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5" r:id="rId4"/>
    <p:sldMasterId id="2147483697" r:id="rId5"/>
  </p:sldMasterIdLst>
  <p:notesMasterIdLst>
    <p:notesMasterId r:id="rId40"/>
  </p:notesMasterIdLst>
  <p:sldIdLst>
    <p:sldId id="511" r:id="rId6"/>
    <p:sldId id="257" r:id="rId7"/>
    <p:sldId id="362" r:id="rId8"/>
    <p:sldId id="496" r:id="rId9"/>
    <p:sldId id="482" r:id="rId10"/>
    <p:sldId id="303" r:id="rId11"/>
    <p:sldId id="498" r:id="rId12"/>
    <p:sldId id="502" r:id="rId13"/>
    <p:sldId id="503" r:id="rId14"/>
    <p:sldId id="463" r:id="rId15"/>
    <p:sldId id="500" r:id="rId16"/>
    <p:sldId id="326" r:id="rId17"/>
    <p:sldId id="331" r:id="rId18"/>
    <p:sldId id="332" r:id="rId19"/>
    <p:sldId id="333" r:id="rId20"/>
    <p:sldId id="334" r:id="rId21"/>
    <p:sldId id="349" r:id="rId22"/>
    <p:sldId id="501" r:id="rId23"/>
    <p:sldId id="497" r:id="rId24"/>
    <p:sldId id="499" r:id="rId25"/>
    <p:sldId id="495" r:id="rId26"/>
    <p:sldId id="504" r:id="rId27"/>
    <p:sldId id="506" r:id="rId28"/>
    <p:sldId id="505" r:id="rId29"/>
    <p:sldId id="493" r:id="rId30"/>
    <p:sldId id="494" r:id="rId31"/>
    <p:sldId id="508" r:id="rId32"/>
    <p:sldId id="509" r:id="rId33"/>
    <p:sldId id="512" r:id="rId34"/>
    <p:sldId id="510" r:id="rId35"/>
    <p:sldId id="513" r:id="rId36"/>
    <p:sldId id="514" r:id="rId37"/>
    <p:sldId id="515" r:id="rId38"/>
    <p:sldId id="317" r:id="rId39"/>
  </p:sldIdLst>
  <p:sldSz cx="9144000" cy="6858000" type="screen4x3"/>
  <p:notesSz cx="6858000" cy="9144000"/>
  <p:defaultTextStyle>
    <a:defPPr>
      <a:defRPr lang="id-ID"/>
    </a:defPPr>
    <a:lvl1pPr marL="0" algn="l" defTabSz="913912" rtl="0" eaLnBrk="1" latinLnBrk="0" hangingPunct="1">
      <a:defRPr sz="1800" kern="1200">
        <a:solidFill>
          <a:schemeClr val="tx1"/>
        </a:solidFill>
        <a:latin typeface="+mn-lt"/>
        <a:ea typeface="+mn-ea"/>
        <a:cs typeface="+mn-cs"/>
      </a:defRPr>
    </a:lvl1pPr>
    <a:lvl2pPr marL="456957" algn="l" defTabSz="913912" rtl="0" eaLnBrk="1" latinLnBrk="0" hangingPunct="1">
      <a:defRPr sz="1800" kern="1200">
        <a:solidFill>
          <a:schemeClr val="tx1"/>
        </a:solidFill>
        <a:latin typeface="+mn-lt"/>
        <a:ea typeface="+mn-ea"/>
        <a:cs typeface="+mn-cs"/>
      </a:defRPr>
    </a:lvl2pPr>
    <a:lvl3pPr marL="913912" algn="l" defTabSz="913912" rtl="0" eaLnBrk="1" latinLnBrk="0" hangingPunct="1">
      <a:defRPr sz="1800" kern="1200">
        <a:solidFill>
          <a:schemeClr val="tx1"/>
        </a:solidFill>
        <a:latin typeface="+mn-lt"/>
        <a:ea typeface="+mn-ea"/>
        <a:cs typeface="+mn-cs"/>
      </a:defRPr>
    </a:lvl3pPr>
    <a:lvl4pPr marL="1370870" algn="l" defTabSz="913912" rtl="0" eaLnBrk="1" latinLnBrk="0" hangingPunct="1">
      <a:defRPr sz="1800" kern="1200">
        <a:solidFill>
          <a:schemeClr val="tx1"/>
        </a:solidFill>
        <a:latin typeface="+mn-lt"/>
        <a:ea typeface="+mn-ea"/>
        <a:cs typeface="+mn-cs"/>
      </a:defRPr>
    </a:lvl4pPr>
    <a:lvl5pPr marL="1827825" algn="l" defTabSz="913912" rtl="0" eaLnBrk="1" latinLnBrk="0" hangingPunct="1">
      <a:defRPr sz="1800" kern="1200">
        <a:solidFill>
          <a:schemeClr val="tx1"/>
        </a:solidFill>
        <a:latin typeface="+mn-lt"/>
        <a:ea typeface="+mn-ea"/>
        <a:cs typeface="+mn-cs"/>
      </a:defRPr>
    </a:lvl5pPr>
    <a:lvl6pPr marL="2284779" algn="l" defTabSz="913912" rtl="0" eaLnBrk="1" latinLnBrk="0" hangingPunct="1">
      <a:defRPr sz="1800" kern="1200">
        <a:solidFill>
          <a:schemeClr val="tx1"/>
        </a:solidFill>
        <a:latin typeface="+mn-lt"/>
        <a:ea typeface="+mn-ea"/>
        <a:cs typeface="+mn-cs"/>
      </a:defRPr>
    </a:lvl6pPr>
    <a:lvl7pPr marL="2741737" algn="l" defTabSz="913912" rtl="0" eaLnBrk="1" latinLnBrk="0" hangingPunct="1">
      <a:defRPr sz="1800" kern="1200">
        <a:solidFill>
          <a:schemeClr val="tx1"/>
        </a:solidFill>
        <a:latin typeface="+mn-lt"/>
        <a:ea typeface="+mn-ea"/>
        <a:cs typeface="+mn-cs"/>
      </a:defRPr>
    </a:lvl7pPr>
    <a:lvl8pPr marL="3198693" algn="l" defTabSz="913912" rtl="0" eaLnBrk="1" latinLnBrk="0" hangingPunct="1">
      <a:defRPr sz="1800" kern="1200">
        <a:solidFill>
          <a:schemeClr val="tx1"/>
        </a:solidFill>
        <a:latin typeface="+mn-lt"/>
        <a:ea typeface="+mn-ea"/>
        <a:cs typeface="+mn-cs"/>
      </a:defRPr>
    </a:lvl8pPr>
    <a:lvl9pPr marL="3655650" algn="l" defTabSz="913912"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6600"/>
    <a:srgbClr val="CC0000"/>
    <a:srgbClr val="660033"/>
    <a:srgbClr val="990033"/>
    <a:srgbClr val="333300"/>
    <a:srgbClr val="800000"/>
    <a:srgbClr val="003399"/>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82437" autoAdjust="0"/>
  </p:normalViewPr>
  <p:slideViewPr>
    <p:cSldViewPr snapToGrid="0">
      <p:cViewPr>
        <p:scale>
          <a:sx n="60" d="100"/>
          <a:sy n="60" d="100"/>
        </p:scale>
        <p:origin x="-1456" y="-5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9DDAD2-022A-4629-9F0B-40F9517FF195}" type="doc">
      <dgm:prSet loTypeId="urn:microsoft.com/office/officeart/2005/8/layout/pyramid2" loCatId="list" qsTypeId="urn:microsoft.com/office/officeart/2005/8/quickstyle/simple1" qsCatId="simple" csTypeId="urn:microsoft.com/office/officeart/2005/8/colors/accent1_2" csCatId="accent1" phldr="1"/>
      <dgm:spPr/>
    </dgm:pt>
    <dgm:pt modelId="{A7E4B485-390A-47DD-BBD2-90DEF341884E}">
      <dgm:prSet phldrT="[Text]" custT="1"/>
      <dgm:spPr>
        <a:ln w="28575"/>
      </dgm:spPr>
      <dgm:t>
        <a:bodyPr/>
        <a:lstStyle/>
        <a:p>
          <a:r>
            <a:rPr lang="id-ID" sz="5400" dirty="0" smtClean="0">
              <a:latin typeface="Berlin Sans FB Demi" pitchFamily="34" charset="0"/>
            </a:rPr>
            <a:t>SKL</a:t>
          </a:r>
          <a:endParaRPr lang="id-ID" sz="5400" dirty="0">
            <a:latin typeface="Berlin Sans FB Demi" pitchFamily="34" charset="0"/>
          </a:endParaRPr>
        </a:p>
      </dgm:t>
    </dgm:pt>
    <dgm:pt modelId="{8AABE6E9-3D23-4CD8-A0A8-E160EB6D8087}" type="parTrans" cxnId="{019544D7-EA8C-46CB-9FD6-398896C3BAD3}">
      <dgm:prSet/>
      <dgm:spPr/>
      <dgm:t>
        <a:bodyPr/>
        <a:lstStyle/>
        <a:p>
          <a:endParaRPr lang="id-ID"/>
        </a:p>
      </dgm:t>
    </dgm:pt>
    <dgm:pt modelId="{DFD1CCE3-327B-4542-9312-FE69E38C8BA8}" type="sibTrans" cxnId="{019544D7-EA8C-46CB-9FD6-398896C3BAD3}">
      <dgm:prSet/>
      <dgm:spPr/>
      <dgm:t>
        <a:bodyPr/>
        <a:lstStyle/>
        <a:p>
          <a:endParaRPr lang="id-ID"/>
        </a:p>
      </dgm:t>
    </dgm:pt>
    <dgm:pt modelId="{942FD439-D0D7-492F-9A0F-97464E4B95EB}">
      <dgm:prSet phldrT="[Text]" custT="1"/>
      <dgm:spPr>
        <a:ln w="28575">
          <a:solidFill>
            <a:schemeClr val="tx1"/>
          </a:solidFill>
        </a:ln>
      </dgm:spPr>
      <dgm:t>
        <a:bodyPr/>
        <a:lstStyle/>
        <a:p>
          <a:r>
            <a:rPr lang="id-ID" sz="5400" dirty="0" smtClean="0">
              <a:latin typeface="Berlin Sans FB Demi" pitchFamily="34" charset="0"/>
            </a:rPr>
            <a:t>KI</a:t>
          </a:r>
          <a:endParaRPr lang="id-ID" sz="5400" dirty="0">
            <a:latin typeface="Berlin Sans FB Demi" pitchFamily="34" charset="0"/>
          </a:endParaRPr>
        </a:p>
      </dgm:t>
    </dgm:pt>
    <dgm:pt modelId="{20036DF1-BBBB-4163-A0F6-569D0D88E04A}" type="parTrans" cxnId="{10DF7459-F654-4FDA-937B-E046263B748F}">
      <dgm:prSet/>
      <dgm:spPr/>
      <dgm:t>
        <a:bodyPr/>
        <a:lstStyle/>
        <a:p>
          <a:endParaRPr lang="id-ID"/>
        </a:p>
      </dgm:t>
    </dgm:pt>
    <dgm:pt modelId="{B8DC1747-8643-4E12-8599-FE03B566339A}" type="sibTrans" cxnId="{10DF7459-F654-4FDA-937B-E046263B748F}">
      <dgm:prSet/>
      <dgm:spPr/>
      <dgm:t>
        <a:bodyPr/>
        <a:lstStyle/>
        <a:p>
          <a:endParaRPr lang="id-ID"/>
        </a:p>
      </dgm:t>
    </dgm:pt>
    <dgm:pt modelId="{0227F500-7C8F-4EA7-8A5A-CED8F3AF08FE}">
      <dgm:prSet phldrT="[Text]" custT="1"/>
      <dgm:spPr>
        <a:ln w="28575"/>
      </dgm:spPr>
      <dgm:t>
        <a:bodyPr/>
        <a:lstStyle/>
        <a:p>
          <a:r>
            <a:rPr lang="id-ID" sz="5400" dirty="0" smtClean="0">
              <a:latin typeface="Berlin Sans FB Demi" pitchFamily="34" charset="0"/>
            </a:rPr>
            <a:t>KD</a:t>
          </a:r>
          <a:endParaRPr lang="id-ID" sz="5400" dirty="0">
            <a:latin typeface="Berlin Sans FB Demi" pitchFamily="34" charset="0"/>
          </a:endParaRPr>
        </a:p>
      </dgm:t>
    </dgm:pt>
    <dgm:pt modelId="{105102AA-A752-4357-852B-DF7F2D1C09DE}" type="parTrans" cxnId="{C82F2CBB-75A7-4FE3-B397-74F95D967B3C}">
      <dgm:prSet/>
      <dgm:spPr/>
      <dgm:t>
        <a:bodyPr/>
        <a:lstStyle/>
        <a:p>
          <a:endParaRPr lang="id-ID"/>
        </a:p>
      </dgm:t>
    </dgm:pt>
    <dgm:pt modelId="{C3889ECA-0A9B-4CE8-A018-3FCC03312223}" type="sibTrans" cxnId="{C82F2CBB-75A7-4FE3-B397-74F95D967B3C}">
      <dgm:prSet/>
      <dgm:spPr/>
      <dgm:t>
        <a:bodyPr/>
        <a:lstStyle/>
        <a:p>
          <a:endParaRPr lang="id-ID"/>
        </a:p>
      </dgm:t>
    </dgm:pt>
    <dgm:pt modelId="{A7EA2F34-6673-4200-A4FE-BEFCA6765E2D}" type="pres">
      <dgm:prSet presAssocID="{D69DDAD2-022A-4629-9F0B-40F9517FF195}" presName="compositeShape" presStyleCnt="0">
        <dgm:presLayoutVars>
          <dgm:dir/>
          <dgm:resizeHandles/>
        </dgm:presLayoutVars>
      </dgm:prSet>
      <dgm:spPr/>
    </dgm:pt>
    <dgm:pt modelId="{2D9B4FA8-507E-41AD-8EF8-2A8EF3176B69}" type="pres">
      <dgm:prSet presAssocID="{D69DDAD2-022A-4629-9F0B-40F9517FF195}" presName="pyramid" presStyleLbl="node1" presStyleIdx="0" presStyleCnt="1" custLinFactNeighborX="-938" custLinFactNeighborY="17344"/>
      <dgm:spPr>
        <a:solidFill>
          <a:srgbClr val="000099"/>
        </a:solidFill>
      </dgm:spPr>
    </dgm:pt>
    <dgm:pt modelId="{14F4400B-869C-468F-81CF-BCE7FCD234B8}" type="pres">
      <dgm:prSet presAssocID="{D69DDAD2-022A-4629-9F0B-40F9517FF195}" presName="theList" presStyleCnt="0"/>
      <dgm:spPr/>
    </dgm:pt>
    <dgm:pt modelId="{B6E2232B-EC6E-479A-BA21-028C68E13BB6}" type="pres">
      <dgm:prSet presAssocID="{A7E4B485-390A-47DD-BBD2-90DEF341884E}" presName="aNode" presStyleLbl="fgAcc1" presStyleIdx="0" presStyleCnt="3">
        <dgm:presLayoutVars>
          <dgm:bulletEnabled val="1"/>
        </dgm:presLayoutVars>
      </dgm:prSet>
      <dgm:spPr/>
      <dgm:t>
        <a:bodyPr/>
        <a:lstStyle/>
        <a:p>
          <a:endParaRPr lang="id-ID"/>
        </a:p>
      </dgm:t>
    </dgm:pt>
    <dgm:pt modelId="{435D91C8-71D6-47F2-B174-EEEC79F3DBF6}" type="pres">
      <dgm:prSet presAssocID="{A7E4B485-390A-47DD-BBD2-90DEF341884E}" presName="aSpace" presStyleCnt="0"/>
      <dgm:spPr/>
    </dgm:pt>
    <dgm:pt modelId="{89467A24-ACD1-486F-9D66-BA4C89F0BF22}" type="pres">
      <dgm:prSet presAssocID="{942FD439-D0D7-492F-9A0F-97464E4B95EB}" presName="aNode" presStyleLbl="fgAcc1" presStyleIdx="1" presStyleCnt="3">
        <dgm:presLayoutVars>
          <dgm:bulletEnabled val="1"/>
        </dgm:presLayoutVars>
      </dgm:prSet>
      <dgm:spPr/>
      <dgm:t>
        <a:bodyPr/>
        <a:lstStyle/>
        <a:p>
          <a:endParaRPr lang="id-ID"/>
        </a:p>
      </dgm:t>
    </dgm:pt>
    <dgm:pt modelId="{ED733FC4-659F-405B-9E38-4CA783C28220}" type="pres">
      <dgm:prSet presAssocID="{942FD439-D0D7-492F-9A0F-97464E4B95EB}" presName="aSpace" presStyleCnt="0"/>
      <dgm:spPr/>
    </dgm:pt>
    <dgm:pt modelId="{E0EBFA21-838A-4AF0-8EA8-0237B1B691E2}" type="pres">
      <dgm:prSet presAssocID="{0227F500-7C8F-4EA7-8A5A-CED8F3AF08FE}" presName="aNode" presStyleLbl="fgAcc1" presStyleIdx="2" presStyleCnt="3">
        <dgm:presLayoutVars>
          <dgm:bulletEnabled val="1"/>
        </dgm:presLayoutVars>
      </dgm:prSet>
      <dgm:spPr/>
      <dgm:t>
        <a:bodyPr/>
        <a:lstStyle/>
        <a:p>
          <a:endParaRPr lang="id-ID"/>
        </a:p>
      </dgm:t>
    </dgm:pt>
    <dgm:pt modelId="{853B2202-B5D7-4FA6-875C-F8D9E3A6747C}" type="pres">
      <dgm:prSet presAssocID="{0227F500-7C8F-4EA7-8A5A-CED8F3AF08FE}" presName="aSpace" presStyleCnt="0"/>
      <dgm:spPr/>
    </dgm:pt>
  </dgm:ptLst>
  <dgm:cxnLst>
    <dgm:cxn modelId="{748F55A3-92AC-4E6D-8BB7-206B2F199A91}" type="presOf" srcId="{942FD439-D0D7-492F-9A0F-97464E4B95EB}" destId="{89467A24-ACD1-486F-9D66-BA4C89F0BF22}" srcOrd="0" destOrd="0" presId="urn:microsoft.com/office/officeart/2005/8/layout/pyramid2"/>
    <dgm:cxn modelId="{C82F2CBB-75A7-4FE3-B397-74F95D967B3C}" srcId="{D69DDAD2-022A-4629-9F0B-40F9517FF195}" destId="{0227F500-7C8F-4EA7-8A5A-CED8F3AF08FE}" srcOrd="2" destOrd="0" parTransId="{105102AA-A752-4357-852B-DF7F2D1C09DE}" sibTransId="{C3889ECA-0A9B-4CE8-A018-3FCC03312223}"/>
    <dgm:cxn modelId="{10DF7459-F654-4FDA-937B-E046263B748F}" srcId="{D69DDAD2-022A-4629-9F0B-40F9517FF195}" destId="{942FD439-D0D7-492F-9A0F-97464E4B95EB}" srcOrd="1" destOrd="0" parTransId="{20036DF1-BBBB-4163-A0F6-569D0D88E04A}" sibTransId="{B8DC1747-8643-4E12-8599-FE03B566339A}"/>
    <dgm:cxn modelId="{71BFB5BA-76BA-4FB4-A989-C8573D215B93}" type="presOf" srcId="{A7E4B485-390A-47DD-BBD2-90DEF341884E}" destId="{B6E2232B-EC6E-479A-BA21-028C68E13BB6}" srcOrd="0" destOrd="0" presId="urn:microsoft.com/office/officeart/2005/8/layout/pyramid2"/>
    <dgm:cxn modelId="{60900A5C-1B58-425E-926B-BDF8AEA4CA88}" type="presOf" srcId="{0227F500-7C8F-4EA7-8A5A-CED8F3AF08FE}" destId="{E0EBFA21-838A-4AF0-8EA8-0237B1B691E2}" srcOrd="0" destOrd="0" presId="urn:microsoft.com/office/officeart/2005/8/layout/pyramid2"/>
    <dgm:cxn modelId="{019544D7-EA8C-46CB-9FD6-398896C3BAD3}" srcId="{D69DDAD2-022A-4629-9F0B-40F9517FF195}" destId="{A7E4B485-390A-47DD-BBD2-90DEF341884E}" srcOrd="0" destOrd="0" parTransId="{8AABE6E9-3D23-4CD8-A0A8-E160EB6D8087}" sibTransId="{DFD1CCE3-327B-4542-9312-FE69E38C8BA8}"/>
    <dgm:cxn modelId="{CCF397FC-9641-49BB-B4B8-842B264DA4AF}" type="presOf" srcId="{D69DDAD2-022A-4629-9F0B-40F9517FF195}" destId="{A7EA2F34-6673-4200-A4FE-BEFCA6765E2D}" srcOrd="0" destOrd="0" presId="urn:microsoft.com/office/officeart/2005/8/layout/pyramid2"/>
    <dgm:cxn modelId="{53F5EC68-3E87-4A50-B208-D25ECFEF5603}" type="presParOf" srcId="{A7EA2F34-6673-4200-A4FE-BEFCA6765E2D}" destId="{2D9B4FA8-507E-41AD-8EF8-2A8EF3176B69}" srcOrd="0" destOrd="0" presId="urn:microsoft.com/office/officeart/2005/8/layout/pyramid2"/>
    <dgm:cxn modelId="{8D574094-383C-4A53-B0EF-A2186C9F03CF}" type="presParOf" srcId="{A7EA2F34-6673-4200-A4FE-BEFCA6765E2D}" destId="{14F4400B-869C-468F-81CF-BCE7FCD234B8}" srcOrd="1" destOrd="0" presId="urn:microsoft.com/office/officeart/2005/8/layout/pyramid2"/>
    <dgm:cxn modelId="{CDF6AFCE-9C7E-4099-9B62-9F40B614E53B}" type="presParOf" srcId="{14F4400B-869C-468F-81CF-BCE7FCD234B8}" destId="{B6E2232B-EC6E-479A-BA21-028C68E13BB6}" srcOrd="0" destOrd="0" presId="urn:microsoft.com/office/officeart/2005/8/layout/pyramid2"/>
    <dgm:cxn modelId="{29A9EC09-5718-4268-B1F6-2971EC472EA8}" type="presParOf" srcId="{14F4400B-869C-468F-81CF-BCE7FCD234B8}" destId="{435D91C8-71D6-47F2-B174-EEEC79F3DBF6}" srcOrd="1" destOrd="0" presId="urn:microsoft.com/office/officeart/2005/8/layout/pyramid2"/>
    <dgm:cxn modelId="{3C8F0AC9-FADF-4A97-95FF-1CE734ACB8C5}" type="presParOf" srcId="{14F4400B-869C-468F-81CF-BCE7FCD234B8}" destId="{89467A24-ACD1-486F-9D66-BA4C89F0BF22}" srcOrd="2" destOrd="0" presId="urn:microsoft.com/office/officeart/2005/8/layout/pyramid2"/>
    <dgm:cxn modelId="{B2D26F2E-789C-4BA5-AA97-906E51BD47A0}" type="presParOf" srcId="{14F4400B-869C-468F-81CF-BCE7FCD234B8}" destId="{ED733FC4-659F-405B-9E38-4CA783C28220}" srcOrd="3" destOrd="0" presId="urn:microsoft.com/office/officeart/2005/8/layout/pyramid2"/>
    <dgm:cxn modelId="{613C8F40-4191-432A-AD27-84876B41047D}" type="presParOf" srcId="{14F4400B-869C-468F-81CF-BCE7FCD234B8}" destId="{E0EBFA21-838A-4AF0-8EA8-0237B1B691E2}" srcOrd="4" destOrd="0" presId="urn:microsoft.com/office/officeart/2005/8/layout/pyramid2"/>
    <dgm:cxn modelId="{009825AF-79EE-4CE8-80A5-0A005055FBC5}" type="presParOf" srcId="{14F4400B-869C-468F-81CF-BCE7FCD234B8}" destId="{853B2202-B5D7-4FA6-875C-F8D9E3A6747C}"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C0F277-CD40-4F5B-87DA-9A7DD3CDCB35}" type="doc">
      <dgm:prSet loTypeId="urn:microsoft.com/office/officeart/2005/8/layout/hProcess9" loCatId="process" qsTypeId="urn:microsoft.com/office/officeart/2005/8/quickstyle/simple1" qsCatId="simple" csTypeId="urn:microsoft.com/office/officeart/2005/8/colors/accent1_2" csCatId="accent1" phldr="1"/>
      <dgm:spPr/>
    </dgm:pt>
    <dgm:pt modelId="{F7174AE0-482B-4F2D-AD9A-BBABD3802FF4}">
      <dgm:prSet phldrT="[Text]">
        <dgm:style>
          <a:lnRef idx="2">
            <a:schemeClr val="dk1">
              <a:shade val="50000"/>
            </a:schemeClr>
          </a:lnRef>
          <a:fillRef idx="1">
            <a:schemeClr val="dk1"/>
          </a:fillRef>
          <a:effectRef idx="0">
            <a:schemeClr val="dk1"/>
          </a:effectRef>
          <a:fontRef idx="minor">
            <a:schemeClr val="lt1"/>
          </a:fontRef>
        </dgm:style>
      </dgm:prSet>
      <dgm:spPr/>
      <dgm:t>
        <a:bodyPr/>
        <a:lstStyle/>
        <a:p>
          <a:r>
            <a:rPr lang="id-ID" b="1" dirty="0" smtClean="0">
              <a:latin typeface="Arial Rounded MT Bold" pitchFamily="34" charset="0"/>
            </a:rPr>
            <a:t>PENGETAHUAN</a:t>
          </a:r>
          <a:endParaRPr lang="id-ID" b="1" dirty="0">
            <a:latin typeface="Arial Rounded MT Bold" pitchFamily="34" charset="0"/>
          </a:endParaRPr>
        </a:p>
      </dgm:t>
    </dgm:pt>
    <dgm:pt modelId="{6EDDD7AB-8F61-4AE6-8DCB-519902316BA7}" type="parTrans" cxnId="{C03A2FD9-C16D-4FFE-95FC-1DC9AF74FC32}">
      <dgm:prSet/>
      <dgm:spPr/>
      <dgm:t>
        <a:bodyPr/>
        <a:lstStyle/>
        <a:p>
          <a:endParaRPr lang="id-ID"/>
        </a:p>
      </dgm:t>
    </dgm:pt>
    <dgm:pt modelId="{E4589110-153F-4834-9B5D-26074997F100}" type="sibTrans" cxnId="{C03A2FD9-C16D-4FFE-95FC-1DC9AF74FC32}">
      <dgm:prSet/>
      <dgm:spPr/>
      <dgm:t>
        <a:bodyPr/>
        <a:lstStyle/>
        <a:p>
          <a:endParaRPr lang="id-ID"/>
        </a:p>
      </dgm:t>
    </dgm:pt>
    <dgm:pt modelId="{77E4F9B4-6087-4B35-A918-DF0465703BFE}">
      <dgm:prSet phldrT="[Text]">
        <dgm:style>
          <a:lnRef idx="2">
            <a:schemeClr val="dk1">
              <a:shade val="50000"/>
            </a:schemeClr>
          </a:lnRef>
          <a:fillRef idx="1">
            <a:schemeClr val="dk1"/>
          </a:fillRef>
          <a:effectRef idx="0">
            <a:schemeClr val="dk1"/>
          </a:effectRef>
          <a:fontRef idx="minor">
            <a:schemeClr val="lt1"/>
          </a:fontRef>
        </dgm:style>
      </dgm:prSet>
      <dgm:spPr/>
      <dgm:t>
        <a:bodyPr/>
        <a:lstStyle/>
        <a:p>
          <a:r>
            <a:rPr lang="id-ID" b="1" dirty="0" smtClean="0">
              <a:latin typeface="Arial Rounded MT Bold" pitchFamily="34" charset="0"/>
            </a:rPr>
            <a:t>KETERAMPILAN</a:t>
          </a:r>
          <a:endParaRPr lang="id-ID" b="1" dirty="0">
            <a:latin typeface="Arial Rounded MT Bold" pitchFamily="34" charset="0"/>
          </a:endParaRPr>
        </a:p>
      </dgm:t>
    </dgm:pt>
    <dgm:pt modelId="{807A1BCB-A7D1-432D-8E14-B85045A19E9B}" type="parTrans" cxnId="{85F2F1C0-AEB4-4D0B-B3DA-483E017E0A0D}">
      <dgm:prSet/>
      <dgm:spPr/>
      <dgm:t>
        <a:bodyPr/>
        <a:lstStyle/>
        <a:p>
          <a:endParaRPr lang="id-ID"/>
        </a:p>
      </dgm:t>
    </dgm:pt>
    <dgm:pt modelId="{E0BB82AE-116A-482E-BF53-18C09879E079}" type="sibTrans" cxnId="{85F2F1C0-AEB4-4D0B-B3DA-483E017E0A0D}">
      <dgm:prSet/>
      <dgm:spPr/>
      <dgm:t>
        <a:bodyPr/>
        <a:lstStyle/>
        <a:p>
          <a:endParaRPr lang="id-ID"/>
        </a:p>
      </dgm:t>
    </dgm:pt>
    <dgm:pt modelId="{3201D547-373E-4A0F-BDF5-18CA32B69AAC}">
      <dgm:prSet phldrT="[Text]">
        <dgm:style>
          <a:lnRef idx="2">
            <a:schemeClr val="dk1">
              <a:shade val="50000"/>
            </a:schemeClr>
          </a:lnRef>
          <a:fillRef idx="1">
            <a:schemeClr val="dk1"/>
          </a:fillRef>
          <a:effectRef idx="0">
            <a:schemeClr val="dk1"/>
          </a:effectRef>
          <a:fontRef idx="minor">
            <a:schemeClr val="lt1"/>
          </a:fontRef>
        </dgm:style>
      </dgm:prSet>
      <dgm:spPr/>
      <dgm:t>
        <a:bodyPr/>
        <a:lstStyle/>
        <a:p>
          <a:r>
            <a:rPr lang="id-ID" b="1" dirty="0" smtClean="0">
              <a:latin typeface="Arial Rounded MT Bold" pitchFamily="34" charset="0"/>
            </a:rPr>
            <a:t>SIKAP</a:t>
          </a:r>
          <a:endParaRPr lang="id-ID" b="1" dirty="0">
            <a:latin typeface="Arial Rounded MT Bold" pitchFamily="34" charset="0"/>
          </a:endParaRPr>
        </a:p>
      </dgm:t>
    </dgm:pt>
    <dgm:pt modelId="{51D65A70-3018-4342-85F7-C6EAB6650121}" type="parTrans" cxnId="{793FE944-3332-4918-AA53-8025C78C2AE8}">
      <dgm:prSet/>
      <dgm:spPr/>
      <dgm:t>
        <a:bodyPr/>
        <a:lstStyle/>
        <a:p>
          <a:endParaRPr lang="id-ID"/>
        </a:p>
      </dgm:t>
    </dgm:pt>
    <dgm:pt modelId="{ECAC96A8-1D41-47A8-BE53-FB0A9476AAF6}" type="sibTrans" cxnId="{793FE944-3332-4918-AA53-8025C78C2AE8}">
      <dgm:prSet/>
      <dgm:spPr/>
      <dgm:t>
        <a:bodyPr/>
        <a:lstStyle/>
        <a:p>
          <a:endParaRPr lang="id-ID"/>
        </a:p>
      </dgm:t>
    </dgm:pt>
    <dgm:pt modelId="{EA277591-5B46-4D4A-8557-504979325BFE}" type="pres">
      <dgm:prSet presAssocID="{64C0F277-CD40-4F5B-87DA-9A7DD3CDCB35}" presName="CompostProcess" presStyleCnt="0">
        <dgm:presLayoutVars>
          <dgm:dir/>
          <dgm:resizeHandles val="exact"/>
        </dgm:presLayoutVars>
      </dgm:prSet>
      <dgm:spPr/>
    </dgm:pt>
    <dgm:pt modelId="{611B90BE-B408-47BD-BD95-89321773B889}" type="pres">
      <dgm:prSet presAssocID="{64C0F277-CD40-4F5B-87DA-9A7DD3CDCB35}" presName="arrow" presStyleLbl="bgShp" presStyleIdx="0" presStyleCnt="1" custLinFactNeighborX="-2288" custLinFactNeighborY="-10573"/>
      <dgm:spPr/>
    </dgm:pt>
    <dgm:pt modelId="{064F25DA-31D7-4FA0-B928-02BD05D878F5}" type="pres">
      <dgm:prSet presAssocID="{64C0F277-CD40-4F5B-87DA-9A7DD3CDCB35}" presName="linearProcess" presStyleCnt="0"/>
      <dgm:spPr/>
    </dgm:pt>
    <dgm:pt modelId="{20C4CE8D-7CBD-4CF9-ABD7-313EC2AFF1F4}" type="pres">
      <dgm:prSet presAssocID="{F7174AE0-482B-4F2D-AD9A-BBABD3802FF4}" presName="textNode" presStyleLbl="node1" presStyleIdx="0" presStyleCnt="3">
        <dgm:presLayoutVars>
          <dgm:bulletEnabled val="1"/>
        </dgm:presLayoutVars>
      </dgm:prSet>
      <dgm:spPr/>
      <dgm:t>
        <a:bodyPr/>
        <a:lstStyle/>
        <a:p>
          <a:endParaRPr lang="id-ID"/>
        </a:p>
      </dgm:t>
    </dgm:pt>
    <dgm:pt modelId="{7E2EC155-19F0-456D-ADA0-8137B630B63A}" type="pres">
      <dgm:prSet presAssocID="{E4589110-153F-4834-9B5D-26074997F100}" presName="sibTrans" presStyleCnt="0"/>
      <dgm:spPr/>
    </dgm:pt>
    <dgm:pt modelId="{294215D1-D06E-4742-8816-D26B5EE536AD}" type="pres">
      <dgm:prSet presAssocID="{77E4F9B4-6087-4B35-A918-DF0465703BFE}" presName="textNode" presStyleLbl="node1" presStyleIdx="1" presStyleCnt="3">
        <dgm:presLayoutVars>
          <dgm:bulletEnabled val="1"/>
        </dgm:presLayoutVars>
      </dgm:prSet>
      <dgm:spPr/>
      <dgm:t>
        <a:bodyPr/>
        <a:lstStyle/>
        <a:p>
          <a:endParaRPr lang="id-ID"/>
        </a:p>
      </dgm:t>
    </dgm:pt>
    <dgm:pt modelId="{C61079B0-0C55-4A5D-8D37-30398EFAA5DD}" type="pres">
      <dgm:prSet presAssocID="{E0BB82AE-116A-482E-BF53-18C09879E079}" presName="sibTrans" presStyleCnt="0"/>
      <dgm:spPr/>
    </dgm:pt>
    <dgm:pt modelId="{E39CBF39-5975-4491-BC6E-22835AE7E681}" type="pres">
      <dgm:prSet presAssocID="{3201D547-373E-4A0F-BDF5-18CA32B69AAC}" presName="textNode" presStyleLbl="node1" presStyleIdx="2" presStyleCnt="3">
        <dgm:presLayoutVars>
          <dgm:bulletEnabled val="1"/>
        </dgm:presLayoutVars>
      </dgm:prSet>
      <dgm:spPr/>
      <dgm:t>
        <a:bodyPr/>
        <a:lstStyle/>
        <a:p>
          <a:endParaRPr lang="id-ID"/>
        </a:p>
      </dgm:t>
    </dgm:pt>
  </dgm:ptLst>
  <dgm:cxnLst>
    <dgm:cxn modelId="{57D4723C-D05D-401F-9E14-94BA06B5ED5D}" type="presOf" srcId="{77E4F9B4-6087-4B35-A918-DF0465703BFE}" destId="{294215D1-D06E-4742-8816-D26B5EE536AD}" srcOrd="0" destOrd="0" presId="urn:microsoft.com/office/officeart/2005/8/layout/hProcess9"/>
    <dgm:cxn modelId="{85F2F1C0-AEB4-4D0B-B3DA-483E017E0A0D}" srcId="{64C0F277-CD40-4F5B-87DA-9A7DD3CDCB35}" destId="{77E4F9B4-6087-4B35-A918-DF0465703BFE}" srcOrd="1" destOrd="0" parTransId="{807A1BCB-A7D1-432D-8E14-B85045A19E9B}" sibTransId="{E0BB82AE-116A-482E-BF53-18C09879E079}"/>
    <dgm:cxn modelId="{736AB160-55EC-4EAD-910E-59D9219A7391}" type="presOf" srcId="{3201D547-373E-4A0F-BDF5-18CA32B69AAC}" destId="{E39CBF39-5975-4491-BC6E-22835AE7E681}" srcOrd="0" destOrd="0" presId="urn:microsoft.com/office/officeart/2005/8/layout/hProcess9"/>
    <dgm:cxn modelId="{5BCB54F4-BB83-4056-8E63-C9D2F39AD2A8}" type="presOf" srcId="{F7174AE0-482B-4F2D-AD9A-BBABD3802FF4}" destId="{20C4CE8D-7CBD-4CF9-ABD7-313EC2AFF1F4}" srcOrd="0" destOrd="0" presId="urn:microsoft.com/office/officeart/2005/8/layout/hProcess9"/>
    <dgm:cxn modelId="{C03A2FD9-C16D-4FFE-95FC-1DC9AF74FC32}" srcId="{64C0F277-CD40-4F5B-87DA-9A7DD3CDCB35}" destId="{F7174AE0-482B-4F2D-AD9A-BBABD3802FF4}" srcOrd="0" destOrd="0" parTransId="{6EDDD7AB-8F61-4AE6-8DCB-519902316BA7}" sibTransId="{E4589110-153F-4834-9B5D-26074997F100}"/>
    <dgm:cxn modelId="{793FE944-3332-4918-AA53-8025C78C2AE8}" srcId="{64C0F277-CD40-4F5B-87DA-9A7DD3CDCB35}" destId="{3201D547-373E-4A0F-BDF5-18CA32B69AAC}" srcOrd="2" destOrd="0" parTransId="{51D65A70-3018-4342-85F7-C6EAB6650121}" sibTransId="{ECAC96A8-1D41-47A8-BE53-FB0A9476AAF6}"/>
    <dgm:cxn modelId="{DC19D8C9-BC5D-4F02-921A-3D641CBD7075}" type="presOf" srcId="{64C0F277-CD40-4F5B-87DA-9A7DD3CDCB35}" destId="{EA277591-5B46-4D4A-8557-504979325BFE}" srcOrd="0" destOrd="0" presId="urn:microsoft.com/office/officeart/2005/8/layout/hProcess9"/>
    <dgm:cxn modelId="{8E78C284-723D-4DE9-A1C6-18B763C5D437}" type="presParOf" srcId="{EA277591-5B46-4D4A-8557-504979325BFE}" destId="{611B90BE-B408-47BD-BD95-89321773B889}" srcOrd="0" destOrd="0" presId="urn:microsoft.com/office/officeart/2005/8/layout/hProcess9"/>
    <dgm:cxn modelId="{FBBCDF85-08D4-49CB-BC89-B8053707AA69}" type="presParOf" srcId="{EA277591-5B46-4D4A-8557-504979325BFE}" destId="{064F25DA-31D7-4FA0-B928-02BD05D878F5}" srcOrd="1" destOrd="0" presId="urn:microsoft.com/office/officeart/2005/8/layout/hProcess9"/>
    <dgm:cxn modelId="{B3DE1741-10BA-45A7-B09F-7CEA5B1FAED3}" type="presParOf" srcId="{064F25DA-31D7-4FA0-B928-02BD05D878F5}" destId="{20C4CE8D-7CBD-4CF9-ABD7-313EC2AFF1F4}" srcOrd="0" destOrd="0" presId="urn:microsoft.com/office/officeart/2005/8/layout/hProcess9"/>
    <dgm:cxn modelId="{D4DD75FE-D94C-467E-885D-4B6188BC3761}" type="presParOf" srcId="{064F25DA-31D7-4FA0-B928-02BD05D878F5}" destId="{7E2EC155-19F0-456D-ADA0-8137B630B63A}" srcOrd="1" destOrd="0" presId="urn:microsoft.com/office/officeart/2005/8/layout/hProcess9"/>
    <dgm:cxn modelId="{ECC2555C-D260-4421-8D9C-B33B8D87B416}" type="presParOf" srcId="{064F25DA-31D7-4FA0-B928-02BD05D878F5}" destId="{294215D1-D06E-4742-8816-D26B5EE536AD}" srcOrd="2" destOrd="0" presId="urn:microsoft.com/office/officeart/2005/8/layout/hProcess9"/>
    <dgm:cxn modelId="{DAD886C9-8727-46DF-859C-940F14BB75D3}" type="presParOf" srcId="{064F25DA-31D7-4FA0-B928-02BD05D878F5}" destId="{C61079B0-0C55-4A5D-8D37-30398EFAA5DD}" srcOrd="3" destOrd="0" presId="urn:microsoft.com/office/officeart/2005/8/layout/hProcess9"/>
    <dgm:cxn modelId="{926CBB13-FC49-4379-A4E4-02D7DAB23B2D}" type="presParOf" srcId="{064F25DA-31D7-4FA0-B928-02BD05D878F5}" destId="{E39CBF39-5975-4491-BC6E-22835AE7E681}"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A6809D-1E6E-4FDC-99BC-E146E5EDFACE}" type="doc">
      <dgm:prSet loTypeId="urn:microsoft.com/office/officeart/2005/8/layout/cycle8" loCatId="cycle" qsTypeId="urn:microsoft.com/office/officeart/2005/8/quickstyle/simple1" qsCatId="simple" csTypeId="urn:microsoft.com/office/officeart/2005/8/colors/accent1_2" csCatId="accent1" phldr="1"/>
      <dgm:spPr/>
    </dgm:pt>
    <dgm:pt modelId="{D7A1641F-625F-48A7-8B43-B8F6EA63406B}">
      <dgm:prSet phldrT="[Text]"/>
      <dgm:spPr>
        <a:solidFill>
          <a:schemeClr val="accent4"/>
        </a:solidFill>
      </dgm:spPr>
      <dgm:t>
        <a:bodyPr/>
        <a:lstStyle/>
        <a:p>
          <a:r>
            <a:rPr lang="id-ID" b="1" dirty="0" smtClean="0">
              <a:latin typeface="Agency FB" pitchFamily="34" charset="0"/>
            </a:rPr>
            <a:t>PENGETAHUAN</a:t>
          </a:r>
          <a:endParaRPr lang="id-ID" b="1" dirty="0">
            <a:latin typeface="Agency FB" pitchFamily="34" charset="0"/>
          </a:endParaRPr>
        </a:p>
      </dgm:t>
    </dgm:pt>
    <dgm:pt modelId="{88BE51C7-7B94-4730-9156-DE6195485189}" type="parTrans" cxnId="{EB4F78A1-3F73-49CE-A24A-0166FE2FA040}">
      <dgm:prSet/>
      <dgm:spPr/>
      <dgm:t>
        <a:bodyPr/>
        <a:lstStyle/>
        <a:p>
          <a:endParaRPr lang="id-ID"/>
        </a:p>
      </dgm:t>
    </dgm:pt>
    <dgm:pt modelId="{B0FE2F87-79E8-4A77-BD56-A32338C08691}" type="sibTrans" cxnId="{EB4F78A1-3F73-49CE-A24A-0166FE2FA040}">
      <dgm:prSet/>
      <dgm:spPr/>
      <dgm:t>
        <a:bodyPr/>
        <a:lstStyle/>
        <a:p>
          <a:endParaRPr lang="id-ID"/>
        </a:p>
      </dgm:t>
    </dgm:pt>
    <dgm:pt modelId="{D6FB8AAE-2A65-4D7F-B761-1E8BD1618B2E}">
      <dgm:prSet phldrT="[Text]"/>
      <dgm:spPr>
        <a:solidFill>
          <a:srgbClr val="002060"/>
        </a:solidFill>
      </dgm:spPr>
      <dgm:t>
        <a:bodyPr/>
        <a:lstStyle/>
        <a:p>
          <a:r>
            <a:rPr lang="id-ID" b="1" dirty="0" smtClean="0">
              <a:latin typeface="Agency FB" pitchFamily="34" charset="0"/>
            </a:rPr>
            <a:t>KETERAMPILAN</a:t>
          </a:r>
          <a:endParaRPr lang="id-ID" b="1" dirty="0">
            <a:latin typeface="Agency FB" pitchFamily="34" charset="0"/>
          </a:endParaRPr>
        </a:p>
      </dgm:t>
    </dgm:pt>
    <dgm:pt modelId="{CE75C447-7246-4DAA-A8CB-AC0510C2A64F}" type="parTrans" cxnId="{D13E50A7-E747-43E0-8050-0E45BE2C0FB2}">
      <dgm:prSet/>
      <dgm:spPr/>
      <dgm:t>
        <a:bodyPr/>
        <a:lstStyle/>
        <a:p>
          <a:endParaRPr lang="id-ID"/>
        </a:p>
      </dgm:t>
    </dgm:pt>
    <dgm:pt modelId="{9AF13F68-EF26-46B6-A920-FC8A37EFE587}" type="sibTrans" cxnId="{D13E50A7-E747-43E0-8050-0E45BE2C0FB2}">
      <dgm:prSet/>
      <dgm:spPr/>
      <dgm:t>
        <a:bodyPr/>
        <a:lstStyle/>
        <a:p>
          <a:endParaRPr lang="id-ID"/>
        </a:p>
      </dgm:t>
    </dgm:pt>
    <dgm:pt modelId="{28678A17-FD8A-4C81-81D5-4B99A3D90565}">
      <dgm:prSet phldrT="[Text]"/>
      <dgm:spPr>
        <a:solidFill>
          <a:srgbClr val="660033"/>
        </a:solidFill>
      </dgm:spPr>
      <dgm:t>
        <a:bodyPr/>
        <a:lstStyle/>
        <a:p>
          <a:r>
            <a:rPr lang="id-ID" b="1" dirty="0" smtClean="0">
              <a:latin typeface="Agency FB" pitchFamily="34" charset="0"/>
            </a:rPr>
            <a:t>SIKAP</a:t>
          </a:r>
          <a:endParaRPr lang="id-ID" b="1" dirty="0">
            <a:latin typeface="Agency FB" pitchFamily="34" charset="0"/>
          </a:endParaRPr>
        </a:p>
      </dgm:t>
    </dgm:pt>
    <dgm:pt modelId="{D93E2518-EE81-435B-8BB4-89E1F48C4EBB}" type="parTrans" cxnId="{A132AB2B-E794-426B-B602-C5816E0A5F7E}">
      <dgm:prSet/>
      <dgm:spPr/>
      <dgm:t>
        <a:bodyPr/>
        <a:lstStyle/>
        <a:p>
          <a:endParaRPr lang="id-ID"/>
        </a:p>
      </dgm:t>
    </dgm:pt>
    <dgm:pt modelId="{11F64F65-E904-4268-8C07-9D0853B4145E}" type="sibTrans" cxnId="{A132AB2B-E794-426B-B602-C5816E0A5F7E}">
      <dgm:prSet/>
      <dgm:spPr/>
      <dgm:t>
        <a:bodyPr/>
        <a:lstStyle/>
        <a:p>
          <a:endParaRPr lang="id-ID"/>
        </a:p>
      </dgm:t>
    </dgm:pt>
    <dgm:pt modelId="{BB4F25DF-B5EB-4499-8F92-FB3F483B4F1F}" type="pres">
      <dgm:prSet presAssocID="{52A6809D-1E6E-4FDC-99BC-E146E5EDFACE}" presName="compositeShape" presStyleCnt="0">
        <dgm:presLayoutVars>
          <dgm:chMax val="7"/>
          <dgm:dir/>
          <dgm:resizeHandles val="exact"/>
        </dgm:presLayoutVars>
      </dgm:prSet>
      <dgm:spPr/>
    </dgm:pt>
    <dgm:pt modelId="{2C36C50D-807E-4BC7-81E1-0999BD9945B9}" type="pres">
      <dgm:prSet presAssocID="{52A6809D-1E6E-4FDC-99BC-E146E5EDFACE}" presName="wedge1" presStyleLbl="node1" presStyleIdx="0" presStyleCnt="3"/>
      <dgm:spPr/>
      <dgm:t>
        <a:bodyPr/>
        <a:lstStyle/>
        <a:p>
          <a:endParaRPr lang="id-ID"/>
        </a:p>
      </dgm:t>
    </dgm:pt>
    <dgm:pt modelId="{BC92DBC9-BD3D-4D21-BEF9-06C2DE9A1C06}" type="pres">
      <dgm:prSet presAssocID="{52A6809D-1E6E-4FDC-99BC-E146E5EDFACE}" presName="dummy1a" presStyleCnt="0"/>
      <dgm:spPr/>
    </dgm:pt>
    <dgm:pt modelId="{F11B975B-F44B-41EE-A168-BA25CA01602B}" type="pres">
      <dgm:prSet presAssocID="{52A6809D-1E6E-4FDC-99BC-E146E5EDFACE}" presName="dummy1b" presStyleCnt="0"/>
      <dgm:spPr/>
    </dgm:pt>
    <dgm:pt modelId="{30F49F61-C8F1-492F-8D95-D4BACC52959E}" type="pres">
      <dgm:prSet presAssocID="{52A6809D-1E6E-4FDC-99BC-E146E5EDFACE}" presName="wedge1Tx" presStyleLbl="node1" presStyleIdx="0" presStyleCnt="3">
        <dgm:presLayoutVars>
          <dgm:chMax val="0"/>
          <dgm:chPref val="0"/>
          <dgm:bulletEnabled val="1"/>
        </dgm:presLayoutVars>
      </dgm:prSet>
      <dgm:spPr/>
      <dgm:t>
        <a:bodyPr/>
        <a:lstStyle/>
        <a:p>
          <a:endParaRPr lang="id-ID"/>
        </a:p>
      </dgm:t>
    </dgm:pt>
    <dgm:pt modelId="{E090F64D-A572-4775-B503-A26DE7975213}" type="pres">
      <dgm:prSet presAssocID="{52A6809D-1E6E-4FDC-99BC-E146E5EDFACE}" presName="wedge2" presStyleLbl="node1" presStyleIdx="1" presStyleCnt="3"/>
      <dgm:spPr/>
      <dgm:t>
        <a:bodyPr/>
        <a:lstStyle/>
        <a:p>
          <a:endParaRPr lang="id-ID"/>
        </a:p>
      </dgm:t>
    </dgm:pt>
    <dgm:pt modelId="{49D0F4D1-CB34-45AC-9455-A77C105E8028}" type="pres">
      <dgm:prSet presAssocID="{52A6809D-1E6E-4FDC-99BC-E146E5EDFACE}" presName="dummy2a" presStyleCnt="0"/>
      <dgm:spPr/>
    </dgm:pt>
    <dgm:pt modelId="{BCEEC6AC-58FF-496B-B560-5D7D5084F9C9}" type="pres">
      <dgm:prSet presAssocID="{52A6809D-1E6E-4FDC-99BC-E146E5EDFACE}" presName="dummy2b" presStyleCnt="0"/>
      <dgm:spPr/>
    </dgm:pt>
    <dgm:pt modelId="{A61E157A-70D9-438C-8DC1-487F357E861F}" type="pres">
      <dgm:prSet presAssocID="{52A6809D-1E6E-4FDC-99BC-E146E5EDFACE}" presName="wedge2Tx" presStyleLbl="node1" presStyleIdx="1" presStyleCnt="3">
        <dgm:presLayoutVars>
          <dgm:chMax val="0"/>
          <dgm:chPref val="0"/>
          <dgm:bulletEnabled val="1"/>
        </dgm:presLayoutVars>
      </dgm:prSet>
      <dgm:spPr/>
      <dgm:t>
        <a:bodyPr/>
        <a:lstStyle/>
        <a:p>
          <a:endParaRPr lang="id-ID"/>
        </a:p>
      </dgm:t>
    </dgm:pt>
    <dgm:pt modelId="{357A6F4A-9C8D-4C31-934A-194B5E7248E1}" type="pres">
      <dgm:prSet presAssocID="{52A6809D-1E6E-4FDC-99BC-E146E5EDFACE}" presName="wedge3" presStyleLbl="node1" presStyleIdx="2" presStyleCnt="3"/>
      <dgm:spPr/>
      <dgm:t>
        <a:bodyPr/>
        <a:lstStyle/>
        <a:p>
          <a:endParaRPr lang="id-ID"/>
        </a:p>
      </dgm:t>
    </dgm:pt>
    <dgm:pt modelId="{AC8B274F-0E6C-457B-83B1-972FBF0E80C6}" type="pres">
      <dgm:prSet presAssocID="{52A6809D-1E6E-4FDC-99BC-E146E5EDFACE}" presName="dummy3a" presStyleCnt="0"/>
      <dgm:spPr/>
    </dgm:pt>
    <dgm:pt modelId="{19131EF1-C581-40E6-B2E2-578C926B0403}" type="pres">
      <dgm:prSet presAssocID="{52A6809D-1E6E-4FDC-99BC-E146E5EDFACE}" presName="dummy3b" presStyleCnt="0"/>
      <dgm:spPr/>
    </dgm:pt>
    <dgm:pt modelId="{6633625E-070F-48E0-B856-319061E7565B}" type="pres">
      <dgm:prSet presAssocID="{52A6809D-1E6E-4FDC-99BC-E146E5EDFACE}" presName="wedge3Tx" presStyleLbl="node1" presStyleIdx="2" presStyleCnt="3">
        <dgm:presLayoutVars>
          <dgm:chMax val="0"/>
          <dgm:chPref val="0"/>
          <dgm:bulletEnabled val="1"/>
        </dgm:presLayoutVars>
      </dgm:prSet>
      <dgm:spPr/>
      <dgm:t>
        <a:bodyPr/>
        <a:lstStyle/>
        <a:p>
          <a:endParaRPr lang="id-ID"/>
        </a:p>
      </dgm:t>
    </dgm:pt>
    <dgm:pt modelId="{50E54942-84E5-4415-ACC4-071D64E49ADC}" type="pres">
      <dgm:prSet presAssocID="{B0FE2F87-79E8-4A77-BD56-A32338C08691}" presName="arrowWedge1" presStyleLbl="fgSibTrans2D1" presStyleIdx="0" presStyleCnt="3"/>
      <dgm:spPr/>
    </dgm:pt>
    <dgm:pt modelId="{9847F88E-912E-4550-BAA7-6C11B5AD5E37}" type="pres">
      <dgm:prSet presAssocID="{9AF13F68-EF26-46B6-A920-FC8A37EFE587}" presName="arrowWedge2" presStyleLbl="fgSibTrans2D1" presStyleIdx="1" presStyleCnt="3"/>
      <dgm:spPr/>
    </dgm:pt>
    <dgm:pt modelId="{99621A13-8712-4F77-8797-6CA96DC96BE6}" type="pres">
      <dgm:prSet presAssocID="{11F64F65-E904-4268-8C07-9D0853B4145E}" presName="arrowWedge3" presStyleLbl="fgSibTrans2D1" presStyleIdx="2" presStyleCnt="3"/>
      <dgm:spPr/>
    </dgm:pt>
  </dgm:ptLst>
  <dgm:cxnLst>
    <dgm:cxn modelId="{D13E50A7-E747-43E0-8050-0E45BE2C0FB2}" srcId="{52A6809D-1E6E-4FDC-99BC-E146E5EDFACE}" destId="{D6FB8AAE-2A65-4D7F-B761-1E8BD1618B2E}" srcOrd="1" destOrd="0" parTransId="{CE75C447-7246-4DAA-A8CB-AC0510C2A64F}" sibTransId="{9AF13F68-EF26-46B6-A920-FC8A37EFE587}"/>
    <dgm:cxn modelId="{0579770B-DEB8-4B45-918E-4C6AB2951DD0}" type="presOf" srcId="{D6FB8AAE-2A65-4D7F-B761-1E8BD1618B2E}" destId="{E090F64D-A572-4775-B503-A26DE7975213}" srcOrd="0" destOrd="0" presId="urn:microsoft.com/office/officeart/2005/8/layout/cycle8"/>
    <dgm:cxn modelId="{AEA4D356-594B-47E3-A255-E9E10F80E9D1}" type="presOf" srcId="{28678A17-FD8A-4C81-81D5-4B99A3D90565}" destId="{357A6F4A-9C8D-4C31-934A-194B5E7248E1}" srcOrd="0" destOrd="0" presId="urn:microsoft.com/office/officeart/2005/8/layout/cycle8"/>
    <dgm:cxn modelId="{32C10A56-E4BC-4284-ADB6-A89072541DAD}" type="presOf" srcId="{D6FB8AAE-2A65-4D7F-B761-1E8BD1618B2E}" destId="{A61E157A-70D9-438C-8DC1-487F357E861F}" srcOrd="1" destOrd="0" presId="urn:microsoft.com/office/officeart/2005/8/layout/cycle8"/>
    <dgm:cxn modelId="{86281DFB-5BCA-401A-9F0B-A6FBD2FF920A}" type="presOf" srcId="{D7A1641F-625F-48A7-8B43-B8F6EA63406B}" destId="{2C36C50D-807E-4BC7-81E1-0999BD9945B9}" srcOrd="0" destOrd="0" presId="urn:microsoft.com/office/officeart/2005/8/layout/cycle8"/>
    <dgm:cxn modelId="{EFF9C400-1DC7-4740-A437-855636996877}" type="presOf" srcId="{D7A1641F-625F-48A7-8B43-B8F6EA63406B}" destId="{30F49F61-C8F1-492F-8D95-D4BACC52959E}" srcOrd="1" destOrd="0" presId="urn:microsoft.com/office/officeart/2005/8/layout/cycle8"/>
    <dgm:cxn modelId="{09EFA21C-1628-49B9-B717-703D5C7C56E7}" type="presOf" srcId="{52A6809D-1E6E-4FDC-99BC-E146E5EDFACE}" destId="{BB4F25DF-B5EB-4499-8F92-FB3F483B4F1F}" srcOrd="0" destOrd="0" presId="urn:microsoft.com/office/officeart/2005/8/layout/cycle8"/>
    <dgm:cxn modelId="{16AB98D5-28C8-418C-AD4E-687A19ABBBFF}" type="presOf" srcId="{28678A17-FD8A-4C81-81D5-4B99A3D90565}" destId="{6633625E-070F-48E0-B856-319061E7565B}" srcOrd="1" destOrd="0" presId="urn:microsoft.com/office/officeart/2005/8/layout/cycle8"/>
    <dgm:cxn modelId="{A132AB2B-E794-426B-B602-C5816E0A5F7E}" srcId="{52A6809D-1E6E-4FDC-99BC-E146E5EDFACE}" destId="{28678A17-FD8A-4C81-81D5-4B99A3D90565}" srcOrd="2" destOrd="0" parTransId="{D93E2518-EE81-435B-8BB4-89E1F48C4EBB}" sibTransId="{11F64F65-E904-4268-8C07-9D0853B4145E}"/>
    <dgm:cxn modelId="{EB4F78A1-3F73-49CE-A24A-0166FE2FA040}" srcId="{52A6809D-1E6E-4FDC-99BC-E146E5EDFACE}" destId="{D7A1641F-625F-48A7-8B43-B8F6EA63406B}" srcOrd="0" destOrd="0" parTransId="{88BE51C7-7B94-4730-9156-DE6195485189}" sibTransId="{B0FE2F87-79E8-4A77-BD56-A32338C08691}"/>
    <dgm:cxn modelId="{16C96CEB-B28B-4E6A-8492-5FBB8467E518}" type="presParOf" srcId="{BB4F25DF-B5EB-4499-8F92-FB3F483B4F1F}" destId="{2C36C50D-807E-4BC7-81E1-0999BD9945B9}" srcOrd="0" destOrd="0" presId="urn:microsoft.com/office/officeart/2005/8/layout/cycle8"/>
    <dgm:cxn modelId="{CD614DB0-FB3D-44AF-9275-8F5F3F9888C8}" type="presParOf" srcId="{BB4F25DF-B5EB-4499-8F92-FB3F483B4F1F}" destId="{BC92DBC9-BD3D-4D21-BEF9-06C2DE9A1C06}" srcOrd="1" destOrd="0" presId="urn:microsoft.com/office/officeart/2005/8/layout/cycle8"/>
    <dgm:cxn modelId="{E0D7CDC3-A58F-44F5-8DAB-5A9829E66363}" type="presParOf" srcId="{BB4F25DF-B5EB-4499-8F92-FB3F483B4F1F}" destId="{F11B975B-F44B-41EE-A168-BA25CA01602B}" srcOrd="2" destOrd="0" presId="urn:microsoft.com/office/officeart/2005/8/layout/cycle8"/>
    <dgm:cxn modelId="{534639CD-C511-4D30-B80F-53B9B77DFDDE}" type="presParOf" srcId="{BB4F25DF-B5EB-4499-8F92-FB3F483B4F1F}" destId="{30F49F61-C8F1-492F-8D95-D4BACC52959E}" srcOrd="3" destOrd="0" presId="urn:microsoft.com/office/officeart/2005/8/layout/cycle8"/>
    <dgm:cxn modelId="{C4599E09-38E6-45AC-8FC0-D1E33C07E3D6}" type="presParOf" srcId="{BB4F25DF-B5EB-4499-8F92-FB3F483B4F1F}" destId="{E090F64D-A572-4775-B503-A26DE7975213}" srcOrd="4" destOrd="0" presId="urn:microsoft.com/office/officeart/2005/8/layout/cycle8"/>
    <dgm:cxn modelId="{5ECA6A2D-91CE-4A77-AF55-420B1ECB1E8B}" type="presParOf" srcId="{BB4F25DF-B5EB-4499-8F92-FB3F483B4F1F}" destId="{49D0F4D1-CB34-45AC-9455-A77C105E8028}" srcOrd="5" destOrd="0" presId="urn:microsoft.com/office/officeart/2005/8/layout/cycle8"/>
    <dgm:cxn modelId="{938035A8-294A-4B9B-B661-FFCE0C7B607C}" type="presParOf" srcId="{BB4F25DF-B5EB-4499-8F92-FB3F483B4F1F}" destId="{BCEEC6AC-58FF-496B-B560-5D7D5084F9C9}" srcOrd="6" destOrd="0" presId="urn:microsoft.com/office/officeart/2005/8/layout/cycle8"/>
    <dgm:cxn modelId="{34E2DCB4-00A6-4A41-B0F0-50DD1C055605}" type="presParOf" srcId="{BB4F25DF-B5EB-4499-8F92-FB3F483B4F1F}" destId="{A61E157A-70D9-438C-8DC1-487F357E861F}" srcOrd="7" destOrd="0" presId="urn:microsoft.com/office/officeart/2005/8/layout/cycle8"/>
    <dgm:cxn modelId="{5A5749F8-B6E7-4750-B190-6ADFE436B041}" type="presParOf" srcId="{BB4F25DF-B5EB-4499-8F92-FB3F483B4F1F}" destId="{357A6F4A-9C8D-4C31-934A-194B5E7248E1}" srcOrd="8" destOrd="0" presId="urn:microsoft.com/office/officeart/2005/8/layout/cycle8"/>
    <dgm:cxn modelId="{8D5D473A-EA52-4C6B-8146-C9A53EB56173}" type="presParOf" srcId="{BB4F25DF-B5EB-4499-8F92-FB3F483B4F1F}" destId="{AC8B274F-0E6C-457B-83B1-972FBF0E80C6}" srcOrd="9" destOrd="0" presId="urn:microsoft.com/office/officeart/2005/8/layout/cycle8"/>
    <dgm:cxn modelId="{6BD602BE-BE1B-45FE-B8BE-A410919CD7AD}" type="presParOf" srcId="{BB4F25DF-B5EB-4499-8F92-FB3F483B4F1F}" destId="{19131EF1-C581-40E6-B2E2-578C926B0403}" srcOrd="10" destOrd="0" presId="urn:microsoft.com/office/officeart/2005/8/layout/cycle8"/>
    <dgm:cxn modelId="{18116153-F4F8-47A6-9242-4B63F06D29F6}" type="presParOf" srcId="{BB4F25DF-B5EB-4499-8F92-FB3F483B4F1F}" destId="{6633625E-070F-48E0-B856-319061E7565B}" srcOrd="11" destOrd="0" presId="urn:microsoft.com/office/officeart/2005/8/layout/cycle8"/>
    <dgm:cxn modelId="{80307A14-9FAA-4059-B517-C3A5F6B66D76}" type="presParOf" srcId="{BB4F25DF-B5EB-4499-8F92-FB3F483B4F1F}" destId="{50E54942-84E5-4415-ACC4-071D64E49ADC}" srcOrd="12" destOrd="0" presId="urn:microsoft.com/office/officeart/2005/8/layout/cycle8"/>
    <dgm:cxn modelId="{D596CB71-E852-43A7-9522-5EE26DA9F760}" type="presParOf" srcId="{BB4F25DF-B5EB-4499-8F92-FB3F483B4F1F}" destId="{9847F88E-912E-4550-BAA7-6C11B5AD5E37}" srcOrd="13" destOrd="0" presId="urn:microsoft.com/office/officeart/2005/8/layout/cycle8"/>
    <dgm:cxn modelId="{96DE4768-2794-4DA5-972A-D4C9B1C2FB6B}" type="presParOf" srcId="{BB4F25DF-B5EB-4499-8F92-FB3F483B4F1F}" destId="{99621A13-8712-4F77-8797-6CA96DC96BE6}"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73B90C-52D9-4EB5-8C65-DE4018139AE4}" type="doc">
      <dgm:prSet loTypeId="urn:microsoft.com/office/officeart/2005/8/layout/cycle4#1" loCatId="cycle" qsTypeId="urn:microsoft.com/office/officeart/2005/8/quickstyle/simple4" qsCatId="simple" csTypeId="urn:microsoft.com/office/officeart/2005/8/colors/colorful1#1" csCatId="colorful" phldr="1"/>
      <dgm:spPr/>
      <dgm:t>
        <a:bodyPr/>
        <a:lstStyle/>
        <a:p>
          <a:endParaRPr lang="id-ID"/>
        </a:p>
      </dgm:t>
    </dgm:pt>
    <dgm:pt modelId="{1C4BFCA8-A81F-41CC-9D0D-63A04621CAAA}">
      <dgm:prSet phldrT="[Text]" custT="1"/>
      <dgm:spPr/>
      <dgm:t>
        <a:bodyPr/>
        <a:lstStyle/>
        <a:p>
          <a:r>
            <a:rPr lang="id-ID" sz="2000" b="1" dirty="0" smtClean="0"/>
            <a:t> </a:t>
          </a:r>
          <a:endParaRPr lang="id-ID" sz="2000" b="1" dirty="0"/>
        </a:p>
      </dgm:t>
    </dgm:pt>
    <dgm:pt modelId="{3C63AAEB-9EDC-4E40-BDFD-220D21D26D27}" type="parTrans" cxnId="{E42E5024-F1D7-41AF-810F-C772A9026A7B}">
      <dgm:prSet/>
      <dgm:spPr/>
      <dgm:t>
        <a:bodyPr/>
        <a:lstStyle/>
        <a:p>
          <a:endParaRPr lang="id-ID" b="1"/>
        </a:p>
      </dgm:t>
    </dgm:pt>
    <dgm:pt modelId="{9BE94655-61E6-4069-A22E-1D259DAD4E83}" type="sibTrans" cxnId="{E42E5024-F1D7-41AF-810F-C772A9026A7B}">
      <dgm:prSet/>
      <dgm:spPr/>
      <dgm:t>
        <a:bodyPr/>
        <a:lstStyle/>
        <a:p>
          <a:endParaRPr lang="id-ID" b="1"/>
        </a:p>
      </dgm:t>
    </dgm:pt>
    <dgm:pt modelId="{1A7C4640-DD69-4914-9BDE-3DA3BDD656BD}">
      <dgm:prSet phldrT="[Text]" phldr="1"/>
      <dgm:spPr/>
      <dgm:t>
        <a:bodyPr/>
        <a:lstStyle/>
        <a:p>
          <a:endParaRPr lang="id-ID" b="1" dirty="0"/>
        </a:p>
      </dgm:t>
    </dgm:pt>
    <dgm:pt modelId="{1A03E4E8-4817-4B09-A337-849EDCC222AF}" type="parTrans" cxnId="{5CCDDAF6-FFC2-4E61-83E4-946A27B6274C}">
      <dgm:prSet/>
      <dgm:spPr/>
      <dgm:t>
        <a:bodyPr/>
        <a:lstStyle/>
        <a:p>
          <a:endParaRPr lang="id-ID" b="1"/>
        </a:p>
      </dgm:t>
    </dgm:pt>
    <dgm:pt modelId="{5547365A-80F7-402C-BD0F-5902B5776751}" type="sibTrans" cxnId="{5CCDDAF6-FFC2-4E61-83E4-946A27B6274C}">
      <dgm:prSet/>
      <dgm:spPr/>
      <dgm:t>
        <a:bodyPr/>
        <a:lstStyle/>
        <a:p>
          <a:endParaRPr lang="id-ID" b="1"/>
        </a:p>
      </dgm:t>
    </dgm:pt>
    <dgm:pt modelId="{151BE6C6-DD69-40EF-98A9-60CE11E4C5F5}">
      <dgm:prSet phldrT="[Text]" custT="1"/>
      <dgm:spPr>
        <a:solidFill>
          <a:srgbClr val="00B050"/>
        </a:solidFill>
      </dgm:spPr>
      <dgm:t>
        <a:bodyPr/>
        <a:lstStyle/>
        <a:p>
          <a:r>
            <a:rPr lang="id-ID" sz="2800" b="1" dirty="0" smtClean="0"/>
            <a:t>Sekolah</a:t>
          </a:r>
          <a:endParaRPr lang="id-ID" sz="2800" b="1" dirty="0"/>
        </a:p>
      </dgm:t>
    </dgm:pt>
    <dgm:pt modelId="{F974361E-6DE1-4DAC-9879-93274A118AC5}" type="parTrans" cxnId="{F098FFA0-D04D-494D-AC03-7C227E7CE07E}">
      <dgm:prSet/>
      <dgm:spPr/>
      <dgm:t>
        <a:bodyPr/>
        <a:lstStyle/>
        <a:p>
          <a:endParaRPr lang="id-ID" b="1"/>
        </a:p>
      </dgm:t>
    </dgm:pt>
    <dgm:pt modelId="{3D3367E1-81F3-4209-8580-7B8B1BBDC5D0}" type="sibTrans" cxnId="{F098FFA0-D04D-494D-AC03-7C227E7CE07E}">
      <dgm:prSet/>
      <dgm:spPr/>
      <dgm:t>
        <a:bodyPr/>
        <a:lstStyle/>
        <a:p>
          <a:endParaRPr lang="id-ID" b="1"/>
        </a:p>
      </dgm:t>
    </dgm:pt>
    <dgm:pt modelId="{4A74D9E2-D942-4A81-B30A-D1F66B5A77D4}">
      <dgm:prSet phldrT="[Text]"/>
      <dgm:spPr/>
      <dgm:t>
        <a:bodyPr/>
        <a:lstStyle/>
        <a:p>
          <a:pPr marL="0" indent="0"/>
          <a:endParaRPr lang="id-ID" b="1" dirty="0"/>
        </a:p>
      </dgm:t>
    </dgm:pt>
    <dgm:pt modelId="{E1C59243-5880-4E34-A59A-D6E845B8D119}" type="parTrans" cxnId="{6335DFDD-77C4-42F2-961E-AF2EA8044C47}">
      <dgm:prSet/>
      <dgm:spPr/>
      <dgm:t>
        <a:bodyPr/>
        <a:lstStyle/>
        <a:p>
          <a:endParaRPr lang="id-ID" b="1"/>
        </a:p>
      </dgm:t>
    </dgm:pt>
    <dgm:pt modelId="{2F78132D-FD79-4153-87B2-E463628DE298}" type="sibTrans" cxnId="{6335DFDD-77C4-42F2-961E-AF2EA8044C47}">
      <dgm:prSet/>
      <dgm:spPr/>
      <dgm:t>
        <a:bodyPr/>
        <a:lstStyle/>
        <a:p>
          <a:endParaRPr lang="id-ID" b="1"/>
        </a:p>
      </dgm:t>
    </dgm:pt>
    <dgm:pt modelId="{ACA13D4C-EE81-46FF-9504-09E757736A12}">
      <dgm:prSet phldrT="[Text]" custT="1"/>
      <dgm:spPr/>
      <dgm:t>
        <a:bodyPr/>
        <a:lstStyle/>
        <a:p>
          <a:r>
            <a:rPr lang="id-ID" sz="2800" b="1" dirty="0" smtClean="0"/>
            <a:t>Siswa</a:t>
          </a:r>
          <a:endParaRPr lang="id-ID" sz="2800" b="1" dirty="0"/>
        </a:p>
      </dgm:t>
    </dgm:pt>
    <dgm:pt modelId="{9FC300A1-EDCF-40DF-8FCD-125A470DE22B}" type="parTrans" cxnId="{C0BD6526-E552-4D99-BE69-C4ED128EF89E}">
      <dgm:prSet/>
      <dgm:spPr/>
      <dgm:t>
        <a:bodyPr/>
        <a:lstStyle/>
        <a:p>
          <a:endParaRPr lang="id-ID" b="1"/>
        </a:p>
      </dgm:t>
    </dgm:pt>
    <dgm:pt modelId="{9BDF72B4-D399-484C-AB44-467427C4FFC9}" type="sibTrans" cxnId="{C0BD6526-E552-4D99-BE69-C4ED128EF89E}">
      <dgm:prSet/>
      <dgm:spPr/>
      <dgm:t>
        <a:bodyPr/>
        <a:lstStyle/>
        <a:p>
          <a:endParaRPr lang="id-ID" b="1"/>
        </a:p>
      </dgm:t>
    </dgm:pt>
    <dgm:pt modelId="{D9EC765B-A0FC-4F94-998A-7396C2E553D4}">
      <dgm:prSet phldrT="[Text]" phldr="1"/>
      <dgm:spPr/>
      <dgm:t>
        <a:bodyPr/>
        <a:lstStyle/>
        <a:p>
          <a:endParaRPr lang="id-ID" b="1" dirty="0"/>
        </a:p>
      </dgm:t>
    </dgm:pt>
    <dgm:pt modelId="{24228B88-FAF9-48DF-87C1-F2856472DB04}" type="parTrans" cxnId="{50B700A0-F237-48F8-A9DA-C2F228F23E63}">
      <dgm:prSet/>
      <dgm:spPr/>
      <dgm:t>
        <a:bodyPr/>
        <a:lstStyle/>
        <a:p>
          <a:endParaRPr lang="id-ID" b="1"/>
        </a:p>
      </dgm:t>
    </dgm:pt>
    <dgm:pt modelId="{14E9EC22-C1FA-4795-A751-B3571F6439BD}" type="sibTrans" cxnId="{50B700A0-F237-48F8-A9DA-C2F228F23E63}">
      <dgm:prSet/>
      <dgm:spPr/>
      <dgm:t>
        <a:bodyPr/>
        <a:lstStyle/>
        <a:p>
          <a:endParaRPr lang="id-ID" b="1"/>
        </a:p>
      </dgm:t>
    </dgm:pt>
    <dgm:pt modelId="{3897026E-78A7-4EBB-8096-D2D677866A2F}">
      <dgm:prSet phldrT="[Text]" custT="1"/>
      <dgm:spPr>
        <a:solidFill>
          <a:srgbClr val="3333FF"/>
        </a:solidFill>
      </dgm:spPr>
      <dgm:t>
        <a:bodyPr/>
        <a:lstStyle/>
        <a:p>
          <a:endParaRPr lang="id-ID" sz="2400" b="1" dirty="0"/>
        </a:p>
      </dgm:t>
    </dgm:pt>
    <dgm:pt modelId="{DC289CA8-9CD8-439B-BBF4-316FDFBB0E6E}" type="parTrans" cxnId="{FCE5E5B4-E2FD-404A-8F04-193E4DCE36BB}">
      <dgm:prSet/>
      <dgm:spPr/>
      <dgm:t>
        <a:bodyPr/>
        <a:lstStyle/>
        <a:p>
          <a:endParaRPr lang="id-ID" b="1"/>
        </a:p>
      </dgm:t>
    </dgm:pt>
    <dgm:pt modelId="{91F18A78-2D63-4D65-9738-B929A5927C10}" type="sibTrans" cxnId="{FCE5E5B4-E2FD-404A-8F04-193E4DCE36BB}">
      <dgm:prSet/>
      <dgm:spPr/>
      <dgm:t>
        <a:bodyPr/>
        <a:lstStyle/>
        <a:p>
          <a:endParaRPr lang="id-ID" b="1"/>
        </a:p>
      </dgm:t>
    </dgm:pt>
    <dgm:pt modelId="{D58B0B4D-D948-4DC3-87F6-9C5DE65D14AB}">
      <dgm:prSet phldrT="[Text]" phldr="1"/>
      <dgm:spPr/>
      <dgm:t>
        <a:bodyPr/>
        <a:lstStyle/>
        <a:p>
          <a:endParaRPr lang="id-ID" b="1" dirty="0"/>
        </a:p>
      </dgm:t>
    </dgm:pt>
    <dgm:pt modelId="{E3E6CF75-E34E-4800-AA1C-3E2A45D93309}" type="parTrans" cxnId="{D8C2F22A-9F38-46B5-8D7B-919D3DC4BE83}">
      <dgm:prSet/>
      <dgm:spPr/>
      <dgm:t>
        <a:bodyPr/>
        <a:lstStyle/>
        <a:p>
          <a:endParaRPr lang="id-ID" b="1"/>
        </a:p>
      </dgm:t>
    </dgm:pt>
    <dgm:pt modelId="{6F2FE549-0CCD-47A1-B9A5-11F256C35FA2}" type="sibTrans" cxnId="{D8C2F22A-9F38-46B5-8D7B-919D3DC4BE83}">
      <dgm:prSet/>
      <dgm:spPr/>
      <dgm:t>
        <a:bodyPr/>
        <a:lstStyle/>
        <a:p>
          <a:endParaRPr lang="id-ID" b="1"/>
        </a:p>
      </dgm:t>
    </dgm:pt>
    <dgm:pt modelId="{261D4FAC-180D-4676-B68C-B21BD87CB1F6}" type="pres">
      <dgm:prSet presAssocID="{4473B90C-52D9-4EB5-8C65-DE4018139AE4}" presName="cycleMatrixDiagram" presStyleCnt="0">
        <dgm:presLayoutVars>
          <dgm:chMax val="1"/>
          <dgm:dir/>
          <dgm:animLvl val="lvl"/>
          <dgm:resizeHandles val="exact"/>
        </dgm:presLayoutVars>
      </dgm:prSet>
      <dgm:spPr/>
      <dgm:t>
        <a:bodyPr/>
        <a:lstStyle/>
        <a:p>
          <a:endParaRPr lang="id-ID"/>
        </a:p>
      </dgm:t>
    </dgm:pt>
    <dgm:pt modelId="{7137D790-245A-46D8-BFF3-A0B320ACB682}" type="pres">
      <dgm:prSet presAssocID="{4473B90C-52D9-4EB5-8C65-DE4018139AE4}" presName="children" presStyleCnt="0"/>
      <dgm:spPr/>
    </dgm:pt>
    <dgm:pt modelId="{ABC988B8-3C5B-4529-A11B-1CCA8DEEFB63}" type="pres">
      <dgm:prSet presAssocID="{4473B90C-52D9-4EB5-8C65-DE4018139AE4}" presName="child1group" presStyleCnt="0"/>
      <dgm:spPr/>
    </dgm:pt>
    <dgm:pt modelId="{C29CDE35-D779-4B7D-8149-419221992206}" type="pres">
      <dgm:prSet presAssocID="{4473B90C-52D9-4EB5-8C65-DE4018139AE4}" presName="child1" presStyleLbl="bgAcc1" presStyleIdx="0" presStyleCnt="4" custScaleX="73765" custScaleY="29687" custLinFactNeighborX="30779" custLinFactNeighborY="21094"/>
      <dgm:spPr/>
      <dgm:t>
        <a:bodyPr/>
        <a:lstStyle/>
        <a:p>
          <a:endParaRPr lang="id-ID"/>
        </a:p>
      </dgm:t>
    </dgm:pt>
    <dgm:pt modelId="{4293AAB9-8006-476F-B985-4B64E982CA93}" type="pres">
      <dgm:prSet presAssocID="{4473B90C-52D9-4EB5-8C65-DE4018139AE4}" presName="child1Text" presStyleLbl="bgAcc1" presStyleIdx="0" presStyleCnt="4">
        <dgm:presLayoutVars>
          <dgm:bulletEnabled val="1"/>
        </dgm:presLayoutVars>
      </dgm:prSet>
      <dgm:spPr/>
      <dgm:t>
        <a:bodyPr/>
        <a:lstStyle/>
        <a:p>
          <a:endParaRPr lang="id-ID"/>
        </a:p>
      </dgm:t>
    </dgm:pt>
    <dgm:pt modelId="{49EBA2FA-5795-4086-8DC6-0F97FC76A6E7}" type="pres">
      <dgm:prSet presAssocID="{4473B90C-52D9-4EB5-8C65-DE4018139AE4}" presName="child2group" presStyleCnt="0"/>
      <dgm:spPr/>
    </dgm:pt>
    <dgm:pt modelId="{38C7872D-5D40-4E43-A6C3-26C6B17C1C4E}" type="pres">
      <dgm:prSet presAssocID="{4473B90C-52D9-4EB5-8C65-DE4018139AE4}" presName="child2" presStyleLbl="bgAcc1" presStyleIdx="1" presStyleCnt="4" custScaleX="95088" custScaleY="35521" custLinFactNeighborX="17283" custLinFactNeighborY="2917"/>
      <dgm:spPr/>
      <dgm:t>
        <a:bodyPr/>
        <a:lstStyle/>
        <a:p>
          <a:endParaRPr lang="id-ID"/>
        </a:p>
      </dgm:t>
    </dgm:pt>
    <dgm:pt modelId="{EF7AE470-82E5-4924-95DF-8D15C5F76BCD}" type="pres">
      <dgm:prSet presAssocID="{4473B90C-52D9-4EB5-8C65-DE4018139AE4}" presName="child2Text" presStyleLbl="bgAcc1" presStyleIdx="1" presStyleCnt="4">
        <dgm:presLayoutVars>
          <dgm:bulletEnabled val="1"/>
        </dgm:presLayoutVars>
      </dgm:prSet>
      <dgm:spPr/>
      <dgm:t>
        <a:bodyPr/>
        <a:lstStyle/>
        <a:p>
          <a:endParaRPr lang="id-ID"/>
        </a:p>
      </dgm:t>
    </dgm:pt>
    <dgm:pt modelId="{1A06B358-85CE-4898-9092-DA4F5D35A155}" type="pres">
      <dgm:prSet presAssocID="{4473B90C-52D9-4EB5-8C65-DE4018139AE4}" presName="child3group" presStyleCnt="0"/>
      <dgm:spPr/>
    </dgm:pt>
    <dgm:pt modelId="{3C647766-9A77-45C3-A92E-5B4D99E24417}" type="pres">
      <dgm:prSet presAssocID="{4473B90C-52D9-4EB5-8C65-DE4018139AE4}" presName="child3" presStyleLbl="bgAcc1" presStyleIdx="2" presStyleCnt="4" custFlipVert="1" custScaleX="40657" custScaleY="2480"/>
      <dgm:spPr/>
      <dgm:t>
        <a:bodyPr/>
        <a:lstStyle/>
        <a:p>
          <a:endParaRPr lang="id-ID"/>
        </a:p>
      </dgm:t>
    </dgm:pt>
    <dgm:pt modelId="{1854627F-C6A9-4BA7-8C65-92F20CD0A3D1}" type="pres">
      <dgm:prSet presAssocID="{4473B90C-52D9-4EB5-8C65-DE4018139AE4}" presName="child3Text" presStyleLbl="bgAcc1" presStyleIdx="2" presStyleCnt="4">
        <dgm:presLayoutVars>
          <dgm:bulletEnabled val="1"/>
        </dgm:presLayoutVars>
      </dgm:prSet>
      <dgm:spPr/>
      <dgm:t>
        <a:bodyPr/>
        <a:lstStyle/>
        <a:p>
          <a:endParaRPr lang="id-ID"/>
        </a:p>
      </dgm:t>
    </dgm:pt>
    <dgm:pt modelId="{402B44A1-B31E-4432-BF6A-DA3EC7EC8534}" type="pres">
      <dgm:prSet presAssocID="{4473B90C-52D9-4EB5-8C65-DE4018139AE4}" presName="child4group" presStyleCnt="0"/>
      <dgm:spPr/>
    </dgm:pt>
    <dgm:pt modelId="{99961E72-FFCE-4000-9D38-6E9021CCE367}" type="pres">
      <dgm:prSet presAssocID="{4473B90C-52D9-4EB5-8C65-DE4018139AE4}" presName="child4" presStyleLbl="bgAcc1" presStyleIdx="3" presStyleCnt="4" custScaleX="73765" custScaleY="18153" custLinFactNeighborY="4389"/>
      <dgm:spPr/>
      <dgm:t>
        <a:bodyPr/>
        <a:lstStyle/>
        <a:p>
          <a:endParaRPr lang="id-ID"/>
        </a:p>
      </dgm:t>
    </dgm:pt>
    <dgm:pt modelId="{A91ABAE4-DDD2-464E-A9B3-B23B9A45FB63}" type="pres">
      <dgm:prSet presAssocID="{4473B90C-52D9-4EB5-8C65-DE4018139AE4}" presName="child4Text" presStyleLbl="bgAcc1" presStyleIdx="3" presStyleCnt="4">
        <dgm:presLayoutVars>
          <dgm:bulletEnabled val="1"/>
        </dgm:presLayoutVars>
      </dgm:prSet>
      <dgm:spPr/>
      <dgm:t>
        <a:bodyPr/>
        <a:lstStyle/>
        <a:p>
          <a:endParaRPr lang="id-ID"/>
        </a:p>
      </dgm:t>
    </dgm:pt>
    <dgm:pt modelId="{FB246D7B-09AE-4D74-98E1-499B95C34FAB}" type="pres">
      <dgm:prSet presAssocID="{4473B90C-52D9-4EB5-8C65-DE4018139AE4}" presName="childPlaceholder" presStyleCnt="0"/>
      <dgm:spPr/>
    </dgm:pt>
    <dgm:pt modelId="{DF3255CC-45C0-481D-A578-C72BB496CB26}" type="pres">
      <dgm:prSet presAssocID="{4473B90C-52D9-4EB5-8C65-DE4018139AE4}" presName="circle" presStyleCnt="0"/>
      <dgm:spPr/>
    </dgm:pt>
    <dgm:pt modelId="{8A27A9A3-09E6-49B8-841B-770FFB61D293}" type="pres">
      <dgm:prSet presAssocID="{4473B90C-52D9-4EB5-8C65-DE4018139AE4}" presName="quadrant1" presStyleLbl="node1" presStyleIdx="0" presStyleCnt="4" custLinFactNeighborX="9168">
        <dgm:presLayoutVars>
          <dgm:chMax val="1"/>
          <dgm:bulletEnabled val="1"/>
        </dgm:presLayoutVars>
      </dgm:prSet>
      <dgm:spPr/>
      <dgm:t>
        <a:bodyPr/>
        <a:lstStyle/>
        <a:p>
          <a:endParaRPr lang="id-ID"/>
        </a:p>
      </dgm:t>
    </dgm:pt>
    <dgm:pt modelId="{4ABB3B19-3EE0-426D-96B2-0C6C15040A96}" type="pres">
      <dgm:prSet presAssocID="{4473B90C-52D9-4EB5-8C65-DE4018139AE4}" presName="quadrant2" presStyleLbl="node1" presStyleIdx="1" presStyleCnt="4" custLinFactNeighborX="9168">
        <dgm:presLayoutVars>
          <dgm:chMax val="1"/>
          <dgm:bulletEnabled val="1"/>
        </dgm:presLayoutVars>
      </dgm:prSet>
      <dgm:spPr/>
      <dgm:t>
        <a:bodyPr/>
        <a:lstStyle/>
        <a:p>
          <a:endParaRPr lang="id-ID"/>
        </a:p>
      </dgm:t>
    </dgm:pt>
    <dgm:pt modelId="{7925FDF3-E671-48FD-8773-A6B1649320DB}" type="pres">
      <dgm:prSet presAssocID="{4473B90C-52D9-4EB5-8C65-DE4018139AE4}" presName="quadrant3" presStyleLbl="node1" presStyleIdx="2" presStyleCnt="4" custLinFactNeighborX="9168">
        <dgm:presLayoutVars>
          <dgm:chMax val="1"/>
          <dgm:bulletEnabled val="1"/>
        </dgm:presLayoutVars>
      </dgm:prSet>
      <dgm:spPr/>
      <dgm:t>
        <a:bodyPr/>
        <a:lstStyle/>
        <a:p>
          <a:endParaRPr lang="id-ID"/>
        </a:p>
      </dgm:t>
    </dgm:pt>
    <dgm:pt modelId="{A13645F6-2EFD-4B1A-B521-0A9588D31FEC}" type="pres">
      <dgm:prSet presAssocID="{4473B90C-52D9-4EB5-8C65-DE4018139AE4}" presName="quadrant4" presStyleLbl="node1" presStyleIdx="3" presStyleCnt="4" custLinFactNeighborX="9168">
        <dgm:presLayoutVars>
          <dgm:chMax val="1"/>
          <dgm:bulletEnabled val="1"/>
        </dgm:presLayoutVars>
      </dgm:prSet>
      <dgm:spPr/>
      <dgm:t>
        <a:bodyPr/>
        <a:lstStyle/>
        <a:p>
          <a:endParaRPr lang="id-ID"/>
        </a:p>
      </dgm:t>
    </dgm:pt>
    <dgm:pt modelId="{F9F6110E-A064-495B-94C8-968B8296D8FA}" type="pres">
      <dgm:prSet presAssocID="{4473B90C-52D9-4EB5-8C65-DE4018139AE4}" presName="quadrantPlaceholder" presStyleCnt="0"/>
      <dgm:spPr/>
    </dgm:pt>
    <dgm:pt modelId="{7E086A27-5668-42E8-B0D8-ED301AF831C8}" type="pres">
      <dgm:prSet presAssocID="{4473B90C-52D9-4EB5-8C65-DE4018139AE4}" presName="center1" presStyleLbl="fgShp" presStyleIdx="0" presStyleCnt="2" custLinFactNeighborX="24332"/>
      <dgm:spPr/>
    </dgm:pt>
    <dgm:pt modelId="{40B81D1E-C025-4F2C-992E-408DBF6FB98B}" type="pres">
      <dgm:prSet presAssocID="{4473B90C-52D9-4EB5-8C65-DE4018139AE4}" presName="center2" presStyleLbl="fgShp" presStyleIdx="1" presStyleCnt="2" custLinFactNeighborX="24332"/>
      <dgm:spPr/>
    </dgm:pt>
  </dgm:ptLst>
  <dgm:cxnLst>
    <dgm:cxn modelId="{CD37DA08-FA1F-47F0-827B-2E604C035437}" type="presOf" srcId="{3897026E-78A7-4EBB-8096-D2D677866A2F}" destId="{A13645F6-2EFD-4B1A-B521-0A9588D31FEC}" srcOrd="0" destOrd="0" presId="urn:microsoft.com/office/officeart/2005/8/layout/cycle4#1"/>
    <dgm:cxn modelId="{C0BD6526-E552-4D99-BE69-C4ED128EF89E}" srcId="{4473B90C-52D9-4EB5-8C65-DE4018139AE4}" destId="{ACA13D4C-EE81-46FF-9504-09E757736A12}" srcOrd="2" destOrd="0" parTransId="{9FC300A1-EDCF-40DF-8FCD-125A470DE22B}" sibTransId="{9BDF72B4-D399-484C-AB44-467427C4FFC9}"/>
    <dgm:cxn modelId="{75BF8C75-8C23-4A17-9237-AF46BF6B0965}" type="presOf" srcId="{1A7C4640-DD69-4914-9BDE-3DA3BDD656BD}" destId="{4293AAB9-8006-476F-B985-4B64E982CA93}" srcOrd="1" destOrd="0" presId="urn:microsoft.com/office/officeart/2005/8/layout/cycle4#1"/>
    <dgm:cxn modelId="{98AF160B-7038-439F-9D77-87F2DE520A5B}" type="presOf" srcId="{ACA13D4C-EE81-46FF-9504-09E757736A12}" destId="{7925FDF3-E671-48FD-8773-A6B1649320DB}" srcOrd="0" destOrd="0" presId="urn:microsoft.com/office/officeart/2005/8/layout/cycle4#1"/>
    <dgm:cxn modelId="{A8931E8B-9DF5-4086-8D0E-FBCDD265B999}" type="presOf" srcId="{151BE6C6-DD69-40EF-98A9-60CE11E4C5F5}" destId="{4ABB3B19-3EE0-426D-96B2-0C6C15040A96}" srcOrd="0" destOrd="0" presId="urn:microsoft.com/office/officeart/2005/8/layout/cycle4#1"/>
    <dgm:cxn modelId="{6335DFDD-77C4-42F2-961E-AF2EA8044C47}" srcId="{151BE6C6-DD69-40EF-98A9-60CE11E4C5F5}" destId="{4A74D9E2-D942-4A81-B30A-D1F66B5A77D4}" srcOrd="0" destOrd="0" parTransId="{E1C59243-5880-4E34-A59A-D6E845B8D119}" sibTransId="{2F78132D-FD79-4153-87B2-E463628DE298}"/>
    <dgm:cxn modelId="{F9BCB9F6-8AF6-4284-ADC8-2CC761931251}" type="presOf" srcId="{4A74D9E2-D942-4A81-B30A-D1F66B5A77D4}" destId="{38C7872D-5D40-4E43-A6C3-26C6B17C1C4E}" srcOrd="0" destOrd="0" presId="urn:microsoft.com/office/officeart/2005/8/layout/cycle4#1"/>
    <dgm:cxn modelId="{86A1DB94-7D72-4C30-8E9A-0D25919B5E81}" type="presOf" srcId="{4A74D9E2-D942-4A81-B30A-D1F66B5A77D4}" destId="{EF7AE470-82E5-4924-95DF-8D15C5F76BCD}" srcOrd="1" destOrd="0" presId="urn:microsoft.com/office/officeart/2005/8/layout/cycle4#1"/>
    <dgm:cxn modelId="{F098FFA0-D04D-494D-AC03-7C227E7CE07E}" srcId="{4473B90C-52D9-4EB5-8C65-DE4018139AE4}" destId="{151BE6C6-DD69-40EF-98A9-60CE11E4C5F5}" srcOrd="1" destOrd="0" parTransId="{F974361E-6DE1-4DAC-9879-93274A118AC5}" sibTransId="{3D3367E1-81F3-4209-8580-7B8B1BBDC5D0}"/>
    <dgm:cxn modelId="{BBFA812B-D792-44B9-93A1-A487253AE2BD}" type="presOf" srcId="{D58B0B4D-D948-4DC3-87F6-9C5DE65D14AB}" destId="{A91ABAE4-DDD2-464E-A9B3-B23B9A45FB63}" srcOrd="1" destOrd="0" presId="urn:microsoft.com/office/officeart/2005/8/layout/cycle4#1"/>
    <dgm:cxn modelId="{2FA3B10E-E494-4504-B0AC-5BDAFA0CF1FF}" type="presOf" srcId="{1A7C4640-DD69-4914-9BDE-3DA3BDD656BD}" destId="{C29CDE35-D779-4B7D-8149-419221992206}" srcOrd="0" destOrd="0" presId="urn:microsoft.com/office/officeart/2005/8/layout/cycle4#1"/>
    <dgm:cxn modelId="{5CCDDAF6-FFC2-4E61-83E4-946A27B6274C}" srcId="{1C4BFCA8-A81F-41CC-9D0D-63A04621CAAA}" destId="{1A7C4640-DD69-4914-9BDE-3DA3BDD656BD}" srcOrd="0" destOrd="0" parTransId="{1A03E4E8-4817-4B09-A337-849EDCC222AF}" sibTransId="{5547365A-80F7-402C-BD0F-5902B5776751}"/>
    <dgm:cxn modelId="{DA1C602B-C9B2-4855-A61A-E0A665D721E7}" type="presOf" srcId="{D58B0B4D-D948-4DC3-87F6-9C5DE65D14AB}" destId="{99961E72-FFCE-4000-9D38-6E9021CCE367}" srcOrd="0" destOrd="0" presId="urn:microsoft.com/office/officeart/2005/8/layout/cycle4#1"/>
    <dgm:cxn modelId="{D8C2F22A-9F38-46B5-8D7B-919D3DC4BE83}" srcId="{3897026E-78A7-4EBB-8096-D2D677866A2F}" destId="{D58B0B4D-D948-4DC3-87F6-9C5DE65D14AB}" srcOrd="0" destOrd="0" parTransId="{E3E6CF75-E34E-4800-AA1C-3E2A45D93309}" sibTransId="{6F2FE549-0CCD-47A1-B9A5-11F256C35FA2}"/>
    <dgm:cxn modelId="{A499C80C-90E9-4253-97AD-EA8728B60D03}" type="presOf" srcId="{D9EC765B-A0FC-4F94-998A-7396C2E553D4}" destId="{3C647766-9A77-45C3-A92E-5B4D99E24417}" srcOrd="0" destOrd="0" presId="urn:microsoft.com/office/officeart/2005/8/layout/cycle4#1"/>
    <dgm:cxn modelId="{BB96B076-E760-47D5-A33B-89EC4255E357}" type="presOf" srcId="{4473B90C-52D9-4EB5-8C65-DE4018139AE4}" destId="{261D4FAC-180D-4676-B68C-B21BD87CB1F6}" srcOrd="0" destOrd="0" presId="urn:microsoft.com/office/officeart/2005/8/layout/cycle4#1"/>
    <dgm:cxn modelId="{9904618F-4ABA-45E9-97A9-80423DCD92DA}" type="presOf" srcId="{D9EC765B-A0FC-4F94-998A-7396C2E553D4}" destId="{1854627F-C6A9-4BA7-8C65-92F20CD0A3D1}" srcOrd="1" destOrd="0" presId="urn:microsoft.com/office/officeart/2005/8/layout/cycle4#1"/>
    <dgm:cxn modelId="{50B700A0-F237-48F8-A9DA-C2F228F23E63}" srcId="{ACA13D4C-EE81-46FF-9504-09E757736A12}" destId="{D9EC765B-A0FC-4F94-998A-7396C2E553D4}" srcOrd="0" destOrd="0" parTransId="{24228B88-FAF9-48DF-87C1-F2856472DB04}" sibTransId="{14E9EC22-C1FA-4795-A751-B3571F6439BD}"/>
    <dgm:cxn modelId="{F8C1060E-D159-4CCA-95AD-06C99BE83649}" type="presOf" srcId="{1C4BFCA8-A81F-41CC-9D0D-63A04621CAAA}" destId="{8A27A9A3-09E6-49B8-841B-770FFB61D293}" srcOrd="0" destOrd="0" presId="urn:microsoft.com/office/officeart/2005/8/layout/cycle4#1"/>
    <dgm:cxn modelId="{FCE5E5B4-E2FD-404A-8F04-193E4DCE36BB}" srcId="{4473B90C-52D9-4EB5-8C65-DE4018139AE4}" destId="{3897026E-78A7-4EBB-8096-D2D677866A2F}" srcOrd="3" destOrd="0" parTransId="{DC289CA8-9CD8-439B-BBF4-316FDFBB0E6E}" sibTransId="{91F18A78-2D63-4D65-9738-B929A5927C10}"/>
    <dgm:cxn modelId="{E42E5024-F1D7-41AF-810F-C772A9026A7B}" srcId="{4473B90C-52D9-4EB5-8C65-DE4018139AE4}" destId="{1C4BFCA8-A81F-41CC-9D0D-63A04621CAAA}" srcOrd="0" destOrd="0" parTransId="{3C63AAEB-9EDC-4E40-BDFD-220D21D26D27}" sibTransId="{9BE94655-61E6-4069-A22E-1D259DAD4E83}"/>
    <dgm:cxn modelId="{A04D55AB-756E-4A5C-8946-BB7981B01B33}" type="presParOf" srcId="{261D4FAC-180D-4676-B68C-B21BD87CB1F6}" destId="{7137D790-245A-46D8-BFF3-A0B320ACB682}" srcOrd="0" destOrd="0" presId="urn:microsoft.com/office/officeart/2005/8/layout/cycle4#1"/>
    <dgm:cxn modelId="{0AADC3BB-A3BF-41CF-B1B4-E79ACB60E726}" type="presParOf" srcId="{7137D790-245A-46D8-BFF3-A0B320ACB682}" destId="{ABC988B8-3C5B-4529-A11B-1CCA8DEEFB63}" srcOrd="0" destOrd="0" presId="urn:microsoft.com/office/officeart/2005/8/layout/cycle4#1"/>
    <dgm:cxn modelId="{46C42D2D-11DE-4ADF-BBC1-F4C1F6F1E19E}" type="presParOf" srcId="{ABC988B8-3C5B-4529-A11B-1CCA8DEEFB63}" destId="{C29CDE35-D779-4B7D-8149-419221992206}" srcOrd="0" destOrd="0" presId="urn:microsoft.com/office/officeart/2005/8/layout/cycle4#1"/>
    <dgm:cxn modelId="{676F167C-C7E8-4928-B93A-E2C0D0FA4C85}" type="presParOf" srcId="{ABC988B8-3C5B-4529-A11B-1CCA8DEEFB63}" destId="{4293AAB9-8006-476F-B985-4B64E982CA93}" srcOrd="1" destOrd="0" presId="urn:microsoft.com/office/officeart/2005/8/layout/cycle4#1"/>
    <dgm:cxn modelId="{D814AD27-177D-44D5-8DBA-452C598632A0}" type="presParOf" srcId="{7137D790-245A-46D8-BFF3-A0B320ACB682}" destId="{49EBA2FA-5795-4086-8DC6-0F97FC76A6E7}" srcOrd="1" destOrd="0" presId="urn:microsoft.com/office/officeart/2005/8/layout/cycle4#1"/>
    <dgm:cxn modelId="{A3103264-B857-402D-88F2-E3B9A84E17F6}" type="presParOf" srcId="{49EBA2FA-5795-4086-8DC6-0F97FC76A6E7}" destId="{38C7872D-5D40-4E43-A6C3-26C6B17C1C4E}" srcOrd="0" destOrd="0" presId="urn:microsoft.com/office/officeart/2005/8/layout/cycle4#1"/>
    <dgm:cxn modelId="{05B6A727-2CB2-4A68-8CF4-59825743F096}" type="presParOf" srcId="{49EBA2FA-5795-4086-8DC6-0F97FC76A6E7}" destId="{EF7AE470-82E5-4924-95DF-8D15C5F76BCD}" srcOrd="1" destOrd="0" presId="urn:microsoft.com/office/officeart/2005/8/layout/cycle4#1"/>
    <dgm:cxn modelId="{A80540B0-F4F6-433C-8334-B9ED21048430}" type="presParOf" srcId="{7137D790-245A-46D8-BFF3-A0B320ACB682}" destId="{1A06B358-85CE-4898-9092-DA4F5D35A155}" srcOrd="2" destOrd="0" presId="urn:microsoft.com/office/officeart/2005/8/layout/cycle4#1"/>
    <dgm:cxn modelId="{9FE14FBF-ECE2-47B0-8590-2FC6E42BBB37}" type="presParOf" srcId="{1A06B358-85CE-4898-9092-DA4F5D35A155}" destId="{3C647766-9A77-45C3-A92E-5B4D99E24417}" srcOrd="0" destOrd="0" presId="urn:microsoft.com/office/officeart/2005/8/layout/cycle4#1"/>
    <dgm:cxn modelId="{3831AEF9-D5A4-4984-8DE4-3B18A8D1473C}" type="presParOf" srcId="{1A06B358-85CE-4898-9092-DA4F5D35A155}" destId="{1854627F-C6A9-4BA7-8C65-92F20CD0A3D1}" srcOrd="1" destOrd="0" presId="urn:microsoft.com/office/officeart/2005/8/layout/cycle4#1"/>
    <dgm:cxn modelId="{1C9F112A-47AA-41A4-A580-B61177F872F8}" type="presParOf" srcId="{7137D790-245A-46D8-BFF3-A0B320ACB682}" destId="{402B44A1-B31E-4432-BF6A-DA3EC7EC8534}" srcOrd="3" destOrd="0" presId="urn:microsoft.com/office/officeart/2005/8/layout/cycle4#1"/>
    <dgm:cxn modelId="{C5A13F1E-16D8-40EB-92CA-82AD13C71257}" type="presParOf" srcId="{402B44A1-B31E-4432-BF6A-DA3EC7EC8534}" destId="{99961E72-FFCE-4000-9D38-6E9021CCE367}" srcOrd="0" destOrd="0" presId="urn:microsoft.com/office/officeart/2005/8/layout/cycle4#1"/>
    <dgm:cxn modelId="{D48CC865-F252-44C9-A9CC-A3700077638B}" type="presParOf" srcId="{402B44A1-B31E-4432-BF6A-DA3EC7EC8534}" destId="{A91ABAE4-DDD2-464E-A9B3-B23B9A45FB63}" srcOrd="1" destOrd="0" presId="urn:microsoft.com/office/officeart/2005/8/layout/cycle4#1"/>
    <dgm:cxn modelId="{1703D9FB-EA5B-4C8F-933F-9F2A78946A00}" type="presParOf" srcId="{7137D790-245A-46D8-BFF3-A0B320ACB682}" destId="{FB246D7B-09AE-4D74-98E1-499B95C34FAB}" srcOrd="4" destOrd="0" presId="urn:microsoft.com/office/officeart/2005/8/layout/cycle4#1"/>
    <dgm:cxn modelId="{3C9081F1-0E63-49FE-9991-942450D4F497}" type="presParOf" srcId="{261D4FAC-180D-4676-B68C-B21BD87CB1F6}" destId="{DF3255CC-45C0-481D-A578-C72BB496CB26}" srcOrd="1" destOrd="0" presId="urn:microsoft.com/office/officeart/2005/8/layout/cycle4#1"/>
    <dgm:cxn modelId="{AA341C36-D765-4CB0-AAAA-8E860162249D}" type="presParOf" srcId="{DF3255CC-45C0-481D-A578-C72BB496CB26}" destId="{8A27A9A3-09E6-49B8-841B-770FFB61D293}" srcOrd="0" destOrd="0" presId="urn:microsoft.com/office/officeart/2005/8/layout/cycle4#1"/>
    <dgm:cxn modelId="{4053E8AE-A011-419E-821A-938D5D2DBDFE}" type="presParOf" srcId="{DF3255CC-45C0-481D-A578-C72BB496CB26}" destId="{4ABB3B19-3EE0-426D-96B2-0C6C15040A96}" srcOrd="1" destOrd="0" presId="urn:microsoft.com/office/officeart/2005/8/layout/cycle4#1"/>
    <dgm:cxn modelId="{A62123CD-B270-4859-B80E-327FF042F3AF}" type="presParOf" srcId="{DF3255CC-45C0-481D-A578-C72BB496CB26}" destId="{7925FDF3-E671-48FD-8773-A6B1649320DB}" srcOrd="2" destOrd="0" presId="urn:microsoft.com/office/officeart/2005/8/layout/cycle4#1"/>
    <dgm:cxn modelId="{7667D752-84A5-44E0-8F18-407683F6C9B2}" type="presParOf" srcId="{DF3255CC-45C0-481D-A578-C72BB496CB26}" destId="{A13645F6-2EFD-4B1A-B521-0A9588D31FEC}" srcOrd="3" destOrd="0" presId="urn:microsoft.com/office/officeart/2005/8/layout/cycle4#1"/>
    <dgm:cxn modelId="{3F5CED42-3114-4A4D-8510-D2879F58102C}" type="presParOf" srcId="{DF3255CC-45C0-481D-A578-C72BB496CB26}" destId="{F9F6110E-A064-495B-94C8-968B8296D8FA}" srcOrd="4" destOrd="0" presId="urn:microsoft.com/office/officeart/2005/8/layout/cycle4#1"/>
    <dgm:cxn modelId="{4D97FA38-415A-499A-A4C4-FFBBDFDA2D0E}" type="presParOf" srcId="{261D4FAC-180D-4676-B68C-B21BD87CB1F6}" destId="{7E086A27-5668-42E8-B0D8-ED301AF831C8}" srcOrd="2" destOrd="0" presId="urn:microsoft.com/office/officeart/2005/8/layout/cycle4#1"/>
    <dgm:cxn modelId="{F33A058B-E765-4D51-8C9B-F9F8E55C6650}" type="presParOf" srcId="{261D4FAC-180D-4676-B68C-B21BD87CB1F6}" destId="{40B81D1E-C025-4F2C-992E-408DBF6FB98B}"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A6809D-1E6E-4FDC-99BC-E146E5EDFACE}" type="doc">
      <dgm:prSet loTypeId="urn:microsoft.com/office/officeart/2005/8/layout/cycle8" loCatId="cycle" qsTypeId="urn:microsoft.com/office/officeart/2005/8/quickstyle/simple1" qsCatId="simple" csTypeId="urn:microsoft.com/office/officeart/2005/8/colors/accent1_2" csCatId="accent1" phldr="1"/>
      <dgm:spPr/>
    </dgm:pt>
    <dgm:pt modelId="{D7A1641F-625F-48A7-8B43-B8F6EA63406B}">
      <dgm:prSet phldrT="[Text]"/>
      <dgm:spPr>
        <a:solidFill>
          <a:schemeClr val="accent4"/>
        </a:solidFill>
      </dgm:spPr>
      <dgm:t>
        <a:bodyPr/>
        <a:lstStyle/>
        <a:p>
          <a:r>
            <a:rPr lang="id-ID" b="1" dirty="0" smtClean="0">
              <a:latin typeface="Agency FB" pitchFamily="34" charset="0"/>
            </a:rPr>
            <a:t>PENGETAHUAN</a:t>
          </a:r>
          <a:endParaRPr lang="id-ID" b="1" dirty="0">
            <a:latin typeface="Agency FB" pitchFamily="34" charset="0"/>
          </a:endParaRPr>
        </a:p>
      </dgm:t>
    </dgm:pt>
    <dgm:pt modelId="{88BE51C7-7B94-4730-9156-DE6195485189}" type="parTrans" cxnId="{EB4F78A1-3F73-49CE-A24A-0166FE2FA040}">
      <dgm:prSet/>
      <dgm:spPr/>
      <dgm:t>
        <a:bodyPr/>
        <a:lstStyle/>
        <a:p>
          <a:endParaRPr lang="id-ID"/>
        </a:p>
      </dgm:t>
    </dgm:pt>
    <dgm:pt modelId="{B0FE2F87-79E8-4A77-BD56-A32338C08691}" type="sibTrans" cxnId="{EB4F78A1-3F73-49CE-A24A-0166FE2FA040}">
      <dgm:prSet/>
      <dgm:spPr/>
      <dgm:t>
        <a:bodyPr/>
        <a:lstStyle/>
        <a:p>
          <a:endParaRPr lang="id-ID"/>
        </a:p>
      </dgm:t>
    </dgm:pt>
    <dgm:pt modelId="{D6FB8AAE-2A65-4D7F-B761-1E8BD1618B2E}">
      <dgm:prSet phldrT="[Text]"/>
      <dgm:spPr>
        <a:solidFill>
          <a:srgbClr val="002060"/>
        </a:solidFill>
      </dgm:spPr>
      <dgm:t>
        <a:bodyPr/>
        <a:lstStyle/>
        <a:p>
          <a:r>
            <a:rPr lang="id-ID" b="1" dirty="0" smtClean="0">
              <a:latin typeface="Agency FB" pitchFamily="34" charset="0"/>
            </a:rPr>
            <a:t>KETERAMPILAN</a:t>
          </a:r>
          <a:endParaRPr lang="id-ID" b="1" dirty="0">
            <a:latin typeface="Agency FB" pitchFamily="34" charset="0"/>
          </a:endParaRPr>
        </a:p>
      </dgm:t>
    </dgm:pt>
    <dgm:pt modelId="{CE75C447-7246-4DAA-A8CB-AC0510C2A64F}" type="parTrans" cxnId="{D13E50A7-E747-43E0-8050-0E45BE2C0FB2}">
      <dgm:prSet/>
      <dgm:spPr/>
      <dgm:t>
        <a:bodyPr/>
        <a:lstStyle/>
        <a:p>
          <a:endParaRPr lang="id-ID"/>
        </a:p>
      </dgm:t>
    </dgm:pt>
    <dgm:pt modelId="{9AF13F68-EF26-46B6-A920-FC8A37EFE587}" type="sibTrans" cxnId="{D13E50A7-E747-43E0-8050-0E45BE2C0FB2}">
      <dgm:prSet/>
      <dgm:spPr/>
      <dgm:t>
        <a:bodyPr/>
        <a:lstStyle/>
        <a:p>
          <a:endParaRPr lang="id-ID"/>
        </a:p>
      </dgm:t>
    </dgm:pt>
    <dgm:pt modelId="{28678A17-FD8A-4C81-81D5-4B99A3D90565}">
      <dgm:prSet phldrT="[Text]"/>
      <dgm:spPr>
        <a:solidFill>
          <a:srgbClr val="660033"/>
        </a:solidFill>
      </dgm:spPr>
      <dgm:t>
        <a:bodyPr/>
        <a:lstStyle/>
        <a:p>
          <a:r>
            <a:rPr lang="id-ID" b="1" dirty="0" smtClean="0">
              <a:latin typeface="Agency FB" pitchFamily="34" charset="0"/>
            </a:rPr>
            <a:t>SIKAP</a:t>
          </a:r>
          <a:endParaRPr lang="id-ID" b="1" dirty="0">
            <a:latin typeface="Agency FB" pitchFamily="34" charset="0"/>
          </a:endParaRPr>
        </a:p>
      </dgm:t>
    </dgm:pt>
    <dgm:pt modelId="{D93E2518-EE81-435B-8BB4-89E1F48C4EBB}" type="parTrans" cxnId="{A132AB2B-E794-426B-B602-C5816E0A5F7E}">
      <dgm:prSet/>
      <dgm:spPr/>
      <dgm:t>
        <a:bodyPr/>
        <a:lstStyle/>
        <a:p>
          <a:endParaRPr lang="id-ID"/>
        </a:p>
      </dgm:t>
    </dgm:pt>
    <dgm:pt modelId="{11F64F65-E904-4268-8C07-9D0853B4145E}" type="sibTrans" cxnId="{A132AB2B-E794-426B-B602-C5816E0A5F7E}">
      <dgm:prSet/>
      <dgm:spPr/>
      <dgm:t>
        <a:bodyPr/>
        <a:lstStyle/>
        <a:p>
          <a:endParaRPr lang="id-ID"/>
        </a:p>
      </dgm:t>
    </dgm:pt>
    <dgm:pt modelId="{BB4F25DF-B5EB-4499-8F92-FB3F483B4F1F}" type="pres">
      <dgm:prSet presAssocID="{52A6809D-1E6E-4FDC-99BC-E146E5EDFACE}" presName="compositeShape" presStyleCnt="0">
        <dgm:presLayoutVars>
          <dgm:chMax val="7"/>
          <dgm:dir/>
          <dgm:resizeHandles val="exact"/>
        </dgm:presLayoutVars>
      </dgm:prSet>
      <dgm:spPr/>
    </dgm:pt>
    <dgm:pt modelId="{2C36C50D-807E-4BC7-81E1-0999BD9945B9}" type="pres">
      <dgm:prSet presAssocID="{52A6809D-1E6E-4FDC-99BC-E146E5EDFACE}" presName="wedge1" presStyleLbl="node1" presStyleIdx="0" presStyleCnt="3"/>
      <dgm:spPr/>
      <dgm:t>
        <a:bodyPr/>
        <a:lstStyle/>
        <a:p>
          <a:endParaRPr lang="id-ID"/>
        </a:p>
      </dgm:t>
    </dgm:pt>
    <dgm:pt modelId="{BC92DBC9-BD3D-4D21-BEF9-06C2DE9A1C06}" type="pres">
      <dgm:prSet presAssocID="{52A6809D-1E6E-4FDC-99BC-E146E5EDFACE}" presName="dummy1a" presStyleCnt="0"/>
      <dgm:spPr/>
    </dgm:pt>
    <dgm:pt modelId="{F11B975B-F44B-41EE-A168-BA25CA01602B}" type="pres">
      <dgm:prSet presAssocID="{52A6809D-1E6E-4FDC-99BC-E146E5EDFACE}" presName="dummy1b" presStyleCnt="0"/>
      <dgm:spPr/>
    </dgm:pt>
    <dgm:pt modelId="{30F49F61-C8F1-492F-8D95-D4BACC52959E}" type="pres">
      <dgm:prSet presAssocID="{52A6809D-1E6E-4FDC-99BC-E146E5EDFACE}" presName="wedge1Tx" presStyleLbl="node1" presStyleIdx="0" presStyleCnt="3">
        <dgm:presLayoutVars>
          <dgm:chMax val="0"/>
          <dgm:chPref val="0"/>
          <dgm:bulletEnabled val="1"/>
        </dgm:presLayoutVars>
      </dgm:prSet>
      <dgm:spPr/>
      <dgm:t>
        <a:bodyPr/>
        <a:lstStyle/>
        <a:p>
          <a:endParaRPr lang="id-ID"/>
        </a:p>
      </dgm:t>
    </dgm:pt>
    <dgm:pt modelId="{E090F64D-A572-4775-B503-A26DE7975213}" type="pres">
      <dgm:prSet presAssocID="{52A6809D-1E6E-4FDC-99BC-E146E5EDFACE}" presName="wedge2" presStyleLbl="node1" presStyleIdx="1" presStyleCnt="3"/>
      <dgm:spPr/>
      <dgm:t>
        <a:bodyPr/>
        <a:lstStyle/>
        <a:p>
          <a:endParaRPr lang="id-ID"/>
        </a:p>
      </dgm:t>
    </dgm:pt>
    <dgm:pt modelId="{49D0F4D1-CB34-45AC-9455-A77C105E8028}" type="pres">
      <dgm:prSet presAssocID="{52A6809D-1E6E-4FDC-99BC-E146E5EDFACE}" presName="dummy2a" presStyleCnt="0"/>
      <dgm:spPr/>
    </dgm:pt>
    <dgm:pt modelId="{BCEEC6AC-58FF-496B-B560-5D7D5084F9C9}" type="pres">
      <dgm:prSet presAssocID="{52A6809D-1E6E-4FDC-99BC-E146E5EDFACE}" presName="dummy2b" presStyleCnt="0"/>
      <dgm:spPr/>
    </dgm:pt>
    <dgm:pt modelId="{A61E157A-70D9-438C-8DC1-487F357E861F}" type="pres">
      <dgm:prSet presAssocID="{52A6809D-1E6E-4FDC-99BC-E146E5EDFACE}" presName="wedge2Tx" presStyleLbl="node1" presStyleIdx="1" presStyleCnt="3">
        <dgm:presLayoutVars>
          <dgm:chMax val="0"/>
          <dgm:chPref val="0"/>
          <dgm:bulletEnabled val="1"/>
        </dgm:presLayoutVars>
      </dgm:prSet>
      <dgm:spPr/>
      <dgm:t>
        <a:bodyPr/>
        <a:lstStyle/>
        <a:p>
          <a:endParaRPr lang="id-ID"/>
        </a:p>
      </dgm:t>
    </dgm:pt>
    <dgm:pt modelId="{357A6F4A-9C8D-4C31-934A-194B5E7248E1}" type="pres">
      <dgm:prSet presAssocID="{52A6809D-1E6E-4FDC-99BC-E146E5EDFACE}" presName="wedge3" presStyleLbl="node1" presStyleIdx="2" presStyleCnt="3"/>
      <dgm:spPr/>
      <dgm:t>
        <a:bodyPr/>
        <a:lstStyle/>
        <a:p>
          <a:endParaRPr lang="id-ID"/>
        </a:p>
      </dgm:t>
    </dgm:pt>
    <dgm:pt modelId="{AC8B274F-0E6C-457B-83B1-972FBF0E80C6}" type="pres">
      <dgm:prSet presAssocID="{52A6809D-1E6E-4FDC-99BC-E146E5EDFACE}" presName="dummy3a" presStyleCnt="0"/>
      <dgm:spPr/>
    </dgm:pt>
    <dgm:pt modelId="{19131EF1-C581-40E6-B2E2-578C926B0403}" type="pres">
      <dgm:prSet presAssocID="{52A6809D-1E6E-4FDC-99BC-E146E5EDFACE}" presName="dummy3b" presStyleCnt="0"/>
      <dgm:spPr/>
    </dgm:pt>
    <dgm:pt modelId="{6633625E-070F-48E0-B856-319061E7565B}" type="pres">
      <dgm:prSet presAssocID="{52A6809D-1E6E-4FDC-99BC-E146E5EDFACE}" presName="wedge3Tx" presStyleLbl="node1" presStyleIdx="2" presStyleCnt="3">
        <dgm:presLayoutVars>
          <dgm:chMax val="0"/>
          <dgm:chPref val="0"/>
          <dgm:bulletEnabled val="1"/>
        </dgm:presLayoutVars>
      </dgm:prSet>
      <dgm:spPr/>
      <dgm:t>
        <a:bodyPr/>
        <a:lstStyle/>
        <a:p>
          <a:endParaRPr lang="id-ID"/>
        </a:p>
      </dgm:t>
    </dgm:pt>
    <dgm:pt modelId="{50E54942-84E5-4415-ACC4-071D64E49ADC}" type="pres">
      <dgm:prSet presAssocID="{B0FE2F87-79E8-4A77-BD56-A32338C08691}" presName="arrowWedge1" presStyleLbl="fgSibTrans2D1" presStyleIdx="0" presStyleCnt="3"/>
      <dgm:spPr/>
    </dgm:pt>
    <dgm:pt modelId="{9847F88E-912E-4550-BAA7-6C11B5AD5E37}" type="pres">
      <dgm:prSet presAssocID="{9AF13F68-EF26-46B6-A920-FC8A37EFE587}" presName="arrowWedge2" presStyleLbl="fgSibTrans2D1" presStyleIdx="1" presStyleCnt="3"/>
      <dgm:spPr/>
    </dgm:pt>
    <dgm:pt modelId="{99621A13-8712-4F77-8797-6CA96DC96BE6}" type="pres">
      <dgm:prSet presAssocID="{11F64F65-E904-4268-8C07-9D0853B4145E}" presName="arrowWedge3" presStyleLbl="fgSibTrans2D1" presStyleIdx="2" presStyleCnt="3"/>
      <dgm:spPr/>
    </dgm:pt>
  </dgm:ptLst>
  <dgm:cxnLst>
    <dgm:cxn modelId="{C93C53CA-2948-42E9-8269-080263520003}" type="presOf" srcId="{28678A17-FD8A-4C81-81D5-4B99A3D90565}" destId="{357A6F4A-9C8D-4C31-934A-194B5E7248E1}" srcOrd="0" destOrd="0" presId="urn:microsoft.com/office/officeart/2005/8/layout/cycle8"/>
    <dgm:cxn modelId="{D13E50A7-E747-43E0-8050-0E45BE2C0FB2}" srcId="{52A6809D-1E6E-4FDC-99BC-E146E5EDFACE}" destId="{D6FB8AAE-2A65-4D7F-B761-1E8BD1618B2E}" srcOrd="1" destOrd="0" parTransId="{CE75C447-7246-4DAA-A8CB-AC0510C2A64F}" sibTransId="{9AF13F68-EF26-46B6-A920-FC8A37EFE587}"/>
    <dgm:cxn modelId="{C62CBAF2-8666-4DBC-96DB-AB501AC10026}" type="presOf" srcId="{28678A17-FD8A-4C81-81D5-4B99A3D90565}" destId="{6633625E-070F-48E0-B856-319061E7565B}" srcOrd="1" destOrd="0" presId="urn:microsoft.com/office/officeart/2005/8/layout/cycle8"/>
    <dgm:cxn modelId="{ABCA9E49-78CB-4179-98CC-C1D4E3D10E1C}" type="presOf" srcId="{52A6809D-1E6E-4FDC-99BC-E146E5EDFACE}" destId="{BB4F25DF-B5EB-4499-8F92-FB3F483B4F1F}" srcOrd="0" destOrd="0" presId="urn:microsoft.com/office/officeart/2005/8/layout/cycle8"/>
    <dgm:cxn modelId="{4AE238CA-A61E-4902-92B5-AF3DEAA16908}" type="presOf" srcId="{D7A1641F-625F-48A7-8B43-B8F6EA63406B}" destId="{2C36C50D-807E-4BC7-81E1-0999BD9945B9}" srcOrd="0" destOrd="0" presId="urn:microsoft.com/office/officeart/2005/8/layout/cycle8"/>
    <dgm:cxn modelId="{D538926E-81DE-45B3-B3F7-7E09BE30ABE6}" type="presOf" srcId="{D7A1641F-625F-48A7-8B43-B8F6EA63406B}" destId="{30F49F61-C8F1-492F-8D95-D4BACC52959E}" srcOrd="1" destOrd="0" presId="urn:microsoft.com/office/officeart/2005/8/layout/cycle8"/>
    <dgm:cxn modelId="{A132AB2B-E794-426B-B602-C5816E0A5F7E}" srcId="{52A6809D-1E6E-4FDC-99BC-E146E5EDFACE}" destId="{28678A17-FD8A-4C81-81D5-4B99A3D90565}" srcOrd="2" destOrd="0" parTransId="{D93E2518-EE81-435B-8BB4-89E1F48C4EBB}" sibTransId="{11F64F65-E904-4268-8C07-9D0853B4145E}"/>
    <dgm:cxn modelId="{D2ECD679-E292-4915-A26B-AD71CB95B1AC}" type="presOf" srcId="{D6FB8AAE-2A65-4D7F-B761-1E8BD1618B2E}" destId="{A61E157A-70D9-438C-8DC1-487F357E861F}" srcOrd="1" destOrd="0" presId="urn:microsoft.com/office/officeart/2005/8/layout/cycle8"/>
    <dgm:cxn modelId="{EB4F78A1-3F73-49CE-A24A-0166FE2FA040}" srcId="{52A6809D-1E6E-4FDC-99BC-E146E5EDFACE}" destId="{D7A1641F-625F-48A7-8B43-B8F6EA63406B}" srcOrd="0" destOrd="0" parTransId="{88BE51C7-7B94-4730-9156-DE6195485189}" sibTransId="{B0FE2F87-79E8-4A77-BD56-A32338C08691}"/>
    <dgm:cxn modelId="{80E03897-DB92-40CD-A2B2-C0192E4F741A}" type="presOf" srcId="{D6FB8AAE-2A65-4D7F-B761-1E8BD1618B2E}" destId="{E090F64D-A572-4775-B503-A26DE7975213}" srcOrd="0" destOrd="0" presId="urn:microsoft.com/office/officeart/2005/8/layout/cycle8"/>
    <dgm:cxn modelId="{C495B1BA-FB9C-463C-9208-90C06D191305}" type="presParOf" srcId="{BB4F25DF-B5EB-4499-8F92-FB3F483B4F1F}" destId="{2C36C50D-807E-4BC7-81E1-0999BD9945B9}" srcOrd="0" destOrd="0" presId="urn:microsoft.com/office/officeart/2005/8/layout/cycle8"/>
    <dgm:cxn modelId="{6FCB43B8-3CE6-4A61-A74B-14C395710E30}" type="presParOf" srcId="{BB4F25DF-B5EB-4499-8F92-FB3F483B4F1F}" destId="{BC92DBC9-BD3D-4D21-BEF9-06C2DE9A1C06}" srcOrd="1" destOrd="0" presId="urn:microsoft.com/office/officeart/2005/8/layout/cycle8"/>
    <dgm:cxn modelId="{1F0E7666-827E-42F5-BEC2-B13795C02721}" type="presParOf" srcId="{BB4F25DF-B5EB-4499-8F92-FB3F483B4F1F}" destId="{F11B975B-F44B-41EE-A168-BA25CA01602B}" srcOrd="2" destOrd="0" presId="urn:microsoft.com/office/officeart/2005/8/layout/cycle8"/>
    <dgm:cxn modelId="{ACA37F8F-C058-48AB-969B-D2E728282126}" type="presParOf" srcId="{BB4F25DF-B5EB-4499-8F92-FB3F483B4F1F}" destId="{30F49F61-C8F1-492F-8D95-D4BACC52959E}" srcOrd="3" destOrd="0" presId="urn:microsoft.com/office/officeart/2005/8/layout/cycle8"/>
    <dgm:cxn modelId="{1F35CA9E-67C5-4F0E-A7D6-04246444D167}" type="presParOf" srcId="{BB4F25DF-B5EB-4499-8F92-FB3F483B4F1F}" destId="{E090F64D-A572-4775-B503-A26DE7975213}" srcOrd="4" destOrd="0" presId="urn:microsoft.com/office/officeart/2005/8/layout/cycle8"/>
    <dgm:cxn modelId="{8961B3D3-43F8-4EFD-B77D-6F54C75F1FDE}" type="presParOf" srcId="{BB4F25DF-B5EB-4499-8F92-FB3F483B4F1F}" destId="{49D0F4D1-CB34-45AC-9455-A77C105E8028}" srcOrd="5" destOrd="0" presId="urn:microsoft.com/office/officeart/2005/8/layout/cycle8"/>
    <dgm:cxn modelId="{BD8B87F8-138B-41A4-A1DA-8A4D78E1D89D}" type="presParOf" srcId="{BB4F25DF-B5EB-4499-8F92-FB3F483B4F1F}" destId="{BCEEC6AC-58FF-496B-B560-5D7D5084F9C9}" srcOrd="6" destOrd="0" presId="urn:microsoft.com/office/officeart/2005/8/layout/cycle8"/>
    <dgm:cxn modelId="{6EE8F814-42B3-4421-9F4C-4725CC3C1BD1}" type="presParOf" srcId="{BB4F25DF-B5EB-4499-8F92-FB3F483B4F1F}" destId="{A61E157A-70D9-438C-8DC1-487F357E861F}" srcOrd="7" destOrd="0" presId="urn:microsoft.com/office/officeart/2005/8/layout/cycle8"/>
    <dgm:cxn modelId="{2D45B672-C471-4F6F-A70C-8668C024552C}" type="presParOf" srcId="{BB4F25DF-B5EB-4499-8F92-FB3F483B4F1F}" destId="{357A6F4A-9C8D-4C31-934A-194B5E7248E1}" srcOrd="8" destOrd="0" presId="urn:microsoft.com/office/officeart/2005/8/layout/cycle8"/>
    <dgm:cxn modelId="{F6308DEB-5866-406D-873E-4699D248DBE5}" type="presParOf" srcId="{BB4F25DF-B5EB-4499-8F92-FB3F483B4F1F}" destId="{AC8B274F-0E6C-457B-83B1-972FBF0E80C6}" srcOrd="9" destOrd="0" presId="urn:microsoft.com/office/officeart/2005/8/layout/cycle8"/>
    <dgm:cxn modelId="{0054DA84-67B7-45D9-90FE-6FA64629D443}" type="presParOf" srcId="{BB4F25DF-B5EB-4499-8F92-FB3F483B4F1F}" destId="{19131EF1-C581-40E6-B2E2-578C926B0403}" srcOrd="10" destOrd="0" presId="urn:microsoft.com/office/officeart/2005/8/layout/cycle8"/>
    <dgm:cxn modelId="{3AA002AF-9F9F-4726-894B-7FFFF669170D}" type="presParOf" srcId="{BB4F25DF-B5EB-4499-8F92-FB3F483B4F1F}" destId="{6633625E-070F-48E0-B856-319061E7565B}" srcOrd="11" destOrd="0" presId="urn:microsoft.com/office/officeart/2005/8/layout/cycle8"/>
    <dgm:cxn modelId="{83CBC39C-6508-4629-BDE9-9A21E0748DFC}" type="presParOf" srcId="{BB4F25DF-B5EB-4499-8F92-FB3F483B4F1F}" destId="{50E54942-84E5-4415-ACC4-071D64E49ADC}" srcOrd="12" destOrd="0" presId="urn:microsoft.com/office/officeart/2005/8/layout/cycle8"/>
    <dgm:cxn modelId="{B83F13E3-93A9-4C25-8344-B3A1907A81A9}" type="presParOf" srcId="{BB4F25DF-B5EB-4499-8F92-FB3F483B4F1F}" destId="{9847F88E-912E-4550-BAA7-6C11B5AD5E37}" srcOrd="13" destOrd="0" presId="urn:microsoft.com/office/officeart/2005/8/layout/cycle8"/>
    <dgm:cxn modelId="{5CFA2ADF-56AA-4065-BFC9-F7976D20A80F}" type="presParOf" srcId="{BB4F25DF-B5EB-4499-8F92-FB3F483B4F1F}" destId="{99621A13-8712-4F77-8797-6CA96DC96BE6}"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9B4FA8-507E-41AD-8EF8-2A8EF3176B69}">
      <dsp:nvSpPr>
        <dsp:cNvPr id="0" name=""/>
        <dsp:cNvSpPr/>
      </dsp:nvSpPr>
      <dsp:spPr>
        <a:xfrm>
          <a:off x="1184608" y="0"/>
          <a:ext cx="4737100" cy="4737100"/>
        </a:xfrm>
        <a:prstGeom prst="triangle">
          <a:avLst/>
        </a:prstGeom>
        <a:solidFill>
          <a:srgbClr val="000099"/>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E2232B-EC6E-479A-BA21-028C68E13BB6}">
      <dsp:nvSpPr>
        <dsp:cNvPr id="0" name=""/>
        <dsp:cNvSpPr/>
      </dsp:nvSpPr>
      <dsp:spPr>
        <a:xfrm>
          <a:off x="3597592" y="476254"/>
          <a:ext cx="3079115" cy="1121360"/>
        </a:xfrm>
        <a:prstGeom prst="roundRect">
          <a:avLst/>
        </a:prstGeom>
        <a:solidFill>
          <a:schemeClr val="lt1">
            <a:alpha val="90000"/>
            <a:hueOff val="0"/>
            <a:satOff val="0"/>
            <a:lumOff val="0"/>
            <a:alphaOff val="0"/>
          </a:schemeClr>
        </a:solidFill>
        <a:ln w="28575" cap="flat" cmpd="thickThin" algn="ctr">
          <a:solidFill>
            <a:scrgbClr r="0" g="0" b="0"/>
          </a:solidFill>
          <a:prstDash val="solid"/>
        </a:ln>
        <a:effectLst/>
      </dsp:spPr>
      <dsp:style>
        <a:lnRef idx="2">
          <a:scrgbClr r="0" g="0" b="0"/>
        </a:lnRef>
        <a:fillRef idx="1">
          <a:scrgbClr r="0" g="0" b="0"/>
        </a:fillRef>
        <a:effectRef idx="0">
          <a:scrgbClr r="0" g="0" b="0"/>
        </a:effectRef>
        <a:fontRef idx="minor"/>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id-ID" sz="5400" kern="1200" dirty="0" smtClean="0">
              <a:latin typeface="Berlin Sans FB Demi" pitchFamily="34" charset="0"/>
            </a:rPr>
            <a:t>SKL</a:t>
          </a:r>
          <a:endParaRPr lang="id-ID" sz="5400" kern="1200" dirty="0">
            <a:latin typeface="Berlin Sans FB Demi" pitchFamily="34" charset="0"/>
          </a:endParaRPr>
        </a:p>
      </dsp:txBody>
      <dsp:txXfrm>
        <a:off x="3652332" y="530994"/>
        <a:ext cx="2969635" cy="1011880"/>
      </dsp:txXfrm>
    </dsp:sp>
    <dsp:sp modelId="{89467A24-ACD1-486F-9D66-BA4C89F0BF22}">
      <dsp:nvSpPr>
        <dsp:cNvPr id="0" name=""/>
        <dsp:cNvSpPr/>
      </dsp:nvSpPr>
      <dsp:spPr>
        <a:xfrm>
          <a:off x="3597592" y="1737784"/>
          <a:ext cx="3079115" cy="1121360"/>
        </a:xfrm>
        <a:prstGeom prst="roundRect">
          <a:avLst/>
        </a:prstGeom>
        <a:solidFill>
          <a:schemeClr val="lt1">
            <a:alpha val="90000"/>
            <a:hueOff val="0"/>
            <a:satOff val="0"/>
            <a:lumOff val="0"/>
            <a:alphaOff val="0"/>
          </a:schemeClr>
        </a:solidFill>
        <a:ln w="28575" cap="flat" cmpd="thickThin" algn="ctr">
          <a:solidFill>
            <a:schemeClr val="tx1"/>
          </a:solidFill>
          <a:prstDash val="solid"/>
        </a:ln>
        <a:effectLst/>
      </dsp:spPr>
      <dsp:style>
        <a:lnRef idx="2">
          <a:scrgbClr r="0" g="0" b="0"/>
        </a:lnRef>
        <a:fillRef idx="1">
          <a:scrgbClr r="0" g="0" b="0"/>
        </a:fillRef>
        <a:effectRef idx="0">
          <a:scrgbClr r="0" g="0" b="0"/>
        </a:effectRef>
        <a:fontRef idx="minor"/>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id-ID" sz="5400" kern="1200" dirty="0" smtClean="0">
              <a:latin typeface="Berlin Sans FB Demi" pitchFamily="34" charset="0"/>
            </a:rPr>
            <a:t>KI</a:t>
          </a:r>
          <a:endParaRPr lang="id-ID" sz="5400" kern="1200" dirty="0">
            <a:latin typeface="Berlin Sans FB Demi" pitchFamily="34" charset="0"/>
          </a:endParaRPr>
        </a:p>
      </dsp:txBody>
      <dsp:txXfrm>
        <a:off x="3652332" y="1792524"/>
        <a:ext cx="2969635" cy="1011880"/>
      </dsp:txXfrm>
    </dsp:sp>
    <dsp:sp modelId="{E0EBFA21-838A-4AF0-8EA8-0237B1B691E2}">
      <dsp:nvSpPr>
        <dsp:cNvPr id="0" name=""/>
        <dsp:cNvSpPr/>
      </dsp:nvSpPr>
      <dsp:spPr>
        <a:xfrm>
          <a:off x="3597592" y="2999315"/>
          <a:ext cx="3079115" cy="1121360"/>
        </a:xfrm>
        <a:prstGeom prst="roundRect">
          <a:avLst/>
        </a:prstGeom>
        <a:solidFill>
          <a:schemeClr val="lt1">
            <a:alpha val="90000"/>
            <a:hueOff val="0"/>
            <a:satOff val="0"/>
            <a:lumOff val="0"/>
            <a:alphaOff val="0"/>
          </a:schemeClr>
        </a:solidFill>
        <a:ln w="28575" cap="flat" cmpd="thickThin" algn="ctr">
          <a:solidFill>
            <a:scrgbClr r="0" g="0" b="0"/>
          </a:solidFill>
          <a:prstDash val="solid"/>
        </a:ln>
        <a:effectLst/>
      </dsp:spPr>
      <dsp:style>
        <a:lnRef idx="2">
          <a:scrgbClr r="0" g="0" b="0"/>
        </a:lnRef>
        <a:fillRef idx="1">
          <a:scrgbClr r="0" g="0" b="0"/>
        </a:fillRef>
        <a:effectRef idx="0">
          <a:scrgbClr r="0" g="0" b="0"/>
        </a:effectRef>
        <a:fontRef idx="minor"/>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id-ID" sz="5400" kern="1200" dirty="0" smtClean="0">
              <a:latin typeface="Berlin Sans FB Demi" pitchFamily="34" charset="0"/>
            </a:rPr>
            <a:t>KD</a:t>
          </a:r>
          <a:endParaRPr lang="id-ID" sz="5400" kern="1200" dirty="0">
            <a:latin typeface="Berlin Sans FB Demi" pitchFamily="34" charset="0"/>
          </a:endParaRPr>
        </a:p>
      </dsp:txBody>
      <dsp:txXfrm>
        <a:off x="3652332" y="3054055"/>
        <a:ext cx="2969635" cy="10118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1B90BE-B408-47BD-BD95-89321773B889}">
      <dsp:nvSpPr>
        <dsp:cNvPr id="0" name=""/>
        <dsp:cNvSpPr/>
      </dsp:nvSpPr>
      <dsp:spPr>
        <a:xfrm>
          <a:off x="457170" y="0"/>
          <a:ext cx="6995160" cy="356798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0C4CE8D-7CBD-4CF9-ABD7-313EC2AFF1F4}">
      <dsp:nvSpPr>
        <dsp:cNvPr id="0" name=""/>
        <dsp:cNvSpPr/>
      </dsp:nvSpPr>
      <dsp:spPr>
        <a:xfrm>
          <a:off x="4169" y="1070396"/>
          <a:ext cx="2639157" cy="1427195"/>
        </a:xfrm>
        <a:prstGeom prst="roundRect">
          <a:avLst/>
        </a:prstGeom>
        <a:solidFill>
          <a:schemeClr val="dk1"/>
        </a:solidFill>
        <a:ln w="19050" cap="flat" cmpd="sng" algn="ctr">
          <a:solidFill>
            <a:schemeClr val="dk1">
              <a:shade val="50000"/>
            </a:schemeClr>
          </a:solidFill>
          <a:prstDash val="solid"/>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b="1" kern="1200" dirty="0" smtClean="0">
              <a:latin typeface="Arial Rounded MT Bold" pitchFamily="34" charset="0"/>
            </a:rPr>
            <a:t>PENGETAHUAN</a:t>
          </a:r>
          <a:endParaRPr lang="id-ID" sz="2200" b="1" kern="1200" dirty="0">
            <a:latin typeface="Arial Rounded MT Bold" pitchFamily="34" charset="0"/>
          </a:endParaRPr>
        </a:p>
      </dsp:txBody>
      <dsp:txXfrm>
        <a:off x="73839" y="1140066"/>
        <a:ext cx="2499817" cy="1287855"/>
      </dsp:txXfrm>
    </dsp:sp>
    <dsp:sp modelId="{294215D1-D06E-4742-8816-D26B5EE536AD}">
      <dsp:nvSpPr>
        <dsp:cNvPr id="0" name=""/>
        <dsp:cNvSpPr/>
      </dsp:nvSpPr>
      <dsp:spPr>
        <a:xfrm>
          <a:off x="2795221" y="1070396"/>
          <a:ext cx="2639157" cy="1427195"/>
        </a:xfrm>
        <a:prstGeom prst="roundRect">
          <a:avLst/>
        </a:prstGeom>
        <a:solidFill>
          <a:schemeClr val="dk1"/>
        </a:solidFill>
        <a:ln w="19050" cap="flat" cmpd="sng" algn="ctr">
          <a:solidFill>
            <a:schemeClr val="dk1">
              <a:shade val="50000"/>
            </a:schemeClr>
          </a:solidFill>
          <a:prstDash val="solid"/>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b="1" kern="1200" dirty="0" smtClean="0">
              <a:latin typeface="Arial Rounded MT Bold" pitchFamily="34" charset="0"/>
            </a:rPr>
            <a:t>KETERAMPILAN</a:t>
          </a:r>
          <a:endParaRPr lang="id-ID" sz="2200" b="1" kern="1200" dirty="0">
            <a:latin typeface="Arial Rounded MT Bold" pitchFamily="34" charset="0"/>
          </a:endParaRPr>
        </a:p>
      </dsp:txBody>
      <dsp:txXfrm>
        <a:off x="2864891" y="1140066"/>
        <a:ext cx="2499817" cy="1287855"/>
      </dsp:txXfrm>
    </dsp:sp>
    <dsp:sp modelId="{E39CBF39-5975-4491-BC6E-22835AE7E681}">
      <dsp:nvSpPr>
        <dsp:cNvPr id="0" name=""/>
        <dsp:cNvSpPr/>
      </dsp:nvSpPr>
      <dsp:spPr>
        <a:xfrm>
          <a:off x="5586272" y="1070396"/>
          <a:ext cx="2639157" cy="1427195"/>
        </a:xfrm>
        <a:prstGeom prst="roundRect">
          <a:avLst/>
        </a:prstGeom>
        <a:solidFill>
          <a:schemeClr val="dk1"/>
        </a:solidFill>
        <a:ln w="19050" cap="flat" cmpd="sng" algn="ctr">
          <a:solidFill>
            <a:schemeClr val="dk1">
              <a:shade val="50000"/>
            </a:schemeClr>
          </a:solidFill>
          <a:prstDash val="solid"/>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id-ID" sz="2200" b="1" kern="1200" dirty="0" smtClean="0">
              <a:latin typeface="Arial Rounded MT Bold" pitchFamily="34" charset="0"/>
            </a:rPr>
            <a:t>SIKAP</a:t>
          </a:r>
          <a:endParaRPr lang="id-ID" sz="2200" b="1" kern="1200" dirty="0">
            <a:latin typeface="Arial Rounded MT Bold" pitchFamily="34" charset="0"/>
          </a:endParaRPr>
        </a:p>
      </dsp:txBody>
      <dsp:txXfrm>
        <a:off x="5655942" y="1140066"/>
        <a:ext cx="2499817" cy="128785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36C50D-807E-4BC7-81E1-0999BD9945B9}">
      <dsp:nvSpPr>
        <dsp:cNvPr id="0" name=""/>
        <dsp:cNvSpPr/>
      </dsp:nvSpPr>
      <dsp:spPr>
        <a:xfrm>
          <a:off x="2251919" y="300688"/>
          <a:ext cx="3885819" cy="3885819"/>
        </a:xfrm>
        <a:prstGeom prst="pie">
          <a:avLst>
            <a:gd name="adj1" fmla="val 16200000"/>
            <a:gd name="adj2" fmla="val 1800000"/>
          </a:avLst>
        </a:prstGeom>
        <a:solidFill>
          <a:schemeClr val="accent4"/>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id-ID" sz="2100" b="1" kern="1200" dirty="0" smtClean="0">
              <a:latin typeface="Agency FB" pitchFamily="34" charset="0"/>
            </a:rPr>
            <a:t>PENGETAHUAN</a:t>
          </a:r>
          <a:endParaRPr lang="id-ID" sz="2100" b="1" kern="1200" dirty="0">
            <a:latin typeface="Agency FB" pitchFamily="34" charset="0"/>
          </a:endParaRPr>
        </a:p>
      </dsp:txBody>
      <dsp:txXfrm>
        <a:off x="4299839" y="1124111"/>
        <a:ext cx="1387792" cy="1156493"/>
      </dsp:txXfrm>
    </dsp:sp>
    <dsp:sp modelId="{E090F64D-A572-4775-B503-A26DE7975213}">
      <dsp:nvSpPr>
        <dsp:cNvPr id="0" name=""/>
        <dsp:cNvSpPr/>
      </dsp:nvSpPr>
      <dsp:spPr>
        <a:xfrm>
          <a:off x="2171890" y="439467"/>
          <a:ext cx="3885819" cy="3885819"/>
        </a:xfrm>
        <a:prstGeom prst="pie">
          <a:avLst>
            <a:gd name="adj1" fmla="val 1800000"/>
            <a:gd name="adj2" fmla="val 9000000"/>
          </a:avLst>
        </a:prstGeom>
        <a:solidFill>
          <a:srgbClr val="002060"/>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id-ID" sz="2100" b="1" kern="1200" dirty="0" smtClean="0">
              <a:latin typeface="Agency FB" pitchFamily="34" charset="0"/>
            </a:rPr>
            <a:t>KETERAMPILAN</a:t>
          </a:r>
          <a:endParaRPr lang="id-ID" sz="2100" b="1" kern="1200" dirty="0">
            <a:latin typeface="Agency FB" pitchFamily="34" charset="0"/>
          </a:endParaRPr>
        </a:p>
      </dsp:txBody>
      <dsp:txXfrm>
        <a:off x="3097085" y="2960624"/>
        <a:ext cx="2081688" cy="1017714"/>
      </dsp:txXfrm>
    </dsp:sp>
    <dsp:sp modelId="{357A6F4A-9C8D-4C31-934A-194B5E7248E1}">
      <dsp:nvSpPr>
        <dsp:cNvPr id="0" name=""/>
        <dsp:cNvSpPr/>
      </dsp:nvSpPr>
      <dsp:spPr>
        <a:xfrm>
          <a:off x="2091861" y="300688"/>
          <a:ext cx="3885819" cy="3885819"/>
        </a:xfrm>
        <a:prstGeom prst="pie">
          <a:avLst>
            <a:gd name="adj1" fmla="val 9000000"/>
            <a:gd name="adj2" fmla="val 16200000"/>
          </a:avLst>
        </a:prstGeom>
        <a:solidFill>
          <a:srgbClr val="66003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id-ID" sz="2100" b="1" kern="1200" dirty="0" smtClean="0">
              <a:latin typeface="Agency FB" pitchFamily="34" charset="0"/>
            </a:rPr>
            <a:t>SIKAP</a:t>
          </a:r>
          <a:endParaRPr lang="id-ID" sz="2100" b="1" kern="1200" dirty="0">
            <a:latin typeface="Agency FB" pitchFamily="34" charset="0"/>
          </a:endParaRPr>
        </a:p>
      </dsp:txBody>
      <dsp:txXfrm>
        <a:off x="2541968" y="1124111"/>
        <a:ext cx="1387792" cy="1156493"/>
      </dsp:txXfrm>
    </dsp:sp>
    <dsp:sp modelId="{50E54942-84E5-4415-ACC4-071D64E49ADC}">
      <dsp:nvSpPr>
        <dsp:cNvPr id="0" name=""/>
        <dsp:cNvSpPr/>
      </dsp:nvSpPr>
      <dsp:spPr>
        <a:xfrm>
          <a:off x="2011689" y="60137"/>
          <a:ext cx="4366920" cy="4366920"/>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47F88E-912E-4550-BAA7-6C11B5AD5E37}">
      <dsp:nvSpPr>
        <dsp:cNvPr id="0" name=""/>
        <dsp:cNvSpPr/>
      </dsp:nvSpPr>
      <dsp:spPr>
        <a:xfrm>
          <a:off x="1931339" y="198671"/>
          <a:ext cx="4366920" cy="4366920"/>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621A13-8712-4F77-8797-6CA96DC96BE6}">
      <dsp:nvSpPr>
        <dsp:cNvPr id="0" name=""/>
        <dsp:cNvSpPr/>
      </dsp:nvSpPr>
      <dsp:spPr>
        <a:xfrm>
          <a:off x="1850989" y="60137"/>
          <a:ext cx="4366920" cy="4366920"/>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647766-9A77-45C3-A92E-5B4D99E24417}">
      <dsp:nvSpPr>
        <dsp:cNvPr id="0" name=""/>
        <dsp:cNvSpPr/>
      </dsp:nvSpPr>
      <dsp:spPr>
        <a:xfrm flipV="1">
          <a:off x="6163221" y="4816079"/>
          <a:ext cx="1156999" cy="45716"/>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9050" rIns="19050" bIns="19050" numCol="1" spcCol="1270" anchor="t" anchorCtr="0">
          <a:noAutofit/>
        </a:bodyPr>
        <a:lstStyle/>
        <a:p>
          <a:pPr marL="57150" lvl="1" indent="-57150" algn="l" defTabSz="177800">
            <a:lnSpc>
              <a:spcPct val="90000"/>
            </a:lnSpc>
            <a:spcBef>
              <a:spcPct val="0"/>
            </a:spcBef>
            <a:spcAft>
              <a:spcPct val="15000"/>
            </a:spcAft>
            <a:buChar char="••"/>
          </a:pPr>
          <a:endParaRPr lang="id-ID" sz="400" b="1" kern="1200" dirty="0"/>
        </a:p>
      </dsp:txBody>
      <dsp:txXfrm rot="10800000">
        <a:off x="6511325" y="4828512"/>
        <a:ext cx="807891" cy="32279"/>
      </dsp:txXfrm>
    </dsp:sp>
    <dsp:sp modelId="{99961E72-FFCE-4000-9D38-6E9021CCE367}">
      <dsp:nvSpPr>
        <dsp:cNvPr id="0" name=""/>
        <dsp:cNvSpPr/>
      </dsp:nvSpPr>
      <dsp:spPr>
        <a:xfrm>
          <a:off x="1049059" y="4752528"/>
          <a:ext cx="2099172" cy="334633"/>
        </a:xfrm>
        <a:prstGeom prst="roundRect">
          <a:avLst>
            <a:gd name="adj" fmla="val 10000"/>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57150" lvl="1" indent="-57150" algn="l" defTabSz="400050">
            <a:lnSpc>
              <a:spcPct val="90000"/>
            </a:lnSpc>
            <a:spcBef>
              <a:spcPct val="0"/>
            </a:spcBef>
            <a:spcAft>
              <a:spcPct val="15000"/>
            </a:spcAft>
            <a:buChar char="••"/>
          </a:pPr>
          <a:endParaRPr lang="id-ID" sz="900" b="1" kern="1200" dirty="0"/>
        </a:p>
      </dsp:txBody>
      <dsp:txXfrm>
        <a:off x="1056410" y="4843537"/>
        <a:ext cx="1454718" cy="236272"/>
      </dsp:txXfrm>
    </dsp:sp>
    <dsp:sp modelId="{38C7872D-5D40-4E43-A6C3-26C6B17C1C4E}">
      <dsp:nvSpPr>
        <dsp:cNvPr id="0" name=""/>
        <dsp:cNvSpPr/>
      </dsp:nvSpPr>
      <dsp:spPr>
        <a:xfrm>
          <a:off x="5880567" y="648076"/>
          <a:ext cx="2705972" cy="654795"/>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1" indent="0" algn="l" defTabSz="844550">
            <a:lnSpc>
              <a:spcPct val="90000"/>
            </a:lnSpc>
            <a:spcBef>
              <a:spcPct val="0"/>
            </a:spcBef>
            <a:spcAft>
              <a:spcPct val="15000"/>
            </a:spcAft>
            <a:buChar char="••"/>
          </a:pPr>
          <a:endParaRPr lang="id-ID" sz="1900" b="1" kern="1200" dirty="0"/>
        </a:p>
      </dsp:txBody>
      <dsp:txXfrm>
        <a:off x="6706742" y="662460"/>
        <a:ext cx="1865412" cy="462328"/>
      </dsp:txXfrm>
    </dsp:sp>
    <dsp:sp modelId="{C29CDE35-D779-4B7D-8149-419221992206}">
      <dsp:nvSpPr>
        <dsp:cNvPr id="0" name=""/>
        <dsp:cNvSpPr/>
      </dsp:nvSpPr>
      <dsp:spPr>
        <a:xfrm>
          <a:off x="1924954" y="1036924"/>
          <a:ext cx="2099172" cy="54725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0010" tIns="80010" rIns="80010" bIns="80010" numCol="1" spcCol="1270" anchor="t" anchorCtr="0">
          <a:noAutofit/>
        </a:bodyPr>
        <a:lstStyle/>
        <a:p>
          <a:pPr marL="171450" lvl="1" indent="-171450" algn="l" defTabSz="711200">
            <a:lnSpc>
              <a:spcPct val="90000"/>
            </a:lnSpc>
            <a:spcBef>
              <a:spcPct val="0"/>
            </a:spcBef>
            <a:spcAft>
              <a:spcPct val="15000"/>
            </a:spcAft>
            <a:buChar char="••"/>
          </a:pPr>
          <a:endParaRPr lang="id-ID" sz="1600" b="1" kern="1200" dirty="0"/>
        </a:p>
      </dsp:txBody>
      <dsp:txXfrm>
        <a:off x="1936975" y="1048945"/>
        <a:ext cx="1445378" cy="386396"/>
      </dsp:txXfrm>
    </dsp:sp>
    <dsp:sp modelId="{8A27A9A3-09E6-49B8-841B-770FFB61D293}">
      <dsp:nvSpPr>
        <dsp:cNvPr id="0" name=""/>
        <dsp:cNvSpPr/>
      </dsp:nvSpPr>
      <dsp:spPr>
        <a:xfrm>
          <a:off x="2096902" y="328356"/>
          <a:ext cx="2494357" cy="2494357"/>
        </a:xfrm>
        <a:prstGeom prst="pieWedg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id-ID" sz="2000" b="1" kern="1200" dirty="0" smtClean="0"/>
            <a:t> </a:t>
          </a:r>
          <a:endParaRPr lang="id-ID" sz="2000" b="1" kern="1200" dirty="0"/>
        </a:p>
      </dsp:txBody>
      <dsp:txXfrm>
        <a:off x="2827482" y="1058936"/>
        <a:ext cx="1763777" cy="1763777"/>
      </dsp:txXfrm>
    </dsp:sp>
    <dsp:sp modelId="{4ABB3B19-3EE0-426D-96B2-0C6C15040A96}">
      <dsp:nvSpPr>
        <dsp:cNvPr id="0" name=""/>
        <dsp:cNvSpPr/>
      </dsp:nvSpPr>
      <dsp:spPr>
        <a:xfrm rot="5400000">
          <a:off x="4706472" y="328356"/>
          <a:ext cx="2494357" cy="2494357"/>
        </a:xfrm>
        <a:prstGeom prst="pieWedge">
          <a:avLst/>
        </a:prstGeom>
        <a:solidFill>
          <a:srgbClr val="00B05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id-ID" sz="2800" b="1" kern="1200" dirty="0" smtClean="0"/>
            <a:t>Sekolah</a:t>
          </a:r>
          <a:endParaRPr lang="id-ID" sz="2800" b="1" kern="1200" dirty="0"/>
        </a:p>
      </dsp:txBody>
      <dsp:txXfrm rot="-5400000">
        <a:off x="4706472" y="1058936"/>
        <a:ext cx="1763777" cy="1763777"/>
      </dsp:txXfrm>
    </dsp:sp>
    <dsp:sp modelId="{7925FDF3-E671-48FD-8773-A6B1649320DB}">
      <dsp:nvSpPr>
        <dsp:cNvPr id="0" name=""/>
        <dsp:cNvSpPr/>
      </dsp:nvSpPr>
      <dsp:spPr>
        <a:xfrm rot="10800000">
          <a:off x="4706472" y="2937926"/>
          <a:ext cx="2494357" cy="2494357"/>
        </a:xfrm>
        <a:prstGeom prst="pieWedg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id-ID" sz="2800" b="1" kern="1200" dirty="0" smtClean="0"/>
            <a:t>Siswa</a:t>
          </a:r>
          <a:endParaRPr lang="id-ID" sz="2800" b="1" kern="1200" dirty="0"/>
        </a:p>
      </dsp:txBody>
      <dsp:txXfrm rot="10800000">
        <a:off x="4706472" y="2937926"/>
        <a:ext cx="1763777" cy="1763777"/>
      </dsp:txXfrm>
    </dsp:sp>
    <dsp:sp modelId="{A13645F6-2EFD-4B1A-B521-0A9588D31FEC}">
      <dsp:nvSpPr>
        <dsp:cNvPr id="0" name=""/>
        <dsp:cNvSpPr/>
      </dsp:nvSpPr>
      <dsp:spPr>
        <a:xfrm rot="16200000">
          <a:off x="2096902" y="2937926"/>
          <a:ext cx="2494357" cy="2494357"/>
        </a:xfrm>
        <a:prstGeom prst="pieWedge">
          <a:avLst/>
        </a:prstGeom>
        <a:solidFill>
          <a:srgbClr val="3333FF"/>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endParaRPr lang="id-ID" sz="2400" b="1" kern="1200" dirty="0"/>
        </a:p>
      </dsp:txBody>
      <dsp:txXfrm rot="5400000">
        <a:off x="2827482" y="2937926"/>
        <a:ext cx="1763777" cy="1763777"/>
      </dsp:txXfrm>
    </dsp:sp>
    <dsp:sp modelId="{7E086A27-5668-42E8-B0D8-ED301AF831C8}">
      <dsp:nvSpPr>
        <dsp:cNvPr id="0" name=""/>
        <dsp:cNvSpPr/>
      </dsp:nvSpPr>
      <dsp:spPr>
        <a:xfrm>
          <a:off x="4199126" y="2361862"/>
          <a:ext cx="861215" cy="748883"/>
        </a:xfrm>
        <a:prstGeom prst="circular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 modelId="{40B81D1E-C025-4F2C-992E-408DBF6FB98B}">
      <dsp:nvSpPr>
        <dsp:cNvPr id="0" name=""/>
        <dsp:cNvSpPr/>
      </dsp:nvSpPr>
      <dsp:spPr>
        <a:xfrm rot="10800000">
          <a:off x="4199126" y="2649894"/>
          <a:ext cx="861215" cy="748883"/>
        </a:xfrm>
        <a:prstGeom prst="circularArrow">
          <a:avLst/>
        </a:prstGeom>
        <a:gradFill rotWithShape="0">
          <a:gsLst>
            <a:gs pos="0">
              <a:schemeClr val="accent2">
                <a:tint val="40000"/>
                <a:hueOff val="0"/>
                <a:satOff val="0"/>
                <a:lumOff val="0"/>
                <a:alphaOff val="0"/>
                <a:shade val="51000"/>
                <a:satMod val="130000"/>
              </a:schemeClr>
            </a:gs>
            <a:gs pos="80000">
              <a:schemeClr val="accent2">
                <a:tint val="40000"/>
                <a:hueOff val="0"/>
                <a:satOff val="0"/>
                <a:lumOff val="0"/>
                <a:alphaOff val="0"/>
                <a:shade val="93000"/>
                <a:satMod val="130000"/>
              </a:schemeClr>
            </a:gs>
            <a:gs pos="100000">
              <a:schemeClr val="accent2">
                <a:tint val="4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36C50D-807E-4BC7-81E1-0999BD9945B9}">
      <dsp:nvSpPr>
        <dsp:cNvPr id="0" name=""/>
        <dsp:cNvSpPr/>
      </dsp:nvSpPr>
      <dsp:spPr>
        <a:xfrm>
          <a:off x="2251919" y="300688"/>
          <a:ext cx="3885819" cy="3885819"/>
        </a:xfrm>
        <a:prstGeom prst="pie">
          <a:avLst>
            <a:gd name="adj1" fmla="val 16200000"/>
            <a:gd name="adj2" fmla="val 1800000"/>
          </a:avLst>
        </a:prstGeom>
        <a:solidFill>
          <a:schemeClr val="accent4"/>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id-ID" sz="2100" b="1" kern="1200" dirty="0" smtClean="0">
              <a:latin typeface="Agency FB" pitchFamily="34" charset="0"/>
            </a:rPr>
            <a:t>PENGETAHUAN</a:t>
          </a:r>
          <a:endParaRPr lang="id-ID" sz="2100" b="1" kern="1200" dirty="0">
            <a:latin typeface="Agency FB" pitchFamily="34" charset="0"/>
          </a:endParaRPr>
        </a:p>
      </dsp:txBody>
      <dsp:txXfrm>
        <a:off x="4299839" y="1124111"/>
        <a:ext cx="1387792" cy="1156493"/>
      </dsp:txXfrm>
    </dsp:sp>
    <dsp:sp modelId="{E090F64D-A572-4775-B503-A26DE7975213}">
      <dsp:nvSpPr>
        <dsp:cNvPr id="0" name=""/>
        <dsp:cNvSpPr/>
      </dsp:nvSpPr>
      <dsp:spPr>
        <a:xfrm>
          <a:off x="2171890" y="439467"/>
          <a:ext cx="3885819" cy="3885819"/>
        </a:xfrm>
        <a:prstGeom prst="pie">
          <a:avLst>
            <a:gd name="adj1" fmla="val 1800000"/>
            <a:gd name="adj2" fmla="val 9000000"/>
          </a:avLst>
        </a:prstGeom>
        <a:solidFill>
          <a:srgbClr val="002060"/>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id-ID" sz="2100" b="1" kern="1200" dirty="0" smtClean="0">
              <a:latin typeface="Agency FB" pitchFamily="34" charset="0"/>
            </a:rPr>
            <a:t>KETERAMPILAN</a:t>
          </a:r>
          <a:endParaRPr lang="id-ID" sz="2100" b="1" kern="1200" dirty="0">
            <a:latin typeface="Agency FB" pitchFamily="34" charset="0"/>
          </a:endParaRPr>
        </a:p>
      </dsp:txBody>
      <dsp:txXfrm>
        <a:off x="3097085" y="2960624"/>
        <a:ext cx="2081688" cy="1017714"/>
      </dsp:txXfrm>
    </dsp:sp>
    <dsp:sp modelId="{357A6F4A-9C8D-4C31-934A-194B5E7248E1}">
      <dsp:nvSpPr>
        <dsp:cNvPr id="0" name=""/>
        <dsp:cNvSpPr/>
      </dsp:nvSpPr>
      <dsp:spPr>
        <a:xfrm>
          <a:off x="2091861" y="300688"/>
          <a:ext cx="3885819" cy="3885819"/>
        </a:xfrm>
        <a:prstGeom prst="pie">
          <a:avLst>
            <a:gd name="adj1" fmla="val 9000000"/>
            <a:gd name="adj2" fmla="val 16200000"/>
          </a:avLst>
        </a:prstGeom>
        <a:solidFill>
          <a:srgbClr val="660033"/>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933450">
            <a:lnSpc>
              <a:spcPct val="90000"/>
            </a:lnSpc>
            <a:spcBef>
              <a:spcPct val="0"/>
            </a:spcBef>
            <a:spcAft>
              <a:spcPct val="35000"/>
            </a:spcAft>
          </a:pPr>
          <a:r>
            <a:rPr lang="id-ID" sz="2100" b="1" kern="1200" dirty="0" smtClean="0">
              <a:latin typeface="Agency FB" pitchFamily="34" charset="0"/>
            </a:rPr>
            <a:t>SIKAP</a:t>
          </a:r>
          <a:endParaRPr lang="id-ID" sz="2100" b="1" kern="1200" dirty="0">
            <a:latin typeface="Agency FB" pitchFamily="34" charset="0"/>
          </a:endParaRPr>
        </a:p>
      </dsp:txBody>
      <dsp:txXfrm>
        <a:off x="2541968" y="1124111"/>
        <a:ext cx="1387792" cy="1156493"/>
      </dsp:txXfrm>
    </dsp:sp>
    <dsp:sp modelId="{50E54942-84E5-4415-ACC4-071D64E49ADC}">
      <dsp:nvSpPr>
        <dsp:cNvPr id="0" name=""/>
        <dsp:cNvSpPr/>
      </dsp:nvSpPr>
      <dsp:spPr>
        <a:xfrm>
          <a:off x="2011689" y="60137"/>
          <a:ext cx="4366920" cy="4366920"/>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47F88E-912E-4550-BAA7-6C11B5AD5E37}">
      <dsp:nvSpPr>
        <dsp:cNvPr id="0" name=""/>
        <dsp:cNvSpPr/>
      </dsp:nvSpPr>
      <dsp:spPr>
        <a:xfrm>
          <a:off x="1931339" y="198671"/>
          <a:ext cx="4366920" cy="4366920"/>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621A13-8712-4F77-8797-6CA96DC96BE6}">
      <dsp:nvSpPr>
        <dsp:cNvPr id="0" name=""/>
        <dsp:cNvSpPr/>
      </dsp:nvSpPr>
      <dsp:spPr>
        <a:xfrm>
          <a:off x="1850989" y="60137"/>
          <a:ext cx="4366920" cy="4366920"/>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8C22F4-E3B8-4910-B109-268E9D060CD2}" type="datetimeFigureOut">
              <a:rPr lang="id-ID" smtClean="0"/>
              <a:pPr/>
              <a:t>30/08/2020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1E3DB4-6509-47EC-8A70-045EC2C21896}" type="slidenum">
              <a:rPr lang="id-ID" smtClean="0"/>
              <a:pPr/>
              <a:t>‹#›</a:t>
            </a:fld>
            <a:endParaRPr lang="id-ID"/>
          </a:p>
        </p:txBody>
      </p:sp>
    </p:spTree>
    <p:extLst>
      <p:ext uri="{BB962C8B-B14F-4D97-AF65-F5344CB8AC3E}">
        <p14:creationId xmlns:p14="http://schemas.microsoft.com/office/powerpoint/2010/main" val="1772002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12"/>
          <p:cNvSpPr>
            <a:spLocks noGrp="1" noChangeArrowheads="1"/>
          </p:cNvSpPr>
          <p:nvPr>
            <p:ph type="ftr" sz="quarter" idx="4"/>
          </p:nvPr>
        </p:nvSpPr>
        <p:spPr/>
        <p:txBody>
          <a:bodyPr/>
          <a:lstStyle/>
          <a:p>
            <a:pPr>
              <a:defRPr/>
            </a:pPr>
            <a:r>
              <a:rPr lang="en-US" smtClean="0"/>
              <a:t>Team Pengembang Kurikulum SMA61</a:t>
            </a:r>
          </a:p>
        </p:txBody>
      </p:sp>
      <p:sp>
        <p:nvSpPr>
          <p:cNvPr id="94211" name="Rectangle 2"/>
          <p:cNvSpPr>
            <a:spLocks noGrp="1" noRot="1" noChangeAspect="1" noChangeArrowheads="1" noTextEdit="1"/>
          </p:cNvSpPr>
          <p:nvPr>
            <p:ph type="sldImg"/>
          </p:nvPr>
        </p:nvSpPr>
        <p:spPr>
          <a:xfrm>
            <a:off x="1143000" y="685800"/>
            <a:ext cx="4572000" cy="3429000"/>
          </a:xfrm>
          <a:ln/>
        </p:spPr>
      </p:sp>
      <p:sp>
        <p:nvSpPr>
          <p:cNvPr id="94212" name="Rectangle 3"/>
          <p:cNvSpPr>
            <a:spLocks noGrp="1" noChangeArrowheads="1"/>
          </p:cNvSpPr>
          <p:nvPr>
            <p:ph type="body" idx="1"/>
          </p:nvPr>
        </p:nvSpPr>
        <p:spPr>
          <a:noFill/>
          <a:ln/>
        </p:spPr>
        <p:txBody>
          <a:bodyPr/>
          <a:lstStyle/>
          <a:p>
            <a:pPr eaLnBrk="1" hangingPunct="1"/>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0AC4995F-74BE-48F4-B1F6-6996EB672EA9}" type="slidenum">
              <a:rPr lang="id-ID" smtClean="0"/>
              <a:pPr/>
              <a:t>14</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p:txBody>
          <a:bodyPr/>
          <a:lstStyle/>
          <a:p>
            <a:pPr>
              <a:defRPr/>
            </a:pPr>
            <a:fld id="{A938154F-EA9C-4BE7-8E49-25235557D4D9}" type="slidenum">
              <a:rPr lang="en-US" smtClean="0"/>
              <a:pPr>
                <a:defRPr/>
              </a:pPr>
              <a:t>25</a:t>
            </a:fld>
            <a:endParaRPr lang="en-US" smtClean="0"/>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endParaRPr lang="en-GB" smtClean="0">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p:txBody>
          <a:bodyPr/>
          <a:lstStyle/>
          <a:p>
            <a:pPr>
              <a:defRPr/>
            </a:pPr>
            <a:fld id="{444AF2CE-669B-47D3-ABE1-8B962DBB14F5}" type="slidenum">
              <a:rPr lang="en-US" smtClean="0"/>
              <a:pPr>
                <a:defRPr/>
              </a:pPr>
              <a:t>26</a:t>
            </a:fld>
            <a:endParaRPr lang="en-US" smtClean="0"/>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noFill/>
          <a:ln/>
        </p:spPr>
        <p:txBody>
          <a:bodyPr/>
          <a:lstStyle/>
          <a:p>
            <a:pPr eaLnBrk="1" hangingPunct="1"/>
            <a:endParaRPr lang="en-GB"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2" y="2130438"/>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2" y="3886200"/>
            <a:ext cx="6400800" cy="1752600"/>
          </a:xfrm>
        </p:spPr>
        <p:txBody>
          <a:bodyPr/>
          <a:lstStyle>
            <a:lvl1pPr marL="0" indent="0" algn="ctr">
              <a:buNone/>
              <a:defRPr>
                <a:solidFill>
                  <a:schemeClr val="tx1">
                    <a:tint val="75000"/>
                  </a:schemeClr>
                </a:solidFill>
              </a:defRPr>
            </a:lvl1pPr>
            <a:lvl2pPr marL="456957" indent="0" algn="ctr">
              <a:buNone/>
              <a:defRPr>
                <a:solidFill>
                  <a:schemeClr val="tx1">
                    <a:tint val="75000"/>
                  </a:schemeClr>
                </a:solidFill>
              </a:defRPr>
            </a:lvl2pPr>
            <a:lvl3pPr marL="913912" indent="0" algn="ctr">
              <a:buNone/>
              <a:defRPr>
                <a:solidFill>
                  <a:schemeClr val="tx1">
                    <a:tint val="75000"/>
                  </a:schemeClr>
                </a:solidFill>
              </a:defRPr>
            </a:lvl3pPr>
            <a:lvl4pPr marL="1370870" indent="0" algn="ctr">
              <a:buNone/>
              <a:defRPr>
                <a:solidFill>
                  <a:schemeClr val="tx1">
                    <a:tint val="75000"/>
                  </a:schemeClr>
                </a:solidFill>
              </a:defRPr>
            </a:lvl4pPr>
            <a:lvl5pPr marL="1827825" indent="0" algn="ctr">
              <a:buNone/>
              <a:defRPr>
                <a:solidFill>
                  <a:schemeClr val="tx1">
                    <a:tint val="75000"/>
                  </a:schemeClr>
                </a:solidFill>
              </a:defRPr>
            </a:lvl5pPr>
            <a:lvl6pPr marL="2284779" indent="0" algn="ctr">
              <a:buNone/>
              <a:defRPr>
                <a:solidFill>
                  <a:schemeClr val="tx1">
                    <a:tint val="75000"/>
                  </a:schemeClr>
                </a:solidFill>
              </a:defRPr>
            </a:lvl6pPr>
            <a:lvl7pPr marL="2741737" indent="0" algn="ctr">
              <a:buNone/>
              <a:defRPr>
                <a:solidFill>
                  <a:schemeClr val="tx1">
                    <a:tint val="75000"/>
                  </a:schemeClr>
                </a:solidFill>
              </a:defRPr>
            </a:lvl7pPr>
            <a:lvl8pPr marL="3198693" indent="0" algn="ctr">
              <a:buNone/>
              <a:defRPr>
                <a:solidFill>
                  <a:schemeClr val="tx1">
                    <a:tint val="75000"/>
                  </a:schemeClr>
                </a:solidFill>
              </a:defRPr>
            </a:lvl8pPr>
            <a:lvl9pPr marL="365565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533404"/>
            <a:ext cx="8229600" cy="5597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7E30CD0-A53F-4F59-BB27-DA4F9246F91E}" type="slidenum">
              <a:rPr lang="en-US"/>
              <a:pPr>
                <a:defRPr/>
              </a:pPr>
              <a:t>‹#›</a:t>
            </a:fld>
            <a:endParaRPr lang="en-US"/>
          </a:p>
        </p:txBody>
      </p:sp>
    </p:spTree>
  </p:cSld>
  <p:clrMapOvr>
    <a:masterClrMapping/>
  </p:clrMapOvr>
  <p:transition>
    <p:cover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26FC712-8A00-4628-9A9C-49A6A0E4F722}" type="datetimeFigureOut">
              <a:rPr lang="id-ID" smtClean="0"/>
              <a:pPr/>
              <a:t>30/08/2020</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1DC7B97-850E-4CC3-AF57-B78B7D745B8A}" type="slidenum">
              <a:rPr lang="id-ID" smtClean="0"/>
              <a:pPr/>
              <a:t>‹#›</a:t>
            </a:fld>
            <a:endParaRPr lang="id-ID"/>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E26FC712-8A00-4628-9A9C-49A6A0E4F722}" type="datetimeFigureOut">
              <a:rPr lang="id-ID" smtClean="0"/>
              <a:pPr/>
              <a:t>30/08/2020</a:t>
            </a:fld>
            <a:endParaRPr lang="id-ID"/>
          </a:p>
        </p:txBody>
      </p:sp>
      <p:sp>
        <p:nvSpPr>
          <p:cNvPr id="27" name="Slide Number Placeholder 26"/>
          <p:cNvSpPr>
            <a:spLocks noGrp="1"/>
          </p:cNvSpPr>
          <p:nvPr>
            <p:ph type="sldNum" sz="quarter" idx="11"/>
          </p:nvPr>
        </p:nvSpPr>
        <p:spPr/>
        <p:txBody>
          <a:bodyPr rtlCol="0"/>
          <a:lstStyle/>
          <a:p>
            <a:fld id="{31DC7B97-850E-4CC3-AF57-B78B7D745B8A}" type="slidenum">
              <a:rPr lang="id-ID" smtClean="0"/>
              <a:pPr/>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26FC712-8A00-4628-9A9C-49A6A0E4F722}" type="datetimeFigureOut">
              <a:rPr lang="id-ID" smtClean="0"/>
              <a:pPr/>
              <a:t>30/08/2020</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31DC7B97-850E-4CC3-AF57-B78B7D745B8A}" type="slidenum">
              <a:rPr lang="id-ID" smtClean="0"/>
              <a:pPr/>
              <a:t>‹#›</a:t>
            </a:fld>
            <a:endParaRPr lang="id-ID"/>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3"/>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6957" indent="0">
              <a:buNone/>
              <a:defRPr sz="1800">
                <a:solidFill>
                  <a:schemeClr val="tx1">
                    <a:tint val="75000"/>
                  </a:schemeClr>
                </a:solidFill>
              </a:defRPr>
            </a:lvl2pPr>
            <a:lvl3pPr marL="913912" indent="0">
              <a:buNone/>
              <a:defRPr sz="1600">
                <a:solidFill>
                  <a:schemeClr val="tx1">
                    <a:tint val="75000"/>
                  </a:schemeClr>
                </a:solidFill>
              </a:defRPr>
            </a:lvl3pPr>
            <a:lvl4pPr marL="1370870" indent="0">
              <a:buNone/>
              <a:defRPr sz="1400">
                <a:solidFill>
                  <a:schemeClr val="tx1">
                    <a:tint val="75000"/>
                  </a:schemeClr>
                </a:solidFill>
              </a:defRPr>
            </a:lvl4pPr>
            <a:lvl5pPr marL="1827825" indent="0">
              <a:buNone/>
              <a:defRPr sz="1400">
                <a:solidFill>
                  <a:schemeClr val="tx1">
                    <a:tint val="75000"/>
                  </a:schemeClr>
                </a:solidFill>
              </a:defRPr>
            </a:lvl5pPr>
            <a:lvl6pPr marL="2284779" indent="0">
              <a:buNone/>
              <a:defRPr sz="1400">
                <a:solidFill>
                  <a:schemeClr val="tx1">
                    <a:tint val="75000"/>
                  </a:schemeClr>
                </a:solidFill>
              </a:defRPr>
            </a:lvl6pPr>
            <a:lvl7pPr marL="2741737" indent="0">
              <a:buNone/>
              <a:defRPr sz="1400">
                <a:solidFill>
                  <a:schemeClr val="tx1">
                    <a:tint val="75000"/>
                  </a:schemeClr>
                </a:solidFill>
              </a:defRPr>
            </a:lvl7pPr>
            <a:lvl8pPr marL="3198693" indent="0">
              <a:buNone/>
              <a:defRPr sz="1400">
                <a:solidFill>
                  <a:schemeClr val="tx1">
                    <a:tint val="75000"/>
                  </a:schemeClr>
                </a:solidFill>
              </a:defRPr>
            </a:lvl8pPr>
            <a:lvl9pPr marL="365565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E26FC712-8A00-4628-9A9C-49A6A0E4F722}" type="datetimeFigureOut">
              <a:rPr lang="id-ID" smtClean="0"/>
              <a:pPr/>
              <a:t>30/08/2020</a:t>
            </a:fld>
            <a:endParaRPr lang="id-ID"/>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id-ID"/>
          </a:p>
        </p:txBody>
      </p:sp>
      <p:sp>
        <p:nvSpPr>
          <p:cNvPr id="7" name="Slide Number Placeholder 6"/>
          <p:cNvSpPr>
            <a:spLocks noGrp="1"/>
          </p:cNvSpPr>
          <p:nvPr>
            <p:ph type="sldNum" sz="quarter" idx="12"/>
          </p:nvPr>
        </p:nvSpPr>
        <p:spPr>
          <a:xfrm>
            <a:off x="8339328" y="1170432"/>
            <a:ext cx="733864" cy="201168"/>
          </a:xfrm>
        </p:spPr>
        <p:txBody>
          <a:bodyPr/>
          <a:lstStyle/>
          <a:p>
            <a:fld id="{31DC7B97-850E-4CC3-AF57-B78B7D745B8A}" type="slidenum">
              <a:rPr lang="id-ID" smtClean="0"/>
              <a:pPr/>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a:xfrm>
            <a:off x="2640597" y="6377459"/>
            <a:ext cx="3836404" cy="365125"/>
          </a:xfrm>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1"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26FC712-8A00-4628-9A9C-49A6A0E4F722}" type="datetimeFigureOut">
              <a:rPr lang="id-ID" smtClean="0"/>
              <a:pPr/>
              <a:t>30/08/2020</a:t>
            </a:fld>
            <a:endParaRPr lang="id-ID"/>
          </a:p>
        </p:txBody>
      </p:sp>
      <p:sp>
        <p:nvSpPr>
          <p:cNvPr id="17" name="Footer Placeholder 16"/>
          <p:cNvSpPr>
            <a:spLocks noGrp="1"/>
          </p:cNvSpPr>
          <p:nvPr>
            <p:ph type="ftr" sz="quarter" idx="11"/>
          </p:nvPr>
        </p:nvSpPr>
        <p:spPr>
          <a:xfrm>
            <a:off x="5410200" y="4205288"/>
            <a:ext cx="1295400" cy="457200"/>
          </a:xfrm>
        </p:spPr>
        <p:txBody>
          <a:bodyPr/>
          <a:lstStyle/>
          <a:p>
            <a:endParaRPr lang="id-ID"/>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31DC7B97-850E-4CC3-AF57-B78B7D745B8A}" type="slidenum">
              <a:rPr lang="id-ID" smtClean="0"/>
              <a:pPr/>
              <a:t>‹#›</a:t>
            </a:fld>
            <a:endParaRPr lang="id-ID"/>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6957" indent="0">
              <a:buNone/>
              <a:defRPr sz="2000" b="1"/>
            </a:lvl2pPr>
            <a:lvl3pPr marL="913912" indent="0">
              <a:buNone/>
              <a:defRPr sz="1800" b="1"/>
            </a:lvl3pPr>
            <a:lvl4pPr marL="1370870" indent="0">
              <a:buNone/>
              <a:defRPr sz="1600" b="1"/>
            </a:lvl4pPr>
            <a:lvl5pPr marL="1827825" indent="0">
              <a:buNone/>
              <a:defRPr sz="1600" b="1"/>
            </a:lvl5pPr>
            <a:lvl6pPr marL="2284779" indent="0">
              <a:buNone/>
              <a:defRPr sz="1600" b="1"/>
            </a:lvl6pPr>
            <a:lvl7pPr marL="2741737" indent="0">
              <a:buNone/>
              <a:defRPr sz="1600" b="1"/>
            </a:lvl7pPr>
            <a:lvl8pPr marL="3198693" indent="0">
              <a:buNone/>
              <a:defRPr sz="1600" b="1"/>
            </a:lvl8pPr>
            <a:lvl9pPr marL="365565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38" y="1535113"/>
            <a:ext cx="4041775" cy="639762"/>
          </a:xfrm>
        </p:spPr>
        <p:txBody>
          <a:bodyPr anchor="b"/>
          <a:lstStyle>
            <a:lvl1pPr marL="0" indent="0">
              <a:buNone/>
              <a:defRPr sz="2400" b="1"/>
            </a:lvl1pPr>
            <a:lvl2pPr marL="456957" indent="0">
              <a:buNone/>
              <a:defRPr sz="2000" b="1"/>
            </a:lvl2pPr>
            <a:lvl3pPr marL="913912" indent="0">
              <a:buNone/>
              <a:defRPr sz="1800" b="1"/>
            </a:lvl3pPr>
            <a:lvl4pPr marL="1370870" indent="0">
              <a:buNone/>
              <a:defRPr sz="1600" b="1"/>
            </a:lvl4pPr>
            <a:lvl5pPr marL="1827825" indent="0">
              <a:buNone/>
              <a:defRPr sz="1600" b="1"/>
            </a:lvl5pPr>
            <a:lvl6pPr marL="2284779" indent="0">
              <a:buNone/>
              <a:defRPr sz="1600" b="1"/>
            </a:lvl6pPr>
            <a:lvl7pPr marL="2741737" indent="0">
              <a:buNone/>
              <a:defRPr sz="1600" b="1"/>
            </a:lvl7pPr>
            <a:lvl8pPr marL="3198693" indent="0">
              <a:buNone/>
              <a:defRPr sz="1600" b="1"/>
            </a:lvl8pPr>
            <a:lvl9pPr marL="365565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E26FC712-8A00-4628-9A9C-49A6A0E4F722}" type="datetimeFigureOut">
              <a:rPr lang="id-ID" smtClean="0"/>
              <a:pPr/>
              <a:t>30/08/2020</a:t>
            </a:fld>
            <a:endParaRPr lang="id-ID"/>
          </a:p>
        </p:txBody>
      </p:sp>
      <p:sp>
        <p:nvSpPr>
          <p:cNvPr id="27" name="Slide Number Placeholder 26"/>
          <p:cNvSpPr>
            <a:spLocks noGrp="1"/>
          </p:cNvSpPr>
          <p:nvPr>
            <p:ph type="sldNum" sz="quarter" idx="11"/>
          </p:nvPr>
        </p:nvSpPr>
        <p:spPr/>
        <p:txBody>
          <a:bodyPr rtlCol="0"/>
          <a:lstStyle/>
          <a:p>
            <a:fld id="{31DC7B97-850E-4CC3-AF57-B78B7D745B8A}" type="slidenum">
              <a:rPr lang="id-ID" smtClean="0"/>
              <a:pPr/>
              <a:t>‹#›</a:t>
            </a:fld>
            <a:endParaRPr lang="id-ID"/>
          </a:p>
        </p:txBody>
      </p:sp>
      <p:sp>
        <p:nvSpPr>
          <p:cNvPr id="28" name="Footer Placeholder 27"/>
          <p:cNvSpPr>
            <a:spLocks noGrp="1"/>
          </p:cNvSpPr>
          <p:nvPr>
            <p:ph type="ftr" sz="quarter" idx="12"/>
          </p:nvPr>
        </p:nvSpPr>
        <p:spPr/>
        <p:txBody>
          <a:bodyPr rtlCol="0"/>
          <a:lstStyle/>
          <a:p>
            <a:endParaRPr lang="id-ID"/>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26FC712-8A00-4628-9A9C-49A6A0E4F722}" type="datetimeFigureOut">
              <a:rPr lang="id-ID" smtClean="0"/>
              <a:pPr/>
              <a:t>30/08/2020</a:t>
            </a:fld>
            <a:endParaRPr lang="id-ID"/>
          </a:p>
        </p:txBody>
      </p:sp>
      <p:sp>
        <p:nvSpPr>
          <p:cNvPr id="4" name="Footer Placeholder 3"/>
          <p:cNvSpPr>
            <a:spLocks noGrp="1"/>
          </p:cNvSpPr>
          <p:nvPr>
            <p:ph type="ftr" sz="quarter" idx="11"/>
          </p:nvPr>
        </p:nvSpPr>
        <p:spPr>
          <a:xfrm>
            <a:off x="5257800" y="612648"/>
            <a:ext cx="1325880" cy="457200"/>
          </a:xfrm>
        </p:spPr>
        <p:txBody>
          <a:bodyPr/>
          <a:lstStyle/>
          <a:p>
            <a:endParaRPr lang="id-ID"/>
          </a:p>
        </p:txBody>
      </p:sp>
      <p:sp>
        <p:nvSpPr>
          <p:cNvPr id="5" name="Slide Number Placeholder 4"/>
          <p:cNvSpPr>
            <a:spLocks noGrp="1"/>
          </p:cNvSpPr>
          <p:nvPr>
            <p:ph type="sldNum" sz="quarter" idx="12"/>
          </p:nvPr>
        </p:nvSpPr>
        <p:spPr>
          <a:xfrm>
            <a:off x="8174736" y="2272"/>
            <a:ext cx="762000" cy="365760"/>
          </a:xfrm>
        </p:spPr>
        <p:txBody>
          <a:bodyPr/>
          <a:lstStyle/>
          <a:p>
            <a:fld id="{31DC7B97-850E-4CC3-AF57-B78B7D745B8A}" type="slidenum">
              <a:rPr lang="id-ID" smtClean="0"/>
              <a:pPr/>
              <a:t>‹#›</a:t>
            </a:fld>
            <a:endParaRPr lang="id-ID"/>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13"/>
            <a:ext cx="3008313" cy="4691063"/>
          </a:xfrm>
        </p:spPr>
        <p:txBody>
          <a:bodyPr/>
          <a:lstStyle>
            <a:lvl1pPr marL="0" indent="0">
              <a:buNone/>
              <a:defRPr sz="1400"/>
            </a:lvl1pPr>
            <a:lvl2pPr marL="456957" indent="0">
              <a:buNone/>
              <a:defRPr sz="1200"/>
            </a:lvl2pPr>
            <a:lvl3pPr marL="913912" indent="0">
              <a:buNone/>
              <a:defRPr sz="1000"/>
            </a:lvl3pPr>
            <a:lvl4pPr marL="1370870" indent="0">
              <a:buNone/>
              <a:defRPr sz="900"/>
            </a:lvl4pPr>
            <a:lvl5pPr marL="1827825" indent="0">
              <a:buNone/>
              <a:defRPr sz="900"/>
            </a:lvl5pPr>
            <a:lvl6pPr marL="2284779" indent="0">
              <a:buNone/>
              <a:defRPr sz="900"/>
            </a:lvl6pPr>
            <a:lvl7pPr marL="2741737" indent="0">
              <a:buNone/>
              <a:defRPr sz="900"/>
            </a:lvl7pPr>
            <a:lvl8pPr marL="3198693" indent="0">
              <a:buNone/>
              <a:defRPr sz="900"/>
            </a:lvl8pPr>
            <a:lvl9pPr marL="365565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6957" indent="0">
              <a:buNone/>
              <a:defRPr sz="2800"/>
            </a:lvl2pPr>
            <a:lvl3pPr marL="913912" indent="0">
              <a:buNone/>
              <a:defRPr sz="2400"/>
            </a:lvl3pPr>
            <a:lvl4pPr marL="1370870" indent="0">
              <a:buNone/>
              <a:defRPr sz="2000"/>
            </a:lvl4pPr>
            <a:lvl5pPr marL="1827825" indent="0">
              <a:buNone/>
              <a:defRPr sz="2000"/>
            </a:lvl5pPr>
            <a:lvl6pPr marL="2284779" indent="0">
              <a:buNone/>
              <a:defRPr sz="2000"/>
            </a:lvl6pPr>
            <a:lvl7pPr marL="2741737" indent="0">
              <a:buNone/>
              <a:defRPr sz="2000"/>
            </a:lvl7pPr>
            <a:lvl8pPr marL="3198693" indent="0">
              <a:buNone/>
              <a:defRPr sz="2000"/>
            </a:lvl8pPr>
            <a:lvl9pPr marL="3655650" indent="0">
              <a:buNone/>
              <a:defRPr sz="2000"/>
            </a:lvl9pPr>
          </a:lstStyle>
          <a:p>
            <a:endParaRPr lang="id-ID"/>
          </a:p>
        </p:txBody>
      </p:sp>
      <p:sp>
        <p:nvSpPr>
          <p:cNvPr id="4" name="Text Placeholder 3"/>
          <p:cNvSpPr>
            <a:spLocks noGrp="1"/>
          </p:cNvSpPr>
          <p:nvPr>
            <p:ph type="body" sz="half" idx="2"/>
          </p:nvPr>
        </p:nvSpPr>
        <p:spPr>
          <a:xfrm>
            <a:off x="1792288" y="5367340"/>
            <a:ext cx="5486400" cy="804862"/>
          </a:xfrm>
        </p:spPr>
        <p:txBody>
          <a:bodyPr/>
          <a:lstStyle>
            <a:lvl1pPr marL="0" indent="0">
              <a:buNone/>
              <a:defRPr sz="1400"/>
            </a:lvl1pPr>
            <a:lvl2pPr marL="456957" indent="0">
              <a:buNone/>
              <a:defRPr sz="1200"/>
            </a:lvl2pPr>
            <a:lvl3pPr marL="913912" indent="0">
              <a:buNone/>
              <a:defRPr sz="1000"/>
            </a:lvl3pPr>
            <a:lvl4pPr marL="1370870" indent="0">
              <a:buNone/>
              <a:defRPr sz="900"/>
            </a:lvl4pPr>
            <a:lvl5pPr marL="1827825" indent="0">
              <a:buNone/>
              <a:defRPr sz="900"/>
            </a:lvl5pPr>
            <a:lvl6pPr marL="2284779" indent="0">
              <a:buNone/>
              <a:defRPr sz="900"/>
            </a:lvl6pPr>
            <a:lvl7pPr marL="2741737" indent="0">
              <a:buNone/>
              <a:defRPr sz="900"/>
            </a:lvl7pPr>
            <a:lvl8pPr marL="3198693" indent="0">
              <a:buNone/>
              <a:defRPr sz="900"/>
            </a:lvl8pPr>
            <a:lvl9pPr marL="365565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6FC712-8A00-4628-9A9C-49A6A0E4F722}" type="datetimeFigureOut">
              <a:rPr lang="id-ID" smtClean="0"/>
              <a:pPr/>
              <a:t>30/08/2020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DC7B97-850E-4CC3-AF57-B78B7D745B8A}"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2" y="274638"/>
            <a:ext cx="8229600" cy="1143000"/>
          </a:xfrm>
          <a:prstGeom prst="rect">
            <a:avLst/>
          </a:prstGeom>
        </p:spPr>
        <p:txBody>
          <a:bodyPr vert="horz" lIns="91388" tIns="45694" rIns="91388" bIns="45694"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2" y="1600200"/>
            <a:ext cx="8229600" cy="4525963"/>
          </a:xfrm>
          <a:prstGeom prst="rect">
            <a:avLst/>
          </a:prstGeom>
        </p:spPr>
        <p:txBody>
          <a:bodyPr vert="horz" lIns="91388" tIns="45694" rIns="91388" bIns="4569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388" tIns="45694" rIns="91388" bIns="45694" rtlCol="0" anchor="ctr"/>
          <a:lstStyle>
            <a:lvl1pPr algn="l">
              <a:defRPr sz="1200">
                <a:solidFill>
                  <a:schemeClr val="tx1">
                    <a:tint val="75000"/>
                  </a:schemeClr>
                </a:solidFill>
              </a:defRPr>
            </a:lvl1pPr>
          </a:lstStyle>
          <a:p>
            <a:fld id="{E26FC712-8A00-4628-9A9C-49A6A0E4F722}" type="datetimeFigureOut">
              <a:rPr lang="id-ID" smtClean="0"/>
              <a:pPr/>
              <a:t>30/08/2020</a:t>
            </a:fld>
            <a:endParaRPr lang="id-ID"/>
          </a:p>
        </p:txBody>
      </p:sp>
      <p:sp>
        <p:nvSpPr>
          <p:cNvPr id="5" name="Footer Placeholder 4"/>
          <p:cNvSpPr>
            <a:spLocks noGrp="1"/>
          </p:cNvSpPr>
          <p:nvPr>
            <p:ph type="ftr" sz="quarter" idx="3"/>
          </p:nvPr>
        </p:nvSpPr>
        <p:spPr>
          <a:xfrm>
            <a:off x="3124202" y="6356350"/>
            <a:ext cx="2895600" cy="365125"/>
          </a:xfrm>
          <a:prstGeom prst="rect">
            <a:avLst/>
          </a:prstGeom>
        </p:spPr>
        <p:txBody>
          <a:bodyPr vert="horz" lIns="91388" tIns="45694" rIns="91388" bIns="45694"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388" tIns="45694" rIns="91388" bIns="45694" rtlCol="0" anchor="ctr"/>
          <a:lstStyle>
            <a:lvl1pPr algn="r">
              <a:defRPr sz="1200">
                <a:solidFill>
                  <a:schemeClr val="tx1">
                    <a:tint val="75000"/>
                  </a:schemeClr>
                </a:solidFill>
              </a:defRPr>
            </a:lvl1pPr>
          </a:lstStyle>
          <a:p>
            <a:fld id="{31DC7B97-850E-4CC3-AF57-B78B7D745B8A}"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txStyles>
    <p:titleStyle>
      <a:lvl1pPr algn="ctr" defTabSz="913912" rtl="0" eaLnBrk="1" latinLnBrk="0" hangingPunct="1">
        <a:spcBef>
          <a:spcPct val="0"/>
        </a:spcBef>
        <a:buNone/>
        <a:defRPr sz="4400" kern="1200">
          <a:solidFill>
            <a:schemeClr val="tx1"/>
          </a:solidFill>
          <a:latin typeface="+mj-lt"/>
          <a:ea typeface="+mj-ea"/>
          <a:cs typeface="+mj-cs"/>
        </a:defRPr>
      </a:lvl1pPr>
    </p:titleStyle>
    <p:bodyStyle>
      <a:lvl1pPr marL="342718" indent="-342718" algn="l" defTabSz="913912"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552" indent="-285594" algn="l" defTabSz="913912"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389" indent="-228479" algn="l" defTabSz="913912"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347" indent="-228479" algn="l" defTabSz="91391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301" indent="-228479" algn="l" defTabSz="91391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3259" indent="-228479" algn="l" defTabSz="91391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214" indent="-228479" algn="l" defTabSz="91391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169" indent="-228479" algn="l" defTabSz="91391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126" indent="-228479" algn="l" defTabSz="91391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3912" rtl="0" eaLnBrk="1" latinLnBrk="0" hangingPunct="1">
        <a:defRPr sz="1800" kern="1200">
          <a:solidFill>
            <a:schemeClr val="tx1"/>
          </a:solidFill>
          <a:latin typeface="+mn-lt"/>
          <a:ea typeface="+mn-ea"/>
          <a:cs typeface="+mn-cs"/>
        </a:defRPr>
      </a:lvl1pPr>
      <a:lvl2pPr marL="456957" algn="l" defTabSz="913912" rtl="0" eaLnBrk="1" latinLnBrk="0" hangingPunct="1">
        <a:defRPr sz="1800" kern="1200">
          <a:solidFill>
            <a:schemeClr val="tx1"/>
          </a:solidFill>
          <a:latin typeface="+mn-lt"/>
          <a:ea typeface="+mn-ea"/>
          <a:cs typeface="+mn-cs"/>
        </a:defRPr>
      </a:lvl2pPr>
      <a:lvl3pPr marL="913912" algn="l" defTabSz="913912" rtl="0" eaLnBrk="1" latinLnBrk="0" hangingPunct="1">
        <a:defRPr sz="1800" kern="1200">
          <a:solidFill>
            <a:schemeClr val="tx1"/>
          </a:solidFill>
          <a:latin typeface="+mn-lt"/>
          <a:ea typeface="+mn-ea"/>
          <a:cs typeface="+mn-cs"/>
        </a:defRPr>
      </a:lvl3pPr>
      <a:lvl4pPr marL="1370870" algn="l" defTabSz="913912" rtl="0" eaLnBrk="1" latinLnBrk="0" hangingPunct="1">
        <a:defRPr sz="1800" kern="1200">
          <a:solidFill>
            <a:schemeClr val="tx1"/>
          </a:solidFill>
          <a:latin typeface="+mn-lt"/>
          <a:ea typeface="+mn-ea"/>
          <a:cs typeface="+mn-cs"/>
        </a:defRPr>
      </a:lvl4pPr>
      <a:lvl5pPr marL="1827825" algn="l" defTabSz="913912" rtl="0" eaLnBrk="1" latinLnBrk="0" hangingPunct="1">
        <a:defRPr sz="1800" kern="1200">
          <a:solidFill>
            <a:schemeClr val="tx1"/>
          </a:solidFill>
          <a:latin typeface="+mn-lt"/>
          <a:ea typeface="+mn-ea"/>
          <a:cs typeface="+mn-cs"/>
        </a:defRPr>
      </a:lvl5pPr>
      <a:lvl6pPr marL="2284779" algn="l" defTabSz="913912" rtl="0" eaLnBrk="1" latinLnBrk="0" hangingPunct="1">
        <a:defRPr sz="1800" kern="1200">
          <a:solidFill>
            <a:schemeClr val="tx1"/>
          </a:solidFill>
          <a:latin typeface="+mn-lt"/>
          <a:ea typeface="+mn-ea"/>
          <a:cs typeface="+mn-cs"/>
        </a:defRPr>
      </a:lvl6pPr>
      <a:lvl7pPr marL="2741737" algn="l" defTabSz="913912" rtl="0" eaLnBrk="1" latinLnBrk="0" hangingPunct="1">
        <a:defRPr sz="1800" kern="1200">
          <a:solidFill>
            <a:schemeClr val="tx1"/>
          </a:solidFill>
          <a:latin typeface="+mn-lt"/>
          <a:ea typeface="+mn-ea"/>
          <a:cs typeface="+mn-cs"/>
        </a:defRPr>
      </a:lvl7pPr>
      <a:lvl8pPr marL="3198693" algn="l" defTabSz="913912" rtl="0" eaLnBrk="1" latinLnBrk="0" hangingPunct="1">
        <a:defRPr sz="1800" kern="1200">
          <a:solidFill>
            <a:schemeClr val="tx1"/>
          </a:solidFill>
          <a:latin typeface="+mn-lt"/>
          <a:ea typeface="+mn-ea"/>
          <a:cs typeface="+mn-cs"/>
        </a:defRPr>
      </a:lvl8pPr>
      <a:lvl9pPr marL="3655650" algn="l" defTabSz="91391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26FC712-8A00-4628-9A9C-49A6A0E4F722}" type="datetimeFigureOut">
              <a:rPr lang="id-ID" smtClean="0"/>
              <a:pPr/>
              <a:t>30/08/2020</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1DC7B97-850E-4CC3-AF57-B78B7D745B8A}"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E26FC712-8A00-4628-9A9C-49A6A0E4F722}" type="datetimeFigureOut">
              <a:rPr lang="id-ID" smtClean="0"/>
              <a:pPr/>
              <a:t>30/08/2020</a:t>
            </a:fld>
            <a:endParaRPr lang="id-ID"/>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id-ID"/>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31DC7B97-850E-4CC3-AF57-B78B7D745B8A}"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6FC712-8A00-4628-9A9C-49A6A0E4F722}" type="datetimeFigureOut">
              <a:rPr lang="id-ID" smtClean="0"/>
              <a:pPr/>
              <a:t>30/08/2020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DC7B97-850E-4CC3-AF57-B78B7D745B8A}"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26FC712-8A00-4628-9A9C-49A6A0E4F722}" type="datetimeFigureOut">
              <a:rPr lang="id-ID" smtClean="0"/>
              <a:pPr/>
              <a:t>30/08/2020</a:t>
            </a:fld>
            <a:endParaRPr lang="id-ID"/>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id-ID"/>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31DC7B97-850E-4CC3-AF57-B78B7D745B8A}"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slide" Target="slide26.xml"/><Relationship Id="rId2" Type="http://schemas.openxmlformats.org/officeDocument/2006/relationships/diagramData" Target="../diagrams/data2.xml"/><Relationship Id="rId1" Type="http://schemas.openxmlformats.org/officeDocument/2006/relationships/slideLayout" Target="../slideLayouts/slideLayout1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0.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slide" Target="slide9.xml"/><Relationship Id="rId1" Type="http://schemas.openxmlformats.org/officeDocument/2006/relationships/slideLayout" Target="../slideLayouts/slideLayout36.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02676" y="5254548"/>
            <a:ext cx="5738648" cy="1477328"/>
          </a:xfrm>
          <a:prstGeom prst="rect">
            <a:avLst/>
          </a:prstGeom>
          <a:noFill/>
        </p:spPr>
        <p:txBody>
          <a:bodyPr wrap="square" rtlCol="0">
            <a:spAutoFit/>
          </a:bodyPr>
          <a:lstStyle/>
          <a:p>
            <a:pPr algn="ctr"/>
            <a:r>
              <a:rPr lang="id-ID" b="1" dirty="0" smtClean="0"/>
              <a:t>KEMENTERIAN PENDIDIKAN DAN KEBUDAYAAN</a:t>
            </a:r>
            <a:endParaRPr lang="id-ID" dirty="0" smtClean="0"/>
          </a:p>
          <a:p>
            <a:pPr algn="ctr"/>
            <a:r>
              <a:rPr lang="id-ID" b="1" dirty="0" smtClean="0"/>
              <a:t>DIREKTORAT JENDERAL PENDIDIKAN MENENGAH</a:t>
            </a:r>
            <a:endParaRPr lang="id-ID" dirty="0" smtClean="0"/>
          </a:p>
          <a:p>
            <a:pPr algn="ctr"/>
            <a:r>
              <a:rPr lang="id-ID" b="1" dirty="0" smtClean="0"/>
              <a:t>DIREKTORAT PSMA</a:t>
            </a:r>
          </a:p>
          <a:p>
            <a:pPr algn="ctr"/>
            <a:endParaRPr lang="id-ID" b="1" dirty="0" smtClean="0">
              <a:latin typeface="Berlin Sans FB" pitchFamily="34" charset="0"/>
            </a:endParaRPr>
          </a:p>
          <a:p>
            <a:pPr algn="ctr"/>
            <a:r>
              <a:rPr lang="id-ID" b="1" dirty="0" smtClean="0">
                <a:latin typeface="Berlin Sans FB" pitchFamily="34" charset="0"/>
              </a:rPr>
              <a:t>2013</a:t>
            </a:r>
            <a:endParaRPr lang="id-ID" b="1" dirty="0">
              <a:latin typeface="Berlin Sans FB" pitchFamily="34" charset="0"/>
            </a:endParaRPr>
          </a:p>
        </p:txBody>
      </p:sp>
      <p:sp>
        <p:nvSpPr>
          <p:cNvPr id="5" name="TextBox 4"/>
          <p:cNvSpPr txBox="1"/>
          <p:nvPr/>
        </p:nvSpPr>
        <p:spPr>
          <a:xfrm>
            <a:off x="1207827" y="3989270"/>
            <a:ext cx="6728346" cy="1107996"/>
          </a:xfrm>
          <a:prstGeom prst="rect">
            <a:avLst/>
          </a:prstGeom>
          <a:noFill/>
        </p:spPr>
        <p:txBody>
          <a:bodyPr wrap="square" rtlCol="0">
            <a:spAutoFit/>
          </a:bodyPr>
          <a:lstStyle/>
          <a:p>
            <a:pPr algn="ctr"/>
            <a:r>
              <a:rPr lang="id-ID" sz="6600" dirty="0" smtClean="0">
                <a:solidFill>
                  <a:schemeClr val="bg1"/>
                </a:solidFill>
                <a:latin typeface="Brush Script MT" pitchFamily="66" charset="0"/>
              </a:rPr>
              <a:t>Pengembangan</a:t>
            </a:r>
            <a:endParaRPr lang="id-ID" sz="6600" dirty="0">
              <a:solidFill>
                <a:schemeClr val="bg1"/>
              </a:solidFill>
              <a:latin typeface="Brush Script MT" pitchFamily="66" charset="0"/>
            </a:endParaRPr>
          </a:p>
        </p:txBody>
      </p:sp>
      <p:pic>
        <p:nvPicPr>
          <p:cNvPr id="7" name="Picture 6" descr="diknas"/>
          <p:cNvPicPr>
            <a:picLocks noChangeAspect="1"/>
          </p:cNvPicPr>
          <p:nvPr/>
        </p:nvPicPr>
        <p:blipFill>
          <a:blip r:embed="rId3" cstate="print"/>
          <a:srcRect/>
          <a:stretch>
            <a:fillRect/>
          </a:stretch>
        </p:blipFill>
        <p:spPr bwMode="auto">
          <a:xfrm>
            <a:off x="3764840" y="492832"/>
            <a:ext cx="1614320" cy="1605148"/>
          </a:xfrm>
          <a:prstGeom prst="rect">
            <a:avLst/>
          </a:prstGeom>
          <a:noFill/>
          <a:ln w="9525">
            <a:noFill/>
            <a:miter lim="800000"/>
            <a:headEnd/>
            <a:tailEnd/>
          </a:ln>
        </p:spPr>
      </p:pic>
      <p:sp>
        <p:nvSpPr>
          <p:cNvPr id="9" name="Rectangle 8"/>
          <p:cNvSpPr/>
          <p:nvPr/>
        </p:nvSpPr>
        <p:spPr>
          <a:xfrm>
            <a:off x="0" y="2316822"/>
            <a:ext cx="9144000" cy="2538484"/>
          </a:xfrm>
          <a:prstGeom prst="rect">
            <a:avLst/>
          </a:prstGeom>
          <a:solidFill>
            <a:srgbClr val="00009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d-ID"/>
          </a:p>
        </p:txBody>
      </p:sp>
      <p:sp>
        <p:nvSpPr>
          <p:cNvPr id="10" name="TextBox 9"/>
          <p:cNvSpPr txBox="1"/>
          <p:nvPr/>
        </p:nvSpPr>
        <p:spPr>
          <a:xfrm>
            <a:off x="1207827" y="2667714"/>
            <a:ext cx="6728346" cy="1107996"/>
          </a:xfrm>
          <a:prstGeom prst="rect">
            <a:avLst/>
          </a:prstGeom>
          <a:noFill/>
        </p:spPr>
        <p:txBody>
          <a:bodyPr wrap="square" rtlCol="0">
            <a:spAutoFit/>
          </a:bodyPr>
          <a:lstStyle/>
          <a:p>
            <a:pPr algn="ctr"/>
            <a:r>
              <a:rPr lang="id-ID" sz="6600" dirty="0" smtClean="0">
                <a:solidFill>
                  <a:schemeClr val="bg1"/>
                </a:solidFill>
                <a:latin typeface="Brush Script MT" pitchFamily="66" charset="0"/>
              </a:rPr>
              <a:t>Penilaian</a:t>
            </a:r>
            <a:endParaRPr lang="id-ID" sz="6600" dirty="0">
              <a:solidFill>
                <a:schemeClr val="bg1"/>
              </a:solidFill>
              <a:latin typeface="Brush Script MT" pitchFamily="66" charset="0"/>
            </a:endParaRPr>
          </a:p>
        </p:txBody>
      </p:sp>
      <p:sp>
        <p:nvSpPr>
          <p:cNvPr id="11" name="Rectangle 10"/>
          <p:cNvSpPr/>
          <p:nvPr/>
        </p:nvSpPr>
        <p:spPr>
          <a:xfrm>
            <a:off x="1957020" y="3767994"/>
            <a:ext cx="4818948"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4800" b="1" cap="none" spc="0" dirty="0" smtClean="0">
                <a:ln w="11430"/>
                <a:solidFill>
                  <a:srgbClr val="FFFF00"/>
                </a:solidFill>
                <a:effectLst>
                  <a:outerShdw blurRad="50800" dist="39000" dir="5460000" algn="tl">
                    <a:srgbClr val="000000">
                      <a:alpha val="38000"/>
                    </a:srgbClr>
                  </a:outerShdw>
                </a:effectLst>
                <a:latin typeface="Berlin Sans FB" pitchFamily="34" charset="0"/>
                <a:cs typeface="JasmineUPC" pitchFamily="18" charset="-34"/>
              </a:rPr>
              <a:t>Kurikulum 2013</a:t>
            </a:r>
            <a:endParaRPr lang="id-ID" sz="4800" b="1" cap="none" spc="0" dirty="0">
              <a:ln w="11430"/>
              <a:solidFill>
                <a:srgbClr val="FFFF00"/>
              </a:solidFill>
              <a:effectLst>
                <a:outerShdw blurRad="50800" dist="39000" dir="5460000" algn="tl">
                  <a:srgbClr val="000000">
                    <a:alpha val="38000"/>
                  </a:srgbClr>
                </a:outerShdw>
              </a:effectLst>
              <a:latin typeface="Berlin Sans FB" pitchFamily="34" charset="0"/>
            </a:endParaRPr>
          </a:p>
        </p:txBody>
      </p:sp>
    </p:spTree>
  </p:cSld>
  <p:clrMapOvr>
    <a:masterClrMapping/>
  </p:clrMapOvr>
  <p:transition>
    <p:cover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nvPr>
        </p:nvGraphicFramePr>
        <p:xfrm>
          <a:off x="384436" y="1634634"/>
          <a:ext cx="8229600" cy="3567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320171" y="551796"/>
            <a:ext cx="5121980"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id-ID" sz="3600" b="1" cap="none" spc="0" dirty="0" smtClean="0">
                <a:ln w="11430"/>
                <a:solidFill>
                  <a:srgbClr val="000099"/>
                </a:solidFill>
                <a:effectLst>
                  <a:outerShdw blurRad="50800" dist="39000" dir="5460000" algn="tl">
                    <a:srgbClr val="000000">
                      <a:alpha val="38000"/>
                    </a:srgbClr>
                  </a:outerShdw>
                </a:effectLst>
                <a:cs typeface="Calibri" pitchFamily="34" charset="0"/>
              </a:rPr>
              <a:t>CAPAIAN PEMBELAJARAN</a:t>
            </a:r>
            <a:endParaRPr lang="id-ID" sz="3600" b="1" cap="none" spc="0" dirty="0">
              <a:ln w="11430"/>
              <a:solidFill>
                <a:srgbClr val="000099"/>
              </a:solidFill>
              <a:effectLst>
                <a:outerShdw blurRad="50800" dist="39000" dir="5460000" algn="tl">
                  <a:srgbClr val="000000">
                    <a:alpha val="38000"/>
                  </a:srgbClr>
                </a:outerShdw>
              </a:effectLst>
              <a:cs typeface="Calibri" pitchFamily="34" charset="0"/>
            </a:endParaRPr>
          </a:p>
        </p:txBody>
      </p:sp>
      <p:grpSp>
        <p:nvGrpSpPr>
          <p:cNvPr id="2" name="Group 11"/>
          <p:cNvGrpSpPr/>
          <p:nvPr/>
        </p:nvGrpSpPr>
        <p:grpSpPr>
          <a:xfrm>
            <a:off x="1018695" y="4317131"/>
            <a:ext cx="1411620" cy="2010099"/>
            <a:chOff x="1103586" y="4359168"/>
            <a:chExt cx="1529255" cy="2010099"/>
          </a:xfrm>
        </p:grpSpPr>
        <p:sp>
          <p:nvSpPr>
            <p:cNvPr id="4" name="Pentagon 3"/>
            <p:cNvSpPr/>
            <p:nvPr/>
          </p:nvSpPr>
          <p:spPr>
            <a:xfrm rot="5400000">
              <a:off x="1336127" y="4457703"/>
              <a:ext cx="1064173" cy="867103"/>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Oval 4"/>
            <p:cNvSpPr/>
            <p:nvPr/>
          </p:nvSpPr>
          <p:spPr>
            <a:xfrm>
              <a:off x="1103586" y="5407570"/>
              <a:ext cx="1529255" cy="961697"/>
            </a:xfrm>
            <a:prstGeom prst="ellipse">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b="1" dirty="0" smtClean="0">
                  <a:latin typeface="Agency FB" pitchFamily="34" charset="0"/>
                </a:rPr>
                <a:t>KI-3</a:t>
              </a:r>
              <a:endParaRPr lang="id-ID" sz="3200" b="1" dirty="0">
                <a:latin typeface="Agency FB" pitchFamily="34" charset="0"/>
              </a:endParaRPr>
            </a:p>
          </p:txBody>
        </p:sp>
      </p:grpSp>
      <p:grpSp>
        <p:nvGrpSpPr>
          <p:cNvPr id="3" name="Group 12"/>
          <p:cNvGrpSpPr/>
          <p:nvPr/>
        </p:nvGrpSpPr>
        <p:grpSpPr>
          <a:xfrm>
            <a:off x="3793427" y="4317131"/>
            <a:ext cx="1411620" cy="2010099"/>
            <a:chOff x="4109545" y="4432741"/>
            <a:chExt cx="1529255" cy="2010099"/>
          </a:xfrm>
        </p:grpSpPr>
        <p:sp>
          <p:nvSpPr>
            <p:cNvPr id="6" name="Pentagon 5"/>
            <p:cNvSpPr/>
            <p:nvPr/>
          </p:nvSpPr>
          <p:spPr>
            <a:xfrm rot="5400000">
              <a:off x="4342086" y="4531276"/>
              <a:ext cx="1064173" cy="867103"/>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Oval 6"/>
            <p:cNvSpPr/>
            <p:nvPr/>
          </p:nvSpPr>
          <p:spPr>
            <a:xfrm>
              <a:off x="4109545" y="5481143"/>
              <a:ext cx="1529255" cy="961697"/>
            </a:xfrm>
            <a:prstGeom prst="ellipse">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b="1" dirty="0" smtClean="0">
                  <a:latin typeface="Agency FB" pitchFamily="34" charset="0"/>
                </a:rPr>
                <a:t>KI-4</a:t>
              </a:r>
              <a:endParaRPr lang="id-ID" sz="3200" b="1" dirty="0">
                <a:latin typeface="Agency FB" pitchFamily="34" charset="0"/>
              </a:endParaRPr>
            </a:p>
          </p:txBody>
        </p:sp>
      </p:grpSp>
      <p:sp>
        <p:nvSpPr>
          <p:cNvPr id="10" name="Pentagon 9"/>
          <p:cNvSpPr/>
          <p:nvPr/>
        </p:nvSpPr>
        <p:spPr>
          <a:xfrm rot="5400000">
            <a:off x="7076619" y="4449016"/>
            <a:ext cx="1064173" cy="800403"/>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Oval 10">
            <a:hlinkClick r:id="rId7" action="ppaction://hlinksldjump"/>
          </p:cNvPr>
          <p:cNvSpPr/>
          <p:nvPr/>
        </p:nvSpPr>
        <p:spPr>
          <a:xfrm>
            <a:off x="6837530" y="5365533"/>
            <a:ext cx="1545225" cy="961697"/>
          </a:xfrm>
          <a:prstGeom prst="ellipse">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b="1" dirty="0" smtClean="0">
                <a:latin typeface="Agency FB" pitchFamily="34" charset="0"/>
              </a:rPr>
              <a:t>KI-1&amp;2</a:t>
            </a:r>
            <a:endParaRPr lang="id-ID" sz="3200" b="1" dirty="0">
              <a:latin typeface="Agency FB" pitchFamily="3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500"/>
                                        <p:tgtEl>
                                          <p:spTgt spid="10"/>
                                        </p:tgtEl>
                                      </p:cBhvr>
                                    </p:animEffect>
                                  </p:childTnLst>
                                </p:cTn>
                              </p:par>
                              <p:par>
                                <p:cTn id="18" presetID="4" presetClass="entr" presetSubtype="16"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ox(in)">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41434" y="1660466"/>
            <a:ext cx="8131066" cy="4601260"/>
          </a:xfrm>
          <a:prstGeom prst="rect">
            <a:avLst/>
          </a:prstGeom>
        </p:spPr>
        <p:txBody>
          <a:bodyPr wrap="square">
            <a:spAutoFit/>
          </a:bodyPr>
          <a:lstStyle/>
          <a:p>
            <a:pPr marL="266700" indent="-266700">
              <a:buFont typeface="Wingdings" pitchFamily="2" charset="2"/>
              <a:buChar char="§"/>
            </a:pPr>
            <a:r>
              <a:rPr lang="id-ID" sz="2400" b="1" dirty="0" smtClean="0">
                <a:solidFill>
                  <a:srgbClr val="C00000"/>
                </a:solidFill>
                <a:latin typeface="Berlin Sans FB" pitchFamily="34" charset="0"/>
              </a:rPr>
              <a:t>Kompetensi Inti </a:t>
            </a:r>
            <a:r>
              <a:rPr lang="id-ID" sz="2400" dirty="0" smtClean="0">
                <a:latin typeface="Berlin Sans FB" pitchFamily="34" charset="0"/>
              </a:rPr>
              <a:t>merupakan operasionalisasi SKL dalam bentuk kualitas yang harus dimiliki peserta didik yang telah menyelesaikan pendidikan pada satuan pendidikan tertentu atau jenjang pendidikan tertentu, gambaran mengenai kompetensi utama yang dikelompokkan ke dalam aspek sikap, pengetahuan, dan keterampilan (afektif, kognitif, dan psikomotor) yang harus dipelajari peserta didik untuk suatu jenjang sekolah, kelas dan mata pelajaran. </a:t>
            </a:r>
          </a:p>
          <a:p>
            <a:pPr marL="266700" indent="-266700">
              <a:spcBef>
                <a:spcPts val="600"/>
              </a:spcBef>
              <a:buFont typeface="Wingdings" pitchFamily="2" charset="2"/>
              <a:buChar char="§"/>
            </a:pPr>
            <a:r>
              <a:rPr lang="id-ID" sz="2400" b="1" dirty="0" smtClean="0">
                <a:latin typeface="Berlin Sans FB" pitchFamily="34" charset="0"/>
              </a:rPr>
              <a:t>Penilaian otentik</a:t>
            </a:r>
            <a:r>
              <a:rPr lang="id-ID" sz="2400" dirty="0" smtClean="0">
                <a:latin typeface="Berlin Sans FB" pitchFamily="34" charset="0"/>
              </a:rPr>
              <a:t> merupakan penilaian yang dilakukan secara komprehensif untuk menilai mulai dari masukan (</a:t>
            </a:r>
            <a:r>
              <a:rPr lang="id-ID" sz="2400" i="1" dirty="0" smtClean="0">
                <a:latin typeface="Berlin Sans FB" pitchFamily="34" charset="0"/>
              </a:rPr>
              <a:t>input), proses,dan  </a:t>
            </a:r>
            <a:r>
              <a:rPr lang="id-ID" sz="2400" dirty="0" smtClean="0">
                <a:latin typeface="Berlin Sans FB" pitchFamily="34" charset="0"/>
              </a:rPr>
              <a:t>keluaran (</a:t>
            </a:r>
            <a:r>
              <a:rPr lang="id-ID" sz="2400" i="1" dirty="0" smtClean="0">
                <a:latin typeface="Berlin Sans FB" pitchFamily="34" charset="0"/>
              </a:rPr>
              <a:t>output) pembelajaran</a:t>
            </a:r>
            <a:endParaRPr lang="id-ID" sz="2400" dirty="0" smtClean="0">
              <a:latin typeface="Berlin Sans FB" pitchFamily="34" charset="0"/>
            </a:endParaRPr>
          </a:p>
        </p:txBody>
      </p:sp>
      <p:sp>
        <p:nvSpPr>
          <p:cNvPr id="9" name="Rectangle 8"/>
          <p:cNvSpPr/>
          <p:nvPr/>
        </p:nvSpPr>
        <p:spPr>
          <a:xfrm>
            <a:off x="294976" y="480502"/>
            <a:ext cx="7027886" cy="62401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ts val="3900"/>
              </a:lnSpc>
            </a:pPr>
            <a:r>
              <a:rPr lang="id-ID" sz="4800" b="1" cap="none" spc="0" dirty="0" smtClean="0">
                <a:ln w="11430"/>
                <a:solidFill>
                  <a:schemeClr val="accent1">
                    <a:lumMod val="20000"/>
                    <a:lumOff val="80000"/>
                  </a:schemeClr>
                </a:solidFill>
                <a:effectLst>
                  <a:outerShdw blurRad="50800" dist="39000" dir="5460000" algn="tl">
                    <a:srgbClr val="000000">
                      <a:alpha val="38000"/>
                    </a:srgbClr>
                  </a:outerShdw>
                </a:effectLst>
                <a:latin typeface="Berlin Sans FB Demi" pitchFamily="34" charset="0"/>
                <a:cs typeface="Calibri" pitchFamily="34" charset="0"/>
              </a:rPr>
              <a:t>PENGERTIAN &amp; KONSEP</a:t>
            </a:r>
            <a:endParaRPr lang="id-ID" sz="4800" b="1" cap="none" spc="0" dirty="0">
              <a:ln w="11430"/>
              <a:solidFill>
                <a:schemeClr val="accent1">
                  <a:lumMod val="20000"/>
                  <a:lumOff val="80000"/>
                </a:schemeClr>
              </a:solidFill>
              <a:effectLst>
                <a:outerShdw blurRad="50800" dist="39000" dir="5460000" algn="tl">
                  <a:srgbClr val="000000">
                    <a:alpha val="38000"/>
                  </a:srgbClr>
                </a:outerShdw>
              </a:effectLst>
              <a:cs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solidFill>
                  <a:schemeClr val="bg1"/>
                </a:solidFill>
              </a:rPr>
              <a:t>PENILAIAN OTENTIK </a:t>
            </a:r>
            <a:br>
              <a:rPr lang="id-ID" dirty="0" smtClean="0">
                <a:solidFill>
                  <a:schemeClr val="bg1"/>
                </a:solidFill>
              </a:rPr>
            </a:br>
            <a:r>
              <a:rPr lang="id-ID" dirty="0" smtClean="0">
                <a:solidFill>
                  <a:schemeClr val="bg1"/>
                </a:solidFill>
              </a:rPr>
              <a:t>(AUTHENTIC ASSESSMENT)</a:t>
            </a:r>
            <a:endParaRPr lang="id-ID" dirty="0">
              <a:solidFill>
                <a:schemeClr val="bg1"/>
              </a:solidFill>
            </a:endParaRPr>
          </a:p>
        </p:txBody>
      </p:sp>
      <p:sp>
        <p:nvSpPr>
          <p:cNvPr id="3" name="Content Placeholder 2"/>
          <p:cNvSpPr>
            <a:spLocks noGrp="1"/>
          </p:cNvSpPr>
          <p:nvPr>
            <p:ph idx="1"/>
          </p:nvPr>
        </p:nvSpPr>
        <p:spPr/>
        <p:txBody>
          <a:bodyPr>
            <a:noAutofit/>
          </a:bodyPr>
          <a:lstStyle/>
          <a:p>
            <a:pPr>
              <a:buNone/>
            </a:pPr>
            <a:r>
              <a:rPr lang="id-ID" sz="4000" b="1" u="sng" dirty="0" smtClean="0">
                <a:latin typeface="Agency FB" pitchFamily="34" charset="0"/>
              </a:rPr>
              <a:t>Jenis-jenis penilaian otentik</a:t>
            </a:r>
          </a:p>
          <a:p>
            <a:pPr lvl="0">
              <a:spcBef>
                <a:spcPts val="1200"/>
              </a:spcBef>
            </a:pPr>
            <a:r>
              <a:rPr lang="id-ID" sz="3600" dirty="0" smtClean="0">
                <a:latin typeface="Agency FB" pitchFamily="34" charset="0"/>
              </a:rPr>
              <a:t>Evaluasi Diri</a:t>
            </a:r>
          </a:p>
          <a:p>
            <a:pPr lvl="0">
              <a:spcBef>
                <a:spcPts val="1200"/>
              </a:spcBef>
            </a:pPr>
            <a:r>
              <a:rPr lang="id-ID" sz="3600" dirty="0" smtClean="0">
                <a:latin typeface="Agency FB" pitchFamily="34" charset="0"/>
              </a:rPr>
              <a:t>Penilaian Kinerja</a:t>
            </a:r>
          </a:p>
          <a:p>
            <a:pPr lvl="0"/>
            <a:r>
              <a:rPr lang="id-ID" sz="3600" dirty="0" smtClean="0">
                <a:latin typeface="Agency FB" pitchFamily="34" charset="0"/>
              </a:rPr>
              <a:t>Proyek</a:t>
            </a:r>
          </a:p>
          <a:p>
            <a:r>
              <a:rPr lang="id-ID" sz="3600" dirty="0" smtClean="0">
                <a:latin typeface="Agency FB" pitchFamily="34" charset="0"/>
              </a:rPr>
              <a:t>Portofolio</a:t>
            </a:r>
          </a:p>
          <a:p>
            <a:r>
              <a:rPr lang="id-ID" sz="3600" dirty="0" smtClean="0">
                <a:latin typeface="Agency FB" pitchFamily="34" charset="0"/>
              </a:rPr>
              <a:t>Esai</a:t>
            </a:r>
          </a:p>
          <a:p>
            <a:pPr lvl="0"/>
            <a:endParaRPr lang="id-ID" sz="3600" dirty="0" smtClean="0">
              <a:latin typeface="Agency FB" pitchFamily="34" charset="0"/>
            </a:endParaRPr>
          </a:p>
          <a:p>
            <a:pPr marL="361950" indent="-361950">
              <a:spcBef>
                <a:spcPts val="1200"/>
              </a:spcBef>
              <a:buClrTx/>
              <a:buFont typeface="Wingdings" pitchFamily="2" charset="2"/>
              <a:buChar char="§"/>
            </a:pPr>
            <a:endParaRPr lang="id-ID" sz="3600" dirty="0" smtClean="0">
              <a:latin typeface="Agency FB" pitchFamily="34" charset="0"/>
            </a:endParaRPr>
          </a:p>
          <a:p>
            <a:pPr marL="361950" indent="-361950">
              <a:spcBef>
                <a:spcPts val="1200"/>
              </a:spcBef>
              <a:buClrTx/>
              <a:buFont typeface="Wingdings" pitchFamily="2" charset="2"/>
              <a:buChar char="§"/>
            </a:pPr>
            <a:endParaRPr lang="id-ID" sz="3600" dirty="0" smtClean="0">
              <a:latin typeface="Agency FB" pitchFamily="34" charset="0"/>
            </a:endParaRPr>
          </a:p>
          <a:p>
            <a:pPr marL="361950" indent="-361950">
              <a:spcBef>
                <a:spcPts val="1200"/>
              </a:spcBef>
              <a:buClrTx/>
              <a:buFont typeface="Wingdings" pitchFamily="2" charset="2"/>
              <a:buChar char="§"/>
            </a:pPr>
            <a:endParaRPr lang="id-ID" sz="3600" dirty="0">
              <a:latin typeface="Agency FB" pitchFamily="34" charset="0"/>
            </a:endParaRP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RUANG LINGKUP PENILAIAN</a:t>
            </a:r>
            <a:endParaRPr lang="id-ID" dirty="0"/>
          </a:p>
        </p:txBody>
      </p:sp>
      <p:graphicFrame>
        <p:nvGraphicFramePr>
          <p:cNvPr id="7" name="Content Placeholder 6"/>
          <p:cNvGraphicFramePr>
            <a:graphicFrameLocks noGrp="1"/>
          </p:cNvGraphicFramePr>
          <p:nvPr>
            <p:ph idx="1"/>
          </p:nvPr>
        </p:nvGraphicFramePr>
        <p:xfrm>
          <a:off x="457200" y="1774825"/>
          <a:ext cx="8229600" cy="462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Agency FB" pitchFamily="34" charset="0"/>
              </a:rPr>
              <a:t>TEKNIK &amp; INSTRUMEN PENILAIAN</a:t>
            </a:r>
            <a:endParaRPr lang="id-ID" dirty="0">
              <a:latin typeface="Agency FB" pitchFamily="34" charset="0"/>
            </a:endParaRPr>
          </a:p>
        </p:txBody>
      </p:sp>
      <p:sp>
        <p:nvSpPr>
          <p:cNvPr id="3" name="Content Placeholder 2"/>
          <p:cNvSpPr>
            <a:spLocks noGrp="1"/>
          </p:cNvSpPr>
          <p:nvPr>
            <p:ph idx="1"/>
          </p:nvPr>
        </p:nvSpPr>
        <p:spPr>
          <a:xfrm>
            <a:off x="351692" y="1870443"/>
            <a:ext cx="8449408" cy="4987557"/>
          </a:xfrm>
        </p:spPr>
        <p:txBody>
          <a:bodyPr>
            <a:noAutofit/>
          </a:bodyPr>
          <a:lstStyle/>
          <a:p>
            <a:pPr marL="361950" indent="-319088">
              <a:spcBef>
                <a:spcPts val="600"/>
              </a:spcBef>
            </a:pPr>
            <a:r>
              <a:rPr lang="id-ID" sz="2000" b="1" dirty="0" smtClean="0">
                <a:solidFill>
                  <a:srgbClr val="990033"/>
                </a:solidFill>
                <a:latin typeface="Agency FB" pitchFamily="34" charset="0"/>
              </a:rPr>
              <a:t>Observasi</a:t>
            </a:r>
            <a:r>
              <a:rPr lang="id-ID" sz="2000" b="1" dirty="0" smtClean="0">
                <a:latin typeface="Agency FB" pitchFamily="34" charset="0"/>
              </a:rPr>
              <a:t> merupakan teknik penilaian yang dilakukan secara berkesinambungan dengan menggunakan indera, baik secara langsung maupun tidak langsung dengan menggunakan pedoman observasi yang berisi sejumlah indikator perilaku yang diamati. (Instrumen: daftar cek/skala penilaian)</a:t>
            </a:r>
          </a:p>
          <a:p>
            <a:pPr marL="361950" indent="-319088">
              <a:spcBef>
                <a:spcPts val="600"/>
              </a:spcBef>
            </a:pPr>
            <a:r>
              <a:rPr lang="sv-SE" sz="2000" b="1" dirty="0" smtClean="0">
                <a:solidFill>
                  <a:srgbClr val="660033"/>
                </a:solidFill>
                <a:latin typeface="Agency FB" pitchFamily="34" charset="0"/>
              </a:rPr>
              <a:t>Penilaian diri </a:t>
            </a:r>
            <a:r>
              <a:rPr lang="sv-SE" sz="2000" b="1" dirty="0" smtClean="0">
                <a:latin typeface="Agency FB" pitchFamily="34" charset="0"/>
              </a:rPr>
              <a:t>merupakan teknik penilaian dengan cara meminta</a:t>
            </a:r>
            <a:r>
              <a:rPr lang="id-ID" sz="2000" b="1" dirty="0" smtClean="0">
                <a:latin typeface="Agency FB" pitchFamily="34" charset="0"/>
              </a:rPr>
              <a:t> peserta didik untuk mengemukakan kelebihan dan kekurangan dirinya dalam konteks  pencapaian kompetensi. Instrumen yang digunakan berupa lembar penilaian diri. (Instrumen: daftar cek/skala penilaian)</a:t>
            </a:r>
          </a:p>
          <a:p>
            <a:pPr marL="361950" indent="-319088">
              <a:spcBef>
                <a:spcPts val="600"/>
              </a:spcBef>
            </a:pPr>
            <a:r>
              <a:rPr lang="sv-SE" sz="2000" b="1" dirty="0" smtClean="0">
                <a:solidFill>
                  <a:srgbClr val="660033"/>
                </a:solidFill>
                <a:latin typeface="Agency FB" pitchFamily="34" charset="0"/>
              </a:rPr>
              <a:t>Penilaian antarpeserta didik </a:t>
            </a:r>
            <a:r>
              <a:rPr lang="sv-SE" sz="2000" b="1" dirty="0" smtClean="0">
                <a:latin typeface="Agency FB" pitchFamily="34" charset="0"/>
              </a:rPr>
              <a:t>merupakan teknik penilaian dengan</a:t>
            </a:r>
            <a:r>
              <a:rPr lang="id-ID" sz="2000" b="1" dirty="0" smtClean="0">
                <a:latin typeface="Agency FB" pitchFamily="34" charset="0"/>
              </a:rPr>
              <a:t> </a:t>
            </a:r>
            <a:r>
              <a:rPr lang="sv-SE" sz="2000" b="1" dirty="0" smtClean="0">
                <a:latin typeface="Agency FB" pitchFamily="34" charset="0"/>
              </a:rPr>
              <a:t>cara meminta peserta didik untuk saling menilai terkait dengan</a:t>
            </a:r>
            <a:r>
              <a:rPr lang="id-ID" sz="2000" b="1" dirty="0" smtClean="0">
                <a:latin typeface="Agency FB" pitchFamily="34" charset="0"/>
              </a:rPr>
              <a:t> pencapaian kompetensi. Instrumen yang digunakan berupa lembar penilaian antarpeserta didik. (Instrumen: daftar cek/skala penilaian)</a:t>
            </a:r>
          </a:p>
          <a:p>
            <a:pPr marL="361950" indent="-319088">
              <a:spcBef>
                <a:spcPts val="600"/>
              </a:spcBef>
            </a:pPr>
            <a:r>
              <a:rPr lang="it-IT" sz="2000" b="1" dirty="0" smtClean="0">
                <a:solidFill>
                  <a:srgbClr val="660033"/>
                </a:solidFill>
                <a:latin typeface="Agency FB" pitchFamily="34" charset="0"/>
              </a:rPr>
              <a:t>Jurnal </a:t>
            </a:r>
            <a:r>
              <a:rPr lang="it-IT" sz="2000" b="1" dirty="0" smtClean="0">
                <a:latin typeface="Agency FB" pitchFamily="34" charset="0"/>
              </a:rPr>
              <a:t>merupakan catatan pendidik di dalam dan di luar kelas</a:t>
            </a:r>
            <a:r>
              <a:rPr lang="id-ID" sz="2000" b="1" dirty="0" smtClean="0">
                <a:latin typeface="Agency FB" pitchFamily="34" charset="0"/>
              </a:rPr>
              <a:t> yang berisi informasi hasil pengamatan tentang kekuatan dan kelemahan peserta didik yang berkaitan dengan sikap dan perilaku. (Instrumen: catatan pendidik)</a:t>
            </a:r>
            <a:endParaRPr lang="id-ID" sz="2000" b="1" dirty="0">
              <a:latin typeface="Agency FB" pitchFamily="34" charset="0"/>
            </a:endParaRPr>
          </a:p>
        </p:txBody>
      </p:sp>
      <p:sp>
        <p:nvSpPr>
          <p:cNvPr id="7" name="Rectangle 6"/>
          <p:cNvSpPr/>
          <p:nvPr/>
        </p:nvSpPr>
        <p:spPr>
          <a:xfrm>
            <a:off x="246185" y="1425129"/>
            <a:ext cx="5152292" cy="523220"/>
          </a:xfrm>
          <a:prstGeom prst="rect">
            <a:avLst/>
          </a:prstGeom>
        </p:spPr>
        <p:txBody>
          <a:bodyPr wrap="square">
            <a:spAutoFit/>
          </a:bodyPr>
          <a:lstStyle/>
          <a:p>
            <a:pPr marL="438912" lvl="0" indent="-320040">
              <a:buClr>
                <a:srgbClr val="F0AD00"/>
              </a:buClr>
              <a:buSzPct val="80000"/>
            </a:pPr>
            <a:r>
              <a:rPr lang="id-ID" sz="2800" b="1" dirty="0" smtClean="0">
                <a:solidFill>
                  <a:srgbClr val="0033CC"/>
                </a:solidFill>
                <a:latin typeface="Agency FB" pitchFamily="34" charset="0"/>
              </a:rPr>
              <a:t>PENILAIAN SIKAP</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Agency FB" pitchFamily="34" charset="0"/>
              </a:rPr>
              <a:t>TEKNIK &amp; INSTRUMEN PENILAIAN</a:t>
            </a:r>
            <a:endParaRPr lang="id-ID" dirty="0">
              <a:latin typeface="Agency FB" pitchFamily="34" charset="0"/>
            </a:endParaRPr>
          </a:p>
        </p:txBody>
      </p:sp>
      <p:sp>
        <p:nvSpPr>
          <p:cNvPr id="3" name="Content Placeholder 2"/>
          <p:cNvSpPr>
            <a:spLocks noGrp="1"/>
          </p:cNvSpPr>
          <p:nvPr>
            <p:ph idx="1"/>
          </p:nvPr>
        </p:nvSpPr>
        <p:spPr>
          <a:xfrm>
            <a:off x="351692" y="2251444"/>
            <a:ext cx="8229600" cy="4473207"/>
          </a:xfrm>
        </p:spPr>
        <p:txBody>
          <a:bodyPr>
            <a:noAutofit/>
          </a:bodyPr>
          <a:lstStyle/>
          <a:p>
            <a:pPr marL="633222" indent="-514350">
              <a:lnSpc>
                <a:spcPts val="3800"/>
              </a:lnSpc>
              <a:spcBef>
                <a:spcPts val="600"/>
              </a:spcBef>
              <a:buClrTx/>
              <a:buFont typeface="+mj-lt"/>
              <a:buAutoNum type="arabicPeriod"/>
            </a:pPr>
            <a:r>
              <a:rPr lang="sv-SE" sz="3600" dirty="0" smtClean="0">
                <a:latin typeface="Agency FB" pitchFamily="34" charset="0"/>
              </a:rPr>
              <a:t>Instrumen </a:t>
            </a:r>
            <a:r>
              <a:rPr lang="sv-SE" sz="3600" b="1" dirty="0" smtClean="0">
                <a:latin typeface="Agency FB" pitchFamily="34" charset="0"/>
              </a:rPr>
              <a:t>tes tulis </a:t>
            </a:r>
            <a:r>
              <a:rPr lang="sv-SE" sz="3600" dirty="0" smtClean="0">
                <a:latin typeface="Agency FB" pitchFamily="34" charset="0"/>
              </a:rPr>
              <a:t>berupa soal pilihan ganda, isian, jawaban</a:t>
            </a:r>
            <a:r>
              <a:rPr lang="id-ID" sz="3600" dirty="0" smtClean="0">
                <a:latin typeface="Agency FB" pitchFamily="34" charset="0"/>
              </a:rPr>
              <a:t> </a:t>
            </a:r>
            <a:r>
              <a:rPr lang="sv-SE" sz="3600" dirty="0" smtClean="0">
                <a:latin typeface="Agency FB" pitchFamily="34" charset="0"/>
              </a:rPr>
              <a:t>singkat, benar-salah, menjodohkan, dan uraian. Instrumen</a:t>
            </a:r>
            <a:r>
              <a:rPr lang="id-ID" sz="3600" dirty="0" smtClean="0">
                <a:latin typeface="Agency FB" pitchFamily="34" charset="0"/>
              </a:rPr>
              <a:t> uraian dilengkapi pedoman penskoran.</a:t>
            </a:r>
          </a:p>
          <a:p>
            <a:pPr marL="633222" indent="-514350">
              <a:lnSpc>
                <a:spcPts val="3800"/>
              </a:lnSpc>
              <a:spcBef>
                <a:spcPts val="600"/>
              </a:spcBef>
              <a:buClrTx/>
              <a:buFont typeface="+mj-lt"/>
              <a:buAutoNum type="arabicPeriod"/>
            </a:pPr>
            <a:r>
              <a:rPr lang="sv-SE" sz="3600" dirty="0" smtClean="0">
                <a:latin typeface="Agency FB" pitchFamily="34" charset="0"/>
              </a:rPr>
              <a:t>Instrumen </a:t>
            </a:r>
            <a:r>
              <a:rPr lang="sv-SE" sz="3600" b="1" dirty="0" smtClean="0">
                <a:latin typeface="Agency FB" pitchFamily="34" charset="0"/>
              </a:rPr>
              <a:t>tes lisan </a:t>
            </a:r>
            <a:r>
              <a:rPr lang="sv-SE" sz="3600" dirty="0" smtClean="0">
                <a:latin typeface="Agency FB" pitchFamily="34" charset="0"/>
              </a:rPr>
              <a:t>berupa daftar pertanyaan.</a:t>
            </a:r>
          </a:p>
          <a:p>
            <a:pPr marL="633222" indent="-514350">
              <a:lnSpc>
                <a:spcPts val="3800"/>
              </a:lnSpc>
              <a:spcBef>
                <a:spcPts val="600"/>
              </a:spcBef>
              <a:buClrTx/>
              <a:buFont typeface="+mj-lt"/>
              <a:buAutoNum type="arabicPeriod"/>
            </a:pPr>
            <a:r>
              <a:rPr lang="id-ID" sz="3600" dirty="0" smtClean="0">
                <a:latin typeface="Agency FB" pitchFamily="34" charset="0"/>
              </a:rPr>
              <a:t>Instrumen </a:t>
            </a:r>
            <a:r>
              <a:rPr lang="id-ID" sz="3600" b="1" dirty="0" smtClean="0">
                <a:latin typeface="Agency FB" pitchFamily="34" charset="0"/>
              </a:rPr>
              <a:t>penugasan</a:t>
            </a:r>
            <a:r>
              <a:rPr lang="id-ID" sz="3600" dirty="0" smtClean="0">
                <a:latin typeface="Agency FB" pitchFamily="34" charset="0"/>
              </a:rPr>
              <a:t> berupa pekerjaan rumah  dan/atau projek yang dikerjakan secara individu atau kelompok sesuai dengan karakteristik tugas.</a:t>
            </a:r>
            <a:endParaRPr lang="id-ID" sz="3600" dirty="0">
              <a:latin typeface="Agency FB" pitchFamily="34" charset="0"/>
            </a:endParaRPr>
          </a:p>
        </p:txBody>
      </p:sp>
      <p:sp>
        <p:nvSpPr>
          <p:cNvPr id="7" name="Rectangle 6"/>
          <p:cNvSpPr/>
          <p:nvPr/>
        </p:nvSpPr>
        <p:spPr>
          <a:xfrm>
            <a:off x="281354" y="1558479"/>
            <a:ext cx="6717323" cy="584775"/>
          </a:xfrm>
          <a:prstGeom prst="rect">
            <a:avLst/>
          </a:prstGeom>
        </p:spPr>
        <p:txBody>
          <a:bodyPr wrap="square">
            <a:spAutoFit/>
          </a:bodyPr>
          <a:lstStyle/>
          <a:p>
            <a:pPr marL="438912" lvl="0" indent="-320040">
              <a:buClr>
                <a:srgbClr val="F0AD00"/>
              </a:buClr>
              <a:buSzPct val="80000"/>
            </a:pPr>
            <a:r>
              <a:rPr lang="id-ID" sz="3200" b="1" dirty="0" smtClean="0">
                <a:solidFill>
                  <a:srgbClr val="000099"/>
                </a:solidFill>
                <a:latin typeface="Agency FB" pitchFamily="34" charset="0"/>
              </a:rPr>
              <a:t>PENILAIAN KOMPETENSI PENGETAHUAN</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latin typeface="Agency FB" pitchFamily="34" charset="0"/>
              </a:rPr>
              <a:t>TEKNIK &amp; INSTRUMEN PENILAIAN</a:t>
            </a:r>
            <a:endParaRPr lang="id-ID" dirty="0">
              <a:latin typeface="Agency FB" pitchFamily="34" charset="0"/>
            </a:endParaRPr>
          </a:p>
        </p:txBody>
      </p:sp>
      <p:sp>
        <p:nvSpPr>
          <p:cNvPr id="3" name="Content Placeholder 2"/>
          <p:cNvSpPr>
            <a:spLocks noGrp="1"/>
          </p:cNvSpPr>
          <p:nvPr>
            <p:ph idx="1"/>
          </p:nvPr>
        </p:nvSpPr>
        <p:spPr>
          <a:xfrm>
            <a:off x="351693" y="2099044"/>
            <a:ext cx="8440615" cy="4473207"/>
          </a:xfrm>
        </p:spPr>
        <p:txBody>
          <a:bodyPr>
            <a:noAutofit/>
          </a:bodyPr>
          <a:lstStyle/>
          <a:p>
            <a:pPr>
              <a:spcBef>
                <a:spcPts val="1200"/>
              </a:spcBef>
            </a:pPr>
            <a:r>
              <a:rPr lang="sv-SE" sz="2500" b="1" dirty="0" smtClean="0">
                <a:latin typeface="Agency FB" pitchFamily="34" charset="0"/>
              </a:rPr>
              <a:t>Tes praktik </a:t>
            </a:r>
            <a:r>
              <a:rPr lang="sv-SE" sz="2500" dirty="0" smtClean="0">
                <a:latin typeface="Agency FB" pitchFamily="34" charset="0"/>
              </a:rPr>
              <a:t>adalah penilaian yang menuntut respon berupa</a:t>
            </a:r>
            <a:r>
              <a:rPr lang="id-ID" sz="2500" dirty="0" smtClean="0">
                <a:latin typeface="Agency FB" pitchFamily="34" charset="0"/>
              </a:rPr>
              <a:t> </a:t>
            </a:r>
            <a:r>
              <a:rPr lang="fi-FI" sz="2500" dirty="0" smtClean="0">
                <a:latin typeface="Agency FB" pitchFamily="34" charset="0"/>
              </a:rPr>
              <a:t>keterampilan melakukan suatu aktivitas atau perilaku sesuai</a:t>
            </a:r>
            <a:r>
              <a:rPr lang="id-ID" sz="2500" dirty="0" smtClean="0">
                <a:latin typeface="Agency FB" pitchFamily="34" charset="0"/>
              </a:rPr>
              <a:t> dengan tuntutan kompetensi.</a:t>
            </a:r>
          </a:p>
          <a:p>
            <a:pPr>
              <a:spcBef>
                <a:spcPts val="1200"/>
              </a:spcBef>
            </a:pPr>
            <a:r>
              <a:rPr lang="id-ID" sz="2500" b="1" dirty="0" smtClean="0">
                <a:latin typeface="Agency FB" pitchFamily="34" charset="0"/>
              </a:rPr>
              <a:t>Projek </a:t>
            </a:r>
            <a:r>
              <a:rPr lang="id-ID" sz="2500" dirty="0" smtClean="0">
                <a:latin typeface="Agency FB" pitchFamily="34" charset="0"/>
              </a:rPr>
              <a:t>adalah tugas-tugas belajar (</a:t>
            </a:r>
            <a:r>
              <a:rPr lang="id-ID" sz="2500" i="1" dirty="0" smtClean="0">
                <a:latin typeface="Agency FB" pitchFamily="34" charset="0"/>
              </a:rPr>
              <a:t>learning tasks) yang meliputi </a:t>
            </a:r>
            <a:r>
              <a:rPr lang="id-ID" sz="2500" dirty="0" smtClean="0">
                <a:latin typeface="Agency FB" pitchFamily="34" charset="0"/>
              </a:rPr>
              <a:t>kegiatan perancangan, pelaksanaan, dan pelaporan secara </a:t>
            </a:r>
            <a:r>
              <a:rPr lang="fi-FI" sz="2500" dirty="0" smtClean="0">
                <a:latin typeface="Agency FB" pitchFamily="34" charset="0"/>
              </a:rPr>
              <a:t>tertulis maupun lisan dalam waktu tertentu.</a:t>
            </a:r>
          </a:p>
          <a:p>
            <a:pPr>
              <a:spcBef>
                <a:spcPts val="1200"/>
              </a:spcBef>
            </a:pPr>
            <a:r>
              <a:rPr lang="id-ID" sz="2500" b="1" dirty="0" smtClean="0">
                <a:latin typeface="Agency FB" pitchFamily="34" charset="0"/>
              </a:rPr>
              <a:t>Penilaian portofolio </a:t>
            </a:r>
            <a:r>
              <a:rPr lang="id-ID" sz="2500" dirty="0" smtClean="0">
                <a:latin typeface="Agency FB" pitchFamily="34" charset="0"/>
              </a:rPr>
              <a:t>adalah penilaian yang dilakukan dengan cara menilai kumpulan seluruh karya peserta didik dalam bidang tertentu yang bersifat reflektif-integratif untuk </a:t>
            </a:r>
            <a:r>
              <a:rPr lang="sv-SE" sz="2500" dirty="0" smtClean="0">
                <a:latin typeface="Agency FB" pitchFamily="34" charset="0"/>
              </a:rPr>
              <a:t>mengetahui minat, perkembangan, prestasi, dan/atau</a:t>
            </a:r>
            <a:r>
              <a:rPr lang="id-ID" sz="2500" dirty="0" smtClean="0">
                <a:latin typeface="Agency FB" pitchFamily="34" charset="0"/>
              </a:rPr>
              <a:t> kreativitas peserta didik dalam kurun waktu tertentu. Karya tersebut dapat berbentuk tindakan nyata yang mencerminkan kepedulian peserta didik terhadap lingkungannya.</a:t>
            </a:r>
            <a:endParaRPr lang="id-ID" sz="2500" b="1" dirty="0">
              <a:latin typeface="Agency FB" pitchFamily="34" charset="0"/>
            </a:endParaRPr>
          </a:p>
        </p:txBody>
      </p:sp>
      <p:sp>
        <p:nvSpPr>
          <p:cNvPr id="7" name="Rectangle 6"/>
          <p:cNvSpPr/>
          <p:nvPr/>
        </p:nvSpPr>
        <p:spPr>
          <a:xfrm>
            <a:off x="281354" y="1558479"/>
            <a:ext cx="6717323" cy="584775"/>
          </a:xfrm>
          <a:prstGeom prst="rect">
            <a:avLst/>
          </a:prstGeom>
        </p:spPr>
        <p:txBody>
          <a:bodyPr wrap="square">
            <a:spAutoFit/>
          </a:bodyPr>
          <a:lstStyle/>
          <a:p>
            <a:pPr marL="438912" lvl="0" indent="-320040">
              <a:buClr>
                <a:srgbClr val="F0AD00"/>
              </a:buClr>
              <a:buSzPct val="80000"/>
            </a:pPr>
            <a:r>
              <a:rPr lang="id-ID" sz="3200" b="1" dirty="0" smtClean="0">
                <a:solidFill>
                  <a:srgbClr val="000099"/>
                </a:solidFill>
                <a:latin typeface="Agency FB" pitchFamily="34" charset="0"/>
              </a:rPr>
              <a:t>PENILAIAN KOMPETENSI KETERAMPILAN</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648072"/>
          </a:xfrm>
          <a:solidFill>
            <a:srgbClr val="000099"/>
          </a:solidFill>
        </p:spPr>
        <p:txBody>
          <a:bodyPr>
            <a:normAutofit fontScale="90000"/>
          </a:bodyPr>
          <a:lstStyle/>
          <a:p>
            <a:r>
              <a:rPr lang="id-ID" dirty="0" smtClean="0">
                <a:solidFill>
                  <a:schemeClr val="bg1"/>
                </a:solidFill>
                <a:latin typeface="Berlin Sans FB Demi" pitchFamily="34" charset="0"/>
              </a:rPr>
              <a:t>Sistem Penilaian Kurikulum 2013</a:t>
            </a:r>
            <a:endParaRPr lang="id-ID" dirty="0">
              <a:solidFill>
                <a:schemeClr val="bg1"/>
              </a:solidFill>
              <a:latin typeface="Berlin Sans FB Demi" pitchFamily="34" charset="0"/>
            </a:endParaRPr>
          </a:p>
        </p:txBody>
      </p:sp>
      <p:graphicFrame>
        <p:nvGraphicFramePr>
          <p:cNvPr id="3" name="Diagram 2"/>
          <p:cNvGraphicFramePr/>
          <p:nvPr/>
        </p:nvGraphicFramePr>
        <p:xfrm>
          <a:off x="118584" y="836712"/>
          <a:ext cx="8840367" cy="576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ounded Rectangle 3"/>
          <p:cNvSpPr/>
          <p:nvPr/>
        </p:nvSpPr>
        <p:spPr>
          <a:xfrm>
            <a:off x="5702386" y="742950"/>
            <a:ext cx="3256977" cy="1714500"/>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buFont typeface="+mj-lt"/>
              <a:buAutoNum type="arabicPeriod"/>
            </a:pPr>
            <a:r>
              <a:rPr lang="id-ID" sz="1600" b="1" dirty="0" smtClean="0">
                <a:solidFill>
                  <a:schemeClr val="tx1"/>
                </a:solidFill>
              </a:rPr>
              <a:t>Ujian Tingkat Kompetensi (yang bukan UN)</a:t>
            </a:r>
          </a:p>
          <a:p>
            <a:pPr marL="342900" lvl="0" indent="-342900"/>
            <a:r>
              <a:rPr lang="id-ID" sz="1600" b="1" dirty="0" smtClean="0">
                <a:solidFill>
                  <a:schemeClr val="tx1"/>
                </a:solidFill>
              </a:rPr>
              <a:t>	Waktu: Tiap tingkat kompetensi</a:t>
            </a:r>
          </a:p>
          <a:p>
            <a:pPr marL="342900" lvl="0" indent="-342900">
              <a:buFont typeface="+mj-lt"/>
              <a:buAutoNum type="arabicPeriod" startAt="2"/>
            </a:pPr>
            <a:r>
              <a:rPr lang="id-ID" sz="1600" b="1" dirty="0" smtClean="0">
                <a:solidFill>
                  <a:schemeClr val="tx1"/>
                </a:solidFill>
              </a:rPr>
              <a:t>Ujian Sekolah</a:t>
            </a:r>
          </a:p>
          <a:p>
            <a:pPr marL="342900" lvl="0" indent="-342900"/>
            <a:r>
              <a:rPr lang="id-ID" sz="1600" b="1" dirty="0" smtClean="0">
                <a:solidFill>
                  <a:schemeClr val="tx1"/>
                </a:solidFill>
              </a:rPr>
              <a:t>	Waktu: Akhir jenjang sekolah</a:t>
            </a:r>
            <a:endParaRPr lang="id-ID" sz="1600" b="1" dirty="0">
              <a:solidFill>
                <a:schemeClr val="tx1"/>
              </a:solidFill>
            </a:endParaRPr>
          </a:p>
        </p:txBody>
      </p:sp>
      <p:sp>
        <p:nvSpPr>
          <p:cNvPr id="6" name="TextBox 5"/>
          <p:cNvSpPr txBox="1"/>
          <p:nvPr/>
        </p:nvSpPr>
        <p:spPr>
          <a:xfrm>
            <a:off x="3384099" y="2473732"/>
            <a:ext cx="942887" cy="523220"/>
          </a:xfrm>
          <a:prstGeom prst="rect">
            <a:avLst/>
          </a:prstGeom>
          <a:noFill/>
        </p:spPr>
        <p:txBody>
          <a:bodyPr wrap="none" rtlCol="0">
            <a:spAutoFit/>
          </a:bodyPr>
          <a:lstStyle/>
          <a:p>
            <a:r>
              <a:rPr lang="id-ID" sz="2800" b="1" dirty="0" smtClean="0">
                <a:solidFill>
                  <a:schemeClr val="bg1"/>
                </a:solidFill>
              </a:rPr>
              <a:t>Guru</a:t>
            </a:r>
            <a:endParaRPr lang="id-ID" sz="2800" b="1" dirty="0">
              <a:solidFill>
                <a:schemeClr val="bg1"/>
              </a:solidFill>
            </a:endParaRPr>
          </a:p>
        </p:txBody>
      </p:sp>
      <p:sp>
        <p:nvSpPr>
          <p:cNvPr id="7" name="Rounded Rectangle 6"/>
          <p:cNvSpPr/>
          <p:nvPr/>
        </p:nvSpPr>
        <p:spPr>
          <a:xfrm>
            <a:off x="5702386" y="4869160"/>
            <a:ext cx="3256977" cy="144016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id-ID" b="1" dirty="0" smtClean="0">
                <a:solidFill>
                  <a:schemeClr val="tx1"/>
                </a:solidFill>
              </a:rPr>
              <a:t>Penilaian Diri </a:t>
            </a:r>
          </a:p>
          <a:p>
            <a:r>
              <a:rPr lang="id-ID" b="1" dirty="0" smtClean="0">
                <a:solidFill>
                  <a:schemeClr val="tx1"/>
                </a:solidFill>
              </a:rPr>
              <a:t>Waktu:  Sebelum ulangan harian</a:t>
            </a:r>
            <a:endParaRPr lang="id-ID" b="1" dirty="0">
              <a:solidFill>
                <a:schemeClr val="tx1"/>
              </a:solidFill>
            </a:endParaRPr>
          </a:p>
        </p:txBody>
      </p:sp>
      <p:sp>
        <p:nvSpPr>
          <p:cNvPr id="8" name="Rounded Rectangle 7"/>
          <p:cNvSpPr/>
          <p:nvPr/>
        </p:nvSpPr>
        <p:spPr>
          <a:xfrm>
            <a:off x="118582" y="4869160"/>
            <a:ext cx="4187542" cy="144016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lnSpc>
                <a:spcPts val="1900"/>
              </a:lnSpc>
              <a:buFont typeface="+mj-lt"/>
              <a:buAutoNum type="arabicPeriod"/>
            </a:pPr>
            <a:r>
              <a:rPr lang="id-ID" b="1" dirty="0" smtClean="0">
                <a:solidFill>
                  <a:schemeClr val="tx1"/>
                </a:solidFill>
              </a:rPr>
              <a:t>Ujian Tingkat Kompetensi (UN)</a:t>
            </a:r>
          </a:p>
          <a:p>
            <a:pPr marL="342900" indent="-342900">
              <a:lnSpc>
                <a:spcPts val="1900"/>
              </a:lnSpc>
            </a:pPr>
            <a:r>
              <a:rPr lang="id-ID" b="1" dirty="0" smtClean="0">
                <a:solidFill>
                  <a:schemeClr val="tx1"/>
                </a:solidFill>
              </a:rPr>
              <a:t>	Waktu: Akhir jenjang sekolah</a:t>
            </a:r>
          </a:p>
          <a:p>
            <a:pPr marL="342900" indent="-342900">
              <a:lnSpc>
                <a:spcPts val="1900"/>
              </a:lnSpc>
              <a:spcBef>
                <a:spcPts val="600"/>
              </a:spcBef>
              <a:buFont typeface="+mj-lt"/>
              <a:buAutoNum type="arabicPeriod" startAt="2"/>
            </a:pPr>
            <a:r>
              <a:rPr lang="id-ID" b="1" dirty="0" smtClean="0">
                <a:solidFill>
                  <a:schemeClr val="tx1"/>
                </a:solidFill>
              </a:rPr>
              <a:t>Ujian mutu Tingkat Kompetensi</a:t>
            </a:r>
          </a:p>
          <a:p>
            <a:pPr marL="342900" indent="-342900">
              <a:lnSpc>
                <a:spcPts val="1900"/>
              </a:lnSpc>
            </a:pPr>
            <a:r>
              <a:rPr lang="id-ID" b="1" dirty="0" smtClean="0">
                <a:solidFill>
                  <a:schemeClr val="tx1"/>
                </a:solidFill>
              </a:rPr>
              <a:t>	Waktu: Tiap akhir tingkat kompetensi</a:t>
            </a:r>
            <a:endParaRPr lang="id-ID" b="1" dirty="0">
              <a:solidFill>
                <a:schemeClr val="tx1"/>
              </a:solidFill>
            </a:endParaRPr>
          </a:p>
        </p:txBody>
      </p:sp>
      <p:sp>
        <p:nvSpPr>
          <p:cNvPr id="10" name="Rounded Rectangle 9"/>
          <p:cNvSpPr/>
          <p:nvPr/>
        </p:nvSpPr>
        <p:spPr>
          <a:xfrm>
            <a:off x="133351" y="764704"/>
            <a:ext cx="2971800" cy="2226146"/>
          </a:xfrm>
          <a:prstGeom prst="round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8288" lvl="0" indent="-268288">
              <a:buFont typeface="+mj-lt"/>
              <a:buAutoNum type="arabicPeriod"/>
            </a:pPr>
            <a:r>
              <a:rPr lang="id-ID" sz="1600" b="1" dirty="0" smtClean="0">
                <a:solidFill>
                  <a:schemeClr val="tx1"/>
                </a:solidFill>
              </a:rPr>
              <a:t>Penilaian Otentik</a:t>
            </a:r>
          </a:p>
          <a:p>
            <a:pPr marL="268288" lvl="0" indent="-268288"/>
            <a:r>
              <a:rPr lang="id-ID" sz="1600" b="1" dirty="0" smtClean="0">
                <a:solidFill>
                  <a:schemeClr val="tx1"/>
                </a:solidFill>
              </a:rPr>
              <a:t>	Waktu: terus  menerus</a:t>
            </a:r>
          </a:p>
          <a:p>
            <a:pPr marL="268288" lvl="0" indent="-268288">
              <a:buFont typeface="+mj-lt"/>
              <a:buAutoNum type="arabicPeriod" startAt="2"/>
            </a:pPr>
            <a:r>
              <a:rPr lang="id-ID" sz="1600" b="1" dirty="0" smtClean="0">
                <a:solidFill>
                  <a:schemeClr val="tx1"/>
                </a:solidFill>
              </a:rPr>
              <a:t>Penilaian Projek</a:t>
            </a:r>
          </a:p>
          <a:p>
            <a:pPr marL="268288" lvl="0" indent="-268288"/>
            <a:r>
              <a:rPr lang="id-ID" sz="1600" b="1" dirty="0" smtClean="0">
                <a:solidFill>
                  <a:schemeClr val="tx1"/>
                </a:solidFill>
              </a:rPr>
              <a:t>	Waktu: Akhir  bab/Tema</a:t>
            </a:r>
          </a:p>
          <a:p>
            <a:pPr marL="268288" lvl="0" indent="-268288">
              <a:buFont typeface="+mj-lt"/>
              <a:buAutoNum type="arabicPeriod" startAt="3"/>
            </a:pPr>
            <a:r>
              <a:rPr lang="id-ID" sz="1600" b="1" dirty="0" smtClean="0">
                <a:solidFill>
                  <a:schemeClr val="tx1"/>
                </a:solidFill>
              </a:rPr>
              <a:t>Ulangan Harian</a:t>
            </a:r>
          </a:p>
          <a:p>
            <a:pPr marL="268288" lvl="0" indent="-268288"/>
            <a:r>
              <a:rPr lang="id-ID" sz="1600" b="1" dirty="0" smtClean="0">
                <a:solidFill>
                  <a:schemeClr val="tx1"/>
                </a:solidFill>
              </a:rPr>
              <a:t>	Waktu: Sesuai rencana</a:t>
            </a:r>
          </a:p>
          <a:p>
            <a:pPr marL="268288" lvl="0" indent="-268288">
              <a:buFont typeface="+mj-lt"/>
              <a:buAutoNum type="arabicPeriod" startAt="4"/>
            </a:pPr>
            <a:r>
              <a:rPr lang="id-ID" sz="1600" b="1" dirty="0" smtClean="0">
                <a:solidFill>
                  <a:schemeClr val="tx1"/>
                </a:solidFill>
              </a:rPr>
              <a:t>UTS/UAS</a:t>
            </a:r>
          </a:p>
          <a:p>
            <a:pPr marL="268288" lvl="0" indent="-268288"/>
            <a:r>
              <a:rPr lang="id-ID" sz="1600" b="1" dirty="0" smtClean="0">
                <a:solidFill>
                  <a:schemeClr val="tx1"/>
                </a:solidFill>
              </a:rPr>
              <a:t>	Waktu: Semesteran</a:t>
            </a:r>
          </a:p>
        </p:txBody>
      </p:sp>
      <p:sp>
        <p:nvSpPr>
          <p:cNvPr id="11" name="TextBox 10"/>
          <p:cNvSpPr txBox="1"/>
          <p:nvPr/>
        </p:nvSpPr>
        <p:spPr>
          <a:xfrm>
            <a:off x="2511463" y="4365104"/>
            <a:ext cx="1994713" cy="523220"/>
          </a:xfrm>
          <a:prstGeom prst="rect">
            <a:avLst/>
          </a:prstGeom>
          <a:noFill/>
        </p:spPr>
        <p:txBody>
          <a:bodyPr wrap="none" rtlCol="0">
            <a:spAutoFit/>
          </a:bodyPr>
          <a:lstStyle/>
          <a:p>
            <a:r>
              <a:rPr lang="id-ID" sz="2800" b="1" dirty="0" smtClean="0">
                <a:solidFill>
                  <a:schemeClr val="bg1"/>
                </a:solidFill>
              </a:rPr>
              <a:t>Pemerintah</a:t>
            </a:r>
            <a:endParaRPr lang="id-ID" sz="2800" b="1" dirty="0">
              <a:solidFill>
                <a:schemeClr val="bg1"/>
              </a:solidFill>
            </a:endParaRPr>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41434" y="1660466"/>
            <a:ext cx="8131066" cy="4493538"/>
          </a:xfrm>
          <a:prstGeom prst="rect">
            <a:avLst/>
          </a:prstGeom>
        </p:spPr>
        <p:txBody>
          <a:bodyPr wrap="square">
            <a:spAutoFit/>
          </a:bodyPr>
          <a:lstStyle/>
          <a:p>
            <a:pPr marL="361950" indent="-361950">
              <a:lnSpc>
                <a:spcPct val="90000"/>
              </a:lnSpc>
              <a:spcBef>
                <a:spcPts val="1200"/>
              </a:spcBef>
              <a:buFont typeface="Wingdings" pitchFamily="2" charset="2"/>
              <a:buChar char="§"/>
            </a:pPr>
            <a:r>
              <a:rPr lang="id-ID" sz="2400" b="1" dirty="0" smtClean="0">
                <a:latin typeface="Berlin Sans FB" pitchFamily="34" charset="0"/>
              </a:rPr>
              <a:t>Penilaian</a:t>
            </a:r>
            <a:r>
              <a:rPr lang="id-ID" sz="2400" dirty="0" smtClean="0">
                <a:latin typeface="Berlin Sans FB" pitchFamily="34" charset="0"/>
              </a:rPr>
              <a:t> merupakan serangkaian kegiatan untuk memperoleh, menganalisis, dan menafsirkan data tentang proses dan hasil belajar peserta didik yang dilakukan secara sistematis dan berkesinambungan, sehingga menjadi informasi yang bermakna dalam pengambilan keputusan. </a:t>
            </a:r>
          </a:p>
          <a:p>
            <a:pPr marL="361950" indent="-361950">
              <a:spcBef>
                <a:spcPts val="600"/>
              </a:spcBef>
              <a:buFont typeface="Wingdings" pitchFamily="2" charset="2"/>
              <a:buChar char="§"/>
            </a:pPr>
            <a:r>
              <a:rPr lang="id-ID" sz="2400" dirty="0" smtClean="0">
                <a:latin typeface="Berlin Sans FB" pitchFamily="34" charset="0"/>
              </a:rPr>
              <a:t>Penilaian menggunakan </a:t>
            </a:r>
            <a:r>
              <a:rPr lang="id-ID" sz="2400" b="1" dirty="0" smtClean="0">
                <a:latin typeface="Berlin Sans FB" pitchFamily="34" charset="0"/>
              </a:rPr>
              <a:t>acuan kriteria</a:t>
            </a:r>
            <a:r>
              <a:rPr lang="id-ID" sz="2400" dirty="0" smtClean="0">
                <a:latin typeface="Berlin Sans FB" pitchFamily="34" charset="0"/>
              </a:rPr>
              <a:t>; yaitu berdasarkan apa yang bisa dilakukan peserta didik setelah mengikuti proses pembelajaran, dan bukan untuk menentukan posisi seseorang terhadap kelompoknya. </a:t>
            </a:r>
          </a:p>
          <a:p>
            <a:pPr marL="361950" indent="-361950">
              <a:spcBef>
                <a:spcPts val="600"/>
              </a:spcBef>
              <a:buFont typeface="Wingdings" pitchFamily="2" charset="2"/>
              <a:buChar char="§"/>
            </a:pPr>
            <a:r>
              <a:rPr lang="id-ID" sz="2400" dirty="0" smtClean="0">
                <a:latin typeface="Berlin Sans FB" pitchFamily="34" charset="0"/>
              </a:rPr>
              <a:t>Penilaian Acuan Kriteria (PAK) merupakan penilaian pencapaian kompetensi yang didasarkan </a:t>
            </a:r>
            <a:r>
              <a:rPr lang="fi-FI" sz="2400" dirty="0" smtClean="0">
                <a:latin typeface="Berlin Sans FB" pitchFamily="34" charset="0"/>
              </a:rPr>
              <a:t>pada kriteria ketuntasan minimal (KKM)</a:t>
            </a:r>
            <a:endParaRPr lang="id-ID" sz="2400" dirty="0" smtClean="0">
              <a:latin typeface="Berlin Sans FB" pitchFamily="34" charset="0"/>
            </a:endParaRPr>
          </a:p>
        </p:txBody>
      </p:sp>
      <p:sp>
        <p:nvSpPr>
          <p:cNvPr id="9" name="Rectangle 8"/>
          <p:cNvSpPr/>
          <p:nvPr/>
        </p:nvSpPr>
        <p:spPr>
          <a:xfrm>
            <a:off x="294976" y="480502"/>
            <a:ext cx="7027886" cy="62401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ts val="3900"/>
              </a:lnSpc>
            </a:pPr>
            <a:r>
              <a:rPr lang="id-ID" sz="4800" b="1" cap="none" spc="0" dirty="0" smtClean="0">
                <a:ln w="11430"/>
                <a:solidFill>
                  <a:schemeClr val="accent1">
                    <a:lumMod val="20000"/>
                    <a:lumOff val="80000"/>
                  </a:schemeClr>
                </a:solidFill>
                <a:effectLst>
                  <a:outerShdw blurRad="50800" dist="39000" dir="5460000" algn="tl">
                    <a:srgbClr val="000000">
                      <a:alpha val="38000"/>
                    </a:srgbClr>
                  </a:outerShdw>
                </a:effectLst>
                <a:latin typeface="Berlin Sans FB Demi" pitchFamily="34" charset="0"/>
                <a:cs typeface="Calibri" pitchFamily="34" charset="0"/>
              </a:rPr>
              <a:t>PENGERTIAN &amp; KONSEP</a:t>
            </a:r>
            <a:endParaRPr lang="id-ID" sz="4800" b="1" cap="none" spc="0" dirty="0">
              <a:ln w="11430"/>
              <a:solidFill>
                <a:schemeClr val="accent1">
                  <a:lumMod val="20000"/>
                  <a:lumOff val="80000"/>
                </a:schemeClr>
              </a:solidFill>
              <a:effectLst>
                <a:outerShdw blurRad="50800" dist="39000" dir="5460000" algn="tl">
                  <a:srgbClr val="000000">
                    <a:alpha val="38000"/>
                  </a:srgbClr>
                </a:outerShdw>
              </a:effectLst>
              <a:cs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41434" y="1660466"/>
            <a:ext cx="7851228" cy="5016758"/>
          </a:xfrm>
          <a:prstGeom prst="rect">
            <a:avLst/>
          </a:prstGeom>
        </p:spPr>
        <p:txBody>
          <a:bodyPr wrap="square">
            <a:spAutoFit/>
          </a:bodyPr>
          <a:lstStyle/>
          <a:p>
            <a:pPr marL="266700" indent="-266700">
              <a:buFont typeface="Wingdings" pitchFamily="2" charset="2"/>
              <a:buChar char="§"/>
            </a:pPr>
            <a:r>
              <a:rPr lang="id-ID" sz="2000" dirty="0" smtClean="0">
                <a:latin typeface="Berlin Sans FB" pitchFamily="34" charset="0"/>
              </a:rPr>
              <a:t>Sistem yang direncanakan adalah sistem penilaian yang berkelanjutan. Berkelanjutan dalam arti semua indikator ditagih, kemudian hasilnya dianalisis untuk menentukan KD yang telah dimiliki dan yang belum, serta untuk mengetahui kesulitan peserta didik. </a:t>
            </a:r>
          </a:p>
          <a:p>
            <a:pPr marL="266700" indent="-266700">
              <a:buFont typeface="Wingdings" pitchFamily="2" charset="2"/>
              <a:buChar char="§"/>
            </a:pPr>
            <a:r>
              <a:rPr lang="id-ID" sz="2000" dirty="0" smtClean="0">
                <a:latin typeface="Berlin Sans FB" pitchFamily="34" charset="0"/>
              </a:rPr>
              <a:t>Hasil penilaian dianalisis untuk menentukan tindak lanjut. Tindak lanjut berupa perbaikan proses pembelajaran berikutnya, program remedi bagi peserta didik yang pencapaian kompetensinya di bawah ketuntasan, dan program pengayaan bagi peserta didik yang telah memenuhi ketuntasan. </a:t>
            </a:r>
          </a:p>
          <a:p>
            <a:pPr marL="266700" indent="-266700">
              <a:buFont typeface="Wingdings" pitchFamily="2" charset="2"/>
              <a:buChar char="§"/>
            </a:pPr>
            <a:r>
              <a:rPr lang="id-ID" sz="2000" dirty="0" smtClean="0">
                <a:latin typeface="Berlin Sans FB" pitchFamily="34" charset="0"/>
              </a:rPr>
              <a:t>Sistem penilaian harus disesuaikan dengan pengalaman belajar yang ditempuh dalam proses pembelajaran. Misalnya, jika pembelajaran menggunakan pendekatan tugas observasi lapangan maka evaluasi harus diberikan baik pada proses misalnya teknik wawancara, maupun produk berupa hasil melakukan observasi lapangan. </a:t>
            </a:r>
          </a:p>
        </p:txBody>
      </p:sp>
      <p:sp>
        <p:nvSpPr>
          <p:cNvPr id="9" name="Rectangle 8"/>
          <p:cNvSpPr/>
          <p:nvPr/>
        </p:nvSpPr>
        <p:spPr>
          <a:xfrm>
            <a:off x="294976" y="480502"/>
            <a:ext cx="7027886" cy="62401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ts val="3900"/>
              </a:lnSpc>
            </a:pPr>
            <a:r>
              <a:rPr lang="id-ID" sz="4800" b="1" cap="none" spc="0" dirty="0" smtClean="0">
                <a:ln w="11430"/>
                <a:solidFill>
                  <a:schemeClr val="accent1">
                    <a:lumMod val="20000"/>
                    <a:lumOff val="80000"/>
                  </a:schemeClr>
                </a:solidFill>
                <a:effectLst>
                  <a:outerShdw blurRad="50800" dist="39000" dir="5460000" algn="tl">
                    <a:srgbClr val="000000">
                      <a:alpha val="38000"/>
                    </a:srgbClr>
                  </a:outerShdw>
                </a:effectLst>
                <a:latin typeface="Berlin Sans FB Demi" pitchFamily="34" charset="0"/>
                <a:cs typeface="Calibri" pitchFamily="34" charset="0"/>
              </a:rPr>
              <a:t>PENGERTIAN &amp; KONSEP</a:t>
            </a:r>
            <a:endParaRPr lang="id-ID" sz="4800" b="1" cap="none" spc="0" dirty="0">
              <a:ln w="11430"/>
              <a:solidFill>
                <a:schemeClr val="accent1">
                  <a:lumMod val="20000"/>
                  <a:lumOff val="80000"/>
                </a:schemeClr>
              </a:solidFill>
              <a:effectLst>
                <a:outerShdw blurRad="50800" dist="39000" dir="5460000" algn="tl">
                  <a:srgbClr val="000000">
                    <a:alpha val="38000"/>
                  </a:srgbClr>
                </a:outerShdw>
              </a:effectLst>
              <a:cs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748" y="1937984"/>
            <a:ext cx="8229600" cy="3603010"/>
          </a:xfrm>
          <a:prstGeom prst="snip1Rect">
            <a:avLst/>
          </a:prstGeom>
        </p:spPr>
        <p:style>
          <a:lnRef idx="3">
            <a:schemeClr val="lt1"/>
          </a:lnRef>
          <a:fillRef idx="1">
            <a:schemeClr val="dk1"/>
          </a:fillRef>
          <a:effectRef idx="1">
            <a:schemeClr val="dk1"/>
          </a:effectRef>
          <a:fontRef idx="minor">
            <a:schemeClr val="lt1"/>
          </a:fontRef>
        </p:style>
        <p:txBody>
          <a:bodyPr anchor="ctr" anchorCtr="0">
            <a:normAutofit/>
          </a:bodyPr>
          <a:lstStyle/>
          <a:p>
            <a:pPr marL="365125" indent="-365125">
              <a:spcBef>
                <a:spcPts val="1200"/>
              </a:spcBef>
              <a:buFont typeface="Wingdings" pitchFamily="2" charset="2"/>
              <a:buChar char="§"/>
            </a:pPr>
            <a:r>
              <a:rPr lang="id-ID" sz="3600" dirty="0" smtClean="0">
                <a:latin typeface="Berlin Sans FB" pitchFamily="34" charset="0"/>
              </a:rPr>
              <a:t>LATAR BELAKANG</a:t>
            </a:r>
          </a:p>
          <a:p>
            <a:pPr marL="365125" indent="-365125">
              <a:spcBef>
                <a:spcPts val="1200"/>
              </a:spcBef>
              <a:buFont typeface="Wingdings" pitchFamily="2" charset="2"/>
              <a:buChar char="§"/>
            </a:pPr>
            <a:r>
              <a:rPr lang="id-ID" sz="3600" dirty="0" smtClean="0">
                <a:latin typeface="Berlin Sans FB" pitchFamily="34" charset="0"/>
              </a:rPr>
              <a:t>LANDASAN HUKUM</a:t>
            </a:r>
          </a:p>
          <a:p>
            <a:pPr marL="365125" indent="-365125">
              <a:spcBef>
                <a:spcPts val="1200"/>
              </a:spcBef>
              <a:buFont typeface="Wingdings" pitchFamily="2" charset="2"/>
              <a:buChar char="§"/>
            </a:pPr>
            <a:r>
              <a:rPr lang="id-ID" sz="3600" dirty="0" smtClean="0">
                <a:latin typeface="Berlin Sans FB" pitchFamily="34" charset="0"/>
              </a:rPr>
              <a:t>PENGERTIAN &amp; KONSEP</a:t>
            </a:r>
          </a:p>
          <a:p>
            <a:pPr marL="365125" indent="-365125">
              <a:spcBef>
                <a:spcPts val="1200"/>
              </a:spcBef>
              <a:buFont typeface="Wingdings" pitchFamily="2" charset="2"/>
              <a:buChar char="§"/>
            </a:pPr>
            <a:r>
              <a:rPr lang="id-ID" sz="3600" dirty="0" smtClean="0">
                <a:latin typeface="Berlin Sans FB" pitchFamily="34" charset="0"/>
              </a:rPr>
              <a:t>MEKANISME &amp; PROSEDUR</a:t>
            </a:r>
          </a:p>
        </p:txBody>
      </p:sp>
      <p:sp>
        <p:nvSpPr>
          <p:cNvPr id="4" name="Rectangle 3"/>
          <p:cNvSpPr/>
          <p:nvPr/>
        </p:nvSpPr>
        <p:spPr>
          <a:xfrm>
            <a:off x="442244" y="507298"/>
            <a:ext cx="2888932" cy="1323439"/>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8000" b="1" dirty="0" smtClean="0">
                <a:ln w="11430"/>
                <a:solidFill>
                  <a:srgbClr val="333300"/>
                </a:solidFill>
                <a:effectLst>
                  <a:outerShdw blurRad="50800" dist="39000" dir="5460000" algn="tl">
                    <a:srgbClr val="000000">
                      <a:alpha val="38000"/>
                    </a:srgbClr>
                  </a:outerShdw>
                </a:effectLst>
                <a:latin typeface="Brush Script MT" pitchFamily="66" charset="0"/>
              </a:rPr>
              <a:t>Materi</a:t>
            </a:r>
            <a:r>
              <a:rPr lang="id-ID" sz="8000" b="1" cap="none" spc="0" dirty="0" smtClean="0">
                <a:ln w="11430"/>
                <a:solidFill>
                  <a:srgbClr val="333300"/>
                </a:solidFill>
                <a:effectLst>
                  <a:outerShdw blurRad="50800" dist="39000" dir="5460000" algn="tl">
                    <a:srgbClr val="000000">
                      <a:alpha val="38000"/>
                    </a:srgbClr>
                  </a:outerShdw>
                </a:effectLst>
                <a:latin typeface="Brush Script MT" pitchFamily="66" charset="0"/>
              </a:rPr>
              <a:t>:</a:t>
            </a:r>
            <a:endParaRPr lang="id-ID" sz="8000" b="1" cap="none" spc="0" dirty="0">
              <a:ln w="11430"/>
              <a:solidFill>
                <a:srgbClr val="333300"/>
              </a:solidFill>
              <a:effectLst>
                <a:outerShdw blurRad="50800" dist="39000" dir="5460000" algn="tl">
                  <a:srgbClr val="000000">
                    <a:alpha val="38000"/>
                  </a:srgbClr>
                </a:outerShdw>
              </a:effectLst>
              <a:latin typeface="Brush Script MT" pitchFamily="66" charset="0"/>
            </a:endParaRP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41434" y="1660466"/>
            <a:ext cx="7851228" cy="4235006"/>
          </a:xfrm>
          <a:prstGeom prst="rect">
            <a:avLst/>
          </a:prstGeom>
        </p:spPr>
        <p:txBody>
          <a:bodyPr wrap="square">
            <a:spAutoFit/>
          </a:bodyPr>
          <a:lstStyle/>
          <a:p>
            <a:pPr marL="361950" indent="-361950">
              <a:lnSpc>
                <a:spcPct val="90000"/>
              </a:lnSpc>
              <a:spcBef>
                <a:spcPts val="1200"/>
              </a:spcBef>
              <a:buFont typeface="Wingdings" pitchFamily="2" charset="2"/>
              <a:buChar char="§"/>
            </a:pPr>
            <a:r>
              <a:rPr lang="id-ID" sz="3600" b="1" dirty="0" smtClean="0">
                <a:solidFill>
                  <a:srgbClr val="000099"/>
                </a:solidFill>
              </a:rPr>
              <a:t>Analisis Kualitatif </a:t>
            </a:r>
            <a:r>
              <a:rPr lang="en-ZW" sz="3600" b="1" dirty="0" err="1" smtClean="0"/>
              <a:t>adalah</a:t>
            </a:r>
            <a:r>
              <a:rPr lang="en-ZW" sz="3600" b="1" dirty="0" smtClean="0"/>
              <a:t> </a:t>
            </a:r>
            <a:r>
              <a:rPr lang="en-ZW" sz="3600" b="1" dirty="0" err="1" smtClean="0"/>
              <a:t>analisis</a:t>
            </a:r>
            <a:r>
              <a:rPr lang="en-ZW" sz="3600" b="1" dirty="0" smtClean="0"/>
              <a:t>/</a:t>
            </a:r>
            <a:r>
              <a:rPr lang="en-ZW" sz="3600" b="1" dirty="0" err="1" smtClean="0"/>
              <a:t>penelaahan</a:t>
            </a:r>
            <a:r>
              <a:rPr lang="en-ZW" sz="3600" b="1" dirty="0" smtClean="0"/>
              <a:t> </a:t>
            </a:r>
            <a:r>
              <a:rPr lang="en-ZW" sz="3600" b="1" dirty="0" err="1" smtClean="0"/>
              <a:t>butir</a:t>
            </a:r>
            <a:r>
              <a:rPr lang="en-ZW" sz="3600" b="1" dirty="0" smtClean="0"/>
              <a:t> </a:t>
            </a:r>
            <a:r>
              <a:rPr lang="en-ZW" sz="3600" b="1" dirty="0" err="1" smtClean="0"/>
              <a:t>soal</a:t>
            </a:r>
            <a:r>
              <a:rPr lang="en-ZW" sz="3600" b="1" dirty="0" smtClean="0"/>
              <a:t> (</a:t>
            </a:r>
            <a:r>
              <a:rPr lang="en-ZW" sz="3600" b="1" dirty="0" err="1" smtClean="0"/>
              <a:t>tes</a:t>
            </a:r>
            <a:r>
              <a:rPr lang="en-ZW" sz="3600" b="1" dirty="0" smtClean="0"/>
              <a:t> </a:t>
            </a:r>
            <a:r>
              <a:rPr lang="en-ZW" sz="3600" b="1" dirty="0" err="1" smtClean="0"/>
              <a:t>tertulis</a:t>
            </a:r>
            <a:r>
              <a:rPr lang="en-ZW" sz="3600" b="1" dirty="0" smtClean="0"/>
              <a:t>, </a:t>
            </a:r>
            <a:r>
              <a:rPr lang="en-ZW" sz="3600" b="1" dirty="0" err="1" smtClean="0"/>
              <a:t>perbuatan</a:t>
            </a:r>
            <a:r>
              <a:rPr lang="en-ZW" sz="3600" b="1" dirty="0" smtClean="0"/>
              <a:t>, </a:t>
            </a:r>
            <a:r>
              <a:rPr lang="en-ZW" sz="3600" b="1" dirty="0" err="1" smtClean="0"/>
              <a:t>sikap</a:t>
            </a:r>
            <a:r>
              <a:rPr lang="en-ZW" sz="3600" b="1" dirty="0" smtClean="0"/>
              <a:t>) </a:t>
            </a:r>
            <a:r>
              <a:rPr lang="en-ZW" sz="3600" b="1" dirty="0" err="1" smtClean="0"/>
              <a:t>sebelum</a:t>
            </a:r>
            <a:r>
              <a:rPr lang="en-ZW" sz="3600" b="1" dirty="0" smtClean="0"/>
              <a:t> </a:t>
            </a:r>
            <a:r>
              <a:rPr lang="en-ZW" sz="3600" b="1" dirty="0" err="1" smtClean="0"/>
              <a:t>soal</a:t>
            </a:r>
            <a:r>
              <a:rPr lang="en-ZW" sz="3600" b="1" dirty="0" smtClean="0"/>
              <a:t> </a:t>
            </a:r>
            <a:r>
              <a:rPr lang="en-ZW" sz="3600" b="1" dirty="0" err="1" smtClean="0"/>
              <a:t>tersebut</a:t>
            </a:r>
            <a:r>
              <a:rPr lang="en-ZW" sz="3600" b="1" dirty="0" smtClean="0"/>
              <a:t> </a:t>
            </a:r>
            <a:r>
              <a:rPr lang="en-ZW" sz="3600" b="1" dirty="0" err="1" smtClean="0"/>
              <a:t>digunakan</a:t>
            </a:r>
            <a:r>
              <a:rPr lang="en-ZW" sz="3600" b="1" dirty="0" smtClean="0"/>
              <a:t>/</a:t>
            </a:r>
            <a:r>
              <a:rPr lang="id-ID" sz="3600" b="1" dirty="0" smtClean="0"/>
              <a:t> </a:t>
            </a:r>
            <a:r>
              <a:rPr lang="en-ZW" sz="3600" b="1" dirty="0" err="1" smtClean="0"/>
              <a:t>diujikan</a:t>
            </a:r>
            <a:r>
              <a:rPr lang="en-ZW" sz="3600" b="1" dirty="0" smtClean="0"/>
              <a:t>.</a:t>
            </a:r>
          </a:p>
          <a:p>
            <a:pPr marL="361950" indent="-361950">
              <a:lnSpc>
                <a:spcPct val="90000"/>
              </a:lnSpc>
              <a:spcBef>
                <a:spcPts val="1200"/>
              </a:spcBef>
              <a:buFont typeface="Wingdings" pitchFamily="2" charset="2"/>
              <a:buChar char="§"/>
            </a:pPr>
            <a:r>
              <a:rPr lang="id-ID" sz="3600" b="1" dirty="0" smtClean="0">
                <a:solidFill>
                  <a:srgbClr val="000099"/>
                </a:solidFill>
              </a:rPr>
              <a:t>Analisis Kuantitatif</a:t>
            </a:r>
            <a:r>
              <a:rPr lang="id-ID" sz="3600" b="1" dirty="0" smtClean="0"/>
              <a:t> adalah analisis hasil belajar yang m</a:t>
            </a:r>
            <a:r>
              <a:rPr lang="en-ZW" sz="3600" b="1" dirty="0" err="1" smtClean="0"/>
              <a:t>encakup</a:t>
            </a:r>
            <a:r>
              <a:rPr lang="en-ZW" sz="3600" b="1" dirty="0" smtClean="0"/>
              <a:t> </a:t>
            </a:r>
            <a:r>
              <a:rPr lang="en-ZW" sz="3600" b="1" dirty="0" err="1" smtClean="0"/>
              <a:t>materi</a:t>
            </a:r>
            <a:r>
              <a:rPr lang="en-ZW" sz="3600" b="1" dirty="0" smtClean="0"/>
              <a:t>, </a:t>
            </a:r>
            <a:r>
              <a:rPr lang="en-ZW" sz="3600" b="1" dirty="0" err="1" smtClean="0"/>
              <a:t>konstruksi</a:t>
            </a:r>
            <a:r>
              <a:rPr lang="en-ZW" sz="3600" b="1" dirty="0" smtClean="0"/>
              <a:t>, </a:t>
            </a:r>
            <a:r>
              <a:rPr lang="en-ZW" sz="3600" b="1" dirty="0" err="1" smtClean="0"/>
              <a:t>bahasa</a:t>
            </a:r>
            <a:r>
              <a:rPr lang="en-ZW" sz="3600" b="1" dirty="0" smtClean="0"/>
              <a:t>/</a:t>
            </a:r>
            <a:r>
              <a:rPr lang="en-ZW" sz="3600" b="1" dirty="0" err="1" smtClean="0"/>
              <a:t>budaya</a:t>
            </a:r>
            <a:r>
              <a:rPr lang="en-ZW" sz="3600" b="1" dirty="0" smtClean="0"/>
              <a:t> </a:t>
            </a:r>
            <a:r>
              <a:rPr lang="en-ZW" sz="3600" b="1" dirty="0" err="1" smtClean="0"/>
              <a:t>dan</a:t>
            </a:r>
            <a:r>
              <a:rPr lang="en-ZW" sz="3600" b="1" dirty="0" smtClean="0"/>
              <a:t> </a:t>
            </a:r>
            <a:r>
              <a:rPr lang="en-ZW" sz="3600" b="1" dirty="0" err="1" smtClean="0"/>
              <a:t>kunci</a:t>
            </a:r>
            <a:r>
              <a:rPr lang="en-ZW" sz="3600" b="1" dirty="0" smtClean="0"/>
              <a:t> </a:t>
            </a:r>
            <a:r>
              <a:rPr lang="en-ZW" sz="3600" b="1" dirty="0" err="1" smtClean="0"/>
              <a:t>jawaban</a:t>
            </a:r>
            <a:r>
              <a:rPr lang="en-ZW" sz="3600" b="1" dirty="0" smtClean="0"/>
              <a:t>/</a:t>
            </a:r>
            <a:r>
              <a:rPr lang="en-ZW" sz="3600" b="1" dirty="0" err="1" smtClean="0"/>
              <a:t>pedoman</a:t>
            </a:r>
            <a:r>
              <a:rPr lang="en-ZW" sz="3600" b="1" dirty="0" smtClean="0"/>
              <a:t> </a:t>
            </a:r>
            <a:r>
              <a:rPr lang="en-ZW" sz="3600" b="1" dirty="0" err="1" smtClean="0"/>
              <a:t>penskoran</a:t>
            </a:r>
            <a:endParaRPr lang="en-ZW" sz="3600" b="1" dirty="0" smtClean="0"/>
          </a:p>
        </p:txBody>
      </p:sp>
      <p:sp>
        <p:nvSpPr>
          <p:cNvPr id="9" name="Rectangle 8"/>
          <p:cNvSpPr/>
          <p:nvPr/>
        </p:nvSpPr>
        <p:spPr>
          <a:xfrm>
            <a:off x="294976" y="480502"/>
            <a:ext cx="7027886" cy="62401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ts val="3900"/>
              </a:lnSpc>
            </a:pPr>
            <a:r>
              <a:rPr lang="id-ID" sz="4800" b="1" cap="none" spc="0" dirty="0" smtClean="0">
                <a:ln w="11430"/>
                <a:solidFill>
                  <a:schemeClr val="accent1">
                    <a:lumMod val="20000"/>
                    <a:lumOff val="80000"/>
                  </a:schemeClr>
                </a:solidFill>
                <a:effectLst>
                  <a:outerShdw blurRad="50800" dist="39000" dir="5460000" algn="tl">
                    <a:srgbClr val="000000">
                      <a:alpha val="38000"/>
                    </a:srgbClr>
                  </a:outerShdw>
                </a:effectLst>
                <a:latin typeface="Berlin Sans FB Demi" pitchFamily="34" charset="0"/>
                <a:cs typeface="Calibri" pitchFamily="34" charset="0"/>
              </a:rPr>
              <a:t>PENGERTIAN &amp; KONSEP</a:t>
            </a:r>
            <a:endParaRPr lang="id-ID" sz="4800" b="1" cap="none" spc="0" dirty="0">
              <a:ln w="11430"/>
              <a:solidFill>
                <a:schemeClr val="accent1">
                  <a:lumMod val="20000"/>
                  <a:lumOff val="80000"/>
                </a:schemeClr>
              </a:solidFill>
              <a:effectLst>
                <a:outerShdw blurRad="50800" dist="39000" dir="5460000" algn="tl">
                  <a:srgbClr val="000000">
                    <a:alpha val="38000"/>
                  </a:srgbClr>
                </a:outerShdw>
              </a:effectLst>
              <a:cs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0046"/>
            <a:ext cx="8229600" cy="702824"/>
          </a:xfrm>
        </p:spPr>
        <p:txBody>
          <a:bodyPr/>
          <a:lstStyle/>
          <a:p>
            <a:pPr>
              <a:defRPr/>
            </a:pPr>
            <a:r>
              <a:rPr lang="id-ID" sz="2800" b="1" dirty="0" smtClean="0">
                <a:solidFill>
                  <a:schemeClr val="tx1">
                    <a:lumMod val="75000"/>
                  </a:schemeClr>
                </a:solidFill>
                <a:latin typeface="Berlin Sans FB Demi" pitchFamily="34" charset="0"/>
              </a:rPr>
              <a:t>BAGAN PENGEMBANGAN BANK SOAL</a:t>
            </a:r>
            <a:endParaRPr lang="id-ID" sz="2800" b="1" dirty="0">
              <a:solidFill>
                <a:schemeClr val="tx1">
                  <a:lumMod val="75000"/>
                </a:schemeClr>
              </a:solidFill>
              <a:latin typeface="Berlin Sans FB Demi" pitchFamily="34" charset="0"/>
            </a:endParaRPr>
          </a:p>
        </p:txBody>
      </p:sp>
      <p:grpSp>
        <p:nvGrpSpPr>
          <p:cNvPr id="48" name="Group 47"/>
          <p:cNvGrpSpPr/>
          <p:nvPr/>
        </p:nvGrpSpPr>
        <p:grpSpPr>
          <a:xfrm>
            <a:off x="838064" y="1487609"/>
            <a:ext cx="7358064" cy="4685163"/>
            <a:chOff x="428624" y="1296537"/>
            <a:chExt cx="7358064" cy="4685163"/>
          </a:xfrm>
        </p:grpSpPr>
        <p:cxnSp>
          <p:nvCxnSpPr>
            <p:cNvPr id="11268" name="AutoShape 48"/>
            <p:cNvCxnSpPr>
              <a:cxnSpLocks noChangeShapeType="1"/>
            </p:cNvCxnSpPr>
            <p:nvPr/>
          </p:nvCxnSpPr>
          <p:spPr bwMode="auto">
            <a:xfrm flipV="1">
              <a:off x="3005805" y="2176697"/>
              <a:ext cx="0" cy="334820"/>
            </a:xfrm>
            <a:prstGeom prst="straightConnector1">
              <a:avLst/>
            </a:prstGeom>
            <a:noFill/>
            <a:ln w="19050">
              <a:solidFill>
                <a:srgbClr val="000000"/>
              </a:solidFill>
              <a:round/>
              <a:headEnd/>
              <a:tailEnd type="triangle" w="med" len="med"/>
            </a:ln>
          </p:spPr>
        </p:cxnSp>
        <p:cxnSp>
          <p:nvCxnSpPr>
            <p:cNvPr id="11269" name="AutoShape 49"/>
            <p:cNvCxnSpPr>
              <a:cxnSpLocks noChangeShapeType="1"/>
            </p:cNvCxnSpPr>
            <p:nvPr/>
          </p:nvCxnSpPr>
          <p:spPr bwMode="auto">
            <a:xfrm>
              <a:off x="6090892" y="1787848"/>
              <a:ext cx="0" cy="219568"/>
            </a:xfrm>
            <a:prstGeom prst="straightConnector1">
              <a:avLst/>
            </a:prstGeom>
            <a:noFill/>
            <a:ln w="19050">
              <a:solidFill>
                <a:srgbClr val="000000"/>
              </a:solidFill>
              <a:round/>
              <a:headEnd/>
              <a:tailEnd type="triangle" w="med" len="med"/>
            </a:ln>
          </p:spPr>
        </p:cxnSp>
        <p:sp>
          <p:nvSpPr>
            <p:cNvPr id="52274" name="Text Box 50">
              <a:hlinkClick r:id="" action="ppaction://hlinkshowjump?jump=nextslide"/>
            </p:cNvPr>
            <p:cNvSpPr txBox="1">
              <a:spLocks noChangeArrowheads="1"/>
            </p:cNvSpPr>
            <p:nvPr/>
          </p:nvSpPr>
          <p:spPr bwMode="auto">
            <a:xfrm>
              <a:off x="5318031" y="2021064"/>
              <a:ext cx="1534967" cy="622530"/>
            </a:xfrm>
            <a:prstGeom prst="rect">
              <a:avLst/>
            </a:prstGeom>
            <a:solidFill>
              <a:srgbClr val="000099"/>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lnSpc>
                  <a:spcPts val="1900"/>
                </a:lnSpc>
                <a:defRPr/>
              </a:pPr>
              <a:r>
                <a:rPr lang="id-ID" sz="2000" b="1" dirty="0">
                  <a:solidFill>
                    <a:schemeClr val="bg1"/>
                  </a:solidFill>
                  <a:latin typeface="Calibri" pitchFamily="34" charset="0"/>
                </a:rPr>
                <a:t>Penulisan Kisi-Kisi</a:t>
              </a:r>
              <a:endParaRPr lang="id-ID" sz="3600" b="1" dirty="0">
                <a:solidFill>
                  <a:schemeClr val="bg1"/>
                </a:solidFill>
              </a:endParaRPr>
            </a:p>
          </p:txBody>
        </p:sp>
        <p:sp>
          <p:nvSpPr>
            <p:cNvPr id="52275" name="Text Box 51"/>
            <p:cNvSpPr txBox="1">
              <a:spLocks noChangeArrowheads="1"/>
            </p:cNvSpPr>
            <p:nvPr/>
          </p:nvSpPr>
          <p:spPr bwMode="auto">
            <a:xfrm>
              <a:off x="2194325" y="2511517"/>
              <a:ext cx="1522257" cy="429882"/>
            </a:xfrm>
            <a:prstGeom prst="rect">
              <a:avLst/>
            </a:prstGeom>
            <a:solidFill>
              <a:srgbClr val="000099"/>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spcAft>
                  <a:spcPts val="1000"/>
                </a:spcAft>
                <a:defRPr/>
              </a:pPr>
              <a:r>
                <a:rPr lang="id-ID" sz="2000" b="1" dirty="0">
                  <a:solidFill>
                    <a:schemeClr val="bg1"/>
                  </a:solidFill>
                  <a:latin typeface="Calibri" pitchFamily="34" charset="0"/>
                </a:rPr>
                <a:t>Seleksi Soal</a:t>
              </a:r>
              <a:endParaRPr lang="id-ID" sz="2000" b="1" dirty="0">
                <a:solidFill>
                  <a:schemeClr val="bg1"/>
                </a:solidFill>
              </a:endParaRPr>
            </a:p>
          </p:txBody>
        </p:sp>
        <p:sp>
          <p:nvSpPr>
            <p:cNvPr id="52276" name="Text Box 52"/>
            <p:cNvSpPr txBox="1">
              <a:spLocks noChangeArrowheads="1"/>
            </p:cNvSpPr>
            <p:nvPr/>
          </p:nvSpPr>
          <p:spPr bwMode="auto">
            <a:xfrm>
              <a:off x="2194325" y="3279584"/>
              <a:ext cx="1536922" cy="444183"/>
            </a:xfrm>
            <a:prstGeom prst="rect">
              <a:avLst/>
            </a:prstGeom>
            <a:solidFill>
              <a:srgbClr val="000099"/>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spcAft>
                  <a:spcPts val="1000"/>
                </a:spcAft>
                <a:defRPr/>
              </a:pPr>
              <a:r>
                <a:rPr lang="id-ID" sz="2000" b="1" dirty="0">
                  <a:solidFill>
                    <a:schemeClr val="bg1"/>
                  </a:solidFill>
                  <a:latin typeface="Calibri" pitchFamily="34" charset="0"/>
                </a:rPr>
                <a:t>Bank Soal</a:t>
              </a:r>
              <a:endParaRPr lang="id-ID" sz="2000" b="1" dirty="0">
                <a:solidFill>
                  <a:schemeClr val="bg1"/>
                </a:solidFill>
              </a:endParaRPr>
            </a:p>
          </p:txBody>
        </p:sp>
        <p:sp>
          <p:nvSpPr>
            <p:cNvPr id="52277" name="Text Box 53"/>
            <p:cNvSpPr txBox="1">
              <a:spLocks noChangeArrowheads="1"/>
            </p:cNvSpPr>
            <p:nvPr/>
          </p:nvSpPr>
          <p:spPr bwMode="auto">
            <a:xfrm>
              <a:off x="2844487" y="5396185"/>
              <a:ext cx="1536922" cy="585515"/>
            </a:xfrm>
            <a:prstGeom prst="rect">
              <a:avLst/>
            </a:prstGeom>
            <a:solidFill>
              <a:srgbClr val="CC0000"/>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lnSpc>
                  <a:spcPts val="1900"/>
                </a:lnSpc>
                <a:spcAft>
                  <a:spcPts val="0"/>
                </a:spcAft>
                <a:defRPr/>
              </a:pPr>
              <a:r>
                <a:rPr lang="id-ID" sz="2000" dirty="0">
                  <a:solidFill>
                    <a:schemeClr val="bg1"/>
                  </a:solidFill>
                  <a:latin typeface="Calibri" pitchFamily="34" charset="0"/>
                </a:rPr>
                <a:t>Analisis</a:t>
              </a:r>
            </a:p>
            <a:p>
              <a:pPr algn="ctr">
                <a:lnSpc>
                  <a:spcPts val="1900"/>
                </a:lnSpc>
                <a:spcAft>
                  <a:spcPts val="0"/>
                </a:spcAft>
                <a:defRPr/>
              </a:pPr>
              <a:r>
                <a:rPr lang="id-ID" sz="2000" dirty="0">
                  <a:solidFill>
                    <a:schemeClr val="bg1"/>
                  </a:solidFill>
                  <a:latin typeface="Calibri" pitchFamily="34" charset="0"/>
                </a:rPr>
                <a:t>Kauntitatif</a:t>
              </a:r>
              <a:endParaRPr lang="id-ID" sz="2000" dirty="0">
                <a:solidFill>
                  <a:schemeClr val="bg1"/>
                </a:solidFill>
              </a:endParaRPr>
            </a:p>
          </p:txBody>
        </p:sp>
        <p:cxnSp>
          <p:nvCxnSpPr>
            <p:cNvPr id="11274" name="AutoShape 54"/>
            <p:cNvCxnSpPr>
              <a:cxnSpLocks noChangeShapeType="1"/>
            </p:cNvCxnSpPr>
            <p:nvPr/>
          </p:nvCxnSpPr>
          <p:spPr bwMode="auto">
            <a:xfrm flipH="1">
              <a:off x="4864385" y="3279584"/>
              <a:ext cx="4888" cy="716751"/>
            </a:xfrm>
            <a:prstGeom prst="straightConnector1">
              <a:avLst/>
            </a:prstGeom>
            <a:noFill/>
            <a:ln w="19050">
              <a:solidFill>
                <a:srgbClr val="000000"/>
              </a:solidFill>
              <a:round/>
              <a:headEnd type="triangle" w="med" len="med"/>
              <a:tailEnd/>
            </a:ln>
          </p:spPr>
        </p:cxnSp>
        <p:cxnSp>
          <p:nvCxnSpPr>
            <p:cNvPr id="11275" name="AutoShape 55"/>
            <p:cNvCxnSpPr>
              <a:cxnSpLocks noChangeShapeType="1"/>
            </p:cNvCxnSpPr>
            <p:nvPr/>
          </p:nvCxnSpPr>
          <p:spPr bwMode="auto">
            <a:xfrm flipV="1">
              <a:off x="3592416" y="4492676"/>
              <a:ext cx="337302" cy="841"/>
            </a:xfrm>
            <a:prstGeom prst="straightConnector1">
              <a:avLst/>
            </a:prstGeom>
            <a:noFill/>
            <a:ln w="9525">
              <a:solidFill>
                <a:srgbClr val="000000"/>
              </a:solidFill>
              <a:round/>
              <a:headEnd/>
              <a:tailEnd type="triangle" w="med" len="med"/>
            </a:ln>
          </p:spPr>
        </p:cxnSp>
        <p:sp>
          <p:nvSpPr>
            <p:cNvPr id="52280" name="Text Box 56"/>
            <p:cNvSpPr txBox="1">
              <a:spLocks noChangeArrowheads="1"/>
            </p:cNvSpPr>
            <p:nvPr/>
          </p:nvSpPr>
          <p:spPr bwMode="auto">
            <a:xfrm>
              <a:off x="428625" y="2498898"/>
              <a:ext cx="1494768" cy="474469"/>
            </a:xfrm>
            <a:prstGeom prst="rect">
              <a:avLst/>
            </a:prstGeom>
            <a:solidFill>
              <a:srgbClr val="000099"/>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spcAft>
                  <a:spcPts val="1000"/>
                </a:spcAft>
                <a:defRPr/>
              </a:pPr>
              <a:r>
                <a:rPr lang="id-ID" sz="2000" b="1" dirty="0">
                  <a:solidFill>
                    <a:schemeClr val="bg1"/>
                  </a:solidFill>
                  <a:latin typeface="Calibri" pitchFamily="34" charset="0"/>
                </a:rPr>
                <a:t>Pelaporan</a:t>
              </a:r>
              <a:endParaRPr lang="id-ID" sz="2000" b="1" dirty="0">
                <a:solidFill>
                  <a:schemeClr val="bg1"/>
                </a:solidFill>
              </a:endParaRPr>
            </a:p>
          </p:txBody>
        </p:sp>
        <p:cxnSp>
          <p:nvCxnSpPr>
            <p:cNvPr id="11277" name="AutoShape 57"/>
            <p:cNvCxnSpPr>
              <a:cxnSpLocks noChangeShapeType="1"/>
            </p:cNvCxnSpPr>
            <p:nvPr/>
          </p:nvCxnSpPr>
          <p:spPr bwMode="auto">
            <a:xfrm>
              <a:off x="4868296" y="3279584"/>
              <a:ext cx="430182" cy="841"/>
            </a:xfrm>
            <a:prstGeom prst="straightConnector1">
              <a:avLst/>
            </a:prstGeom>
            <a:noFill/>
            <a:ln w="19050">
              <a:solidFill>
                <a:srgbClr val="000000"/>
              </a:solidFill>
              <a:round/>
              <a:headEnd/>
              <a:tailEnd type="triangle" w="med" len="med"/>
            </a:ln>
          </p:spPr>
        </p:cxnSp>
        <p:sp>
          <p:nvSpPr>
            <p:cNvPr id="52282" name="Text Box 58">
              <a:hlinkClick r:id="rId2" action="ppaction://hlinksldjump"/>
            </p:cNvPr>
            <p:cNvSpPr txBox="1">
              <a:spLocks noChangeArrowheads="1"/>
            </p:cNvSpPr>
            <p:nvPr/>
          </p:nvSpPr>
          <p:spPr bwMode="auto">
            <a:xfrm>
              <a:off x="5318031" y="2966637"/>
              <a:ext cx="1534967" cy="620847"/>
            </a:xfrm>
            <a:prstGeom prst="rect">
              <a:avLst/>
            </a:prstGeom>
            <a:solidFill>
              <a:srgbClr val="000099"/>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lnSpc>
                  <a:spcPts val="2100"/>
                </a:lnSpc>
                <a:spcAft>
                  <a:spcPts val="0"/>
                </a:spcAft>
                <a:defRPr/>
              </a:pPr>
              <a:r>
                <a:rPr lang="id-ID" sz="2000" b="1" dirty="0">
                  <a:solidFill>
                    <a:schemeClr val="bg1"/>
                  </a:solidFill>
                  <a:latin typeface="Calibri" pitchFamily="34" charset="0"/>
                </a:rPr>
                <a:t>Penulisan </a:t>
              </a:r>
            </a:p>
            <a:p>
              <a:pPr algn="ctr">
                <a:lnSpc>
                  <a:spcPts val="2100"/>
                </a:lnSpc>
                <a:spcAft>
                  <a:spcPts val="0"/>
                </a:spcAft>
                <a:defRPr/>
              </a:pPr>
              <a:r>
                <a:rPr lang="id-ID" sz="2000" b="1" dirty="0">
                  <a:solidFill>
                    <a:schemeClr val="bg1"/>
                  </a:solidFill>
                  <a:latin typeface="Calibri" pitchFamily="34" charset="0"/>
                </a:rPr>
                <a:t>Soal</a:t>
              </a:r>
              <a:endParaRPr lang="id-ID" sz="2000" b="1" dirty="0">
                <a:solidFill>
                  <a:schemeClr val="bg1"/>
                </a:solidFill>
              </a:endParaRPr>
            </a:p>
          </p:txBody>
        </p:sp>
        <p:cxnSp>
          <p:nvCxnSpPr>
            <p:cNvPr id="11279" name="AutoShape 59"/>
            <p:cNvCxnSpPr>
              <a:cxnSpLocks noChangeShapeType="1"/>
            </p:cNvCxnSpPr>
            <p:nvPr/>
          </p:nvCxnSpPr>
          <p:spPr bwMode="auto">
            <a:xfrm>
              <a:off x="6090892" y="2722672"/>
              <a:ext cx="0" cy="219568"/>
            </a:xfrm>
            <a:prstGeom prst="straightConnector1">
              <a:avLst/>
            </a:prstGeom>
            <a:noFill/>
            <a:ln w="19050">
              <a:solidFill>
                <a:srgbClr val="000000"/>
              </a:solidFill>
              <a:round/>
              <a:headEnd/>
              <a:tailEnd type="triangle" w="med" len="med"/>
            </a:ln>
          </p:spPr>
        </p:cxnSp>
        <p:cxnSp>
          <p:nvCxnSpPr>
            <p:cNvPr id="11280" name="AutoShape 60"/>
            <p:cNvCxnSpPr>
              <a:cxnSpLocks noChangeShapeType="1"/>
            </p:cNvCxnSpPr>
            <p:nvPr/>
          </p:nvCxnSpPr>
          <p:spPr bwMode="auto">
            <a:xfrm flipV="1">
              <a:off x="3592416" y="4492676"/>
              <a:ext cx="0" cy="902668"/>
            </a:xfrm>
            <a:prstGeom prst="straightConnector1">
              <a:avLst/>
            </a:prstGeom>
            <a:noFill/>
            <a:ln w="19050">
              <a:solidFill>
                <a:srgbClr val="000000"/>
              </a:solidFill>
              <a:round/>
              <a:headEnd/>
              <a:tailEnd type="triangle" w="med" len="med"/>
            </a:ln>
          </p:spPr>
        </p:cxnSp>
        <p:sp>
          <p:nvSpPr>
            <p:cNvPr id="52286" name="Text Box 62"/>
            <p:cNvSpPr txBox="1">
              <a:spLocks noChangeArrowheads="1"/>
            </p:cNvSpPr>
            <p:nvPr/>
          </p:nvSpPr>
          <p:spPr bwMode="auto">
            <a:xfrm>
              <a:off x="5322920" y="3880241"/>
              <a:ext cx="2463768" cy="612435"/>
            </a:xfrm>
            <a:prstGeom prst="rect">
              <a:avLst/>
            </a:prstGeom>
            <a:solidFill>
              <a:srgbClr val="CC0000"/>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lnSpc>
                  <a:spcPts val="1800"/>
                </a:lnSpc>
                <a:spcAft>
                  <a:spcPts val="0"/>
                </a:spcAft>
                <a:defRPr/>
              </a:pPr>
              <a:r>
                <a:rPr lang="id-ID" dirty="0">
                  <a:solidFill>
                    <a:schemeClr val="bg1"/>
                  </a:solidFill>
                  <a:latin typeface="Calibri" pitchFamily="34" charset="0"/>
                </a:rPr>
                <a:t>Analisis Kualitatif</a:t>
              </a:r>
            </a:p>
            <a:p>
              <a:pPr algn="ctr">
                <a:lnSpc>
                  <a:spcPts val="1800"/>
                </a:lnSpc>
                <a:spcAft>
                  <a:spcPts val="0"/>
                </a:spcAft>
                <a:defRPr/>
              </a:pPr>
              <a:r>
                <a:rPr lang="id-ID" dirty="0">
                  <a:solidFill>
                    <a:schemeClr val="bg1"/>
                  </a:solidFill>
                  <a:latin typeface="Calibri" pitchFamily="34" charset="0"/>
                </a:rPr>
                <a:t>(Validasi dan Revisi)</a:t>
              </a:r>
              <a:endParaRPr lang="id-ID" dirty="0">
                <a:solidFill>
                  <a:schemeClr val="bg1"/>
                </a:solidFill>
              </a:endParaRPr>
            </a:p>
          </p:txBody>
        </p:sp>
        <p:cxnSp>
          <p:nvCxnSpPr>
            <p:cNvPr id="11306" name="AutoShape 64"/>
            <p:cNvCxnSpPr>
              <a:cxnSpLocks noChangeShapeType="1"/>
            </p:cNvCxnSpPr>
            <p:nvPr/>
          </p:nvCxnSpPr>
          <p:spPr bwMode="auto">
            <a:xfrm>
              <a:off x="6090892" y="4589420"/>
              <a:ext cx="0" cy="219568"/>
            </a:xfrm>
            <a:prstGeom prst="straightConnector1">
              <a:avLst/>
            </a:prstGeom>
            <a:solidFill>
              <a:srgbClr val="000099"/>
            </a:solidFill>
            <a:ln w="19050">
              <a:solidFill>
                <a:srgbClr val="000000"/>
              </a:solidFill>
              <a:round/>
              <a:headEnd/>
              <a:tailEnd type="triangle" w="med" len="med"/>
            </a:ln>
          </p:spPr>
        </p:cxnSp>
        <p:sp>
          <p:nvSpPr>
            <p:cNvPr id="52289" name="Text Box 65"/>
            <p:cNvSpPr txBox="1">
              <a:spLocks noChangeArrowheads="1"/>
            </p:cNvSpPr>
            <p:nvPr/>
          </p:nvSpPr>
          <p:spPr bwMode="auto">
            <a:xfrm>
              <a:off x="5325853" y="4834226"/>
              <a:ext cx="1730040" cy="444183"/>
            </a:xfrm>
            <a:prstGeom prst="rect">
              <a:avLst/>
            </a:prstGeom>
            <a:solidFill>
              <a:srgbClr val="000099"/>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spcAft>
                  <a:spcPts val="1000"/>
                </a:spcAft>
                <a:defRPr/>
              </a:pPr>
              <a:r>
                <a:rPr lang="id-ID" sz="2000" b="1" dirty="0">
                  <a:solidFill>
                    <a:schemeClr val="bg1"/>
                  </a:solidFill>
                  <a:latin typeface="Calibri" pitchFamily="34" charset="0"/>
                </a:rPr>
                <a:t>Perakitan Soal</a:t>
              </a:r>
              <a:endParaRPr lang="id-ID" sz="2000" b="1" dirty="0">
                <a:solidFill>
                  <a:schemeClr val="bg1"/>
                </a:solidFill>
              </a:endParaRPr>
            </a:p>
          </p:txBody>
        </p:sp>
        <p:cxnSp>
          <p:nvCxnSpPr>
            <p:cNvPr id="11304" name="AutoShape 67"/>
            <p:cNvCxnSpPr>
              <a:cxnSpLocks noChangeShapeType="1"/>
            </p:cNvCxnSpPr>
            <p:nvPr/>
          </p:nvCxnSpPr>
          <p:spPr bwMode="auto">
            <a:xfrm>
              <a:off x="6090892" y="5305330"/>
              <a:ext cx="0" cy="219568"/>
            </a:xfrm>
            <a:prstGeom prst="straightConnector1">
              <a:avLst/>
            </a:prstGeom>
            <a:solidFill>
              <a:srgbClr val="000099"/>
            </a:solidFill>
            <a:ln w="19050">
              <a:solidFill>
                <a:srgbClr val="000000"/>
              </a:solidFill>
              <a:round/>
              <a:headEnd/>
              <a:tailEnd type="triangle" w="med" len="med"/>
            </a:ln>
          </p:spPr>
        </p:cxnSp>
        <p:sp>
          <p:nvSpPr>
            <p:cNvPr id="52292" name="Text Box 68"/>
            <p:cNvSpPr txBox="1">
              <a:spLocks noChangeArrowheads="1"/>
            </p:cNvSpPr>
            <p:nvPr/>
          </p:nvSpPr>
          <p:spPr bwMode="auto">
            <a:xfrm>
              <a:off x="5300432" y="5524898"/>
              <a:ext cx="1769107" cy="444183"/>
            </a:xfrm>
            <a:prstGeom prst="rect">
              <a:avLst/>
            </a:prstGeom>
            <a:solidFill>
              <a:srgbClr val="006600"/>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spcAft>
                  <a:spcPts val="1000"/>
                </a:spcAft>
                <a:defRPr/>
              </a:pPr>
              <a:r>
                <a:rPr lang="id-ID" sz="2000" b="1" dirty="0">
                  <a:solidFill>
                    <a:schemeClr val="bg1"/>
                  </a:solidFill>
                  <a:latin typeface="Calibri" pitchFamily="34" charset="0"/>
                </a:rPr>
                <a:t>Uji Coba</a:t>
              </a:r>
              <a:endParaRPr lang="id-ID" sz="2000" b="1" dirty="0">
                <a:solidFill>
                  <a:schemeClr val="bg1"/>
                </a:solidFill>
              </a:endParaRPr>
            </a:p>
          </p:txBody>
        </p:sp>
        <p:cxnSp>
          <p:nvCxnSpPr>
            <p:cNvPr id="11303" name="AutoShape 69"/>
            <p:cNvCxnSpPr>
              <a:cxnSpLocks noChangeShapeType="1"/>
            </p:cNvCxnSpPr>
            <p:nvPr/>
          </p:nvCxnSpPr>
          <p:spPr bwMode="auto">
            <a:xfrm>
              <a:off x="6090892" y="3631229"/>
              <a:ext cx="0" cy="219568"/>
            </a:xfrm>
            <a:prstGeom prst="straightConnector1">
              <a:avLst/>
            </a:prstGeom>
            <a:solidFill>
              <a:srgbClr val="000099"/>
            </a:solidFill>
            <a:ln w="19050">
              <a:solidFill>
                <a:srgbClr val="000000"/>
              </a:solidFill>
              <a:round/>
              <a:headEnd/>
              <a:tailEnd type="triangle" w="med" len="med"/>
            </a:ln>
          </p:spPr>
        </p:cxnSp>
        <p:sp>
          <p:nvSpPr>
            <p:cNvPr id="52294" name="Text Box 70"/>
            <p:cNvSpPr txBox="1">
              <a:spLocks noChangeArrowheads="1"/>
            </p:cNvSpPr>
            <p:nvPr/>
          </p:nvSpPr>
          <p:spPr bwMode="auto">
            <a:xfrm>
              <a:off x="3919941" y="3381376"/>
              <a:ext cx="934668" cy="614117"/>
            </a:xfrm>
            <a:prstGeom prst="rect">
              <a:avLst/>
            </a:prstGeom>
            <a:noFill/>
            <a:ln w="3175">
              <a:solidFill>
                <a:srgbClr val="000000"/>
              </a:solidFill>
              <a:miter lim="800000"/>
              <a:headEnd/>
              <a:tailEnd/>
            </a:ln>
            <a:effectLst>
              <a:outerShdw dist="28398" dir="3806097" algn="ctr" rotWithShape="0">
                <a:srgbClr val="4E6128">
                  <a:alpha val="50000"/>
                </a:srgbClr>
              </a:outerShdw>
            </a:effectLst>
          </p:spPr>
          <p:txBody>
            <a:bodyPr/>
            <a:lstStyle/>
            <a:p>
              <a:pPr algn="r">
                <a:spcAft>
                  <a:spcPts val="0"/>
                </a:spcAft>
                <a:defRPr/>
              </a:pPr>
              <a:r>
                <a:rPr lang="id-ID" dirty="0">
                  <a:latin typeface="Calibri" pitchFamily="34" charset="0"/>
                </a:rPr>
                <a:t>Soal </a:t>
              </a:r>
            </a:p>
            <a:p>
              <a:pPr algn="r">
                <a:spcAft>
                  <a:spcPts val="0"/>
                </a:spcAft>
                <a:defRPr/>
              </a:pPr>
              <a:r>
                <a:rPr lang="id-ID" dirty="0">
                  <a:latin typeface="Calibri" pitchFamily="34" charset="0"/>
                </a:rPr>
                <a:t>Ditolak</a:t>
              </a:r>
              <a:endParaRPr lang="id-ID" dirty="0"/>
            </a:p>
          </p:txBody>
        </p:sp>
        <p:cxnSp>
          <p:nvCxnSpPr>
            <p:cNvPr id="11283" name="AutoShape 71"/>
            <p:cNvCxnSpPr>
              <a:cxnSpLocks noChangeShapeType="1"/>
            </p:cNvCxnSpPr>
            <p:nvPr/>
          </p:nvCxnSpPr>
          <p:spPr bwMode="auto">
            <a:xfrm flipH="1">
              <a:off x="4381409" y="5731847"/>
              <a:ext cx="917069" cy="841"/>
            </a:xfrm>
            <a:prstGeom prst="straightConnector1">
              <a:avLst/>
            </a:prstGeom>
            <a:noFill/>
            <a:ln w="19050">
              <a:solidFill>
                <a:srgbClr val="000000"/>
              </a:solidFill>
              <a:round/>
              <a:headEnd/>
              <a:tailEnd type="triangle" w="med" len="med"/>
            </a:ln>
          </p:spPr>
        </p:cxnSp>
        <p:cxnSp>
          <p:nvCxnSpPr>
            <p:cNvPr id="11284" name="AutoShape 72"/>
            <p:cNvCxnSpPr>
              <a:cxnSpLocks noChangeShapeType="1"/>
            </p:cNvCxnSpPr>
            <p:nvPr/>
          </p:nvCxnSpPr>
          <p:spPr bwMode="auto">
            <a:xfrm flipH="1">
              <a:off x="4868296" y="3994652"/>
              <a:ext cx="374454" cy="0"/>
            </a:xfrm>
            <a:prstGeom prst="straightConnector1">
              <a:avLst/>
            </a:prstGeom>
            <a:noFill/>
            <a:ln w="19050">
              <a:solidFill>
                <a:srgbClr val="000000"/>
              </a:solidFill>
              <a:round/>
              <a:headEnd/>
              <a:tailEnd/>
            </a:ln>
          </p:spPr>
        </p:cxnSp>
        <p:sp>
          <p:nvSpPr>
            <p:cNvPr id="52297" name="Text Box 73"/>
            <p:cNvSpPr txBox="1">
              <a:spLocks noChangeArrowheads="1"/>
            </p:cNvSpPr>
            <p:nvPr/>
          </p:nvSpPr>
          <p:spPr bwMode="auto">
            <a:xfrm>
              <a:off x="428624" y="1647546"/>
              <a:ext cx="1463237" cy="455961"/>
            </a:xfrm>
            <a:prstGeom prst="rect">
              <a:avLst/>
            </a:prstGeom>
            <a:solidFill>
              <a:srgbClr val="000099"/>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spcAft>
                  <a:spcPts val="1000"/>
                </a:spcAft>
                <a:defRPr/>
              </a:pPr>
              <a:r>
                <a:rPr lang="id-ID" sz="2000" b="1" dirty="0">
                  <a:solidFill>
                    <a:schemeClr val="bg1"/>
                  </a:solidFill>
                  <a:latin typeface="Calibri" pitchFamily="34" charset="0"/>
                </a:rPr>
                <a:t>Skoring</a:t>
              </a:r>
              <a:endParaRPr lang="id-ID" sz="4800" b="1" dirty="0">
                <a:solidFill>
                  <a:schemeClr val="bg1"/>
                </a:solidFill>
              </a:endParaRPr>
            </a:p>
          </p:txBody>
        </p:sp>
        <p:sp>
          <p:nvSpPr>
            <p:cNvPr id="52298" name="Text Box 74"/>
            <p:cNvSpPr txBox="1">
              <a:spLocks noChangeArrowheads="1"/>
            </p:cNvSpPr>
            <p:nvPr/>
          </p:nvSpPr>
          <p:spPr bwMode="auto">
            <a:xfrm>
              <a:off x="5320965" y="1296537"/>
              <a:ext cx="1536922" cy="477663"/>
            </a:xfrm>
            <a:prstGeom prst="rect">
              <a:avLst/>
            </a:prstGeom>
            <a:solidFill>
              <a:srgbClr val="000099"/>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spcAft>
                  <a:spcPts val="1000"/>
                </a:spcAft>
                <a:defRPr/>
              </a:pPr>
              <a:r>
                <a:rPr lang="id-ID" sz="2000" b="1" dirty="0">
                  <a:solidFill>
                    <a:schemeClr val="bg1"/>
                  </a:solidFill>
                  <a:latin typeface="Calibri" pitchFamily="34" charset="0"/>
                </a:rPr>
                <a:t>Tujuan Tes</a:t>
              </a:r>
              <a:endParaRPr lang="id-ID" sz="2000" b="1" dirty="0">
                <a:solidFill>
                  <a:schemeClr val="bg1"/>
                </a:solidFill>
              </a:endParaRPr>
            </a:p>
          </p:txBody>
        </p:sp>
        <p:sp>
          <p:nvSpPr>
            <p:cNvPr id="52299" name="Text Box 75"/>
            <p:cNvSpPr txBox="1">
              <a:spLocks noChangeArrowheads="1"/>
            </p:cNvSpPr>
            <p:nvPr/>
          </p:nvSpPr>
          <p:spPr bwMode="auto">
            <a:xfrm>
              <a:off x="2194325" y="1659324"/>
              <a:ext cx="1981890" cy="444183"/>
            </a:xfrm>
            <a:prstGeom prst="rect">
              <a:avLst/>
            </a:prstGeom>
            <a:solidFill>
              <a:srgbClr val="000099"/>
            </a:solidFill>
            <a:ln w="38100">
              <a:solidFill>
                <a:srgbClr val="F2F2F2"/>
              </a:solidFill>
              <a:miter lim="800000"/>
              <a:headEnd/>
              <a:tailEnd/>
            </a:ln>
            <a:effectLst>
              <a:outerShdw dist="28398" dir="3806097" algn="ctr" rotWithShape="0">
                <a:srgbClr val="4E6128">
                  <a:alpha val="50000"/>
                </a:srgbClr>
              </a:outerShdw>
            </a:effectLst>
          </p:spPr>
          <p:txBody>
            <a:bodyPr/>
            <a:lstStyle/>
            <a:p>
              <a:pPr>
                <a:spcAft>
                  <a:spcPts val="1000"/>
                </a:spcAft>
                <a:defRPr/>
              </a:pPr>
              <a:r>
                <a:rPr lang="id-ID" sz="2000" b="1" dirty="0">
                  <a:solidFill>
                    <a:schemeClr val="bg1"/>
                  </a:solidFill>
                  <a:latin typeface="Calibri" pitchFamily="34" charset="0"/>
                </a:rPr>
                <a:t>Pelaksanaan  Tes</a:t>
              </a:r>
              <a:endParaRPr lang="id-ID" sz="2000" b="1" dirty="0">
                <a:solidFill>
                  <a:schemeClr val="bg1"/>
                </a:solidFill>
              </a:endParaRPr>
            </a:p>
          </p:txBody>
        </p:sp>
        <p:sp>
          <p:nvSpPr>
            <p:cNvPr id="52300" name="Text Box 76"/>
            <p:cNvSpPr txBox="1">
              <a:spLocks noChangeArrowheads="1"/>
            </p:cNvSpPr>
            <p:nvPr/>
          </p:nvSpPr>
          <p:spPr bwMode="auto">
            <a:xfrm>
              <a:off x="3928740" y="4151126"/>
              <a:ext cx="934668" cy="614117"/>
            </a:xfrm>
            <a:prstGeom prst="rect">
              <a:avLst/>
            </a:prstGeom>
            <a:noFill/>
            <a:ln w="3175">
              <a:solidFill>
                <a:srgbClr val="000000"/>
              </a:solidFill>
              <a:miter lim="800000"/>
              <a:headEnd/>
              <a:tailEnd/>
            </a:ln>
            <a:effectLst>
              <a:outerShdw dist="28398" dir="3806097" algn="ctr" rotWithShape="0">
                <a:srgbClr val="4E6128">
                  <a:alpha val="50000"/>
                </a:srgbClr>
              </a:outerShdw>
            </a:effectLst>
          </p:spPr>
          <p:txBody>
            <a:bodyPr/>
            <a:lstStyle/>
            <a:p>
              <a:pPr algn="r">
                <a:spcAft>
                  <a:spcPts val="0"/>
                </a:spcAft>
                <a:defRPr/>
              </a:pPr>
              <a:r>
                <a:rPr lang="id-ID" dirty="0">
                  <a:latin typeface="Calibri" pitchFamily="34" charset="0"/>
                </a:rPr>
                <a:t>Soal </a:t>
              </a:r>
            </a:p>
            <a:p>
              <a:pPr algn="r">
                <a:spcAft>
                  <a:spcPts val="0"/>
                </a:spcAft>
                <a:defRPr/>
              </a:pPr>
              <a:r>
                <a:rPr lang="id-ID" dirty="0">
                  <a:latin typeface="Calibri" pitchFamily="34" charset="0"/>
                </a:rPr>
                <a:t>Direvisi</a:t>
              </a:r>
              <a:endParaRPr lang="id-ID" dirty="0"/>
            </a:p>
          </p:txBody>
        </p:sp>
        <p:cxnSp>
          <p:nvCxnSpPr>
            <p:cNvPr id="11289" name="AutoShape 77"/>
            <p:cNvCxnSpPr>
              <a:cxnSpLocks noChangeShapeType="1"/>
            </p:cNvCxnSpPr>
            <p:nvPr/>
          </p:nvCxnSpPr>
          <p:spPr bwMode="auto">
            <a:xfrm>
              <a:off x="4409761" y="5058842"/>
              <a:ext cx="878939" cy="0"/>
            </a:xfrm>
            <a:prstGeom prst="straightConnector1">
              <a:avLst/>
            </a:prstGeom>
            <a:noFill/>
            <a:ln w="19050">
              <a:solidFill>
                <a:srgbClr val="000000"/>
              </a:solidFill>
              <a:round/>
              <a:headEnd/>
              <a:tailEnd type="triangle" w="med" len="med"/>
            </a:ln>
          </p:spPr>
        </p:cxnSp>
        <p:cxnSp>
          <p:nvCxnSpPr>
            <p:cNvPr id="11290" name="AutoShape 78"/>
            <p:cNvCxnSpPr>
              <a:cxnSpLocks noChangeShapeType="1"/>
            </p:cNvCxnSpPr>
            <p:nvPr/>
          </p:nvCxnSpPr>
          <p:spPr bwMode="auto">
            <a:xfrm flipH="1">
              <a:off x="4864385" y="4385836"/>
              <a:ext cx="434092" cy="0"/>
            </a:xfrm>
            <a:prstGeom prst="straightConnector1">
              <a:avLst/>
            </a:prstGeom>
            <a:noFill/>
            <a:ln w="19050">
              <a:solidFill>
                <a:srgbClr val="000000"/>
              </a:solidFill>
              <a:round/>
              <a:headEnd/>
              <a:tailEnd type="triangle" w="med" len="med"/>
            </a:ln>
          </p:spPr>
        </p:cxnSp>
        <p:cxnSp>
          <p:nvCxnSpPr>
            <p:cNvPr id="11291" name="AutoShape 79"/>
            <p:cNvCxnSpPr>
              <a:cxnSpLocks noChangeShapeType="1"/>
            </p:cNvCxnSpPr>
            <p:nvPr/>
          </p:nvCxnSpPr>
          <p:spPr bwMode="auto">
            <a:xfrm>
              <a:off x="4409761" y="4796370"/>
              <a:ext cx="0" cy="278456"/>
            </a:xfrm>
            <a:prstGeom prst="straightConnector1">
              <a:avLst/>
            </a:prstGeom>
            <a:noFill/>
            <a:ln w="19050">
              <a:solidFill>
                <a:srgbClr val="000000"/>
              </a:solidFill>
              <a:round/>
              <a:headEnd/>
              <a:tailEnd type="triangle" w="med" len="med"/>
            </a:ln>
          </p:spPr>
        </p:cxnSp>
        <p:cxnSp>
          <p:nvCxnSpPr>
            <p:cNvPr id="11292" name="AutoShape 80"/>
            <p:cNvCxnSpPr>
              <a:cxnSpLocks noChangeShapeType="1"/>
            </p:cNvCxnSpPr>
            <p:nvPr/>
          </p:nvCxnSpPr>
          <p:spPr bwMode="auto">
            <a:xfrm flipV="1">
              <a:off x="3356794" y="3724609"/>
              <a:ext cx="0" cy="1671577"/>
            </a:xfrm>
            <a:prstGeom prst="straightConnector1">
              <a:avLst/>
            </a:prstGeom>
            <a:noFill/>
            <a:ln w="19050">
              <a:solidFill>
                <a:srgbClr val="000000"/>
              </a:solidFill>
              <a:round/>
              <a:headEnd/>
              <a:tailEnd type="triangle" w="med" len="med"/>
            </a:ln>
          </p:spPr>
        </p:cxnSp>
        <p:cxnSp>
          <p:nvCxnSpPr>
            <p:cNvPr id="11293" name="AutoShape 81"/>
            <p:cNvCxnSpPr>
              <a:cxnSpLocks noChangeShapeType="1"/>
            </p:cNvCxnSpPr>
            <p:nvPr/>
          </p:nvCxnSpPr>
          <p:spPr bwMode="auto">
            <a:xfrm flipV="1">
              <a:off x="3004827" y="2942240"/>
              <a:ext cx="978" cy="337344"/>
            </a:xfrm>
            <a:prstGeom prst="straightConnector1">
              <a:avLst/>
            </a:prstGeom>
            <a:noFill/>
            <a:ln w="19050">
              <a:solidFill>
                <a:srgbClr val="000000"/>
              </a:solidFill>
              <a:round/>
              <a:headEnd/>
              <a:tailEnd type="triangle" w="med" len="med"/>
            </a:ln>
          </p:spPr>
        </p:cxnSp>
        <p:sp>
          <p:nvSpPr>
            <p:cNvPr id="52306" name="Text Box 82"/>
            <p:cNvSpPr txBox="1">
              <a:spLocks noChangeArrowheads="1"/>
            </p:cNvSpPr>
            <p:nvPr/>
          </p:nvSpPr>
          <p:spPr bwMode="auto">
            <a:xfrm>
              <a:off x="428624" y="3256029"/>
              <a:ext cx="1632187" cy="472786"/>
            </a:xfrm>
            <a:prstGeom prst="rect">
              <a:avLst/>
            </a:prstGeom>
            <a:solidFill>
              <a:srgbClr val="000099"/>
            </a:solidFill>
            <a:ln w="38100">
              <a:solidFill>
                <a:srgbClr val="F2F2F2"/>
              </a:solidFill>
              <a:miter lim="800000"/>
              <a:headEnd/>
              <a:tailEnd/>
            </a:ln>
            <a:effectLst>
              <a:outerShdw dist="28398" dir="3806097" algn="ctr" rotWithShape="0">
                <a:srgbClr val="4E6128">
                  <a:alpha val="50000"/>
                </a:srgbClr>
              </a:outerShdw>
            </a:effectLst>
          </p:spPr>
          <p:txBody>
            <a:bodyPr/>
            <a:lstStyle/>
            <a:p>
              <a:pPr algn="ctr">
                <a:spcAft>
                  <a:spcPts val="1000"/>
                </a:spcAft>
                <a:defRPr/>
              </a:pPr>
              <a:r>
                <a:rPr lang="id-ID" sz="2000" b="1" dirty="0">
                  <a:solidFill>
                    <a:schemeClr val="bg1"/>
                  </a:solidFill>
                  <a:latin typeface="Calibri" pitchFamily="34" charset="0"/>
                </a:rPr>
                <a:t>Pemanfaatan</a:t>
              </a:r>
              <a:endParaRPr lang="id-ID" sz="2000" b="1" dirty="0">
                <a:solidFill>
                  <a:schemeClr val="bg1"/>
                </a:solidFill>
              </a:endParaRPr>
            </a:p>
          </p:txBody>
        </p:sp>
        <p:cxnSp>
          <p:nvCxnSpPr>
            <p:cNvPr id="11295" name="AutoShape 83"/>
            <p:cNvCxnSpPr>
              <a:cxnSpLocks noChangeShapeType="1"/>
            </p:cNvCxnSpPr>
            <p:nvPr/>
          </p:nvCxnSpPr>
          <p:spPr bwMode="auto">
            <a:xfrm flipH="1">
              <a:off x="1845784" y="1873003"/>
              <a:ext cx="410628" cy="0"/>
            </a:xfrm>
            <a:prstGeom prst="straightConnector1">
              <a:avLst/>
            </a:prstGeom>
            <a:noFill/>
            <a:ln w="9525">
              <a:solidFill>
                <a:srgbClr val="000000"/>
              </a:solidFill>
              <a:round/>
              <a:headEnd/>
              <a:tailEnd type="triangle" w="med" len="med"/>
            </a:ln>
          </p:spPr>
        </p:cxnSp>
        <p:cxnSp>
          <p:nvCxnSpPr>
            <p:cNvPr id="11296" name="AutoShape 84"/>
            <p:cNvCxnSpPr>
              <a:cxnSpLocks noChangeShapeType="1"/>
            </p:cNvCxnSpPr>
            <p:nvPr/>
          </p:nvCxnSpPr>
          <p:spPr bwMode="auto">
            <a:xfrm>
              <a:off x="1275301" y="2138840"/>
              <a:ext cx="0" cy="372677"/>
            </a:xfrm>
            <a:prstGeom prst="straightConnector1">
              <a:avLst/>
            </a:prstGeom>
            <a:noFill/>
            <a:ln w="19050">
              <a:solidFill>
                <a:srgbClr val="000000"/>
              </a:solidFill>
              <a:round/>
              <a:headEnd/>
              <a:tailEnd type="triangle" w="med" len="med"/>
            </a:ln>
          </p:spPr>
        </p:cxnSp>
        <p:cxnSp>
          <p:nvCxnSpPr>
            <p:cNvPr id="11297" name="AutoShape 85"/>
            <p:cNvCxnSpPr>
              <a:cxnSpLocks noChangeShapeType="1"/>
            </p:cNvCxnSpPr>
            <p:nvPr/>
          </p:nvCxnSpPr>
          <p:spPr bwMode="auto">
            <a:xfrm>
              <a:off x="1275301" y="2973367"/>
              <a:ext cx="0" cy="281821"/>
            </a:xfrm>
            <a:prstGeom prst="straightConnector1">
              <a:avLst/>
            </a:prstGeom>
            <a:noFill/>
            <a:ln w="19050">
              <a:solidFill>
                <a:srgbClr val="000000"/>
              </a:solidFill>
              <a:round/>
              <a:headEnd/>
              <a:tailEnd type="triangle" w="med" len="med"/>
            </a:ln>
          </p:spPr>
        </p:cxnSp>
        <p:sp>
          <p:nvSpPr>
            <p:cNvPr id="52310" name="Text Box 86"/>
            <p:cNvSpPr txBox="1">
              <a:spLocks noChangeArrowheads="1"/>
            </p:cNvSpPr>
            <p:nvPr/>
          </p:nvSpPr>
          <p:spPr bwMode="auto">
            <a:xfrm>
              <a:off x="2233433" y="3962684"/>
              <a:ext cx="934668" cy="614117"/>
            </a:xfrm>
            <a:prstGeom prst="rect">
              <a:avLst/>
            </a:prstGeom>
            <a:noFill/>
            <a:ln w="3175">
              <a:solidFill>
                <a:srgbClr val="000000"/>
              </a:solidFill>
              <a:miter lim="800000"/>
              <a:headEnd/>
              <a:tailEnd/>
            </a:ln>
            <a:effectLst>
              <a:outerShdw dist="28398" dir="3806097" algn="ctr" rotWithShape="0">
                <a:srgbClr val="4E6128">
                  <a:alpha val="50000"/>
                </a:srgbClr>
              </a:outerShdw>
            </a:effectLst>
          </p:spPr>
          <p:txBody>
            <a:bodyPr/>
            <a:lstStyle/>
            <a:p>
              <a:pPr algn="r">
                <a:spcAft>
                  <a:spcPts val="0"/>
                </a:spcAft>
                <a:defRPr/>
              </a:pPr>
              <a:r>
                <a:rPr lang="id-ID" dirty="0">
                  <a:latin typeface="Calibri" pitchFamily="34" charset="0"/>
                </a:rPr>
                <a:t>Soal </a:t>
              </a:r>
            </a:p>
            <a:p>
              <a:pPr algn="r">
                <a:spcAft>
                  <a:spcPts val="0"/>
                </a:spcAft>
                <a:defRPr/>
              </a:pPr>
              <a:r>
                <a:rPr lang="id-ID" dirty="0">
                  <a:latin typeface="Calibri" pitchFamily="34" charset="0"/>
                </a:rPr>
                <a:t>Ditolak</a:t>
              </a:r>
              <a:endParaRPr lang="id-ID" dirty="0"/>
            </a:p>
          </p:txBody>
        </p:sp>
        <p:cxnSp>
          <p:nvCxnSpPr>
            <p:cNvPr id="11299" name="AutoShape 87"/>
            <p:cNvCxnSpPr>
              <a:cxnSpLocks noChangeShapeType="1"/>
            </p:cNvCxnSpPr>
            <p:nvPr/>
          </p:nvCxnSpPr>
          <p:spPr bwMode="auto">
            <a:xfrm flipV="1">
              <a:off x="2985273" y="4589420"/>
              <a:ext cx="0" cy="800876"/>
            </a:xfrm>
            <a:prstGeom prst="straightConnector1">
              <a:avLst/>
            </a:prstGeom>
            <a:noFill/>
            <a:ln w="19050">
              <a:solidFill>
                <a:srgbClr val="000000"/>
              </a:solidFill>
              <a:round/>
              <a:headEnd/>
              <a:tailEnd type="triangle" w="med" len="med"/>
            </a:ln>
          </p:spPr>
        </p:cxnSp>
      </p:grpSp>
      <p:pic>
        <p:nvPicPr>
          <p:cNvPr id="1026" name="Picture 2" descr="C:\Program Files\Microsoft Office\MEDIA\OFFICE12\Bullets\j0115836.gif"/>
          <p:cNvPicPr>
            <a:picLocks noChangeAspect="1" noChangeArrowheads="1"/>
          </p:cNvPicPr>
          <p:nvPr/>
        </p:nvPicPr>
        <p:blipFill>
          <a:blip r:embed="rId3" cstate="print"/>
          <a:srcRect/>
          <a:stretch>
            <a:fillRect/>
          </a:stretch>
        </p:blipFill>
        <p:spPr bwMode="auto">
          <a:xfrm rot="10800000">
            <a:off x="1444099" y="723330"/>
            <a:ext cx="11466679" cy="409434"/>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Users\Santi A\Documents\5 KURIKULUM 2013\5 RANCANGAN SASARAN KURIKULUM\logo kurikulum.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80960" y="1936457"/>
            <a:ext cx="1215420" cy="1229828"/>
          </a:xfrm>
          <a:prstGeom prst="rect">
            <a:avLst/>
          </a:prstGeom>
          <a:noFill/>
          <a:ln>
            <a:noFill/>
          </a:ln>
        </p:spPr>
      </p:pic>
      <p:sp>
        <p:nvSpPr>
          <p:cNvPr id="8" name="Rectangle 7"/>
          <p:cNvSpPr/>
          <p:nvPr/>
        </p:nvSpPr>
        <p:spPr>
          <a:xfrm>
            <a:off x="790996" y="3472707"/>
            <a:ext cx="7672293"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4400" b="1" cap="none" spc="0" dirty="0" smtClean="0">
                <a:ln w="11430"/>
                <a:solidFill>
                  <a:srgbClr val="000099"/>
                </a:solidFill>
                <a:effectLst>
                  <a:outerShdw blurRad="50800" dist="39000" dir="5460000" algn="tl">
                    <a:srgbClr val="000000">
                      <a:alpha val="38000"/>
                    </a:srgbClr>
                  </a:outerShdw>
                </a:effectLst>
                <a:latin typeface="Berlin Sans FB Demi" pitchFamily="34" charset="0"/>
                <a:cs typeface="Calibri" pitchFamily="34" charset="0"/>
              </a:rPr>
              <a:t>MEKANISME DAN PROSEDUR</a:t>
            </a:r>
            <a:endParaRPr lang="id-ID" sz="4400" b="1" cap="none" spc="0" dirty="0">
              <a:ln w="11430"/>
              <a:solidFill>
                <a:srgbClr val="000099"/>
              </a:solidFill>
              <a:effectLst>
                <a:outerShdw blurRad="50800" dist="39000" dir="5460000" algn="tl">
                  <a:srgbClr val="000000">
                    <a:alpha val="38000"/>
                  </a:srgbClr>
                </a:outerShdw>
              </a:effectLst>
              <a:latin typeface="Berlin Sans FB Demi" pitchFamily="34" charset="0"/>
              <a:cs typeface="Calibri" pitchFamily="34" charset="0"/>
            </a:endParaRPr>
          </a:p>
        </p:txBody>
      </p:sp>
    </p:spTree>
  </p:cSld>
  <p:clrMapOvr>
    <a:masterClrMapping/>
  </p:clrMapOvr>
  <p:transition>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id-ID" sz="3200" dirty="0" smtClean="0">
                <a:latin typeface="Berlin Sans FB" pitchFamily="34" charset="0"/>
              </a:rPr>
              <a:t>RUANG LINGKUP ANALISIS PENILAIAN</a:t>
            </a:r>
            <a:endParaRPr lang="id-ID" sz="3200" dirty="0">
              <a:latin typeface="Berlin Sans FB" pitchFamily="34" charset="0"/>
            </a:endParaRPr>
          </a:p>
        </p:txBody>
      </p:sp>
      <p:graphicFrame>
        <p:nvGraphicFramePr>
          <p:cNvPr id="7" name="Content Placeholder 6"/>
          <p:cNvGraphicFramePr>
            <a:graphicFrameLocks noGrp="1"/>
          </p:cNvGraphicFramePr>
          <p:nvPr>
            <p:ph idx="1"/>
          </p:nvPr>
        </p:nvGraphicFramePr>
        <p:xfrm>
          <a:off x="457200" y="1774825"/>
          <a:ext cx="8229600" cy="4625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ular Callout 3"/>
          <p:cNvSpPr/>
          <p:nvPr/>
        </p:nvSpPr>
        <p:spPr>
          <a:xfrm>
            <a:off x="459673" y="2107624"/>
            <a:ext cx="2147049" cy="1110590"/>
          </a:xfrm>
          <a:prstGeom prst="wedgeRectCallout">
            <a:avLst>
              <a:gd name="adj1" fmla="val 56098"/>
              <a:gd name="adj2" fmla="val 6418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5250" indent="-95250">
              <a:lnSpc>
                <a:spcPts val="1900"/>
              </a:lnSpc>
              <a:buFont typeface="Wingdings" pitchFamily="2" charset="2"/>
              <a:buChar char="§"/>
            </a:pPr>
            <a:r>
              <a:rPr lang="id-ID" sz="2000" b="1" dirty="0" smtClean="0">
                <a:solidFill>
                  <a:srgbClr val="000099"/>
                </a:solidFill>
                <a:latin typeface="Agency FB" pitchFamily="34" charset="0"/>
              </a:rPr>
              <a:t>Observasi</a:t>
            </a:r>
          </a:p>
          <a:p>
            <a:pPr marL="95250" indent="-95250">
              <a:lnSpc>
                <a:spcPts val="1900"/>
              </a:lnSpc>
              <a:buFont typeface="Wingdings" pitchFamily="2" charset="2"/>
              <a:buChar char="§"/>
            </a:pPr>
            <a:r>
              <a:rPr lang="id-ID" sz="2000" b="1" dirty="0" smtClean="0">
                <a:solidFill>
                  <a:srgbClr val="000099"/>
                </a:solidFill>
                <a:latin typeface="Agency FB" pitchFamily="34" charset="0"/>
              </a:rPr>
              <a:t>Penilian diri</a:t>
            </a:r>
          </a:p>
          <a:p>
            <a:pPr marL="95250" indent="-95250">
              <a:lnSpc>
                <a:spcPts val="1900"/>
              </a:lnSpc>
              <a:buFont typeface="Wingdings" pitchFamily="2" charset="2"/>
              <a:buChar char="§"/>
            </a:pPr>
            <a:r>
              <a:rPr lang="id-ID" sz="2000" b="1" dirty="0" smtClean="0">
                <a:solidFill>
                  <a:srgbClr val="000099"/>
                </a:solidFill>
                <a:latin typeface="Agency FB" pitchFamily="34" charset="0"/>
              </a:rPr>
              <a:t>Penilaian antar siswa</a:t>
            </a:r>
          </a:p>
          <a:p>
            <a:pPr marL="95250" indent="-95250">
              <a:lnSpc>
                <a:spcPts val="1900"/>
              </a:lnSpc>
              <a:buFont typeface="Wingdings" pitchFamily="2" charset="2"/>
              <a:buChar char="§"/>
            </a:pPr>
            <a:r>
              <a:rPr lang="id-ID" sz="2000" b="1" dirty="0" smtClean="0">
                <a:solidFill>
                  <a:srgbClr val="000099"/>
                </a:solidFill>
                <a:latin typeface="Agency FB" pitchFamily="34" charset="0"/>
              </a:rPr>
              <a:t>Jurnal</a:t>
            </a:r>
          </a:p>
        </p:txBody>
      </p:sp>
      <p:sp>
        <p:nvSpPr>
          <p:cNvPr id="5" name="Rectangular Callout 4"/>
          <p:cNvSpPr/>
          <p:nvPr/>
        </p:nvSpPr>
        <p:spPr>
          <a:xfrm>
            <a:off x="6810995" y="2248149"/>
            <a:ext cx="1927267" cy="1000018"/>
          </a:xfrm>
          <a:prstGeom prst="wedgeRectCallout">
            <a:avLst>
              <a:gd name="adj1" fmla="val -73026"/>
              <a:gd name="adj2" fmla="val 68194"/>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5250" indent="-95250">
              <a:lnSpc>
                <a:spcPts val="2000"/>
              </a:lnSpc>
              <a:buFont typeface="Wingdings" pitchFamily="2" charset="2"/>
              <a:buChar char="§"/>
            </a:pPr>
            <a:r>
              <a:rPr lang="id-ID" sz="2000" b="1" dirty="0" smtClean="0">
                <a:solidFill>
                  <a:srgbClr val="000099"/>
                </a:solidFill>
                <a:latin typeface="Agency FB" pitchFamily="34" charset="0"/>
              </a:rPr>
              <a:t>Tes lisan</a:t>
            </a:r>
          </a:p>
          <a:p>
            <a:pPr marL="95250" indent="-95250">
              <a:lnSpc>
                <a:spcPts val="2000"/>
              </a:lnSpc>
              <a:buFont typeface="Wingdings" pitchFamily="2" charset="2"/>
              <a:buChar char="§"/>
            </a:pPr>
            <a:r>
              <a:rPr lang="id-ID" sz="2000" b="1" dirty="0" smtClean="0">
                <a:solidFill>
                  <a:srgbClr val="000099"/>
                </a:solidFill>
                <a:latin typeface="Agency FB" pitchFamily="34" charset="0"/>
              </a:rPr>
              <a:t>Tes Tulisan</a:t>
            </a:r>
          </a:p>
          <a:p>
            <a:pPr marL="95250" indent="-95250">
              <a:lnSpc>
                <a:spcPts val="2000"/>
              </a:lnSpc>
              <a:buFont typeface="Wingdings" pitchFamily="2" charset="2"/>
              <a:buChar char="§"/>
            </a:pPr>
            <a:r>
              <a:rPr lang="id-ID" sz="2000" b="1" dirty="0" smtClean="0">
                <a:solidFill>
                  <a:srgbClr val="000099"/>
                </a:solidFill>
                <a:latin typeface="Agency FB" pitchFamily="34" charset="0"/>
              </a:rPr>
              <a:t>Penugasan</a:t>
            </a:r>
          </a:p>
        </p:txBody>
      </p:sp>
      <p:sp>
        <p:nvSpPr>
          <p:cNvPr id="6" name="Rectangular Callout 5"/>
          <p:cNvSpPr/>
          <p:nvPr/>
        </p:nvSpPr>
        <p:spPr>
          <a:xfrm>
            <a:off x="6773387" y="5488134"/>
            <a:ext cx="1927267" cy="967257"/>
          </a:xfrm>
          <a:prstGeom prst="wedgeRectCallout">
            <a:avLst>
              <a:gd name="adj1" fmla="val -103219"/>
              <a:gd name="adj2" fmla="val -38734"/>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5250" indent="-95250">
              <a:lnSpc>
                <a:spcPts val="2000"/>
              </a:lnSpc>
              <a:buFont typeface="Wingdings" pitchFamily="2" charset="2"/>
              <a:buChar char="§"/>
            </a:pPr>
            <a:r>
              <a:rPr lang="id-ID" sz="2000" b="1" dirty="0" smtClean="0">
                <a:solidFill>
                  <a:srgbClr val="000099"/>
                </a:solidFill>
                <a:latin typeface="Agency FB" pitchFamily="34" charset="0"/>
              </a:rPr>
              <a:t>Tes praktik</a:t>
            </a:r>
          </a:p>
          <a:p>
            <a:pPr marL="95250" indent="-95250">
              <a:lnSpc>
                <a:spcPts val="2000"/>
              </a:lnSpc>
              <a:buFont typeface="Wingdings" pitchFamily="2" charset="2"/>
              <a:buChar char="§"/>
            </a:pPr>
            <a:r>
              <a:rPr lang="id-ID" sz="2000" b="1" dirty="0" smtClean="0">
                <a:solidFill>
                  <a:srgbClr val="000099"/>
                </a:solidFill>
                <a:latin typeface="Agency FB" pitchFamily="34" charset="0"/>
              </a:rPr>
              <a:t>Projek</a:t>
            </a:r>
          </a:p>
          <a:p>
            <a:pPr marL="95250" indent="-95250">
              <a:lnSpc>
                <a:spcPts val="2000"/>
              </a:lnSpc>
              <a:buFont typeface="Wingdings" pitchFamily="2" charset="2"/>
              <a:buChar char="§"/>
            </a:pPr>
            <a:r>
              <a:rPr lang="id-ID" sz="2000" b="1" dirty="0" smtClean="0">
                <a:solidFill>
                  <a:srgbClr val="000099"/>
                </a:solidFill>
                <a:latin typeface="Agency FB" pitchFamily="34" charset="0"/>
              </a:rPr>
              <a:t>Portofolio</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77671" y="1798826"/>
            <a:ext cx="7806519" cy="4324261"/>
          </a:xfrm>
          <a:prstGeom prst="rect">
            <a:avLst/>
          </a:prstGeom>
        </p:spPr>
        <p:txBody>
          <a:bodyPr wrap="square">
            <a:spAutoFit/>
          </a:bodyPr>
          <a:lstStyle/>
          <a:p>
            <a:pPr marL="361950" indent="-361950">
              <a:lnSpc>
                <a:spcPts val="3400"/>
              </a:lnSpc>
              <a:spcBef>
                <a:spcPts val="600"/>
              </a:spcBef>
              <a:buFont typeface="Wingdings" pitchFamily="2" charset="2"/>
              <a:buChar char="§"/>
            </a:pPr>
            <a:r>
              <a:rPr lang="id-ID" sz="2800" dirty="0" smtClean="0">
                <a:latin typeface="Berlin Sans FB" pitchFamily="34" charset="0"/>
              </a:rPr>
              <a:t>Siapkan kisi-kisi instrumen penilaian (pengetahuan, keterampilan, atau sikap)</a:t>
            </a:r>
          </a:p>
          <a:p>
            <a:pPr marL="361950" indent="-361950">
              <a:lnSpc>
                <a:spcPts val="3400"/>
              </a:lnSpc>
              <a:spcBef>
                <a:spcPts val="600"/>
              </a:spcBef>
              <a:buFont typeface="Wingdings" pitchFamily="2" charset="2"/>
              <a:buChar char="§"/>
            </a:pPr>
            <a:r>
              <a:rPr lang="id-ID" sz="2800" dirty="0" smtClean="0">
                <a:latin typeface="Berlin Sans FB" pitchFamily="34" charset="0"/>
              </a:rPr>
              <a:t>Lakukan analisis instrumen</a:t>
            </a:r>
          </a:p>
          <a:p>
            <a:pPr marL="361950" indent="-361950">
              <a:lnSpc>
                <a:spcPts val="3400"/>
              </a:lnSpc>
              <a:spcBef>
                <a:spcPts val="600"/>
              </a:spcBef>
              <a:buFont typeface="Wingdings" pitchFamily="2" charset="2"/>
              <a:buChar char="§"/>
            </a:pPr>
            <a:r>
              <a:rPr lang="id-ID" sz="2800" dirty="0" smtClean="0">
                <a:latin typeface="Berlin Sans FB" pitchFamily="34" charset="0"/>
              </a:rPr>
              <a:t>Gunakan format yang relevan dengan instrumen (Jika penilaian sikap maka gunakan format kartu telaah sikap, dst)</a:t>
            </a:r>
          </a:p>
          <a:p>
            <a:pPr marL="361950" indent="-361950">
              <a:lnSpc>
                <a:spcPts val="3400"/>
              </a:lnSpc>
              <a:spcBef>
                <a:spcPts val="600"/>
              </a:spcBef>
              <a:buFont typeface="Wingdings" pitchFamily="2" charset="2"/>
              <a:buChar char="§"/>
            </a:pPr>
            <a:r>
              <a:rPr lang="id-ID" sz="2800" dirty="0" smtClean="0">
                <a:latin typeface="Berlin Sans FB" pitchFamily="34" charset="0"/>
              </a:rPr>
              <a:t>Buatlah rekapitulasi hasil pengamatan kedalam format</a:t>
            </a:r>
          </a:p>
          <a:p>
            <a:pPr marL="361950" indent="-361950">
              <a:lnSpc>
                <a:spcPts val="3400"/>
              </a:lnSpc>
              <a:spcBef>
                <a:spcPts val="600"/>
              </a:spcBef>
              <a:buFont typeface="Wingdings" pitchFamily="2" charset="2"/>
              <a:buChar char="§"/>
            </a:pPr>
            <a:r>
              <a:rPr lang="id-ID" sz="2800" dirty="0" smtClean="0">
                <a:latin typeface="Berlin Sans FB" pitchFamily="34" charset="0"/>
              </a:rPr>
              <a:t>Buatlah kesimpulan  </a:t>
            </a:r>
          </a:p>
        </p:txBody>
      </p:sp>
      <p:sp>
        <p:nvSpPr>
          <p:cNvPr id="9" name="Rectangle 8"/>
          <p:cNvSpPr/>
          <p:nvPr/>
        </p:nvSpPr>
        <p:spPr>
          <a:xfrm>
            <a:off x="499692" y="480502"/>
            <a:ext cx="6248827" cy="59792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ts val="3900"/>
              </a:lnSpc>
            </a:pPr>
            <a:r>
              <a:rPr lang="id-ID" sz="4000" b="1" cap="none" spc="0" dirty="0" smtClean="0">
                <a:ln w="11430"/>
                <a:solidFill>
                  <a:schemeClr val="accent1">
                    <a:lumMod val="20000"/>
                    <a:lumOff val="80000"/>
                  </a:schemeClr>
                </a:solidFill>
                <a:effectLst>
                  <a:outerShdw blurRad="50800" dist="39000" dir="5460000" algn="tl">
                    <a:srgbClr val="000000">
                      <a:alpha val="38000"/>
                    </a:srgbClr>
                  </a:outerShdw>
                </a:effectLst>
                <a:latin typeface="Berlin Sans FB Demi" pitchFamily="34" charset="0"/>
                <a:cs typeface="Calibri" pitchFamily="34" charset="0"/>
              </a:rPr>
              <a:t>MEKANISME &amp; PROSEDUR</a:t>
            </a:r>
            <a:endParaRPr lang="id-ID" sz="4000" b="1" cap="none" spc="0" dirty="0">
              <a:ln w="11430"/>
              <a:solidFill>
                <a:schemeClr val="accent1">
                  <a:lumMod val="20000"/>
                  <a:lumOff val="80000"/>
                </a:schemeClr>
              </a:solidFill>
              <a:effectLst>
                <a:outerShdw blurRad="50800" dist="39000" dir="5460000" algn="tl">
                  <a:srgbClr val="000000">
                    <a:alpha val="38000"/>
                  </a:srgbClr>
                </a:outerShdw>
              </a:effectLst>
              <a:cs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idx="4294967295"/>
          </p:nvPr>
        </p:nvSpPr>
        <p:spPr>
          <a:xfrm>
            <a:off x="396766" y="633250"/>
            <a:ext cx="7391400" cy="603250"/>
          </a:xfrm>
        </p:spPr>
        <p:txBody>
          <a:bodyPr>
            <a:noAutofit/>
          </a:bodyPr>
          <a:lstStyle/>
          <a:p>
            <a:pPr eaLnBrk="1" hangingPunct="1">
              <a:lnSpc>
                <a:spcPct val="85000"/>
              </a:lnSpc>
            </a:pPr>
            <a:r>
              <a:rPr lang="en-ZW" sz="3200" b="1" dirty="0" smtClean="0">
                <a:solidFill>
                  <a:schemeClr val="tx1"/>
                </a:solidFill>
                <a:latin typeface="Berlin Sans FB Demi" pitchFamily="34" charset="0"/>
              </a:rPr>
              <a:t>KARTU TELAAH SOAL </a:t>
            </a:r>
            <a:br>
              <a:rPr lang="en-ZW" sz="3200" b="1" dirty="0" smtClean="0">
                <a:solidFill>
                  <a:schemeClr val="tx1"/>
                </a:solidFill>
                <a:latin typeface="Berlin Sans FB Demi" pitchFamily="34" charset="0"/>
              </a:rPr>
            </a:br>
            <a:r>
              <a:rPr lang="en-ZW" sz="3200" b="1" dirty="0" smtClean="0">
                <a:solidFill>
                  <a:schemeClr val="tx1"/>
                </a:solidFill>
                <a:latin typeface="Berlin Sans FB Demi" pitchFamily="34" charset="0"/>
              </a:rPr>
              <a:t>BENTUK PILIHAN GANDA</a:t>
            </a:r>
            <a:endParaRPr lang="en-GB" sz="3200" b="1" dirty="0" smtClean="0">
              <a:solidFill>
                <a:schemeClr val="tx1"/>
              </a:solidFill>
              <a:latin typeface="Berlin Sans FB Demi" pitchFamily="34" charset="0"/>
            </a:endParaRPr>
          </a:p>
        </p:txBody>
      </p:sp>
      <p:graphicFrame>
        <p:nvGraphicFramePr>
          <p:cNvPr id="150604" name="Group 76"/>
          <p:cNvGraphicFramePr>
            <a:graphicFrameLocks noGrp="1"/>
          </p:cNvGraphicFramePr>
          <p:nvPr/>
        </p:nvGraphicFramePr>
        <p:xfrm>
          <a:off x="457200" y="1600200"/>
          <a:ext cx="8394700" cy="4594860"/>
        </p:xfrm>
        <a:graphic>
          <a:graphicData uri="http://schemas.openxmlformats.org/drawingml/2006/table">
            <a:tbl>
              <a:tblPr/>
              <a:tblGrid>
                <a:gridCol w="5986463"/>
                <a:gridCol w="276225"/>
                <a:gridCol w="276225"/>
                <a:gridCol w="333375"/>
                <a:gridCol w="290512"/>
                <a:gridCol w="304800"/>
                <a:gridCol w="276225"/>
                <a:gridCol w="319088"/>
                <a:gridCol w="331787"/>
              </a:tblGrid>
              <a:tr h="217488">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err="1" smtClean="0">
                          <a:ln>
                            <a:noFill/>
                          </a:ln>
                          <a:solidFill>
                            <a:schemeClr val="bg1"/>
                          </a:solidFill>
                          <a:effectLst/>
                          <a:latin typeface="Tahoma" pitchFamily="34" charset="0"/>
                        </a:rPr>
                        <a:t>Aspek</a:t>
                      </a:r>
                      <a:r>
                        <a:rPr kumimoji="0" lang="en-ZW" sz="1600" b="1" i="0" u="none" strike="noStrike" cap="none" normalizeH="0" baseline="0" dirty="0" smtClean="0">
                          <a:ln>
                            <a:noFill/>
                          </a:ln>
                          <a:solidFill>
                            <a:schemeClr val="bg1"/>
                          </a:solidFill>
                          <a:effectLst/>
                          <a:latin typeface="Tahoma" pitchFamily="34" charset="0"/>
                        </a:rPr>
                        <a:t> yang </a:t>
                      </a:r>
                      <a:r>
                        <a:rPr kumimoji="0" lang="en-ZW" sz="1600" b="1" i="0" u="none" strike="noStrike" cap="none" normalizeH="0" baseline="0" dirty="0" err="1" smtClean="0">
                          <a:ln>
                            <a:noFill/>
                          </a:ln>
                          <a:solidFill>
                            <a:schemeClr val="bg1"/>
                          </a:solidFill>
                          <a:effectLst/>
                          <a:latin typeface="Tahoma" pitchFamily="34" charset="0"/>
                        </a:rPr>
                        <a:t>ditelaah</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rgbClr val="000099"/>
                    </a:solidFill>
                  </a:tcPr>
                </a:tc>
                <a:tc grid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err="1" smtClean="0">
                          <a:ln>
                            <a:noFill/>
                          </a:ln>
                          <a:solidFill>
                            <a:schemeClr val="bg1"/>
                          </a:solidFill>
                          <a:effectLst/>
                          <a:latin typeface="Tahoma" pitchFamily="34" charset="0"/>
                        </a:rPr>
                        <a:t>Nomor</a:t>
                      </a:r>
                      <a:r>
                        <a:rPr kumimoji="0" lang="en-ZW" sz="1600" b="1" i="0" u="none" strike="noStrike" cap="none" normalizeH="0" baseline="0" dirty="0" smtClean="0">
                          <a:ln>
                            <a:noFill/>
                          </a:ln>
                          <a:solidFill>
                            <a:schemeClr val="bg1"/>
                          </a:solidFill>
                          <a:effectLst/>
                          <a:latin typeface="Tahoma" pitchFamily="34" charset="0"/>
                        </a:rPr>
                        <a:t> </a:t>
                      </a:r>
                      <a:r>
                        <a:rPr kumimoji="0" lang="en-ZW" sz="1600" b="1" i="0" u="none" strike="noStrike" cap="none" normalizeH="0" baseline="0" dirty="0" err="1" smtClean="0">
                          <a:ln>
                            <a:noFill/>
                          </a:ln>
                          <a:solidFill>
                            <a:schemeClr val="bg1"/>
                          </a:solidFill>
                          <a:effectLst/>
                          <a:latin typeface="Tahoma" pitchFamily="34" charset="0"/>
                        </a:rPr>
                        <a:t>Soal</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1"/>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41300">
                <a:tc vMerge="1">
                  <a:txBody>
                    <a:bodyPr/>
                    <a:lstStyle/>
                    <a:p>
                      <a:endParaRPr lang="id-ID"/>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1</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2</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3</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4</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5</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6</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7</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8</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1"/>
                    </a:solidFill>
                  </a:tcPr>
                </a:tc>
              </a:tr>
              <a:tr h="3924300">
                <a:tc>
                  <a:txBody>
                    <a:bodyPr/>
                    <a:lstStyle/>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Rounded MT Bold" pitchFamily="34" charset="0"/>
                        </a:rPr>
                        <a:t>Materi</a:t>
                      </a: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en-US" sz="1400" b="0" i="0" u="none" strike="noStrike" cap="none" normalizeH="0" baseline="0" smtClean="0">
                          <a:ln>
                            <a:noFill/>
                          </a:ln>
                          <a:solidFill>
                            <a:schemeClr val="tx1"/>
                          </a:solidFill>
                          <a:effectLst/>
                          <a:latin typeface="Arial" pitchFamily="34" charset="0"/>
                        </a:rPr>
                        <a:t>Soal sesuai dengan indikator (menuntut tes tertulisuntuk bentuk pilihan ganda)</a:t>
                      </a: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en-US" sz="1400" b="0" i="0" u="none" strike="noStrike" cap="none" normalizeH="0" baseline="0" smtClean="0">
                          <a:ln>
                            <a:noFill/>
                          </a:ln>
                          <a:solidFill>
                            <a:schemeClr val="tx1"/>
                          </a:solidFill>
                          <a:effectLst/>
                          <a:latin typeface="Arial" pitchFamily="34" charset="0"/>
                        </a:rPr>
                        <a:t>Materi yang diukur sesuai dengan kompetensi (urgensi, </a:t>
                      </a:r>
                      <a:r>
                        <a:rPr kumimoji="0" lang="fi-FI" sz="1400" b="0" i="0" u="none" strike="noStrike" cap="none" normalizeH="0" baseline="0" smtClean="0">
                          <a:ln>
                            <a:noFill/>
                          </a:ln>
                          <a:solidFill>
                            <a:schemeClr val="tx1"/>
                          </a:solidFill>
                          <a:effectLst/>
                          <a:latin typeface="Arial" pitchFamily="34" charset="0"/>
                        </a:rPr>
                        <a:t>relevansi, kontinuitas, dan keterpakaian sehari-hari tinggi)</a:t>
                      </a: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fi-FI" sz="1400" b="0" i="0" u="none" strike="noStrike" cap="none" normalizeH="0" baseline="0" smtClean="0">
                          <a:ln>
                            <a:noFill/>
                          </a:ln>
                          <a:solidFill>
                            <a:schemeClr val="tx1"/>
                          </a:solidFill>
                          <a:effectLst/>
                          <a:latin typeface="Arial" pitchFamily="34" charset="0"/>
                        </a:rPr>
                        <a:t>Pilihan jawaban homogen dan logis</a:t>
                      </a:r>
                      <a:endParaRPr kumimoji="0" lang="en-US" sz="1400" b="0" i="0" u="none" strike="noStrike" cap="none" normalizeH="0" baseline="0" smtClean="0">
                        <a:ln>
                          <a:noFill/>
                        </a:ln>
                        <a:solidFill>
                          <a:schemeClr val="tx1"/>
                        </a:solidFill>
                        <a:effectLst/>
                        <a:latin typeface="Arial"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fi-FI" sz="1400" b="0" i="0" u="none" strike="noStrike" cap="none" normalizeH="0" baseline="0" smtClean="0">
                          <a:ln>
                            <a:noFill/>
                          </a:ln>
                          <a:solidFill>
                            <a:schemeClr val="tx1"/>
                          </a:solidFill>
                          <a:effectLst/>
                          <a:latin typeface="Arial" pitchFamily="34" charset="0"/>
                        </a:rPr>
                        <a:t>Hanya ada satu kunci jawaban</a:t>
                      </a:r>
                      <a:endParaRPr kumimoji="0" lang="en-US" sz="1400" b="0" i="0" u="none" strike="noStrike" cap="none" normalizeH="0" baseline="0" smtClean="0">
                        <a:ln>
                          <a:noFill/>
                        </a:ln>
                        <a:solidFill>
                          <a:schemeClr val="tx1"/>
                        </a:solidFill>
                        <a:effectLst/>
                        <a:latin typeface="Arial"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fi-FI" sz="1400" b="1" i="0" u="none" strike="noStrike" cap="none" normalizeH="0" baseline="0" smtClean="0">
                        <a:ln>
                          <a:noFill/>
                        </a:ln>
                        <a:solidFill>
                          <a:schemeClr val="tx1"/>
                        </a:solidFill>
                        <a:effectLst/>
                        <a:latin typeface="Arial"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fi-FI" sz="1400" b="1" i="0" u="none" strike="noStrike" cap="none" normalizeH="0" baseline="0" smtClean="0">
                          <a:ln>
                            <a:noFill/>
                          </a:ln>
                          <a:solidFill>
                            <a:schemeClr val="tx1"/>
                          </a:solidFill>
                          <a:effectLst/>
                          <a:latin typeface="Arial Rounded MT Bold" pitchFamily="34" charset="0"/>
                        </a:rPr>
                        <a:t>Konstruksi</a:t>
                      </a: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sv-SE" sz="1400" b="0" i="0" u="none" strike="noStrike" cap="none" normalizeH="0" baseline="0" smtClean="0">
                          <a:ln>
                            <a:noFill/>
                          </a:ln>
                          <a:solidFill>
                            <a:schemeClr val="tx1"/>
                          </a:solidFill>
                          <a:effectLst/>
                          <a:latin typeface="Arial" pitchFamily="34" charset="0"/>
                        </a:rPr>
                        <a:t>Pokok soal dirumuskan dengan singkat, jelas, dan tegas</a:t>
                      </a: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sv-SE" sz="1400" b="0" i="0" u="none" strike="noStrike" cap="none" normalizeH="0" baseline="0" smtClean="0">
                          <a:ln>
                            <a:noFill/>
                          </a:ln>
                          <a:solidFill>
                            <a:schemeClr val="tx1"/>
                          </a:solidFill>
                          <a:effectLst/>
                          <a:latin typeface="Arial" pitchFamily="34" charset="0"/>
                        </a:rPr>
                        <a:t>Rumusan pokok soal dan pilihan jawaban merupakan</a:t>
                      </a:r>
                      <a:r>
                        <a:rPr kumimoji="0" lang="en-GB" sz="1400" b="0" i="0" u="none" strike="noStrike" cap="none" normalizeH="0" baseline="0" smtClean="0">
                          <a:ln>
                            <a:noFill/>
                          </a:ln>
                          <a:solidFill>
                            <a:schemeClr val="tx1"/>
                          </a:solidFill>
                          <a:effectLst/>
                          <a:latin typeface="Arial" pitchFamily="34" charset="0"/>
                        </a:rPr>
                        <a:t> </a:t>
                      </a:r>
                      <a:r>
                        <a:rPr kumimoji="0" lang="en-US" sz="1400" b="0" i="0" u="none" strike="noStrike" cap="none" normalizeH="0" baseline="0" smtClean="0">
                          <a:ln>
                            <a:noFill/>
                          </a:ln>
                          <a:solidFill>
                            <a:schemeClr val="tx1"/>
                          </a:solidFill>
                          <a:effectLst/>
                          <a:latin typeface="Arial" pitchFamily="34" charset="0"/>
                        </a:rPr>
                        <a:t>pernyataan yang diperlukan saja</a:t>
                      </a: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en-US" sz="1400" b="0" i="0" u="none" strike="noStrike" cap="none" normalizeH="0" baseline="0" smtClean="0">
                          <a:ln>
                            <a:noFill/>
                          </a:ln>
                          <a:solidFill>
                            <a:schemeClr val="tx1"/>
                          </a:solidFill>
                          <a:effectLst/>
                          <a:latin typeface="Arial" pitchFamily="34" charset="0"/>
                        </a:rPr>
                        <a:t>Pokok soal tidak memberi petunjuk kunci jawaban</a:t>
                      </a:r>
                      <a:r>
                        <a:rPr kumimoji="0" lang="en-GB" sz="1400" b="0" i="0" u="none" strike="noStrike" cap="none" normalizeH="0" baseline="0" smtClean="0">
                          <a:ln>
                            <a:noFill/>
                          </a:ln>
                          <a:solidFill>
                            <a:schemeClr val="tx1"/>
                          </a:solidFill>
                          <a:effectLst/>
                          <a:latin typeface="Arial" pitchFamily="34" charset="0"/>
                        </a:rPr>
                        <a:t> </a:t>
                      </a: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en-US" sz="1400" b="0" i="0" u="none" strike="noStrike" cap="none" normalizeH="0" baseline="0" smtClean="0">
                          <a:ln>
                            <a:noFill/>
                          </a:ln>
                          <a:solidFill>
                            <a:schemeClr val="tx1"/>
                          </a:solidFill>
                          <a:effectLst/>
                          <a:latin typeface="Arial" pitchFamily="34" charset="0"/>
                        </a:rPr>
                        <a:t>Pokok soal bebas dari pernyataan yang bersifat </a:t>
                      </a:r>
                      <a:r>
                        <a:rPr kumimoji="0" lang="sv-SE" sz="1400" b="0" i="0" u="none" strike="noStrike" cap="none" normalizeH="0" baseline="0" smtClean="0">
                          <a:ln>
                            <a:noFill/>
                          </a:ln>
                          <a:solidFill>
                            <a:schemeClr val="tx1"/>
                          </a:solidFill>
                          <a:effectLst/>
                          <a:latin typeface="Arial" pitchFamily="34" charset="0"/>
                        </a:rPr>
                        <a:t>negatif ganda</a:t>
                      </a:r>
                      <a:endParaRPr kumimoji="0" lang="en-GB" sz="1400" b="0" i="0" u="none" strike="noStrike" cap="none" normalizeH="0" baseline="0" smtClean="0">
                        <a:ln>
                          <a:noFill/>
                        </a:ln>
                        <a:solidFill>
                          <a:schemeClr val="tx1"/>
                        </a:solidFill>
                        <a:effectLst/>
                        <a:latin typeface="Arial"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49" name="Group 49"/>
          <p:cNvGraphicFramePr>
            <a:graphicFrameLocks noGrp="1"/>
          </p:cNvGraphicFramePr>
          <p:nvPr/>
        </p:nvGraphicFramePr>
        <p:xfrm>
          <a:off x="457200" y="1689100"/>
          <a:ext cx="8394700" cy="4645152"/>
        </p:xfrm>
        <a:graphic>
          <a:graphicData uri="http://schemas.openxmlformats.org/drawingml/2006/table">
            <a:tbl>
              <a:tblPr/>
              <a:tblGrid>
                <a:gridCol w="5986463"/>
                <a:gridCol w="276225"/>
                <a:gridCol w="276225"/>
                <a:gridCol w="333375"/>
                <a:gridCol w="290512"/>
                <a:gridCol w="304800"/>
                <a:gridCol w="276225"/>
                <a:gridCol w="319088"/>
                <a:gridCol w="331787"/>
              </a:tblGrid>
              <a:tr h="238125">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err="1" smtClean="0">
                          <a:ln>
                            <a:noFill/>
                          </a:ln>
                          <a:solidFill>
                            <a:schemeClr val="bg1"/>
                          </a:solidFill>
                          <a:effectLst/>
                          <a:latin typeface="Tahoma" pitchFamily="34" charset="0"/>
                        </a:rPr>
                        <a:t>Aspek</a:t>
                      </a:r>
                      <a:r>
                        <a:rPr kumimoji="0" lang="en-ZW" sz="1600" b="1" i="0" u="none" strike="noStrike" cap="none" normalizeH="0" baseline="0" dirty="0" smtClean="0">
                          <a:ln>
                            <a:noFill/>
                          </a:ln>
                          <a:solidFill>
                            <a:schemeClr val="bg1"/>
                          </a:solidFill>
                          <a:effectLst/>
                          <a:latin typeface="Tahoma" pitchFamily="34" charset="0"/>
                        </a:rPr>
                        <a:t> yang </a:t>
                      </a:r>
                      <a:r>
                        <a:rPr kumimoji="0" lang="en-ZW" sz="1600" b="1" i="0" u="none" strike="noStrike" cap="none" normalizeH="0" baseline="0" dirty="0" err="1" smtClean="0">
                          <a:ln>
                            <a:noFill/>
                          </a:ln>
                          <a:solidFill>
                            <a:schemeClr val="bg1"/>
                          </a:solidFill>
                          <a:effectLst/>
                          <a:latin typeface="Tahoma" pitchFamily="34" charset="0"/>
                        </a:rPr>
                        <a:t>ditelaah</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rgbClr val="0000CC"/>
                    </a:solidFill>
                  </a:tcPr>
                </a:tc>
                <a:tc gridSpan="8">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err="1" smtClean="0">
                          <a:ln>
                            <a:noFill/>
                          </a:ln>
                          <a:solidFill>
                            <a:schemeClr val="bg1"/>
                          </a:solidFill>
                          <a:effectLst/>
                          <a:latin typeface="Tahoma" pitchFamily="34" charset="0"/>
                        </a:rPr>
                        <a:t>Nomor</a:t>
                      </a:r>
                      <a:r>
                        <a:rPr kumimoji="0" lang="en-ZW" sz="1600" b="1" i="0" u="none" strike="noStrike" cap="none" normalizeH="0" baseline="0" dirty="0" smtClean="0">
                          <a:ln>
                            <a:noFill/>
                          </a:ln>
                          <a:solidFill>
                            <a:schemeClr val="bg1"/>
                          </a:solidFill>
                          <a:effectLst/>
                          <a:latin typeface="Tahoma" pitchFamily="34" charset="0"/>
                        </a:rPr>
                        <a:t> </a:t>
                      </a:r>
                      <a:r>
                        <a:rPr kumimoji="0" lang="en-ZW" sz="1600" b="1" i="0" u="none" strike="noStrike" cap="none" normalizeH="0" baseline="0" dirty="0" err="1" smtClean="0">
                          <a:ln>
                            <a:noFill/>
                          </a:ln>
                          <a:solidFill>
                            <a:schemeClr val="bg1"/>
                          </a:solidFill>
                          <a:effectLst/>
                          <a:latin typeface="Tahoma" pitchFamily="34" charset="0"/>
                        </a:rPr>
                        <a:t>Soal</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2"/>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238125">
                <a:tc vMerge="1">
                  <a:txBody>
                    <a:bodyPr/>
                    <a:lstStyle/>
                    <a:p>
                      <a:endParaRPr lang="id-ID"/>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1</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2</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smtClean="0">
                          <a:ln>
                            <a:noFill/>
                          </a:ln>
                          <a:solidFill>
                            <a:schemeClr val="bg1"/>
                          </a:solidFill>
                          <a:effectLst/>
                          <a:latin typeface="Tahoma" pitchFamily="34" charset="0"/>
                        </a:rPr>
                        <a:t>3</a:t>
                      </a:r>
                      <a:endParaRPr kumimoji="0" lang="en-GB" sz="1600" b="1" i="0" u="none" strike="noStrike" cap="none" normalizeH="0" baseline="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smtClean="0">
                          <a:ln>
                            <a:noFill/>
                          </a:ln>
                          <a:solidFill>
                            <a:schemeClr val="bg1"/>
                          </a:solidFill>
                          <a:effectLst/>
                          <a:latin typeface="Tahoma" pitchFamily="34" charset="0"/>
                        </a:rPr>
                        <a:t>4</a:t>
                      </a:r>
                      <a:endParaRPr kumimoji="0" lang="en-GB" sz="1600" b="1" i="0" u="none" strike="noStrike" cap="none" normalizeH="0" baseline="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smtClean="0">
                          <a:ln>
                            <a:noFill/>
                          </a:ln>
                          <a:solidFill>
                            <a:schemeClr val="bg1"/>
                          </a:solidFill>
                          <a:effectLst/>
                          <a:latin typeface="Tahoma" pitchFamily="34" charset="0"/>
                        </a:rPr>
                        <a:t>5</a:t>
                      </a:r>
                      <a:endParaRPr kumimoji="0" lang="en-GB" sz="1600" b="1" i="0" u="none" strike="noStrike" cap="none" normalizeH="0" baseline="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6</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7</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ZW" sz="1600" b="1" i="0" u="none" strike="noStrike" cap="none" normalizeH="0" baseline="0" dirty="0" smtClean="0">
                          <a:ln>
                            <a:noFill/>
                          </a:ln>
                          <a:solidFill>
                            <a:schemeClr val="bg1"/>
                          </a:solidFill>
                          <a:effectLst/>
                          <a:latin typeface="Tahoma" pitchFamily="34" charset="0"/>
                        </a:rPr>
                        <a:t>8</a:t>
                      </a:r>
                      <a:endParaRPr kumimoji="0" lang="en-GB" sz="1600" b="1" i="0" u="none" strike="noStrike" cap="none" normalizeH="0" baseline="0" dirty="0" smtClean="0">
                        <a:ln>
                          <a:noFill/>
                        </a:ln>
                        <a:solidFill>
                          <a:schemeClr val="bg1"/>
                        </a:solidFill>
                        <a:effectLst/>
                        <a:latin typeface="Tahoma" pitchFamily="34" charset="0"/>
                      </a:endParaRPr>
                    </a:p>
                  </a:txBody>
                  <a:tcPr anchor="ctr" anchorCtr="1"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solidFill>
                      <a:schemeClr val="tx2"/>
                    </a:solidFill>
                  </a:tcPr>
                </a:tc>
              </a:tr>
              <a:tr h="3792538">
                <a:tc>
                  <a:txBody>
                    <a:bodyPr/>
                    <a:lstStyle/>
                    <a:p>
                      <a:pPr marL="533400" marR="0" lvl="0" indent="-533400" algn="l" defTabSz="914400" rtl="0" eaLnBrk="1" fontAlgn="base" latinLnBrk="0" hangingPunct="1">
                        <a:lnSpc>
                          <a:spcPct val="100000"/>
                        </a:lnSpc>
                        <a:spcBef>
                          <a:spcPct val="20000"/>
                        </a:spcBef>
                        <a:spcAft>
                          <a:spcPct val="0"/>
                        </a:spcAft>
                        <a:buClrTx/>
                        <a:buSzTx/>
                        <a:buFontTx/>
                        <a:buAutoNum type="arabicPeriod" startAt="5"/>
                        <a:tabLst/>
                      </a:pPr>
                      <a:r>
                        <a:rPr kumimoji="0" lang="en-US" sz="1400" b="0" i="0" u="none" strike="noStrike" cap="none" normalizeH="0" baseline="0" dirty="0" err="1" smtClean="0">
                          <a:ln>
                            <a:noFill/>
                          </a:ln>
                          <a:solidFill>
                            <a:schemeClr val="tx1"/>
                          </a:solidFill>
                          <a:effectLst/>
                          <a:latin typeface="Arial" pitchFamily="34" charset="0"/>
                        </a:rPr>
                        <a:t>Gambar</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grafik</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tabel</a:t>
                      </a:r>
                      <a:r>
                        <a:rPr kumimoji="0" lang="en-US" sz="1400" b="0" i="0" u="none" strike="noStrike" cap="none" normalizeH="0" baseline="0" dirty="0" smtClean="0">
                          <a:ln>
                            <a:noFill/>
                          </a:ln>
                          <a:solidFill>
                            <a:schemeClr val="tx1"/>
                          </a:solidFill>
                          <a:effectLst/>
                          <a:latin typeface="Arial" pitchFamily="34" charset="0"/>
                        </a:rPr>
                        <a:t>, diagram, </a:t>
                      </a:r>
                      <a:r>
                        <a:rPr kumimoji="0" lang="en-US" sz="1400" b="0" i="0" u="none" strike="noStrike" cap="none" normalizeH="0" baseline="0" dirty="0" err="1" smtClean="0">
                          <a:ln>
                            <a:noFill/>
                          </a:ln>
                          <a:solidFill>
                            <a:schemeClr val="tx1"/>
                          </a:solidFill>
                          <a:effectLst/>
                          <a:latin typeface="Arial" pitchFamily="34" charset="0"/>
                        </a:rPr>
                        <a:t>atau</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sejenisnya</a:t>
                      </a:r>
                      <a:r>
                        <a:rPr kumimoji="0" lang="en-GB"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jelas</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dan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berfungsi</a:t>
                      </a:r>
                      <a:endParaRPr kumimoji="0" lang="en-US" sz="1400" b="0" i="0" u="none" strike="noStrike" cap="none" normalizeH="0" baseline="0" dirty="0" smtClean="0">
                        <a:ln>
                          <a:noFill/>
                        </a:ln>
                        <a:solidFill>
                          <a:schemeClr val="tx1"/>
                        </a:solidFill>
                        <a:effectLst/>
                        <a:latin typeface="Arial"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AutoNum type="arabicPeriod" startAt="5"/>
                        <a:tabLst/>
                      </a:pPr>
                      <a:r>
                        <a:rPr kumimoji="0" lang="en-US" sz="1400" b="0" i="0" u="none" strike="noStrike" cap="none" normalizeH="0" baseline="0" dirty="0" err="1" smtClean="0">
                          <a:ln>
                            <a:noFill/>
                          </a:ln>
                          <a:solidFill>
                            <a:schemeClr val="tx1"/>
                          </a:solidFill>
                          <a:effectLst/>
                          <a:latin typeface="Arial" pitchFamily="34" charset="0"/>
                        </a:rPr>
                        <a:t>Panjang</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pilihan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jawaban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relatif</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sama</a:t>
                      </a:r>
                      <a:endParaRPr kumimoji="0" lang="en-US" sz="1400" b="0" i="0" u="none" strike="noStrike" cap="none" normalizeH="0" baseline="0" dirty="0" smtClean="0">
                        <a:ln>
                          <a:noFill/>
                        </a:ln>
                        <a:solidFill>
                          <a:schemeClr val="tx1"/>
                        </a:solidFill>
                        <a:effectLst/>
                        <a:latin typeface="Arial"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AutoNum type="arabicPeriod" startAt="5"/>
                        <a:tabLst/>
                      </a:pPr>
                      <a:r>
                        <a:rPr kumimoji="0" lang="fi-FI" sz="1400" b="0" i="0" u="none" strike="noStrike" cap="none" normalizeH="0" baseline="0" dirty="0" smtClean="0">
                          <a:ln>
                            <a:noFill/>
                          </a:ln>
                          <a:solidFill>
                            <a:schemeClr val="tx1"/>
                          </a:solidFill>
                          <a:effectLst/>
                          <a:latin typeface="Arial" pitchFamily="34" charset="0"/>
                        </a:rPr>
                        <a:t>Pilihan jawaban tidak menggunakan pernyataan</a:t>
                      </a:r>
                      <a:r>
                        <a:rPr kumimoji="0" lang="en-GB"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semua</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jawaban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di</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atas</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salah</a:t>
                      </a:r>
                      <a:r>
                        <a:rPr kumimoji="0" lang="en-US" sz="1400" b="0" i="0" u="none" strike="noStrike" cap="none" normalizeH="0" baseline="0" dirty="0" smtClean="0">
                          <a:ln>
                            <a:noFill/>
                          </a:ln>
                          <a:solidFill>
                            <a:schemeClr val="tx1"/>
                          </a:solidFill>
                          <a:effectLst/>
                          <a:latin typeface="Arial" pitchFamily="34" charset="0"/>
                        </a:rPr>
                        <a:t>/</a:t>
                      </a:r>
                      <a:r>
                        <a:rPr kumimoji="0" lang="en-US" sz="1400" b="0" i="0" u="none" strike="noStrike" cap="none" normalizeH="0" baseline="0" dirty="0" err="1" smtClean="0">
                          <a:ln>
                            <a:noFill/>
                          </a:ln>
                          <a:solidFill>
                            <a:schemeClr val="tx1"/>
                          </a:solidFill>
                          <a:effectLst/>
                          <a:latin typeface="Arial" pitchFamily="34" charset="0"/>
                        </a:rPr>
                        <a:t>benar</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dan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sejenisnya</a:t>
                      </a:r>
                      <a:endParaRPr kumimoji="0" lang="en-US" sz="1400" b="0" i="0" u="none" strike="noStrike" cap="none" normalizeH="0" baseline="0" dirty="0" smtClean="0">
                        <a:ln>
                          <a:noFill/>
                        </a:ln>
                        <a:solidFill>
                          <a:schemeClr val="tx1"/>
                        </a:solidFill>
                        <a:effectLst/>
                        <a:latin typeface="Arial"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AutoNum type="arabicPeriod" startAt="5"/>
                        <a:tabLst/>
                      </a:pPr>
                      <a:r>
                        <a:rPr kumimoji="0" lang="en-US" sz="1400" b="0" i="0" u="none" strike="noStrike" cap="none" normalizeH="0" baseline="0" dirty="0" err="1" smtClean="0">
                          <a:ln>
                            <a:noFill/>
                          </a:ln>
                          <a:solidFill>
                            <a:schemeClr val="tx1"/>
                          </a:solidFill>
                          <a:effectLst/>
                          <a:latin typeface="Arial" pitchFamily="34" charset="0"/>
                        </a:rPr>
                        <a:t>Pilihan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jawaban</a:t>
                      </a:r>
                      <a:r>
                        <a:rPr kumimoji="0" lang="en-US" sz="1400" b="0" i="0" u="none" strike="noStrike" cap="none" normalizeH="0" baseline="0" dirty="0" smtClean="0">
                          <a:ln>
                            <a:noFill/>
                          </a:ln>
                          <a:solidFill>
                            <a:schemeClr val="tx1"/>
                          </a:solidFill>
                          <a:effectLst/>
                          <a:latin typeface="Arial" pitchFamily="34" charset="0"/>
                        </a:rPr>
                        <a:t> yang </a:t>
                      </a:r>
                      <a:r>
                        <a:rPr kumimoji="0" lang="en-US" sz="1400" b="0" i="0" u="none" strike="noStrike" cap="none" normalizeH="0" baseline="0" dirty="0" err="1" smtClean="0">
                          <a:ln>
                            <a:noFill/>
                          </a:ln>
                          <a:solidFill>
                            <a:schemeClr val="tx1"/>
                          </a:solidFill>
                          <a:effectLst/>
                          <a:latin typeface="Arial" pitchFamily="34" charset="0"/>
                        </a:rPr>
                        <a:t>berbentuk</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angka</a:t>
                      </a:r>
                      <a:r>
                        <a:rPr kumimoji="0" lang="en-US" sz="1400" b="0" i="0" u="none" strike="noStrike" cap="none" normalizeH="0" baseline="0" dirty="0" smtClean="0">
                          <a:ln>
                            <a:noFill/>
                          </a:ln>
                          <a:solidFill>
                            <a:schemeClr val="tx1"/>
                          </a:solidFill>
                          <a:effectLst/>
                          <a:latin typeface="Arial" pitchFamily="34" charset="0"/>
                        </a:rPr>
                        <a:t>/</a:t>
                      </a:r>
                      <a:r>
                        <a:rPr kumimoji="0" lang="en-US" sz="1400" b="0" i="0" u="none" strike="noStrike" cap="none" normalizeH="0" baseline="0" dirty="0" err="1" smtClean="0">
                          <a:ln>
                            <a:noFill/>
                          </a:ln>
                          <a:solidFill>
                            <a:schemeClr val="tx1"/>
                          </a:solidFill>
                          <a:effectLst/>
                          <a:latin typeface="Arial" pitchFamily="34" charset="0"/>
                        </a:rPr>
                        <a:t>waktu</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disusun</a:t>
                      </a:r>
                      <a:r>
                        <a:rPr kumimoji="0" lang="en-US" sz="1400" b="0" i="0" u="none" strike="noStrike" cap="none" normalizeH="0" baseline="0" dirty="0" smtClean="0">
                          <a:ln>
                            <a:noFill/>
                          </a:ln>
                          <a:solidFill>
                            <a:schemeClr val="tx1"/>
                          </a:solidFill>
                          <a:effectLst/>
                          <a:latin typeface="Arial" pitchFamily="34" charset="0"/>
                        </a:rPr>
                        <a:t> </a:t>
                      </a:r>
                      <a:r>
                        <a:rPr kumimoji="0" lang="sv-SE" sz="1400" b="0" i="0" u="none" strike="noStrike" cap="none" normalizeH="0" baseline="0" dirty="0" smtClean="0">
                          <a:ln>
                            <a:noFill/>
                          </a:ln>
                          <a:solidFill>
                            <a:schemeClr val="tx1"/>
                          </a:solidFill>
                          <a:effectLst/>
                          <a:latin typeface="Arial" pitchFamily="34" charset="0"/>
                        </a:rPr>
                        <a:t>berdasarkan urutan besar kecilnya angka atau kronologisnya</a:t>
                      </a:r>
                    </a:p>
                    <a:p>
                      <a:pPr marL="533400" marR="0" lvl="0" indent="-533400" algn="l" defTabSz="914400" rtl="0" eaLnBrk="1" fontAlgn="base" latinLnBrk="0" hangingPunct="1">
                        <a:lnSpc>
                          <a:spcPct val="100000"/>
                        </a:lnSpc>
                        <a:spcBef>
                          <a:spcPct val="20000"/>
                        </a:spcBef>
                        <a:spcAft>
                          <a:spcPct val="0"/>
                        </a:spcAft>
                        <a:buClrTx/>
                        <a:buSzTx/>
                        <a:buFontTx/>
                        <a:buAutoNum type="arabicPeriod" startAt="5"/>
                        <a:tabLst/>
                      </a:pPr>
                      <a:r>
                        <a:rPr kumimoji="0" lang="sv-SE" sz="1400" b="0" i="0" u="none" strike="noStrike" cap="none" normalizeH="0" baseline="0" dirty="0" smtClean="0">
                          <a:ln>
                            <a:noFill/>
                          </a:ln>
                          <a:solidFill>
                            <a:schemeClr val="tx1"/>
                          </a:solidFill>
                          <a:effectLst/>
                          <a:latin typeface="Arial" pitchFamily="34" charset="0"/>
                        </a:rPr>
                        <a:t>Butir soal tidak bergantung pada jawaban soal sebelumnya.</a:t>
                      </a:r>
                    </a:p>
                    <a:p>
                      <a:pPr marL="533400" marR="0" lvl="0" indent="-533400" algn="l" defTabSz="914400" rtl="0" eaLnBrk="1" fontAlgn="base" latinLnBrk="0" hangingPunct="1">
                        <a:lnSpc>
                          <a:spcPct val="100000"/>
                        </a:lnSpc>
                        <a:spcBef>
                          <a:spcPct val="20000"/>
                        </a:spcBef>
                        <a:spcAft>
                          <a:spcPct val="0"/>
                        </a:spcAft>
                        <a:buClrTx/>
                        <a:buSzTx/>
                        <a:buFontTx/>
                        <a:buAutoNum type="arabicPeriod" startAt="5"/>
                        <a:tabLst/>
                      </a:pPr>
                      <a:endParaRPr kumimoji="0" lang="sv-SE" sz="1400" b="0" i="0" u="none" strike="noStrike" cap="none" normalizeH="0" baseline="0" dirty="0" smtClean="0">
                        <a:ln>
                          <a:noFill/>
                        </a:ln>
                        <a:solidFill>
                          <a:schemeClr val="tx1"/>
                        </a:solidFill>
                        <a:effectLst/>
                        <a:latin typeface="Arial"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Arial Rounded MT Bold" pitchFamily="34" charset="0"/>
                        </a:rPr>
                        <a:t>Bahasa</a:t>
                      </a:r>
                      <a:r>
                        <a:rPr kumimoji="0" lang="en-US" sz="1400" b="1" i="0" u="none" strike="noStrike" cap="none" normalizeH="0" baseline="0" dirty="0" smtClean="0">
                          <a:ln>
                            <a:noFill/>
                          </a:ln>
                          <a:solidFill>
                            <a:schemeClr val="tx1"/>
                          </a:solidFill>
                          <a:effectLst/>
                          <a:latin typeface="Arial Rounded MT Bold" pitchFamily="34" charset="0"/>
                        </a:rPr>
                        <a:t>/</a:t>
                      </a:r>
                      <a:r>
                        <a:rPr kumimoji="0" lang="en-US" sz="1400" b="1" i="0" u="none" strike="noStrike" cap="none" normalizeH="0" baseline="0" dirty="0" err="1" smtClean="0">
                          <a:ln>
                            <a:noFill/>
                          </a:ln>
                          <a:solidFill>
                            <a:schemeClr val="tx1"/>
                          </a:solidFill>
                          <a:effectLst/>
                          <a:latin typeface="Arial Rounded MT Bold" pitchFamily="34" charset="0"/>
                        </a:rPr>
                        <a:t>Budaya</a:t>
                      </a:r>
                      <a:endParaRPr kumimoji="0" lang="en-US" sz="1400" b="1" i="0" u="none" strike="noStrike" cap="none" normalizeH="0" baseline="0" dirty="0" smtClean="0">
                        <a:ln>
                          <a:noFill/>
                        </a:ln>
                        <a:solidFill>
                          <a:schemeClr val="tx1"/>
                        </a:solidFill>
                        <a:effectLst/>
                        <a:latin typeface="Arial Rounded MT Bold"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en-US" sz="1400" b="0" i="0" u="none" strike="noStrike" cap="none" normalizeH="0" baseline="0" dirty="0" err="1" smtClean="0">
                          <a:ln>
                            <a:noFill/>
                          </a:ln>
                          <a:solidFill>
                            <a:schemeClr val="tx1"/>
                          </a:solidFill>
                          <a:effectLst/>
                          <a:latin typeface="Arial" pitchFamily="34" charset="0"/>
                        </a:rPr>
                        <a:t>Menggunakan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bahasa</a:t>
                      </a:r>
                      <a:r>
                        <a:rPr kumimoji="0" lang="en-US" sz="1400" b="0" i="0" u="none" strike="noStrike" cap="none" normalizeH="0" baseline="0" dirty="0" smtClean="0">
                          <a:ln>
                            <a:noFill/>
                          </a:ln>
                          <a:solidFill>
                            <a:schemeClr val="tx1"/>
                          </a:solidFill>
                          <a:effectLst/>
                          <a:latin typeface="Arial" pitchFamily="34" charset="0"/>
                        </a:rPr>
                        <a:t> yang </a:t>
                      </a:r>
                      <a:r>
                        <a:rPr kumimoji="0" lang="en-US" sz="1400" b="0" i="0" u="none" strike="noStrike" cap="none" normalizeH="0" baseline="0" dirty="0" err="1" smtClean="0">
                          <a:ln>
                            <a:noFill/>
                          </a:ln>
                          <a:solidFill>
                            <a:schemeClr val="tx1"/>
                          </a:solidFill>
                          <a:effectLst/>
                          <a:latin typeface="Arial" pitchFamily="34" charset="0"/>
                        </a:rPr>
                        <a:t>sesuai</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dengan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kaidah</a:t>
                      </a:r>
                      <a:r>
                        <a:rPr kumimoji="0" lang="en-GB"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bahasa</a:t>
                      </a:r>
                      <a:r>
                        <a:rPr kumimoji="0" lang="en-US" sz="1400" b="0" i="0" u="none" strike="noStrike" cap="none" normalizeH="0" baseline="0" dirty="0" smtClean="0">
                          <a:ln>
                            <a:noFill/>
                          </a:ln>
                          <a:solidFill>
                            <a:schemeClr val="tx1"/>
                          </a:solidFill>
                          <a:effectLst/>
                          <a:latin typeface="Arial" pitchFamily="34" charset="0"/>
                        </a:rPr>
                        <a:t> Indonesia</a:t>
                      </a: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en-US" sz="1400" b="0" i="0" u="none" strike="noStrike" cap="none" normalizeH="0" baseline="0" dirty="0" err="1" smtClean="0">
                          <a:ln>
                            <a:noFill/>
                          </a:ln>
                          <a:solidFill>
                            <a:schemeClr val="tx1"/>
                          </a:solidFill>
                          <a:effectLst/>
                          <a:latin typeface="Arial" pitchFamily="34" charset="0"/>
                        </a:rPr>
                        <a:t>Menggunakan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bahasa</a:t>
                      </a:r>
                      <a:r>
                        <a:rPr kumimoji="0" lang="en-US" sz="1400" b="0" i="0" u="none" strike="noStrike" cap="none" normalizeH="0" baseline="0" dirty="0" smtClean="0">
                          <a:ln>
                            <a:noFill/>
                          </a:ln>
                          <a:solidFill>
                            <a:schemeClr val="tx1"/>
                          </a:solidFill>
                          <a:effectLst/>
                          <a:latin typeface="Arial" pitchFamily="34" charset="0"/>
                        </a:rPr>
                        <a:t> yang </a:t>
                      </a:r>
                      <a:r>
                        <a:rPr kumimoji="0" lang="en-US" sz="1400" b="0" i="0" u="none" strike="noStrike" cap="none" normalizeH="0" baseline="0" dirty="0" err="1" smtClean="0">
                          <a:ln>
                            <a:noFill/>
                          </a:ln>
                          <a:solidFill>
                            <a:schemeClr val="tx1"/>
                          </a:solidFill>
                          <a:effectLst/>
                          <a:latin typeface="Arial" pitchFamily="34" charset="0"/>
                        </a:rPr>
                        <a:t>komunikatif</a:t>
                      </a:r>
                      <a:endParaRPr kumimoji="0" lang="en-US" sz="1400" b="0" i="0" u="none" strike="noStrike" cap="none" normalizeH="0" baseline="0" dirty="0" smtClean="0">
                        <a:ln>
                          <a:noFill/>
                        </a:ln>
                        <a:solidFill>
                          <a:schemeClr val="tx1"/>
                        </a:solidFill>
                        <a:effectLst/>
                        <a:latin typeface="Arial"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en-US" sz="1400" b="0" i="0" u="none" strike="noStrike" cap="none" normalizeH="0" baseline="0" dirty="0" err="1" smtClean="0">
                          <a:ln>
                            <a:noFill/>
                          </a:ln>
                          <a:solidFill>
                            <a:schemeClr val="tx1"/>
                          </a:solidFill>
                          <a:effectLst/>
                          <a:latin typeface="Arial" pitchFamily="34" charset="0"/>
                        </a:rPr>
                        <a:t>Tidak</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menggunakan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bahasa</a:t>
                      </a:r>
                      <a:r>
                        <a:rPr kumimoji="0" lang="en-US" sz="1400" b="0" i="0" u="none" strike="noStrike" cap="none" normalizeH="0" baseline="0" dirty="0" smtClean="0">
                          <a:ln>
                            <a:noFill/>
                          </a:ln>
                          <a:solidFill>
                            <a:schemeClr val="tx1"/>
                          </a:solidFill>
                          <a:effectLst/>
                          <a:latin typeface="Arial" pitchFamily="34" charset="0"/>
                        </a:rPr>
                        <a:t> yang </a:t>
                      </a:r>
                      <a:r>
                        <a:rPr kumimoji="0" lang="en-US" sz="1400" b="0" i="0" u="none" strike="noStrike" cap="none" normalizeH="0" baseline="0" dirty="0" err="1" smtClean="0">
                          <a:ln>
                            <a:noFill/>
                          </a:ln>
                          <a:solidFill>
                            <a:schemeClr val="tx1"/>
                          </a:solidFill>
                          <a:effectLst/>
                          <a:latin typeface="Arial" pitchFamily="34" charset="0"/>
                        </a:rPr>
                        <a:t>berlaku</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setempat</a:t>
                      </a:r>
                      <a:r>
                        <a:rPr kumimoji="0" lang="en-US" sz="1400" b="0" i="0" u="none" strike="noStrike" cap="none" normalizeH="0" baseline="0" dirty="0" smtClean="0">
                          <a:ln>
                            <a:noFill/>
                          </a:ln>
                          <a:solidFill>
                            <a:schemeClr val="tx1"/>
                          </a:solidFill>
                          <a:effectLst/>
                          <a:latin typeface="Arial" pitchFamily="34" charset="0"/>
                        </a:rPr>
                        <a:t>/</a:t>
                      </a:r>
                      <a:r>
                        <a:rPr kumimoji="0" lang="en-GB"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tabu</a:t>
                      </a:r>
                      <a:endParaRPr kumimoji="0" lang="en-US" sz="1400" b="0" i="0" u="none" strike="noStrike" cap="none" normalizeH="0" baseline="0" dirty="0" smtClean="0">
                        <a:ln>
                          <a:noFill/>
                        </a:ln>
                        <a:solidFill>
                          <a:schemeClr val="tx1"/>
                        </a:solidFill>
                        <a:effectLst/>
                        <a:latin typeface="Arial"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AutoNum type="arabicPeriod"/>
                        <a:tabLst/>
                      </a:pPr>
                      <a:r>
                        <a:rPr kumimoji="0" lang="en-US" sz="1400" b="0" i="0" u="none" strike="noStrike" cap="none" normalizeH="0" baseline="0" dirty="0" err="1" smtClean="0">
                          <a:ln>
                            <a:noFill/>
                          </a:ln>
                          <a:solidFill>
                            <a:schemeClr val="tx1"/>
                          </a:solidFill>
                          <a:effectLst/>
                          <a:latin typeface="Arial" pitchFamily="34" charset="0"/>
                        </a:rPr>
                        <a:t>Pilihan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jawaban</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tidak</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mengulang</a:t>
                      </a:r>
                      <a:r>
                        <a:rPr kumimoji="0" lang="en-US" sz="1400" b="0" i="0" u="none" strike="noStrike" cap="none" normalizeH="0" baseline="0" dirty="0" smtClean="0">
                          <a:ln>
                            <a:noFill/>
                          </a:ln>
                          <a:solidFill>
                            <a:schemeClr val="tx1"/>
                          </a:solidFill>
                          <a:effectLst/>
                          <a:latin typeface="Arial" pitchFamily="34" charset="0"/>
                        </a:rPr>
                        <a:t> </a:t>
                      </a:r>
                      <a:r>
                        <a:rPr kumimoji="0" lang="en-US" sz="1400" b="0" i="0" u="none" strike="noStrike" cap="none" normalizeH="0" baseline="0" dirty="0" err="1" smtClean="0">
                          <a:ln>
                            <a:noFill/>
                          </a:ln>
                          <a:solidFill>
                            <a:schemeClr val="tx1"/>
                          </a:solidFill>
                          <a:effectLst/>
                          <a:latin typeface="Arial" pitchFamily="34" charset="0"/>
                        </a:rPr>
                        <a:t>kata</a:t>
                      </a:r>
                      <a:r>
                        <a:rPr kumimoji="0" lang="en-US" sz="1400" b="0" i="0" u="none" strike="noStrike" cap="none" normalizeH="0" baseline="0" dirty="0" smtClean="0">
                          <a:ln>
                            <a:noFill/>
                          </a:ln>
                          <a:solidFill>
                            <a:schemeClr val="tx1"/>
                          </a:solidFill>
                          <a:effectLst/>
                          <a:latin typeface="Arial" pitchFamily="34" charset="0"/>
                        </a:rPr>
                        <a:t>/</a:t>
                      </a:r>
                      <a:r>
                        <a:rPr kumimoji="0" lang="en-US" sz="1400" b="0" i="0" u="none" strike="noStrike" cap="none" normalizeH="0" baseline="0" dirty="0" err="1" smtClean="0">
                          <a:ln>
                            <a:noFill/>
                          </a:ln>
                          <a:solidFill>
                            <a:schemeClr val="tx1"/>
                          </a:solidFill>
                          <a:effectLst/>
                          <a:latin typeface="Arial" pitchFamily="34" charset="0"/>
                        </a:rPr>
                        <a:t>kelompok</a:t>
                      </a:r>
                      <a:r>
                        <a:rPr kumimoji="0" lang="en-GB" sz="1400" b="0" i="0" u="none" strike="noStrike" cap="none" normalizeH="0" baseline="0" dirty="0" smtClean="0">
                          <a:ln>
                            <a:noFill/>
                          </a:ln>
                          <a:solidFill>
                            <a:schemeClr val="tx1"/>
                          </a:solidFill>
                          <a:effectLst/>
                          <a:latin typeface="Arial" pitchFamily="34" charset="0"/>
                        </a:rPr>
                        <a:t> </a:t>
                      </a:r>
                      <a:r>
                        <a:rPr kumimoji="0" lang="fi-FI" sz="1400" b="0" i="0" u="none" strike="noStrike" cap="none" normalizeH="0" baseline="0" dirty="0" smtClean="0">
                          <a:ln>
                            <a:noFill/>
                          </a:ln>
                          <a:solidFill>
                            <a:schemeClr val="tx1"/>
                          </a:solidFill>
                          <a:effectLst/>
                          <a:latin typeface="Arial" pitchFamily="34" charset="0"/>
                        </a:rPr>
                        <a:t>kata yang sama, kecuali merupakan satu kesatuan pengertian.</a:t>
                      </a:r>
                      <a:endParaRPr kumimoji="0" lang="en-US" sz="1400" b="0" i="0" u="none" strike="noStrike" cap="none" normalizeH="0" baseline="0" dirty="0" smtClean="0">
                        <a:ln>
                          <a:noFill/>
                        </a:ln>
                        <a:solidFill>
                          <a:schemeClr val="tx1"/>
                        </a:solidFill>
                        <a:effectLst/>
                        <a:latin typeface="Arial" pitchFamily="34" charset="0"/>
                      </a:endParaRPr>
                    </a:p>
                    <a:p>
                      <a:pPr marL="533400" marR="0" lvl="0" indent="-533400" algn="l" defTabSz="914400" rtl="0" eaLnBrk="1" fontAlgn="base" latinLnBrk="0" hangingPunct="1">
                        <a:lnSpc>
                          <a:spcPct val="100000"/>
                        </a:lnSpc>
                        <a:spcBef>
                          <a:spcPct val="2000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pitchFamily="34" charset="0"/>
                        </a:rPr>
                        <a:t> </a:t>
                      </a:r>
                      <a:endParaRPr kumimoji="0" lang="en-US" sz="1400" b="0" i="0" u="none" strike="noStrike" cap="none" normalizeH="0" baseline="0" dirty="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2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2800" b="0" i="0" u="none" strike="noStrike" cap="none" normalizeH="0" baseline="0" dirty="0" smtClean="0">
                        <a:ln>
                          <a:noFill/>
                        </a:ln>
                        <a:solidFill>
                          <a:schemeClr val="tx1"/>
                        </a:solidFill>
                        <a:effectLst/>
                        <a:latin typeface="Arial" pitchFamily="34" charset="0"/>
                      </a:endParaRPr>
                    </a:p>
                  </a:txBody>
                  <a:tcPr horzOverflow="overflow">
                    <a:lnL w="38100" cap="flat" cmpd="sng" algn="ctr">
                      <a:solidFill>
                        <a:srgbClr val="FFFF00"/>
                      </a:solidFill>
                      <a:prstDash val="solid"/>
                      <a:round/>
                      <a:headEnd type="none" w="med" len="med"/>
                      <a:tailEnd type="none" w="med" len="med"/>
                    </a:lnL>
                    <a:lnR w="38100" cap="flat" cmpd="sng" algn="ctr">
                      <a:solidFill>
                        <a:srgbClr val="FFFF00"/>
                      </a:solidFill>
                      <a:prstDash val="solid"/>
                      <a:round/>
                      <a:headEnd type="none" w="med" len="med"/>
                      <a:tailEnd type="none" w="med" len="med"/>
                    </a:lnR>
                    <a:lnT w="38100" cap="flat" cmpd="sng" algn="ctr">
                      <a:solidFill>
                        <a:srgbClr val="FFFF00"/>
                      </a:solidFill>
                      <a:prstDash val="solid"/>
                      <a:round/>
                      <a:headEnd type="none" w="med" len="med"/>
                      <a:tailEnd type="none" w="med" len="med"/>
                    </a:lnT>
                    <a:lnB w="38100" cap="flat" cmpd="sng" algn="ctr">
                      <a:solidFill>
                        <a:srgbClr val="FFFF00"/>
                      </a:solidFill>
                      <a:prstDash val="solid"/>
                      <a:round/>
                      <a:headEnd type="none" w="med" len="med"/>
                      <a:tailEnd type="none" w="med" len="med"/>
                    </a:lnB>
                    <a:lnTlToBr>
                      <a:noFill/>
                    </a:lnTlToBr>
                    <a:lnBlToTr>
                      <a:noFill/>
                    </a:lnBlToTr>
                    <a:noFill/>
                  </a:tcPr>
                </a:tc>
              </a:tr>
            </a:tbl>
          </a:graphicData>
        </a:graphic>
      </p:graphicFrame>
      <p:sp>
        <p:nvSpPr>
          <p:cNvPr id="11" name="Rectangle 2"/>
          <p:cNvSpPr txBox="1">
            <a:spLocks noChangeArrowheads="1"/>
          </p:cNvSpPr>
          <p:nvPr/>
        </p:nvSpPr>
        <p:spPr>
          <a:xfrm>
            <a:off x="396766" y="507122"/>
            <a:ext cx="7391400" cy="1006364"/>
          </a:xfrm>
          <a:prstGeom prst="rect">
            <a:avLst/>
          </a:prstGeom>
        </p:spPr>
        <p:txBody>
          <a:bodyPr vert="horz" anchor="ctr">
            <a:normAutofit fontScale="97500"/>
          </a:bodyPr>
          <a:lstStyle/>
          <a:p>
            <a:pPr marL="0" marR="0" lvl="0" indent="0" algn="l" defTabSz="914400" rtl="0" eaLnBrk="1" fontAlgn="auto" latinLnBrk="0" hangingPunct="1">
              <a:lnSpc>
                <a:spcPct val="85000"/>
              </a:lnSpc>
              <a:spcBef>
                <a:spcPct val="0"/>
              </a:spcBef>
              <a:spcAft>
                <a:spcPts val="0"/>
              </a:spcAft>
              <a:buClrTx/>
              <a:buSzTx/>
              <a:buFontTx/>
              <a:buNone/>
              <a:tabLst/>
              <a:defRPr/>
            </a:pPr>
            <a:r>
              <a:rPr kumimoji="0" lang="en-ZW" sz="3200" b="1" i="0" u="none" strike="noStrike" kern="1200" cap="none" spc="0" normalizeH="0" baseline="0" noProof="0" dirty="0" smtClean="0">
                <a:ln>
                  <a:noFill/>
                </a:ln>
                <a:solidFill>
                  <a:schemeClr val="tx1"/>
                </a:solidFill>
                <a:effectLst/>
                <a:uLnTx/>
                <a:uFillTx/>
                <a:latin typeface="Berlin Sans FB Demi" pitchFamily="34" charset="0"/>
                <a:ea typeface="+mj-ea"/>
                <a:cs typeface="+mj-cs"/>
              </a:rPr>
              <a:t>KARTU TELAAH SOAL </a:t>
            </a:r>
            <a:br>
              <a:rPr kumimoji="0" lang="en-ZW" sz="3200" b="1" i="0" u="none" strike="noStrike" kern="1200" cap="none" spc="0" normalizeH="0" baseline="0" noProof="0" dirty="0" smtClean="0">
                <a:ln>
                  <a:noFill/>
                </a:ln>
                <a:solidFill>
                  <a:schemeClr val="tx1"/>
                </a:solidFill>
                <a:effectLst/>
                <a:uLnTx/>
                <a:uFillTx/>
                <a:latin typeface="Berlin Sans FB Demi" pitchFamily="34" charset="0"/>
                <a:ea typeface="+mj-ea"/>
                <a:cs typeface="+mj-cs"/>
              </a:rPr>
            </a:br>
            <a:r>
              <a:rPr kumimoji="0" lang="en-ZW" sz="3200" b="1" i="0" u="none" strike="noStrike" kern="1200" cap="none" spc="0" normalizeH="0" baseline="0" noProof="0" dirty="0" smtClean="0">
                <a:ln>
                  <a:noFill/>
                </a:ln>
                <a:solidFill>
                  <a:schemeClr val="tx1"/>
                </a:solidFill>
                <a:effectLst/>
                <a:uLnTx/>
                <a:uFillTx/>
                <a:latin typeface="Berlin Sans FB Demi" pitchFamily="34" charset="0"/>
                <a:ea typeface="+mj-ea"/>
                <a:cs typeface="+mj-cs"/>
              </a:rPr>
              <a:t>BENTUK PILIHAN GANDA</a:t>
            </a:r>
            <a:endParaRPr kumimoji="0" lang="en-GB" sz="3200" b="1" i="0" u="none" strike="noStrike" kern="1200" cap="none" spc="0" normalizeH="0" baseline="0" noProof="0" dirty="0" smtClean="0">
              <a:ln>
                <a:noFill/>
              </a:ln>
              <a:solidFill>
                <a:schemeClr val="tx1"/>
              </a:solidFill>
              <a:effectLst/>
              <a:uLnTx/>
              <a:uFillTx/>
              <a:latin typeface="Berlin Sans FB Demi" pitchFamily="34" charset="0"/>
              <a:ea typeface="+mj-ea"/>
              <a:cs typeface="+mj-cs"/>
            </a:endParaRPr>
          </a:p>
        </p:txBody>
      </p:sp>
    </p:spTree>
  </p:cSld>
  <p:clrMapOvr>
    <a:masterClrMapping/>
  </p:clrMapOvr>
  <p:transition advClick="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7285" name="Picture 5"/>
          <p:cNvPicPr>
            <a:picLocks noChangeAspect="1" noChangeArrowheads="1"/>
          </p:cNvPicPr>
          <p:nvPr/>
        </p:nvPicPr>
        <p:blipFill>
          <a:blip r:embed="rId2" cstate="print"/>
          <a:srcRect l="30000" t="21766" r="27368" b="8882"/>
          <a:stretch>
            <a:fillRect/>
          </a:stretch>
        </p:blipFill>
        <p:spPr bwMode="auto">
          <a:xfrm>
            <a:off x="1564106" y="696035"/>
            <a:ext cx="6051714" cy="599136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306" name="Picture 2"/>
          <p:cNvPicPr>
            <a:picLocks noChangeAspect="1" noChangeArrowheads="1"/>
          </p:cNvPicPr>
          <p:nvPr/>
        </p:nvPicPr>
        <p:blipFill>
          <a:blip r:embed="rId2" cstate="print"/>
          <a:srcRect l="29605" t="26316" r="27763" b="9211"/>
          <a:stretch>
            <a:fillRect/>
          </a:stretch>
        </p:blipFill>
        <p:spPr bwMode="auto">
          <a:xfrm>
            <a:off x="1251285" y="601579"/>
            <a:ext cx="6747014" cy="625642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0264" y="2202126"/>
            <a:ext cx="8229600" cy="4325112"/>
          </a:xfrm>
        </p:spPr>
        <p:txBody>
          <a:bodyPr/>
          <a:lstStyle/>
          <a:p>
            <a:r>
              <a:rPr lang="id-ID" dirty="0" smtClean="0">
                <a:latin typeface="Berlin Sans FB" pitchFamily="34" charset="0"/>
              </a:rPr>
              <a:t>Lakukan analisis sikap dominan yang akan dinilai pada setiap KD</a:t>
            </a:r>
          </a:p>
          <a:p>
            <a:r>
              <a:rPr lang="id-ID" dirty="0" smtClean="0">
                <a:latin typeface="Berlin Sans FB" pitchFamily="34" charset="0"/>
              </a:rPr>
              <a:t>Analisis waktu jam tatap muka yang mengacu pada Struktur Kurikulum </a:t>
            </a:r>
          </a:p>
          <a:p>
            <a:r>
              <a:rPr lang="id-ID" dirty="0" smtClean="0">
                <a:latin typeface="Berlin Sans FB" pitchFamily="34" charset="0"/>
              </a:rPr>
              <a:t>Gunakan format yang relevan </a:t>
            </a:r>
          </a:p>
          <a:p>
            <a:r>
              <a:rPr lang="id-ID" dirty="0" smtClean="0">
                <a:latin typeface="Berlin Sans FB" pitchFamily="34" charset="0"/>
              </a:rPr>
              <a:t>Lakukan pemetaan hasil kemudian dianalisis</a:t>
            </a:r>
          </a:p>
          <a:p>
            <a:r>
              <a:rPr lang="id-ID" dirty="0" smtClean="0">
                <a:latin typeface="Berlin Sans FB" pitchFamily="34" charset="0"/>
              </a:rPr>
              <a:t>Lakukan tafsiran </a:t>
            </a:r>
          </a:p>
          <a:p>
            <a:r>
              <a:rPr lang="id-ID" dirty="0" smtClean="0">
                <a:latin typeface="Berlin Sans FB" pitchFamily="34" charset="0"/>
              </a:rPr>
              <a:t>Tindak lanjut</a:t>
            </a:r>
            <a:endParaRPr lang="id-ID" dirty="0">
              <a:latin typeface="Berlin Sans FB" pitchFamily="34" charset="0"/>
            </a:endParaRPr>
          </a:p>
        </p:txBody>
      </p:sp>
      <p:sp>
        <p:nvSpPr>
          <p:cNvPr id="4" name="Rectangle 2"/>
          <p:cNvSpPr>
            <a:spLocks noGrp="1" noChangeArrowheads="1"/>
          </p:cNvSpPr>
          <p:nvPr>
            <p:ph type="title" idx="4294967295"/>
          </p:nvPr>
        </p:nvSpPr>
        <p:spPr>
          <a:xfrm>
            <a:off x="664788" y="696314"/>
            <a:ext cx="7391400" cy="1053658"/>
          </a:xfrm>
        </p:spPr>
        <p:txBody>
          <a:bodyPr>
            <a:noAutofit/>
          </a:bodyPr>
          <a:lstStyle/>
          <a:p>
            <a:pPr eaLnBrk="1" hangingPunct="1">
              <a:lnSpc>
                <a:spcPct val="85000"/>
              </a:lnSpc>
            </a:pPr>
            <a:r>
              <a:rPr lang="id-ID" sz="2800" b="1" dirty="0" smtClean="0">
                <a:solidFill>
                  <a:schemeClr val="tx1"/>
                </a:solidFill>
                <a:latin typeface="Berlin Sans FB Demi" pitchFamily="34" charset="0"/>
              </a:rPr>
              <a:t>LANGKAH-LANGKAH</a:t>
            </a:r>
            <a:br>
              <a:rPr lang="id-ID" sz="2800" b="1" dirty="0" smtClean="0">
                <a:solidFill>
                  <a:schemeClr val="tx1"/>
                </a:solidFill>
                <a:latin typeface="Berlin Sans FB Demi" pitchFamily="34" charset="0"/>
              </a:rPr>
            </a:br>
            <a:r>
              <a:rPr lang="id-ID" sz="2800" b="1" dirty="0" smtClean="0">
                <a:solidFill>
                  <a:schemeClr val="tx1"/>
                </a:solidFill>
                <a:latin typeface="Berlin Sans FB Demi" pitchFamily="34" charset="0"/>
              </a:rPr>
              <a:t>ANALISIS HASIL BELAJAR</a:t>
            </a:r>
            <a:br>
              <a:rPr lang="id-ID" sz="2800" b="1" dirty="0" smtClean="0">
                <a:solidFill>
                  <a:schemeClr val="tx1"/>
                </a:solidFill>
                <a:latin typeface="Berlin Sans FB Demi" pitchFamily="34" charset="0"/>
              </a:rPr>
            </a:br>
            <a:r>
              <a:rPr lang="id-ID" sz="2800" b="1" dirty="0" smtClean="0">
                <a:solidFill>
                  <a:schemeClr val="tx1"/>
                </a:solidFill>
                <a:latin typeface="Berlin Sans FB Demi" pitchFamily="34" charset="0"/>
              </a:rPr>
              <a:t>ASPEK SIKAP SOSIAL</a:t>
            </a:r>
            <a:endParaRPr lang="en-GB" sz="2800" b="1" dirty="0" smtClean="0">
              <a:solidFill>
                <a:schemeClr val="tx1"/>
              </a:solidFill>
              <a:latin typeface="Berlin Sans FB Demi" pitchFamily="34" charset="0"/>
            </a:endParaRPr>
          </a:p>
        </p:txBody>
      </p:sp>
      <p:pic>
        <p:nvPicPr>
          <p:cNvPr id="5" name="Picture 3" descr="C:\Program Files\Microsoft Office\MEDIA\OFFICE12\Bullets\BD15135_.gif"/>
          <p:cNvPicPr>
            <a:picLocks noChangeAspect="1" noChangeArrowheads="1"/>
          </p:cNvPicPr>
          <p:nvPr/>
        </p:nvPicPr>
        <p:blipFill>
          <a:blip r:embed="rId2" cstate="print"/>
          <a:srcRect/>
          <a:stretch>
            <a:fillRect/>
          </a:stretch>
        </p:blipFill>
        <p:spPr bwMode="auto">
          <a:xfrm rot="10800000">
            <a:off x="778434" y="1717972"/>
            <a:ext cx="8743950" cy="43815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850" y="1735074"/>
            <a:ext cx="8301535" cy="4818126"/>
          </a:xfrm>
        </p:spPr>
        <p:txBody>
          <a:bodyPr>
            <a:noAutofit/>
          </a:bodyPr>
          <a:lstStyle/>
          <a:p>
            <a:pPr marL="365125" indent="-365125">
              <a:spcBef>
                <a:spcPts val="600"/>
              </a:spcBef>
              <a:buFont typeface="Wingdings" pitchFamily="2" charset="2"/>
              <a:buChar char="§"/>
            </a:pPr>
            <a:r>
              <a:rPr lang="id-ID" sz="2900" dirty="0" smtClean="0">
                <a:latin typeface="Berlin Sans FB Demi" pitchFamily="34" charset="0"/>
              </a:rPr>
              <a:t>Penilaian hasil belajar oleh pendidik dilakukan untuk memantau proses, kemajuan belajar, dan perbaikan hasil belajar peserta didik secara berkesinambungan, </a:t>
            </a:r>
            <a:r>
              <a:rPr lang="id-ID" sz="1600" dirty="0" smtClean="0">
                <a:latin typeface="Berlin Sans FB Demi" pitchFamily="34" charset="0"/>
              </a:rPr>
              <a:t>(PP 032 Thn 2013, Pasal 64 ayat 1) </a:t>
            </a:r>
          </a:p>
          <a:p>
            <a:pPr marL="365125" indent="-365125">
              <a:spcBef>
                <a:spcPts val="600"/>
              </a:spcBef>
              <a:buFont typeface="Wingdings" pitchFamily="2" charset="2"/>
              <a:buChar char="§"/>
            </a:pPr>
            <a:r>
              <a:rPr lang="id-ID" sz="2900" dirty="0" smtClean="0">
                <a:latin typeface="Berlin Sans FB Demi" pitchFamily="34" charset="0"/>
              </a:rPr>
              <a:t>Penilaian digunakan untuk menilai pencapaian kompetensi peserta didik; bahan penyusunan laporan kemajuan hasil belajar; dan memperbaiki proses pembelajaran, </a:t>
            </a:r>
            <a:r>
              <a:rPr lang="id-ID" sz="1600" dirty="0" smtClean="0">
                <a:latin typeface="Berlin Sans FB Demi" pitchFamily="34" charset="0"/>
              </a:rPr>
              <a:t>(PP 032 Thn 2013, Pasal 64 ayat 2) </a:t>
            </a:r>
          </a:p>
          <a:p>
            <a:pPr marL="365125" indent="-365125">
              <a:spcBef>
                <a:spcPts val="600"/>
              </a:spcBef>
              <a:buFont typeface="Wingdings" pitchFamily="2" charset="2"/>
              <a:buChar char="§"/>
            </a:pPr>
            <a:endParaRPr lang="id-ID" sz="2900" dirty="0">
              <a:latin typeface="Berlin Sans FB Demi" pitchFamily="34" charset="0"/>
            </a:endParaRPr>
          </a:p>
        </p:txBody>
      </p:sp>
      <p:sp>
        <p:nvSpPr>
          <p:cNvPr id="4" name="Title 1"/>
          <p:cNvSpPr>
            <a:spLocks noGrp="1"/>
          </p:cNvSpPr>
          <p:nvPr>
            <p:ph type="title"/>
          </p:nvPr>
        </p:nvSpPr>
        <p:spPr>
          <a:xfrm>
            <a:off x="285180" y="456114"/>
            <a:ext cx="8229600" cy="850106"/>
          </a:xfrm>
        </p:spPr>
        <p:txBody>
          <a:bodyPr>
            <a:noAutofit/>
          </a:bodyPr>
          <a:lstStyle/>
          <a:p>
            <a:r>
              <a:rPr lang="id-ID" sz="4400" dirty="0" smtClean="0">
                <a:solidFill>
                  <a:schemeClr val="tx1"/>
                </a:solidFill>
                <a:latin typeface="Berlin Sans FB Demi" pitchFamily="34" charset="0"/>
              </a:rPr>
              <a:t>LATAR BELAKANG</a:t>
            </a:r>
            <a:endParaRPr lang="id-ID" sz="4400" dirty="0">
              <a:solidFill>
                <a:schemeClr val="tx1"/>
              </a:solidFill>
              <a:latin typeface="Berlin Sans FB Demi" pitchFamily="34" charset="0"/>
            </a:endParaRPr>
          </a:p>
        </p:txBody>
      </p:sp>
      <p:pic>
        <p:nvPicPr>
          <p:cNvPr id="1027" name="Picture 3" descr="C:\Program Files\Microsoft Office\MEDIA\OFFICE12\Bullets\BD15135_.gif"/>
          <p:cNvPicPr>
            <a:picLocks noChangeAspect="1" noChangeArrowheads="1"/>
          </p:cNvPicPr>
          <p:nvPr/>
        </p:nvPicPr>
        <p:blipFill>
          <a:blip r:embed="rId2" cstate="print"/>
          <a:srcRect/>
          <a:stretch>
            <a:fillRect/>
          </a:stretch>
        </p:blipFill>
        <p:spPr bwMode="auto">
          <a:xfrm rot="10800000">
            <a:off x="400050" y="1229226"/>
            <a:ext cx="12534900" cy="4381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756745" y="1444292"/>
          <a:ext cx="7646275" cy="5012150"/>
        </p:xfrm>
        <a:graphic>
          <a:graphicData uri="http://schemas.openxmlformats.org/drawingml/2006/table">
            <a:tbl>
              <a:tblPr/>
              <a:tblGrid>
                <a:gridCol w="662152"/>
                <a:gridCol w="6984123"/>
              </a:tblGrid>
              <a:tr h="337214">
                <a:tc>
                  <a:txBody>
                    <a:bodyPr/>
                    <a:lstStyle/>
                    <a:p>
                      <a:pPr indent="-226695" algn="ctr">
                        <a:lnSpc>
                          <a:spcPct val="100000"/>
                        </a:lnSpc>
                        <a:spcAft>
                          <a:spcPts val="0"/>
                        </a:spcAft>
                      </a:pPr>
                      <a:r>
                        <a:rPr lang="id-ID" sz="2000" b="1" dirty="0" smtClean="0">
                          <a:latin typeface="Calibri" pitchFamily="34" charset="0"/>
                          <a:ea typeface="Calibri"/>
                          <a:cs typeface="Calibri" pitchFamily="34" charset="0"/>
                        </a:rPr>
                        <a:t>NO</a:t>
                      </a:r>
                      <a:endParaRPr lang="id-ID" sz="2000" b="1"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indent="-226695" algn="ctr">
                        <a:lnSpc>
                          <a:spcPct val="100000"/>
                        </a:lnSpc>
                        <a:spcAft>
                          <a:spcPts val="0"/>
                        </a:spcAft>
                      </a:pPr>
                      <a:r>
                        <a:rPr lang="id-ID" sz="2000" b="1" dirty="0" smtClean="0">
                          <a:latin typeface="Calibri" pitchFamily="34" charset="0"/>
                          <a:ea typeface="Calibri"/>
                          <a:cs typeface="Calibri" pitchFamily="34" charset="0"/>
                        </a:rPr>
                        <a:t>SIKAP SOSIAL</a:t>
                      </a:r>
                      <a:endParaRPr lang="id-ID" sz="2000" b="1"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267352">
                <a:tc>
                  <a:txBody>
                    <a:bodyPr/>
                    <a:lstStyle/>
                    <a:p>
                      <a:pPr indent="-226695" algn="ctr">
                        <a:lnSpc>
                          <a:spcPts val="2000"/>
                        </a:lnSpc>
                        <a:spcAft>
                          <a:spcPts val="0"/>
                        </a:spcAft>
                      </a:pPr>
                      <a:r>
                        <a:rPr lang="en-US" sz="1900" dirty="0">
                          <a:latin typeface="Calibri" pitchFamily="34" charset="0"/>
                          <a:ea typeface="Calibri"/>
                          <a:cs typeface="Calibri" pitchFamily="34" charset="0"/>
                        </a:rPr>
                        <a:t>1</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latin typeface="Calibri" pitchFamily="34" charset="0"/>
                          <a:ea typeface="Calibri"/>
                          <a:cs typeface="Calibri" pitchFamily="34" charset="0"/>
                        </a:rPr>
                        <a:t>Teliti</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dalam</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setiap</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kegiatan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pengamatan</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352">
                <a:tc>
                  <a:txBody>
                    <a:bodyPr/>
                    <a:lstStyle/>
                    <a:p>
                      <a:pPr indent="-226695" algn="ctr">
                        <a:lnSpc>
                          <a:spcPts val="2000"/>
                        </a:lnSpc>
                        <a:spcAft>
                          <a:spcPts val="0"/>
                        </a:spcAft>
                      </a:pPr>
                      <a:r>
                        <a:rPr lang="en-US" sz="1900" dirty="0">
                          <a:latin typeface="Calibri" pitchFamily="34" charset="0"/>
                          <a:ea typeface="Calibri"/>
                          <a:cs typeface="Calibri" pitchFamily="34" charset="0"/>
                        </a:rPr>
                        <a:t>2</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latin typeface="Calibri" pitchFamily="34" charset="0"/>
                          <a:ea typeface="Calibri"/>
                          <a:cs typeface="Calibri" pitchFamily="34" charset="0"/>
                        </a:rPr>
                        <a:t>Tekun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dalam</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setiap</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kegiatan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pengamatan</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04">
                <a:tc>
                  <a:txBody>
                    <a:bodyPr/>
                    <a:lstStyle/>
                    <a:p>
                      <a:pPr indent="-226695" algn="ctr">
                        <a:lnSpc>
                          <a:spcPts val="2000"/>
                        </a:lnSpc>
                        <a:spcAft>
                          <a:spcPts val="0"/>
                        </a:spcAft>
                      </a:pPr>
                      <a:r>
                        <a:rPr lang="en-US" sz="1900" dirty="0">
                          <a:latin typeface="Calibri" pitchFamily="34" charset="0"/>
                          <a:ea typeface="Calibri"/>
                          <a:cs typeface="Calibri" pitchFamily="34" charset="0"/>
                        </a:rPr>
                        <a:t>3</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latin typeface="Calibri" pitchFamily="34" charset="0"/>
                          <a:ea typeface="Calibri"/>
                          <a:cs typeface="Calibri" pitchFamily="34" charset="0"/>
                        </a:rPr>
                        <a:t>Jujur</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dalam</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setiap</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ulangan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harian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ulangan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tengah</a:t>
                      </a:r>
                      <a:r>
                        <a:rPr lang="en-US" sz="1900" dirty="0">
                          <a:latin typeface="Calibri" pitchFamily="34" charset="0"/>
                          <a:ea typeface="Calibri"/>
                          <a:cs typeface="Calibri" pitchFamily="34" charset="0"/>
                        </a:rPr>
                        <a:t> semester </a:t>
                      </a:r>
                      <a:r>
                        <a:rPr lang="en-US" sz="1900" dirty="0" err="1">
                          <a:latin typeface="Calibri" pitchFamily="34" charset="0"/>
                          <a:ea typeface="Calibri"/>
                          <a:cs typeface="Calibri" pitchFamily="34" charset="0"/>
                        </a:rPr>
                        <a:t>dan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ulangan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akhir</a:t>
                      </a:r>
                      <a:r>
                        <a:rPr lang="en-US" sz="1900" dirty="0">
                          <a:latin typeface="Calibri" pitchFamily="34" charset="0"/>
                          <a:ea typeface="Calibri"/>
                          <a:cs typeface="Calibri" pitchFamily="34" charset="0"/>
                        </a:rPr>
                        <a:t> semester</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352">
                <a:tc>
                  <a:txBody>
                    <a:bodyPr/>
                    <a:lstStyle/>
                    <a:p>
                      <a:pPr indent="-226695" algn="ctr">
                        <a:lnSpc>
                          <a:spcPts val="2000"/>
                        </a:lnSpc>
                        <a:spcAft>
                          <a:spcPts val="0"/>
                        </a:spcAft>
                      </a:pPr>
                      <a:r>
                        <a:rPr lang="en-US" sz="1900" dirty="0">
                          <a:latin typeface="Calibri" pitchFamily="34" charset="0"/>
                          <a:ea typeface="Calibri"/>
                          <a:cs typeface="Calibri" pitchFamily="34" charset="0"/>
                        </a:rPr>
                        <a:t>4</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latin typeface="Calibri" pitchFamily="34" charset="0"/>
                          <a:ea typeface="Calibri"/>
                          <a:cs typeface="Calibri" pitchFamily="34" charset="0"/>
                        </a:rPr>
                        <a:t>Disiplin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dalam</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setiap</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pembelajaran</a:t>
                      </a:r>
                      <a:r>
                        <a:rPr lang="en-US" sz="1900" dirty="0">
                          <a:latin typeface="Calibri" pitchFamily="34" charset="0"/>
                          <a:ea typeface="Calibri"/>
                          <a:cs typeface="Calibri" pitchFamily="34" charset="0"/>
                        </a:rPr>
                        <a:t> </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04">
                <a:tc>
                  <a:txBody>
                    <a:bodyPr/>
                    <a:lstStyle/>
                    <a:p>
                      <a:pPr indent="-226695" algn="ctr">
                        <a:lnSpc>
                          <a:spcPts val="2000"/>
                        </a:lnSpc>
                        <a:spcAft>
                          <a:spcPts val="0"/>
                        </a:spcAft>
                      </a:pPr>
                      <a:r>
                        <a:rPr lang="en-US" sz="1900" dirty="0">
                          <a:latin typeface="Calibri" pitchFamily="34" charset="0"/>
                          <a:ea typeface="Calibri"/>
                          <a:cs typeface="Calibri" pitchFamily="34" charset="0"/>
                        </a:rPr>
                        <a:t>5</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latin typeface="Calibri" pitchFamily="34" charset="0"/>
                          <a:ea typeface="Calibri"/>
                          <a:cs typeface="Calibri" pitchFamily="34" charset="0"/>
                        </a:rPr>
                        <a:t>Tanggungjawab</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dalam</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mengumpulkan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tugas</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kegiatan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terstruktur</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maupun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kegiatan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mandiri</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352">
                <a:tc>
                  <a:txBody>
                    <a:bodyPr/>
                    <a:lstStyle/>
                    <a:p>
                      <a:pPr indent="-226695" algn="ctr">
                        <a:lnSpc>
                          <a:spcPts val="2000"/>
                        </a:lnSpc>
                        <a:spcAft>
                          <a:spcPts val="0"/>
                        </a:spcAft>
                      </a:pPr>
                      <a:r>
                        <a:rPr lang="en-US" sz="1900" dirty="0">
                          <a:latin typeface="Calibri" pitchFamily="34" charset="0"/>
                          <a:ea typeface="Calibri"/>
                          <a:cs typeface="Calibri" pitchFamily="34" charset="0"/>
                        </a:rPr>
                        <a:t>6</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latin typeface="Calibri" pitchFamily="34" charset="0"/>
                          <a:ea typeface="Calibri"/>
                          <a:cs typeface="Calibri" pitchFamily="34" charset="0"/>
                        </a:rPr>
                        <a:t>Peduli</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dalam</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observasi</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eksperimen</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1989">
                <a:tc>
                  <a:txBody>
                    <a:bodyPr/>
                    <a:lstStyle/>
                    <a:p>
                      <a:pPr indent="-226695" algn="ctr">
                        <a:lnSpc>
                          <a:spcPts val="2000"/>
                        </a:lnSpc>
                        <a:spcAft>
                          <a:spcPts val="0"/>
                        </a:spcAft>
                      </a:pPr>
                      <a:r>
                        <a:rPr lang="en-US" sz="1900" dirty="0">
                          <a:latin typeface="Calibri" pitchFamily="34" charset="0"/>
                          <a:ea typeface="Calibri"/>
                          <a:cs typeface="Calibri" pitchFamily="34" charset="0"/>
                        </a:rPr>
                        <a:t>7</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solidFill>
                            <a:srgbClr val="000000"/>
                          </a:solidFill>
                          <a:latin typeface="Calibri" pitchFamily="34" charset="0"/>
                          <a:ea typeface="Calibri"/>
                          <a:cs typeface="Calibri" pitchFamily="34" charset="0"/>
                        </a:rPr>
                        <a:t>Berani</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dan</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santun</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dalam</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mengajukan</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pertanyaan</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dan</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berargumentasi</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779">
                <a:tc>
                  <a:txBody>
                    <a:bodyPr/>
                    <a:lstStyle/>
                    <a:p>
                      <a:pPr indent="-226695" algn="ctr">
                        <a:lnSpc>
                          <a:spcPts val="2000"/>
                        </a:lnSpc>
                        <a:spcAft>
                          <a:spcPts val="0"/>
                        </a:spcAft>
                      </a:pPr>
                      <a:r>
                        <a:rPr lang="en-US" sz="1900" dirty="0">
                          <a:latin typeface="Calibri" pitchFamily="34" charset="0"/>
                          <a:ea typeface="Calibri"/>
                          <a:cs typeface="Calibri" pitchFamily="34" charset="0"/>
                        </a:rPr>
                        <a:t>8</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solidFill>
                            <a:srgbClr val="000000"/>
                          </a:solidFill>
                          <a:latin typeface="Calibri" pitchFamily="34" charset="0"/>
                          <a:ea typeface="Calibri"/>
                          <a:cs typeface="Calibri" pitchFamily="34" charset="0"/>
                        </a:rPr>
                        <a:t>Peduli</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lingkungan</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menjaga</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lingkungan</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belajar</a:t>
                      </a:r>
                      <a:r>
                        <a:rPr lang="en-US" sz="1900" dirty="0">
                          <a:solidFill>
                            <a:srgbClr val="000000"/>
                          </a:solidFill>
                          <a:latin typeface="Calibri" pitchFamily="34" charset="0"/>
                          <a:ea typeface="Calibri"/>
                          <a:cs typeface="Calibri" pitchFamily="34" charset="0"/>
                        </a:rPr>
                        <a:t> yang </a:t>
                      </a:r>
                      <a:r>
                        <a:rPr lang="en-US" sz="1900" dirty="0" err="1">
                          <a:solidFill>
                            <a:srgbClr val="000000"/>
                          </a:solidFill>
                          <a:latin typeface="Calibri" pitchFamily="34" charset="0"/>
                          <a:ea typeface="Calibri"/>
                          <a:cs typeface="Calibri" pitchFamily="34" charset="0"/>
                        </a:rPr>
                        <a:t>bersih</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6231">
                <a:tc>
                  <a:txBody>
                    <a:bodyPr/>
                    <a:lstStyle/>
                    <a:p>
                      <a:pPr indent="-226695" algn="ctr">
                        <a:lnSpc>
                          <a:spcPts val="2000"/>
                        </a:lnSpc>
                        <a:spcAft>
                          <a:spcPts val="0"/>
                        </a:spcAft>
                      </a:pPr>
                      <a:r>
                        <a:rPr lang="en-US" sz="1900" dirty="0">
                          <a:latin typeface="Calibri" pitchFamily="34" charset="0"/>
                          <a:ea typeface="Calibri"/>
                          <a:cs typeface="Calibri" pitchFamily="34" charset="0"/>
                        </a:rPr>
                        <a:t>9</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latin typeface="Calibri" pitchFamily="34" charset="0"/>
                          <a:ea typeface="Calibri"/>
                          <a:cs typeface="Calibri" pitchFamily="34" charset="0"/>
                        </a:rPr>
                        <a:t>Gotong</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royong</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dalam</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setiap</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kegiatan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mengasosiasi</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352">
                <a:tc>
                  <a:txBody>
                    <a:bodyPr/>
                    <a:lstStyle/>
                    <a:p>
                      <a:pPr indent="-226695" algn="ctr">
                        <a:lnSpc>
                          <a:spcPts val="2000"/>
                        </a:lnSpc>
                        <a:spcAft>
                          <a:spcPts val="0"/>
                        </a:spcAft>
                      </a:pPr>
                      <a:r>
                        <a:rPr lang="en-US" sz="1900" dirty="0">
                          <a:latin typeface="Calibri" pitchFamily="34" charset="0"/>
                          <a:ea typeface="Calibri"/>
                          <a:cs typeface="Calibri" pitchFamily="34" charset="0"/>
                        </a:rPr>
                        <a:t>10</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latin typeface="Calibri" pitchFamily="34" charset="0"/>
                          <a:ea typeface="Calibri"/>
                          <a:cs typeface="Calibri" pitchFamily="34" charset="0"/>
                        </a:rPr>
                        <a:t>Kerjasama</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dalam</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setiap</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kegiatan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mengasosiasi</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352">
                <a:tc>
                  <a:txBody>
                    <a:bodyPr/>
                    <a:lstStyle/>
                    <a:p>
                      <a:pPr indent="-226695" algn="ctr">
                        <a:lnSpc>
                          <a:spcPts val="2000"/>
                        </a:lnSpc>
                        <a:spcAft>
                          <a:spcPts val="0"/>
                        </a:spcAft>
                      </a:pPr>
                      <a:r>
                        <a:rPr lang="en-US" sz="1900" dirty="0">
                          <a:latin typeface="Calibri" pitchFamily="34" charset="0"/>
                          <a:ea typeface="Calibri"/>
                          <a:cs typeface="Calibri" pitchFamily="34" charset="0"/>
                        </a:rPr>
                        <a:t>11</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latin typeface="Calibri" pitchFamily="34" charset="0"/>
                          <a:ea typeface="Calibri"/>
                          <a:cs typeface="Calibri" pitchFamily="34" charset="0"/>
                        </a:rPr>
                        <a:t>Cinta</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damai</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dan</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empati</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dalam</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setiap</a:t>
                      </a:r>
                      <a:r>
                        <a:rPr lang="en-US" sz="1900" dirty="0">
                          <a:latin typeface="Calibri" pitchFamily="34" charset="0"/>
                          <a:ea typeface="Calibri"/>
                          <a:cs typeface="Calibri" pitchFamily="34" charset="0"/>
                        </a:rPr>
                        <a:t> </a:t>
                      </a:r>
                      <a:r>
                        <a:rPr lang="en-US" sz="1900" dirty="0" err="1">
                          <a:latin typeface="Calibri" pitchFamily="34" charset="0"/>
                          <a:ea typeface="Calibri"/>
                          <a:cs typeface="Calibri" pitchFamily="34" charset="0"/>
                        </a:rPr>
                        <a:t>kegiatan</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352">
                <a:tc>
                  <a:txBody>
                    <a:bodyPr/>
                    <a:lstStyle/>
                    <a:p>
                      <a:pPr indent="-226695" algn="ctr">
                        <a:lnSpc>
                          <a:spcPts val="2000"/>
                        </a:lnSpc>
                        <a:spcAft>
                          <a:spcPts val="0"/>
                        </a:spcAft>
                      </a:pPr>
                      <a:r>
                        <a:rPr lang="en-US" sz="1900" dirty="0">
                          <a:latin typeface="Calibri" pitchFamily="34" charset="0"/>
                          <a:ea typeface="Calibri"/>
                          <a:cs typeface="Calibri" pitchFamily="34" charset="0"/>
                        </a:rPr>
                        <a:t>12</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solidFill>
                            <a:srgbClr val="000000"/>
                          </a:solidFill>
                          <a:latin typeface="Calibri" pitchFamily="34" charset="0"/>
                          <a:ea typeface="Calibri"/>
                          <a:cs typeface="Calibri" pitchFamily="34" charset="0"/>
                        </a:rPr>
                        <a:t>Berpendapat</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secara</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ilmiah</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dan</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kritis</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8702">
                <a:tc>
                  <a:txBody>
                    <a:bodyPr/>
                    <a:lstStyle/>
                    <a:p>
                      <a:pPr indent="-226695" algn="ctr">
                        <a:lnSpc>
                          <a:spcPts val="2000"/>
                        </a:lnSpc>
                        <a:spcAft>
                          <a:spcPts val="0"/>
                        </a:spcAft>
                      </a:pPr>
                      <a:r>
                        <a:rPr lang="en-US" sz="1900" dirty="0">
                          <a:latin typeface="Calibri" pitchFamily="34" charset="0"/>
                          <a:ea typeface="Calibri"/>
                          <a:cs typeface="Calibri" pitchFamily="34" charset="0"/>
                        </a:rPr>
                        <a:t>13</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en-US" sz="1900" dirty="0" err="1">
                          <a:solidFill>
                            <a:srgbClr val="000000"/>
                          </a:solidFill>
                          <a:latin typeface="Calibri" pitchFamily="34" charset="0"/>
                          <a:ea typeface="Calibri"/>
                          <a:cs typeface="Calibri" pitchFamily="34" charset="0"/>
                        </a:rPr>
                        <a:t>Responsif</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dan</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proaktif</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dalam</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dalam</a:t>
                      </a:r>
                      <a:r>
                        <a:rPr lang="en-US" sz="1900" dirty="0">
                          <a:solidFill>
                            <a:srgbClr val="000000"/>
                          </a:solidFill>
                          <a:latin typeface="Calibri" pitchFamily="34" charset="0"/>
                          <a:ea typeface="Calibri"/>
                          <a:cs typeface="Calibri" pitchFamily="34" charset="0"/>
                        </a:rPr>
                        <a:t> </a:t>
                      </a:r>
                      <a:r>
                        <a:rPr lang="en-US" sz="1900" dirty="0" err="1">
                          <a:solidFill>
                            <a:srgbClr val="000000"/>
                          </a:solidFill>
                          <a:latin typeface="Calibri" pitchFamily="34" charset="0"/>
                          <a:ea typeface="Calibri"/>
                          <a:cs typeface="Calibri" pitchFamily="34" charset="0"/>
                        </a:rPr>
                        <a:t>setiap</a:t>
                      </a:r>
                      <a:r>
                        <a:rPr lang="en-US" sz="1900" dirty="0">
                          <a:solidFill>
                            <a:srgbClr val="000000"/>
                          </a:solidFill>
                          <a:latin typeface="Calibri" pitchFamily="34" charset="0"/>
                          <a:ea typeface="Calibri"/>
                          <a:cs typeface="Calibri" pitchFamily="34" charset="0"/>
                        </a:rPr>
                        <a:t> </a:t>
                      </a:r>
                      <a:r>
                        <a:rPr lang="id-ID" sz="1900" dirty="0">
                          <a:latin typeface="Calibri" pitchFamily="34" charset="0"/>
                          <a:ea typeface="Calibri"/>
                          <a:cs typeface="Calibri" pitchFamily="34" charset="0"/>
                        </a:rPr>
                        <a:t>tindakan</a:t>
                      </a: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7352">
                <a:tc>
                  <a:txBody>
                    <a:bodyPr/>
                    <a:lstStyle/>
                    <a:p>
                      <a:pPr indent="-226695" algn="ctr">
                        <a:lnSpc>
                          <a:spcPts val="2000"/>
                        </a:lnSpc>
                        <a:spcAft>
                          <a:spcPts val="0"/>
                        </a:spcAft>
                      </a:pPr>
                      <a:r>
                        <a:rPr lang="en-US" sz="1900" dirty="0">
                          <a:latin typeface="Calibri" pitchFamily="34" charset="0"/>
                          <a:ea typeface="Calibri"/>
                          <a:cs typeface="Calibri" pitchFamily="34" charset="0"/>
                        </a:rPr>
                        <a:t>14</a:t>
                      </a:r>
                      <a:endParaRPr lang="id-ID" sz="1900" dirty="0">
                        <a:latin typeface="Calibri" pitchFamily="34" charset="0"/>
                        <a:ea typeface="Calibri"/>
                        <a:cs typeface="Calibri" pitchFamily="34" charset="0"/>
                      </a:endParaRP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l">
                        <a:lnSpc>
                          <a:spcPts val="2000"/>
                        </a:lnSpc>
                        <a:spcAft>
                          <a:spcPts val="0"/>
                        </a:spcAft>
                      </a:pPr>
                      <a:r>
                        <a:rPr lang="id-ID" sz="1900" dirty="0">
                          <a:latin typeface="Calibri" pitchFamily="34" charset="0"/>
                          <a:ea typeface="Calibri"/>
                          <a:cs typeface="Calibri" pitchFamily="34" charset="0"/>
                        </a:rPr>
                        <a:t>Peduli terhadap keselamatan diri dan lingkungan</a:t>
                      </a:r>
                    </a:p>
                  </a:txBody>
                  <a:tcPr marL="65198" marR="6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2"/>
          <p:cNvSpPr>
            <a:spLocks noGrp="1" noChangeArrowheads="1"/>
          </p:cNvSpPr>
          <p:nvPr>
            <p:ph type="title" idx="4294967295"/>
          </p:nvPr>
        </p:nvSpPr>
        <p:spPr>
          <a:xfrm>
            <a:off x="664788" y="696314"/>
            <a:ext cx="7391400" cy="603250"/>
          </a:xfrm>
        </p:spPr>
        <p:txBody>
          <a:bodyPr>
            <a:noAutofit/>
          </a:bodyPr>
          <a:lstStyle/>
          <a:p>
            <a:pPr eaLnBrk="1" hangingPunct="1">
              <a:lnSpc>
                <a:spcPct val="85000"/>
              </a:lnSpc>
            </a:pPr>
            <a:r>
              <a:rPr lang="id-ID" sz="2800" b="1" dirty="0" smtClean="0">
                <a:solidFill>
                  <a:schemeClr val="tx1"/>
                </a:solidFill>
                <a:latin typeface="Berlin Sans FB Demi" pitchFamily="34" charset="0"/>
              </a:rPr>
              <a:t>CONTOH ANALISIS HASIL BELAJAR</a:t>
            </a:r>
            <a:br>
              <a:rPr lang="id-ID" sz="2800" b="1" dirty="0" smtClean="0">
                <a:solidFill>
                  <a:schemeClr val="tx1"/>
                </a:solidFill>
                <a:latin typeface="Berlin Sans FB Demi" pitchFamily="34" charset="0"/>
              </a:rPr>
            </a:br>
            <a:r>
              <a:rPr lang="id-ID" sz="2800" b="1" dirty="0" smtClean="0">
                <a:solidFill>
                  <a:schemeClr val="tx1"/>
                </a:solidFill>
                <a:latin typeface="Berlin Sans FB Demi" pitchFamily="34" charset="0"/>
              </a:rPr>
              <a:t>ASPEK SIKAP SOSIAL</a:t>
            </a:r>
            <a:endParaRPr lang="en-GB" sz="2800" b="1" dirty="0" smtClean="0">
              <a:solidFill>
                <a:schemeClr val="tx1"/>
              </a:solidFill>
              <a:latin typeface="Berlin Sans FB Demi"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0264" y="2202126"/>
            <a:ext cx="8229600" cy="4325112"/>
          </a:xfrm>
        </p:spPr>
        <p:txBody>
          <a:bodyPr>
            <a:normAutofit lnSpcReduction="10000"/>
          </a:bodyPr>
          <a:lstStyle/>
          <a:p>
            <a:r>
              <a:rPr lang="id-ID" dirty="0" smtClean="0">
                <a:latin typeface="Berlin Sans FB" pitchFamily="34" charset="0"/>
              </a:rPr>
              <a:t>Banyaknya</a:t>
            </a:r>
            <a:r>
              <a:rPr lang="it-IT" dirty="0" smtClean="0">
                <a:latin typeface="Berlin Sans FB" pitchFamily="34" charset="0"/>
              </a:rPr>
              <a:t> observasi sikap sosial </a:t>
            </a:r>
            <a:r>
              <a:rPr lang="id-ID" dirty="0" smtClean="0">
                <a:latin typeface="Berlin Sans FB" pitchFamily="34" charset="0"/>
              </a:rPr>
              <a:t>selama satu semester adalah </a:t>
            </a:r>
            <a:r>
              <a:rPr lang="it-IT" dirty="0" smtClean="0">
                <a:latin typeface="Berlin Sans FB" pitchFamily="34" charset="0"/>
              </a:rPr>
              <a:t>18 pertemuan.</a:t>
            </a:r>
            <a:endParaRPr lang="id-ID" dirty="0" smtClean="0">
              <a:latin typeface="Berlin Sans FB" pitchFamily="34" charset="0"/>
            </a:endParaRPr>
          </a:p>
          <a:p>
            <a:r>
              <a:rPr lang="it-IT" dirty="0" smtClean="0">
                <a:latin typeface="Berlin Sans FB" pitchFamily="34" charset="0"/>
              </a:rPr>
              <a:t>Sikap </a:t>
            </a:r>
            <a:r>
              <a:rPr lang="it-IT" dirty="0" smtClean="0">
                <a:solidFill>
                  <a:srgbClr val="000099"/>
                </a:solidFill>
                <a:latin typeface="Berlin Sans FB" pitchFamily="34" charset="0"/>
              </a:rPr>
              <a:t>teliti</a:t>
            </a:r>
            <a:r>
              <a:rPr lang="id-ID" dirty="0" smtClean="0">
                <a:latin typeface="Berlin Sans FB" pitchFamily="34" charset="0"/>
              </a:rPr>
              <a:t> dan</a:t>
            </a:r>
            <a:r>
              <a:rPr lang="it-IT" dirty="0" smtClean="0">
                <a:latin typeface="Berlin Sans FB" pitchFamily="34" charset="0"/>
              </a:rPr>
              <a:t> </a:t>
            </a:r>
            <a:r>
              <a:rPr lang="it-IT" dirty="0" smtClean="0">
                <a:solidFill>
                  <a:srgbClr val="000099"/>
                </a:solidFill>
                <a:latin typeface="Berlin Sans FB" pitchFamily="34" charset="0"/>
              </a:rPr>
              <a:t>tekun</a:t>
            </a:r>
            <a:r>
              <a:rPr lang="it-IT" dirty="0" smtClean="0">
                <a:latin typeface="Berlin Sans FB" pitchFamily="34" charset="0"/>
              </a:rPr>
              <a:t> dilakukan selama melakukan pengamatan </a:t>
            </a:r>
            <a:r>
              <a:rPr lang="id-ID" dirty="0" smtClean="0">
                <a:latin typeface="Berlin Sans FB" pitchFamily="34" charset="0"/>
              </a:rPr>
              <a:t>misal sebanyak 17 pertemuan</a:t>
            </a:r>
          </a:p>
          <a:p>
            <a:r>
              <a:rPr lang="id-ID" dirty="0" smtClean="0">
                <a:latin typeface="Berlin Sans FB" pitchFamily="34" charset="0"/>
              </a:rPr>
              <a:t>Sikap </a:t>
            </a:r>
            <a:r>
              <a:rPr lang="it-IT" dirty="0" smtClean="0">
                <a:solidFill>
                  <a:srgbClr val="000099"/>
                </a:solidFill>
                <a:latin typeface="Berlin Sans FB" pitchFamily="34" charset="0"/>
              </a:rPr>
              <a:t>tanggungjawab</a:t>
            </a:r>
            <a:r>
              <a:rPr lang="it-IT" dirty="0" smtClean="0">
                <a:latin typeface="Berlin Sans FB" pitchFamily="34" charset="0"/>
              </a:rPr>
              <a:t> dilakukan selama peserta didik mengumpulkan tugas, </a:t>
            </a:r>
            <a:r>
              <a:rPr lang="id-ID" dirty="0" smtClean="0">
                <a:latin typeface="Berlin Sans FB" pitchFamily="34" charset="0"/>
              </a:rPr>
              <a:t>misal yang</a:t>
            </a:r>
            <a:r>
              <a:rPr lang="it-IT" dirty="0" smtClean="0">
                <a:latin typeface="Berlin Sans FB" pitchFamily="34" charset="0"/>
              </a:rPr>
              <a:t> diamati  selama 17 pertemuan. </a:t>
            </a:r>
            <a:endParaRPr lang="id-ID" dirty="0" smtClean="0">
              <a:latin typeface="Berlin Sans FB" pitchFamily="34" charset="0"/>
            </a:endParaRPr>
          </a:p>
          <a:p>
            <a:r>
              <a:rPr lang="it-IT" dirty="0" smtClean="0">
                <a:latin typeface="Berlin Sans FB" pitchFamily="34" charset="0"/>
              </a:rPr>
              <a:t>Sikap </a:t>
            </a:r>
            <a:r>
              <a:rPr lang="it-IT" dirty="0" smtClean="0">
                <a:solidFill>
                  <a:srgbClr val="000099"/>
                </a:solidFill>
                <a:latin typeface="Berlin Sans FB" pitchFamily="34" charset="0"/>
              </a:rPr>
              <a:t>jujur</a:t>
            </a:r>
            <a:r>
              <a:rPr lang="it-IT" dirty="0" smtClean="0">
                <a:latin typeface="Berlin Sans FB" pitchFamily="34" charset="0"/>
              </a:rPr>
              <a:t> diamati sebanyak </a:t>
            </a:r>
            <a:r>
              <a:rPr lang="id-ID" dirty="0" smtClean="0">
                <a:latin typeface="Berlin Sans FB" pitchFamily="34" charset="0"/>
              </a:rPr>
              <a:t>8 kali (6UH</a:t>
            </a:r>
            <a:r>
              <a:rPr lang="it-IT" dirty="0" smtClean="0">
                <a:latin typeface="Berlin Sans FB" pitchFamily="34" charset="0"/>
              </a:rPr>
              <a:t>, </a:t>
            </a:r>
            <a:r>
              <a:rPr lang="id-ID" dirty="0" smtClean="0">
                <a:latin typeface="Berlin Sans FB" pitchFamily="34" charset="0"/>
              </a:rPr>
              <a:t>UTS dan UAS)</a:t>
            </a:r>
            <a:r>
              <a:rPr lang="it-IT" dirty="0" smtClean="0">
                <a:latin typeface="Berlin Sans FB" pitchFamily="34" charset="0"/>
              </a:rPr>
              <a:t>. </a:t>
            </a:r>
            <a:endParaRPr lang="id-ID" dirty="0">
              <a:latin typeface="Berlin Sans FB" pitchFamily="34" charset="0"/>
            </a:endParaRPr>
          </a:p>
        </p:txBody>
      </p:sp>
      <p:sp>
        <p:nvSpPr>
          <p:cNvPr id="4" name="Rectangle 2"/>
          <p:cNvSpPr>
            <a:spLocks noGrp="1" noChangeArrowheads="1"/>
          </p:cNvSpPr>
          <p:nvPr>
            <p:ph type="title" idx="4294967295"/>
          </p:nvPr>
        </p:nvSpPr>
        <p:spPr>
          <a:xfrm>
            <a:off x="664788" y="696314"/>
            <a:ext cx="7391400" cy="1053658"/>
          </a:xfrm>
        </p:spPr>
        <p:txBody>
          <a:bodyPr>
            <a:noAutofit/>
          </a:bodyPr>
          <a:lstStyle/>
          <a:p>
            <a:pPr eaLnBrk="1" hangingPunct="1">
              <a:lnSpc>
                <a:spcPct val="85000"/>
              </a:lnSpc>
            </a:pPr>
            <a:r>
              <a:rPr lang="id-ID" sz="2800" b="1" dirty="0" smtClean="0">
                <a:solidFill>
                  <a:schemeClr val="tx1"/>
                </a:solidFill>
                <a:latin typeface="Berlin Sans FB Demi" pitchFamily="34" charset="0"/>
              </a:rPr>
              <a:t>CONTOH</a:t>
            </a:r>
            <a:br>
              <a:rPr lang="id-ID" sz="2800" b="1" dirty="0" smtClean="0">
                <a:solidFill>
                  <a:schemeClr val="tx1"/>
                </a:solidFill>
                <a:latin typeface="Berlin Sans FB Demi" pitchFamily="34" charset="0"/>
              </a:rPr>
            </a:br>
            <a:r>
              <a:rPr lang="id-ID" sz="2800" b="1" dirty="0" smtClean="0">
                <a:solidFill>
                  <a:schemeClr val="tx1"/>
                </a:solidFill>
                <a:latin typeface="Berlin Sans FB Demi" pitchFamily="34" charset="0"/>
              </a:rPr>
              <a:t>ANALISIS HASIL BELAJAR</a:t>
            </a:r>
            <a:br>
              <a:rPr lang="id-ID" sz="2800" b="1" dirty="0" smtClean="0">
                <a:solidFill>
                  <a:schemeClr val="tx1"/>
                </a:solidFill>
                <a:latin typeface="Berlin Sans FB Demi" pitchFamily="34" charset="0"/>
              </a:rPr>
            </a:br>
            <a:r>
              <a:rPr lang="id-ID" sz="2800" b="1" dirty="0" smtClean="0">
                <a:solidFill>
                  <a:schemeClr val="tx1"/>
                </a:solidFill>
                <a:latin typeface="Berlin Sans FB Demi" pitchFamily="34" charset="0"/>
              </a:rPr>
              <a:t>ASPEK SIKAP SOSIAL</a:t>
            </a:r>
            <a:endParaRPr lang="en-GB" sz="2800" b="1" dirty="0" smtClean="0">
              <a:solidFill>
                <a:schemeClr val="tx1"/>
              </a:solidFill>
              <a:latin typeface="Berlin Sans FB Demi" pitchFamily="34" charset="0"/>
            </a:endParaRPr>
          </a:p>
        </p:txBody>
      </p:sp>
      <p:pic>
        <p:nvPicPr>
          <p:cNvPr id="5" name="Picture 3" descr="C:\Program Files\Microsoft Office\MEDIA\OFFICE12\Bullets\BD15135_.gif"/>
          <p:cNvPicPr>
            <a:picLocks noChangeAspect="1" noChangeArrowheads="1"/>
          </p:cNvPicPr>
          <p:nvPr/>
        </p:nvPicPr>
        <p:blipFill>
          <a:blip r:embed="rId2" cstate="print"/>
          <a:srcRect/>
          <a:stretch>
            <a:fillRect/>
          </a:stretch>
        </p:blipFill>
        <p:spPr bwMode="auto">
          <a:xfrm rot="10800000">
            <a:off x="778434" y="1717972"/>
            <a:ext cx="8743950" cy="438150"/>
          </a:xfrm>
          <a:prstGeom prst="rect">
            <a:avLst/>
          </a:prstGeom>
          <a:noFill/>
        </p:spPr>
      </p:pic>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78369" y="2029689"/>
          <a:ext cx="8324197" cy="2589611"/>
        </p:xfrm>
        <a:graphic>
          <a:graphicData uri="http://schemas.openxmlformats.org/drawingml/2006/table">
            <a:tbl>
              <a:tblPr/>
              <a:tblGrid>
                <a:gridCol w="599206"/>
                <a:gridCol w="3376033"/>
                <a:gridCol w="372819"/>
                <a:gridCol w="373717"/>
                <a:gridCol w="373717"/>
                <a:gridCol w="398871"/>
                <a:gridCol w="471639"/>
                <a:gridCol w="471639"/>
                <a:gridCol w="471639"/>
                <a:gridCol w="471639"/>
                <a:gridCol w="471639"/>
                <a:gridCol w="471639"/>
              </a:tblGrid>
              <a:tr h="448585">
                <a:tc rowSpan="2">
                  <a:txBody>
                    <a:bodyPr/>
                    <a:lstStyle/>
                    <a:p>
                      <a:pPr indent="-226695" algn="ctr">
                        <a:lnSpc>
                          <a:spcPct val="115000"/>
                        </a:lnSpc>
                        <a:spcAft>
                          <a:spcPts val="0"/>
                        </a:spcAft>
                      </a:pPr>
                      <a:r>
                        <a:rPr lang="en-US" sz="1600" b="1" dirty="0">
                          <a:solidFill>
                            <a:srgbClr val="000000"/>
                          </a:solidFill>
                          <a:latin typeface="Trebuchet MS"/>
                          <a:ea typeface="Calibri"/>
                          <a:cs typeface="Bookman Old Style"/>
                        </a:rPr>
                        <a:t>No</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rowSpan="2">
                  <a:txBody>
                    <a:bodyPr/>
                    <a:lstStyle/>
                    <a:p>
                      <a:pPr indent="-226695" algn="ctr">
                        <a:lnSpc>
                          <a:spcPct val="115000"/>
                        </a:lnSpc>
                        <a:spcAft>
                          <a:spcPts val="0"/>
                        </a:spcAft>
                      </a:pPr>
                      <a:r>
                        <a:rPr lang="en-US" sz="1600" b="1">
                          <a:solidFill>
                            <a:srgbClr val="000000"/>
                          </a:solidFill>
                          <a:latin typeface="Trebuchet MS"/>
                          <a:ea typeface="Calibri"/>
                          <a:cs typeface="Bookman Old Style"/>
                        </a:rPr>
                        <a:t>Nama Siswa</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gridSpan="10">
                  <a:txBody>
                    <a:bodyPr/>
                    <a:lstStyle/>
                    <a:p>
                      <a:pPr indent="-226695" algn="ctr">
                        <a:lnSpc>
                          <a:spcPct val="115000"/>
                        </a:lnSpc>
                        <a:spcAft>
                          <a:spcPts val="0"/>
                        </a:spcAft>
                      </a:pPr>
                      <a:r>
                        <a:rPr lang="en-US" sz="1600" b="1">
                          <a:solidFill>
                            <a:srgbClr val="000000"/>
                          </a:solidFill>
                          <a:latin typeface="Trebuchet MS"/>
                          <a:ea typeface="Calibri"/>
                          <a:cs typeface="Bookman Old Style"/>
                        </a:rPr>
                        <a:t>Indikator Kompetensi Sikap Sosial</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400013">
                <a:tc vMerge="1">
                  <a:txBody>
                    <a:bodyPr/>
                    <a:lstStyle/>
                    <a:p>
                      <a:endParaRPr lang="id-ID"/>
                    </a:p>
                  </a:txBody>
                  <a:tcPr/>
                </a:tc>
                <a:tc vMerge="1">
                  <a:txBody>
                    <a:bodyPr/>
                    <a:lstStyle/>
                    <a:p>
                      <a:endParaRPr lang="id-ID"/>
                    </a:p>
                  </a:txBody>
                  <a:tcPr/>
                </a:tc>
                <a:tc>
                  <a:txBody>
                    <a:bodyPr/>
                    <a:lstStyle/>
                    <a:p>
                      <a:pPr indent="-226695" algn="ctr">
                        <a:lnSpc>
                          <a:spcPct val="115000"/>
                        </a:lnSpc>
                        <a:spcAft>
                          <a:spcPts val="0"/>
                        </a:spcAft>
                      </a:pPr>
                      <a:r>
                        <a:rPr lang="en-US" sz="1600" b="1">
                          <a:solidFill>
                            <a:srgbClr val="000000"/>
                          </a:solidFill>
                          <a:latin typeface="Trebuchet MS"/>
                          <a:ea typeface="Calibri"/>
                          <a:cs typeface="Bookman Old Style"/>
                        </a:rPr>
                        <a:t>1</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indent="-226695" algn="ctr">
                        <a:lnSpc>
                          <a:spcPct val="115000"/>
                        </a:lnSpc>
                        <a:spcAft>
                          <a:spcPts val="0"/>
                        </a:spcAft>
                      </a:pPr>
                      <a:r>
                        <a:rPr lang="en-US" sz="1600" b="1">
                          <a:solidFill>
                            <a:srgbClr val="000000"/>
                          </a:solidFill>
                          <a:latin typeface="Trebuchet MS"/>
                          <a:ea typeface="Calibri"/>
                          <a:cs typeface="Bookman Old Style"/>
                        </a:rPr>
                        <a:t>2</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indent="-226695" algn="ctr">
                        <a:lnSpc>
                          <a:spcPct val="115000"/>
                        </a:lnSpc>
                        <a:spcAft>
                          <a:spcPts val="0"/>
                        </a:spcAft>
                      </a:pPr>
                      <a:r>
                        <a:rPr lang="en-US" sz="1600" b="1">
                          <a:solidFill>
                            <a:srgbClr val="000000"/>
                          </a:solidFill>
                          <a:latin typeface="Trebuchet MS"/>
                          <a:ea typeface="Calibri"/>
                          <a:cs typeface="Bookman Old Style"/>
                        </a:rPr>
                        <a:t>3</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indent="-226695" algn="ctr">
                        <a:lnSpc>
                          <a:spcPct val="115000"/>
                        </a:lnSpc>
                        <a:spcAft>
                          <a:spcPts val="0"/>
                        </a:spcAft>
                      </a:pPr>
                      <a:r>
                        <a:rPr lang="en-US" sz="1600" b="1">
                          <a:solidFill>
                            <a:srgbClr val="000000"/>
                          </a:solidFill>
                          <a:latin typeface="Trebuchet MS"/>
                          <a:ea typeface="Calibri"/>
                          <a:cs typeface="Bookman Old Style"/>
                        </a:rPr>
                        <a:t>4</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indent="-226695" algn="ctr">
                        <a:lnSpc>
                          <a:spcPct val="115000"/>
                        </a:lnSpc>
                        <a:spcAft>
                          <a:spcPts val="0"/>
                        </a:spcAft>
                      </a:pPr>
                      <a:r>
                        <a:rPr lang="en-US" sz="1600" b="1">
                          <a:solidFill>
                            <a:srgbClr val="000000"/>
                          </a:solidFill>
                          <a:latin typeface="Trebuchet MS"/>
                          <a:ea typeface="Calibri"/>
                          <a:cs typeface="Bookman Old Style"/>
                        </a:rPr>
                        <a:t>5</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indent="-226695" algn="ctr">
                        <a:lnSpc>
                          <a:spcPct val="115000"/>
                        </a:lnSpc>
                        <a:spcAft>
                          <a:spcPts val="0"/>
                        </a:spcAft>
                      </a:pPr>
                      <a:r>
                        <a:rPr lang="en-US" sz="1600" b="1">
                          <a:solidFill>
                            <a:srgbClr val="000000"/>
                          </a:solidFill>
                          <a:latin typeface="Trebuchet MS"/>
                          <a:ea typeface="Calibri"/>
                          <a:cs typeface="Bookman Old Style"/>
                        </a:rPr>
                        <a:t>6</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indent="-226695" algn="ctr">
                        <a:lnSpc>
                          <a:spcPct val="115000"/>
                        </a:lnSpc>
                        <a:spcAft>
                          <a:spcPts val="0"/>
                        </a:spcAft>
                      </a:pPr>
                      <a:r>
                        <a:rPr lang="en-US" sz="1600" b="1">
                          <a:solidFill>
                            <a:srgbClr val="000000"/>
                          </a:solidFill>
                          <a:latin typeface="Trebuchet MS"/>
                          <a:ea typeface="Calibri"/>
                          <a:cs typeface="Bookman Old Style"/>
                        </a:rPr>
                        <a:t>7</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indent="-226695" algn="ctr">
                        <a:lnSpc>
                          <a:spcPct val="115000"/>
                        </a:lnSpc>
                        <a:spcAft>
                          <a:spcPts val="0"/>
                        </a:spcAft>
                      </a:pPr>
                      <a:r>
                        <a:rPr lang="en-US" sz="1600" b="1">
                          <a:solidFill>
                            <a:srgbClr val="000000"/>
                          </a:solidFill>
                          <a:latin typeface="Trebuchet MS"/>
                          <a:ea typeface="Calibri"/>
                          <a:cs typeface="Bookman Old Style"/>
                        </a:rPr>
                        <a:t>8</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indent="-226695" algn="ctr">
                        <a:lnSpc>
                          <a:spcPct val="115000"/>
                        </a:lnSpc>
                        <a:spcAft>
                          <a:spcPts val="0"/>
                        </a:spcAft>
                      </a:pPr>
                      <a:r>
                        <a:rPr lang="en-US" sz="1600" b="1">
                          <a:solidFill>
                            <a:srgbClr val="000000"/>
                          </a:solidFill>
                          <a:latin typeface="Trebuchet MS"/>
                          <a:ea typeface="Calibri"/>
                          <a:cs typeface="Bookman Old Style"/>
                        </a:rPr>
                        <a:t>…</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c>
                  <a:txBody>
                    <a:bodyPr/>
                    <a:lstStyle/>
                    <a:p>
                      <a:pPr indent="-226695" algn="ctr">
                        <a:lnSpc>
                          <a:spcPct val="115000"/>
                        </a:lnSpc>
                        <a:spcAft>
                          <a:spcPts val="0"/>
                        </a:spcAft>
                      </a:pPr>
                      <a:r>
                        <a:rPr lang="en-US" sz="1600" b="1">
                          <a:solidFill>
                            <a:srgbClr val="000000"/>
                          </a:solidFill>
                          <a:latin typeface="Trebuchet MS"/>
                          <a:ea typeface="Calibri"/>
                          <a:cs typeface="Bookman Old Style"/>
                        </a:rPr>
                        <a:t>14</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D4B4"/>
                    </a:solidFill>
                  </a:tcPr>
                </a:tc>
              </a:tr>
              <a:tr h="289153">
                <a:tc>
                  <a:txBody>
                    <a:bodyPr/>
                    <a:lstStyle/>
                    <a:p>
                      <a:pPr indent="-226695" algn="ctr">
                        <a:lnSpc>
                          <a:spcPct val="115000"/>
                        </a:lnSpc>
                        <a:spcAft>
                          <a:spcPts val="0"/>
                        </a:spcAft>
                      </a:pPr>
                      <a:r>
                        <a:rPr lang="en-US" sz="1600">
                          <a:solidFill>
                            <a:srgbClr val="000000"/>
                          </a:solidFill>
                          <a:latin typeface="Trebuchet MS"/>
                          <a:ea typeface="Calibri"/>
                          <a:cs typeface="Bookman Old Style"/>
                        </a:rPr>
                        <a:t>1</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153">
                <a:tc>
                  <a:txBody>
                    <a:bodyPr/>
                    <a:lstStyle/>
                    <a:p>
                      <a:pPr indent="-226695" algn="ctr">
                        <a:lnSpc>
                          <a:spcPct val="115000"/>
                        </a:lnSpc>
                        <a:spcAft>
                          <a:spcPts val="0"/>
                        </a:spcAft>
                      </a:pPr>
                      <a:r>
                        <a:rPr lang="en-US" sz="1600">
                          <a:solidFill>
                            <a:srgbClr val="000000"/>
                          </a:solidFill>
                          <a:latin typeface="Trebuchet MS"/>
                          <a:ea typeface="Calibri"/>
                          <a:cs typeface="Bookman Old Style"/>
                        </a:rPr>
                        <a:t>2</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dirty="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153">
                <a:tc>
                  <a:txBody>
                    <a:bodyPr/>
                    <a:lstStyle/>
                    <a:p>
                      <a:pPr indent="-226695" algn="ctr">
                        <a:lnSpc>
                          <a:spcPct val="115000"/>
                        </a:lnSpc>
                        <a:spcAft>
                          <a:spcPts val="0"/>
                        </a:spcAft>
                      </a:pPr>
                      <a:r>
                        <a:rPr lang="en-US" sz="1600">
                          <a:solidFill>
                            <a:srgbClr val="000000"/>
                          </a:solidFill>
                          <a:latin typeface="Trebuchet MS"/>
                          <a:ea typeface="Calibri"/>
                          <a:cs typeface="Bookman Old Style"/>
                        </a:rPr>
                        <a:t>3</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153">
                <a:tc>
                  <a:txBody>
                    <a:bodyPr/>
                    <a:lstStyle/>
                    <a:p>
                      <a:pPr indent="-226695" algn="ctr">
                        <a:lnSpc>
                          <a:spcPct val="115000"/>
                        </a:lnSpc>
                        <a:spcAft>
                          <a:spcPts val="0"/>
                        </a:spcAft>
                      </a:pPr>
                      <a:r>
                        <a:rPr lang="en-US" sz="1600">
                          <a:solidFill>
                            <a:srgbClr val="000000"/>
                          </a:solidFill>
                          <a:latin typeface="Trebuchet MS"/>
                          <a:ea typeface="Calibri"/>
                          <a:cs typeface="Bookman Old Style"/>
                        </a:rPr>
                        <a:t>4</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5248">
                <a:tc>
                  <a:txBody>
                    <a:bodyPr/>
                    <a:lstStyle/>
                    <a:p>
                      <a:pPr indent="-226695" algn="ctr">
                        <a:lnSpc>
                          <a:spcPct val="115000"/>
                        </a:lnSpc>
                        <a:spcAft>
                          <a:spcPts val="0"/>
                        </a:spcAft>
                      </a:pPr>
                      <a:r>
                        <a:rPr lang="en-US" sz="1600">
                          <a:solidFill>
                            <a:srgbClr val="000000"/>
                          </a:solidFill>
                          <a:latin typeface="Trebuchet MS"/>
                          <a:ea typeface="Calibri"/>
                          <a:cs typeface="Bookman Old Style"/>
                        </a:rPr>
                        <a:t>5</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153">
                <a:tc>
                  <a:txBody>
                    <a:bodyPr/>
                    <a:lstStyle/>
                    <a:p>
                      <a:pPr indent="-226695" algn="ctr">
                        <a:lnSpc>
                          <a:spcPct val="115000"/>
                        </a:lnSpc>
                        <a:spcAft>
                          <a:spcPts val="0"/>
                        </a:spcAft>
                      </a:pPr>
                      <a:r>
                        <a:rPr lang="en-US" sz="1600">
                          <a:solidFill>
                            <a:srgbClr val="000000"/>
                          </a:solidFill>
                          <a:latin typeface="Trebuchet MS"/>
                          <a:ea typeface="Calibri"/>
                          <a:cs typeface="Bookman Old Style"/>
                        </a:rPr>
                        <a:t>…</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dirty="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dirty="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dirty="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6695" algn="ctr">
                        <a:lnSpc>
                          <a:spcPct val="115000"/>
                        </a:lnSpc>
                        <a:spcAft>
                          <a:spcPts val="0"/>
                        </a:spcAft>
                      </a:pPr>
                      <a:endParaRPr lang="en-US" sz="1600" dirty="0">
                        <a:solidFill>
                          <a:srgbClr val="000000"/>
                        </a:solidFill>
                        <a:latin typeface="Trebuchet MS"/>
                        <a:ea typeface="Calibri"/>
                        <a:cs typeface="Bookman Old Style"/>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1377" name="Rectangle 1"/>
          <p:cNvSpPr>
            <a:spLocks noChangeArrowheads="1"/>
          </p:cNvSpPr>
          <p:nvPr/>
        </p:nvSpPr>
        <p:spPr bwMode="auto">
          <a:xfrm>
            <a:off x="1860347" y="677918"/>
            <a:ext cx="4435830" cy="113877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LEMBAR OBSERVASI SIKAP SOSIAL</a:t>
            </a:r>
            <a:endParaRPr kumimoji="0" lang="id-ID" sz="2000" b="0" i="0" u="none" strike="noStrike" cap="none" normalizeH="0" baseline="0" dirty="0" smtClean="0">
              <a:ln>
                <a:noFill/>
              </a:ln>
              <a:solidFill>
                <a:schemeClr val="tx1"/>
              </a:solidFill>
              <a:effectLst/>
              <a:latin typeface="Berlin Sans FB Demi" pitchFamily="34" charset="0"/>
              <a:cs typeface="Arial" pitchFamily="34" charset="0"/>
            </a:endParaRPr>
          </a:p>
          <a:p>
            <a:pPr lvl="2" defTabSz="914400" eaLnBrk="0" fontAlgn="base" hangingPunct="0">
              <a:spcBef>
                <a:spcPts val="1200"/>
              </a:spcBef>
              <a:spcAft>
                <a:spcPct val="0"/>
              </a:spcAft>
            </a:pPr>
            <a:r>
              <a:rPr kumimoji="0" lang="en-US" b="1" i="0" u="none"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Mata </a:t>
            </a:r>
            <a:r>
              <a:rPr kumimoji="0" lang="en-US" b="1" i="0" u="none" strike="noStrike" cap="none" normalizeH="0" baseline="0" dirty="0" err="1" smtClean="0">
                <a:ln>
                  <a:noFill/>
                </a:ln>
                <a:solidFill>
                  <a:srgbClr val="000000"/>
                </a:solidFill>
                <a:effectLst/>
                <a:latin typeface="Berlin Sans FB Demi" pitchFamily="34" charset="0"/>
                <a:ea typeface="Calibri" pitchFamily="34" charset="0"/>
                <a:cs typeface="Bookman Old Style" pitchFamily="18" charset="0"/>
              </a:rPr>
              <a:t>Pelajaran</a:t>
            </a:r>
            <a:r>
              <a:rPr kumimoji="0" lang="en-US" b="1" i="0" u="none"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	: …………………</a:t>
            </a:r>
          </a:p>
          <a:p>
            <a:pPr lvl="2" defTabSz="914400" eaLnBrk="0" fontAlgn="base" hangingPunct="0">
              <a:spcBef>
                <a:spcPct val="0"/>
              </a:spcBef>
              <a:spcAft>
                <a:spcPct val="0"/>
              </a:spcAft>
            </a:pPr>
            <a:r>
              <a:rPr kumimoji="0" lang="en-US" b="1" i="0" u="none" strike="noStrike" cap="none" normalizeH="0" baseline="0" dirty="0" err="1" smtClean="0">
                <a:ln>
                  <a:noFill/>
                </a:ln>
                <a:solidFill>
                  <a:srgbClr val="000000"/>
                </a:solidFill>
                <a:effectLst/>
                <a:latin typeface="Berlin Sans FB Demi" pitchFamily="34" charset="0"/>
                <a:ea typeface="Calibri" pitchFamily="34" charset="0"/>
                <a:cs typeface="Bookman Old Style" pitchFamily="18" charset="0"/>
              </a:rPr>
              <a:t>Kelas</a:t>
            </a:r>
            <a:r>
              <a:rPr kumimoji="0" lang="en-US" b="1" i="0" u="none"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		: …………………</a:t>
            </a:r>
            <a:r>
              <a:rPr kumimoji="0" lang="id-ID" sz="2000" b="0" i="0" u="none" strike="noStrike" cap="none" normalizeH="0" baseline="0" dirty="0" smtClean="0">
                <a:ln>
                  <a:noFill/>
                </a:ln>
                <a:solidFill>
                  <a:schemeClr val="tx1"/>
                </a:solidFill>
                <a:effectLst/>
                <a:latin typeface="Berlin Sans FB Demi" pitchFamily="34" charset="0"/>
                <a:cs typeface="Arial" pitchFamily="34" charset="0"/>
              </a:rPr>
              <a:t> </a:t>
            </a:r>
          </a:p>
        </p:txBody>
      </p:sp>
      <p:sp>
        <p:nvSpPr>
          <p:cNvPr id="6" name="Rectangle 1"/>
          <p:cNvSpPr>
            <a:spLocks noChangeArrowheads="1"/>
          </p:cNvSpPr>
          <p:nvPr/>
        </p:nvSpPr>
        <p:spPr bwMode="auto">
          <a:xfrm>
            <a:off x="294304" y="4677107"/>
            <a:ext cx="3930884" cy="123110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lvl="2" defTabSz="268288" eaLnBrk="0" fontAlgn="base" hangingPunct="0">
              <a:spcBef>
                <a:spcPct val="0"/>
              </a:spcBef>
              <a:spcAft>
                <a:spcPct val="0"/>
              </a:spcAft>
            </a:pPr>
            <a:r>
              <a:rPr kumimoji="0" lang="id-ID" b="1" i="0" u="sng"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Catatan</a:t>
            </a:r>
            <a:r>
              <a:rPr kumimoji="0" lang="id-ID" b="1" i="0" u="none"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 </a:t>
            </a:r>
          </a:p>
          <a:p>
            <a:pPr marL="0" lvl="2" defTabSz="268288" eaLnBrk="0" fontAlgn="base" hangingPunct="0">
              <a:spcBef>
                <a:spcPct val="0"/>
              </a:spcBef>
              <a:spcAft>
                <a:spcPct val="0"/>
              </a:spcAft>
              <a:buFont typeface="Wingdings" pitchFamily="2" charset="2"/>
              <a:buChar char="§"/>
            </a:pPr>
            <a:r>
              <a:rPr kumimoji="0" lang="id-ID" b="1" i="0" u="none"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Isi dengan check list (V) </a:t>
            </a:r>
          </a:p>
          <a:p>
            <a:pPr marL="0" lvl="2" defTabSz="268288" eaLnBrk="0" fontAlgn="base" hangingPunct="0">
              <a:spcBef>
                <a:spcPct val="0"/>
              </a:spcBef>
              <a:spcAft>
                <a:spcPct val="0"/>
              </a:spcAft>
              <a:buFont typeface="Wingdings" pitchFamily="2" charset="2"/>
              <a:buChar char="§"/>
            </a:pPr>
            <a:r>
              <a:rPr kumimoji="0" lang="id-ID" b="1" i="0" u="none"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Jumlahkan check list setiap peserta</a:t>
            </a:r>
          </a:p>
          <a:p>
            <a:pPr marL="0" lvl="2" defTabSz="268288" eaLnBrk="0" fontAlgn="base" hangingPunct="0">
              <a:spcBef>
                <a:spcPct val="0"/>
              </a:spcBef>
              <a:spcAft>
                <a:spcPct val="0"/>
              </a:spcAft>
              <a:buFont typeface="Wingdings" pitchFamily="2" charset="2"/>
              <a:buChar char="§"/>
            </a:pPr>
            <a:r>
              <a:rPr lang="id-ID" sz="2000" b="1" dirty="0" smtClean="0">
                <a:solidFill>
                  <a:srgbClr val="000000"/>
                </a:solidFill>
                <a:latin typeface="Berlin Sans FB Demi" pitchFamily="34" charset="0"/>
                <a:cs typeface="Arial" pitchFamily="34" charset="0"/>
              </a:rPr>
              <a:t>Konsultasikan dengan tabel</a:t>
            </a:r>
            <a:endParaRPr kumimoji="0" lang="id-ID" sz="2000" b="0" i="0" u="none" strike="noStrike" cap="none" normalizeH="0" baseline="0" dirty="0" smtClean="0">
              <a:ln>
                <a:noFill/>
              </a:ln>
              <a:solidFill>
                <a:schemeClr val="tx1"/>
              </a:solidFill>
              <a:effectLst/>
              <a:latin typeface="Berlin Sans FB Demi" pitchFamily="34" charset="0"/>
              <a:cs typeface="Arial" pitchFamily="34" charset="0"/>
            </a:endParaRP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1"/>
          <p:cNvSpPr>
            <a:spLocks noChangeArrowheads="1"/>
          </p:cNvSpPr>
          <p:nvPr/>
        </p:nvSpPr>
        <p:spPr bwMode="auto">
          <a:xfrm>
            <a:off x="2065299" y="914400"/>
            <a:ext cx="5341527"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d-ID" sz="3200" b="1" i="0" u="none"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TABEL</a:t>
            </a:r>
            <a:r>
              <a:rPr kumimoji="0" lang="id-ID" sz="3200" b="1" i="0" u="none" strike="noStrike" cap="none" normalizeH="0" dirty="0" smtClean="0">
                <a:ln>
                  <a:noFill/>
                </a:ln>
                <a:solidFill>
                  <a:srgbClr val="000000"/>
                </a:solidFill>
                <a:effectLst/>
                <a:latin typeface="Berlin Sans FB Demi" pitchFamily="34" charset="0"/>
                <a:ea typeface="Calibri" pitchFamily="34" charset="0"/>
                <a:cs typeface="Bookman Old Style" pitchFamily="18" charset="0"/>
              </a:rPr>
              <a:t> SKALA </a:t>
            </a:r>
            <a:r>
              <a:rPr kumimoji="0" lang="en-US" sz="3200" b="1" i="0" u="none"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SIKAP SOSIAL</a:t>
            </a:r>
            <a:endParaRPr kumimoji="0" lang="id-ID" sz="3200" b="0" i="0" u="none" strike="noStrike" cap="none" normalizeH="0" baseline="0" dirty="0" smtClean="0">
              <a:ln>
                <a:noFill/>
              </a:ln>
              <a:solidFill>
                <a:schemeClr val="tx1"/>
              </a:solidFill>
              <a:effectLst/>
              <a:latin typeface="Berlin Sans FB Demi" pitchFamily="34" charset="0"/>
              <a:cs typeface="Arial" pitchFamily="34" charset="0"/>
            </a:endParaRPr>
          </a:p>
        </p:txBody>
      </p:sp>
      <p:sp>
        <p:nvSpPr>
          <p:cNvPr id="6" name="Rectangle 1"/>
          <p:cNvSpPr>
            <a:spLocks noChangeArrowheads="1"/>
          </p:cNvSpPr>
          <p:nvPr/>
        </p:nvSpPr>
        <p:spPr bwMode="auto">
          <a:xfrm>
            <a:off x="688454" y="5891089"/>
            <a:ext cx="6037230"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lvl="2" defTabSz="268288" eaLnBrk="0" fontAlgn="base" hangingPunct="0">
              <a:spcBef>
                <a:spcPct val="0"/>
              </a:spcBef>
              <a:spcAft>
                <a:spcPct val="0"/>
              </a:spcAft>
            </a:pPr>
            <a:r>
              <a:rPr kumimoji="0" lang="id-ID" b="1" i="0" u="sng"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Catatan</a:t>
            </a:r>
            <a:r>
              <a:rPr kumimoji="0" lang="id-ID" b="1" i="0" u="none"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 </a:t>
            </a:r>
          </a:p>
          <a:p>
            <a:pPr marL="0" lvl="2" defTabSz="268288" eaLnBrk="0" fontAlgn="base" hangingPunct="0">
              <a:spcBef>
                <a:spcPct val="0"/>
              </a:spcBef>
              <a:spcAft>
                <a:spcPct val="0"/>
              </a:spcAft>
            </a:pPr>
            <a:r>
              <a:rPr kumimoji="0" lang="id-ID" b="1" i="0" u="none" strike="noStrike" cap="none" normalizeH="0" baseline="0" dirty="0" smtClean="0">
                <a:ln>
                  <a:noFill/>
                </a:ln>
                <a:solidFill>
                  <a:srgbClr val="000000"/>
                </a:solidFill>
                <a:effectLst/>
                <a:latin typeface="Berlin Sans FB Demi" pitchFamily="34" charset="0"/>
                <a:ea typeface="Calibri" pitchFamily="34" charset="0"/>
                <a:cs typeface="Bookman Old Style" pitchFamily="18" charset="0"/>
              </a:rPr>
              <a:t>Batas ketuntasan Sikap adalah 2,66 atau predikat BAIK</a:t>
            </a:r>
            <a:endParaRPr kumimoji="0" lang="id-ID" sz="2000" b="0" i="0" u="none" strike="noStrike" cap="none" normalizeH="0" baseline="0" dirty="0" smtClean="0">
              <a:ln>
                <a:noFill/>
              </a:ln>
              <a:solidFill>
                <a:schemeClr val="tx1"/>
              </a:solidFill>
              <a:effectLst/>
              <a:latin typeface="Berlin Sans FB Demi" pitchFamily="34" charset="0"/>
              <a:cs typeface="Arial" pitchFamily="34" charset="0"/>
            </a:endParaRPr>
          </a:p>
        </p:txBody>
      </p:sp>
      <p:graphicFrame>
        <p:nvGraphicFramePr>
          <p:cNvPr id="5" name="Table 4"/>
          <p:cNvGraphicFramePr>
            <a:graphicFrameLocks noGrp="1"/>
          </p:cNvGraphicFramePr>
          <p:nvPr/>
        </p:nvGraphicFramePr>
        <p:xfrm>
          <a:off x="756738" y="1623843"/>
          <a:ext cx="7677805" cy="4587762"/>
        </p:xfrm>
        <a:graphic>
          <a:graphicData uri="http://schemas.openxmlformats.org/drawingml/2006/table">
            <a:tbl>
              <a:tblPr/>
              <a:tblGrid>
                <a:gridCol w="706704"/>
                <a:gridCol w="2377518"/>
                <a:gridCol w="2339123"/>
                <a:gridCol w="2254460"/>
              </a:tblGrid>
              <a:tr h="472962">
                <a:tc>
                  <a:txBody>
                    <a:bodyPr/>
                    <a:lstStyle/>
                    <a:p>
                      <a:pPr marL="226060" indent="-226060" algn="ctr">
                        <a:lnSpc>
                          <a:spcPct val="150000"/>
                        </a:lnSpc>
                        <a:spcAft>
                          <a:spcPts val="600"/>
                        </a:spcAft>
                      </a:pPr>
                      <a:r>
                        <a:rPr lang="id-ID" sz="1800" b="1" dirty="0">
                          <a:solidFill>
                            <a:schemeClr val="bg1"/>
                          </a:solidFill>
                          <a:latin typeface="Trebuchet MS"/>
                          <a:ea typeface="Calibri"/>
                          <a:cs typeface="Trebuchet MS"/>
                        </a:rPr>
                        <a:t>No.</a:t>
                      </a:r>
                      <a:endParaRPr lang="id-ID" sz="1800" b="1" dirty="0">
                        <a:solidFill>
                          <a:schemeClr val="bg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0099"/>
                    </a:solidFill>
                  </a:tcPr>
                </a:tc>
                <a:tc>
                  <a:txBody>
                    <a:bodyPr/>
                    <a:lstStyle/>
                    <a:p>
                      <a:pPr marL="226060" indent="-226060" algn="ctr">
                        <a:lnSpc>
                          <a:spcPct val="150000"/>
                        </a:lnSpc>
                        <a:spcAft>
                          <a:spcPts val="600"/>
                        </a:spcAft>
                      </a:pPr>
                      <a:r>
                        <a:rPr lang="id-ID" sz="1800" b="1" dirty="0">
                          <a:solidFill>
                            <a:schemeClr val="bg1"/>
                          </a:solidFill>
                          <a:latin typeface="Trebuchet MS"/>
                          <a:ea typeface="Calibri"/>
                          <a:cs typeface="Trebuchet MS"/>
                        </a:rPr>
                        <a:t>Skor peserta didik</a:t>
                      </a:r>
                      <a:endParaRPr lang="id-ID" sz="1800" b="1" dirty="0">
                        <a:solidFill>
                          <a:schemeClr val="bg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0099"/>
                    </a:solidFill>
                  </a:tcPr>
                </a:tc>
                <a:tc>
                  <a:txBody>
                    <a:bodyPr/>
                    <a:lstStyle/>
                    <a:p>
                      <a:pPr marL="226060" indent="-226060" algn="ctr">
                        <a:lnSpc>
                          <a:spcPct val="150000"/>
                        </a:lnSpc>
                        <a:spcAft>
                          <a:spcPts val="600"/>
                        </a:spcAft>
                      </a:pPr>
                      <a:r>
                        <a:rPr lang="en-US" sz="1800" b="1" dirty="0" err="1">
                          <a:solidFill>
                            <a:schemeClr val="bg1"/>
                          </a:solidFill>
                          <a:latin typeface="Trebuchet MS"/>
                          <a:ea typeface="Calibri"/>
                          <a:cs typeface="Trebuchet MS"/>
                        </a:rPr>
                        <a:t>Predikat</a:t>
                      </a:r>
                      <a:endParaRPr lang="id-ID" sz="1800" b="1" dirty="0">
                        <a:solidFill>
                          <a:schemeClr val="bg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0099"/>
                    </a:solidFill>
                  </a:tcPr>
                </a:tc>
                <a:tc>
                  <a:txBody>
                    <a:bodyPr/>
                    <a:lstStyle/>
                    <a:p>
                      <a:pPr marL="226060" indent="-226060" algn="ctr">
                        <a:lnSpc>
                          <a:spcPct val="150000"/>
                        </a:lnSpc>
                        <a:spcAft>
                          <a:spcPts val="600"/>
                        </a:spcAft>
                      </a:pPr>
                      <a:r>
                        <a:rPr lang="en-US" sz="1800" b="1" dirty="0" err="1">
                          <a:solidFill>
                            <a:schemeClr val="bg1"/>
                          </a:solidFill>
                          <a:latin typeface="Trebuchet MS"/>
                          <a:ea typeface="Calibri"/>
                          <a:cs typeface="Trebuchet MS"/>
                        </a:rPr>
                        <a:t>Nilai</a:t>
                      </a:r>
                      <a:r>
                        <a:rPr lang="en-US" sz="1800" b="1" dirty="0">
                          <a:solidFill>
                            <a:schemeClr val="bg1"/>
                          </a:solidFill>
                          <a:latin typeface="Trebuchet MS"/>
                          <a:ea typeface="Calibri"/>
                          <a:cs typeface="Trebuchet MS"/>
                        </a:rPr>
                        <a:t> </a:t>
                      </a:r>
                      <a:r>
                        <a:rPr lang="en-US" sz="1800" b="1" dirty="0" err="1">
                          <a:solidFill>
                            <a:schemeClr val="bg1"/>
                          </a:solidFill>
                          <a:latin typeface="Trebuchet MS"/>
                          <a:ea typeface="Calibri"/>
                          <a:cs typeface="Trebuchet MS"/>
                        </a:rPr>
                        <a:t>Kompetensi</a:t>
                      </a:r>
                      <a:endParaRPr lang="id-ID" sz="1800" b="1" dirty="0">
                        <a:solidFill>
                          <a:schemeClr val="bg1"/>
                        </a:solidFill>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rgbClr val="000099"/>
                    </a:solidFill>
                  </a:tcPr>
                </a:tc>
              </a:tr>
              <a:tr h="331111">
                <a:tc>
                  <a:txBody>
                    <a:bodyPr/>
                    <a:lstStyle/>
                    <a:p>
                      <a:pPr marL="226060" indent="-226060" algn="ctr">
                        <a:lnSpc>
                          <a:spcPct val="150000"/>
                        </a:lnSpc>
                        <a:spcAft>
                          <a:spcPts val="600"/>
                        </a:spcAft>
                      </a:pPr>
                      <a:r>
                        <a:rPr lang="id-ID" sz="1600" dirty="0">
                          <a:latin typeface="Trebuchet MS"/>
                          <a:ea typeface="Calibri"/>
                          <a:cs typeface="Trebuchet MS"/>
                        </a:rPr>
                        <a:t>1.</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226060" indent="-226060" algn="ctr">
                        <a:lnSpc>
                          <a:spcPct val="150000"/>
                        </a:lnSpc>
                        <a:spcAft>
                          <a:spcPts val="600"/>
                        </a:spcAft>
                      </a:pPr>
                      <a:r>
                        <a:rPr lang="id-ID" sz="1800" dirty="0" smtClean="0">
                          <a:latin typeface="Trebuchet MS"/>
                          <a:ea typeface="Calibri"/>
                          <a:cs typeface="Trebuchet MS"/>
                        </a:rPr>
                        <a:t>3.84 – 4.00</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1140460" lvl="2" indent="-226060" algn="l">
                        <a:lnSpc>
                          <a:spcPct val="150000"/>
                        </a:lnSpc>
                        <a:spcAft>
                          <a:spcPts val="600"/>
                        </a:spcAft>
                      </a:pPr>
                      <a:r>
                        <a:rPr lang="en-US" sz="1800" dirty="0">
                          <a:latin typeface="Trebuchet MS"/>
                          <a:ea typeface="Calibri"/>
                          <a:cs typeface="Trebuchet MS"/>
                        </a:rPr>
                        <a:t>A</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2">
                  <a:txBody>
                    <a:bodyPr/>
                    <a:lstStyle/>
                    <a:p>
                      <a:pPr marL="226060" indent="-226060" algn="ctr">
                        <a:lnSpc>
                          <a:spcPct val="150000"/>
                        </a:lnSpc>
                        <a:spcAft>
                          <a:spcPts val="600"/>
                        </a:spcAft>
                      </a:pPr>
                      <a:r>
                        <a:rPr lang="en-US" sz="1800">
                          <a:latin typeface="Trebuchet MS"/>
                          <a:ea typeface="Calibri"/>
                          <a:cs typeface="Trebuchet MS"/>
                        </a:rPr>
                        <a:t>Sangat Baik</a:t>
                      </a:r>
                      <a:endParaRPr lang="id-ID" sz="1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331111">
                <a:tc>
                  <a:txBody>
                    <a:bodyPr/>
                    <a:lstStyle/>
                    <a:p>
                      <a:pPr marL="226060" indent="-226060" algn="ctr">
                        <a:lnSpc>
                          <a:spcPct val="150000"/>
                        </a:lnSpc>
                        <a:spcAft>
                          <a:spcPts val="600"/>
                        </a:spcAft>
                      </a:pPr>
                      <a:r>
                        <a:rPr lang="id-ID" sz="1600" dirty="0">
                          <a:latin typeface="Trebuchet MS"/>
                          <a:ea typeface="Calibri"/>
                          <a:cs typeface="Trebuchet MS"/>
                        </a:rPr>
                        <a:t>2.</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226060" indent="-226060" algn="ctr">
                        <a:lnSpc>
                          <a:spcPct val="150000"/>
                        </a:lnSpc>
                        <a:spcAft>
                          <a:spcPts val="600"/>
                        </a:spcAft>
                      </a:pPr>
                      <a:r>
                        <a:rPr lang="en-US" sz="1800" dirty="0" smtClean="0">
                          <a:latin typeface="Trebuchet MS"/>
                          <a:ea typeface="Calibri"/>
                          <a:cs typeface="Trebuchet MS"/>
                        </a:rPr>
                        <a:t>3.66</a:t>
                      </a:r>
                      <a:r>
                        <a:rPr lang="id-ID" sz="1800" dirty="0" smtClean="0">
                          <a:latin typeface="Trebuchet MS"/>
                          <a:ea typeface="Calibri"/>
                          <a:cs typeface="Trebuchet MS"/>
                        </a:rPr>
                        <a:t> </a:t>
                      </a:r>
                      <a:r>
                        <a:rPr lang="en-US" sz="1800" dirty="0" smtClean="0">
                          <a:latin typeface="Trebuchet MS"/>
                          <a:ea typeface="Calibri"/>
                          <a:cs typeface="Trebuchet MS"/>
                        </a:rPr>
                        <a:t>–</a:t>
                      </a:r>
                      <a:r>
                        <a:rPr lang="id-ID" sz="1800" dirty="0" smtClean="0">
                          <a:latin typeface="Trebuchet MS"/>
                          <a:ea typeface="Calibri"/>
                          <a:cs typeface="Trebuchet MS"/>
                        </a:rPr>
                        <a:t> </a:t>
                      </a:r>
                      <a:r>
                        <a:rPr lang="en-US" sz="1800" dirty="0" smtClean="0">
                          <a:latin typeface="Trebuchet MS"/>
                          <a:ea typeface="Calibri"/>
                          <a:cs typeface="Trebuchet MS"/>
                        </a:rPr>
                        <a:t>3.83</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1140460" lvl="2" indent="-226060" algn="l">
                        <a:lnSpc>
                          <a:spcPct val="150000"/>
                        </a:lnSpc>
                        <a:spcAft>
                          <a:spcPts val="600"/>
                        </a:spcAft>
                      </a:pPr>
                      <a:r>
                        <a:rPr lang="en-US" sz="1800" dirty="0">
                          <a:latin typeface="Trebuchet MS"/>
                          <a:ea typeface="Calibri"/>
                          <a:cs typeface="Trebuchet MS"/>
                        </a:rPr>
                        <a:t>A-</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id-ID"/>
                    </a:p>
                  </a:txBody>
                  <a:tcPr/>
                </a:tc>
              </a:tr>
              <a:tr h="331111">
                <a:tc>
                  <a:txBody>
                    <a:bodyPr/>
                    <a:lstStyle/>
                    <a:p>
                      <a:pPr marL="226060" indent="-226060" algn="ctr">
                        <a:lnSpc>
                          <a:spcPct val="150000"/>
                        </a:lnSpc>
                        <a:spcAft>
                          <a:spcPts val="600"/>
                        </a:spcAft>
                      </a:pPr>
                      <a:r>
                        <a:rPr lang="id-ID" sz="1600" dirty="0">
                          <a:latin typeface="Trebuchet MS"/>
                          <a:ea typeface="Calibri"/>
                          <a:cs typeface="Trebuchet MS"/>
                        </a:rPr>
                        <a:t>3.</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226060" indent="-226060" algn="ctr">
                        <a:lnSpc>
                          <a:spcPct val="150000"/>
                        </a:lnSpc>
                        <a:spcAft>
                          <a:spcPts val="600"/>
                        </a:spcAft>
                      </a:pPr>
                      <a:r>
                        <a:rPr lang="en-US" sz="1800">
                          <a:latin typeface="Trebuchet MS"/>
                          <a:ea typeface="Calibri"/>
                          <a:cs typeface="Trebuchet MS"/>
                        </a:rPr>
                        <a:t>3.34 – 3.65</a:t>
                      </a:r>
                      <a:endParaRPr lang="id-ID" sz="1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1140460" lvl="2" indent="-226060" algn="l">
                        <a:lnSpc>
                          <a:spcPct val="150000"/>
                        </a:lnSpc>
                        <a:spcAft>
                          <a:spcPts val="600"/>
                        </a:spcAft>
                      </a:pPr>
                      <a:r>
                        <a:rPr lang="en-US" sz="1800" dirty="0">
                          <a:latin typeface="Trebuchet MS"/>
                          <a:ea typeface="Calibri"/>
                          <a:cs typeface="Trebuchet MS"/>
                        </a:rPr>
                        <a:t>B+</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rowSpan="3">
                  <a:txBody>
                    <a:bodyPr/>
                    <a:lstStyle/>
                    <a:p>
                      <a:pPr marL="226060" indent="-226060" algn="ctr">
                        <a:lnSpc>
                          <a:spcPct val="150000"/>
                        </a:lnSpc>
                        <a:spcAft>
                          <a:spcPts val="600"/>
                        </a:spcAft>
                      </a:pPr>
                      <a:r>
                        <a:rPr lang="en-US" sz="1800" dirty="0" err="1">
                          <a:latin typeface="Trebuchet MS"/>
                          <a:ea typeface="Calibri"/>
                          <a:cs typeface="Trebuchet MS"/>
                        </a:rPr>
                        <a:t>Baik</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r>
              <a:tr h="331111">
                <a:tc>
                  <a:txBody>
                    <a:bodyPr/>
                    <a:lstStyle/>
                    <a:p>
                      <a:pPr marL="226060" indent="-226060" algn="ctr">
                        <a:lnSpc>
                          <a:spcPct val="150000"/>
                        </a:lnSpc>
                        <a:spcAft>
                          <a:spcPts val="600"/>
                        </a:spcAft>
                      </a:pPr>
                      <a:r>
                        <a:rPr lang="id-ID" sz="1600" dirty="0">
                          <a:latin typeface="Trebuchet MS"/>
                          <a:ea typeface="Calibri"/>
                          <a:cs typeface="Trebuchet MS"/>
                        </a:rPr>
                        <a:t>4.</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226060" indent="-226060" algn="ctr">
                        <a:lnSpc>
                          <a:spcPct val="150000"/>
                        </a:lnSpc>
                        <a:spcAft>
                          <a:spcPts val="600"/>
                        </a:spcAft>
                      </a:pPr>
                      <a:r>
                        <a:rPr lang="en-US" sz="1800" dirty="0">
                          <a:latin typeface="Trebuchet MS"/>
                          <a:ea typeface="Calibri"/>
                          <a:cs typeface="Trebuchet MS"/>
                        </a:rPr>
                        <a:t>3.00 – 3.33</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1140460" lvl="2" indent="-226060" algn="l">
                        <a:lnSpc>
                          <a:spcPct val="150000"/>
                        </a:lnSpc>
                        <a:spcAft>
                          <a:spcPts val="600"/>
                        </a:spcAft>
                      </a:pPr>
                      <a:r>
                        <a:rPr lang="en-US" sz="1800" dirty="0">
                          <a:latin typeface="Trebuchet MS"/>
                          <a:ea typeface="Calibri"/>
                          <a:cs typeface="Trebuchet MS"/>
                        </a:rPr>
                        <a:t>B</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id-ID"/>
                    </a:p>
                  </a:txBody>
                  <a:tcPr/>
                </a:tc>
              </a:tr>
              <a:tr h="331111">
                <a:tc>
                  <a:txBody>
                    <a:bodyPr/>
                    <a:lstStyle/>
                    <a:p>
                      <a:pPr marL="226060" indent="-226060" algn="ctr">
                        <a:lnSpc>
                          <a:spcPct val="150000"/>
                        </a:lnSpc>
                        <a:spcAft>
                          <a:spcPts val="600"/>
                        </a:spcAft>
                      </a:pPr>
                      <a:r>
                        <a:rPr lang="en-US" sz="1600" dirty="0">
                          <a:latin typeface="Trebuchet MS"/>
                          <a:ea typeface="Calibri"/>
                          <a:cs typeface="Trebuchet MS"/>
                        </a:rPr>
                        <a:t>5.</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226060" indent="-226060" algn="ctr">
                        <a:lnSpc>
                          <a:spcPct val="150000"/>
                        </a:lnSpc>
                        <a:spcAft>
                          <a:spcPts val="600"/>
                        </a:spcAft>
                      </a:pPr>
                      <a:r>
                        <a:rPr lang="en-US" sz="1800" dirty="0">
                          <a:latin typeface="Trebuchet MS"/>
                          <a:ea typeface="Calibri"/>
                          <a:cs typeface="Trebuchet MS"/>
                        </a:rPr>
                        <a:t>2.66 – 2.99</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1140460" lvl="2" indent="-226060" algn="l">
                        <a:lnSpc>
                          <a:spcPct val="150000"/>
                        </a:lnSpc>
                        <a:spcAft>
                          <a:spcPts val="600"/>
                        </a:spcAft>
                      </a:pPr>
                      <a:r>
                        <a:rPr lang="en-US" sz="1800" dirty="0">
                          <a:latin typeface="Trebuchet MS"/>
                          <a:ea typeface="Calibri"/>
                          <a:cs typeface="Trebuchet MS"/>
                        </a:rPr>
                        <a:t>B-</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vMerge="1">
                  <a:txBody>
                    <a:bodyPr/>
                    <a:lstStyle/>
                    <a:p>
                      <a:endParaRPr lang="id-ID"/>
                    </a:p>
                  </a:txBody>
                  <a:tcPr/>
                </a:tc>
              </a:tr>
              <a:tr h="331111">
                <a:tc>
                  <a:txBody>
                    <a:bodyPr/>
                    <a:lstStyle/>
                    <a:p>
                      <a:pPr marL="226060" indent="-226060" algn="ctr">
                        <a:lnSpc>
                          <a:spcPct val="150000"/>
                        </a:lnSpc>
                        <a:spcAft>
                          <a:spcPts val="600"/>
                        </a:spcAft>
                      </a:pPr>
                      <a:r>
                        <a:rPr lang="en-US" sz="1600" dirty="0">
                          <a:latin typeface="Trebuchet MS"/>
                          <a:ea typeface="Calibri"/>
                          <a:cs typeface="Trebuchet MS"/>
                        </a:rPr>
                        <a:t>6.</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226060" indent="-226060" algn="ctr">
                        <a:lnSpc>
                          <a:spcPct val="150000"/>
                        </a:lnSpc>
                        <a:spcAft>
                          <a:spcPts val="600"/>
                        </a:spcAft>
                      </a:pPr>
                      <a:r>
                        <a:rPr lang="en-US" sz="1800" dirty="0">
                          <a:latin typeface="Trebuchet MS"/>
                          <a:ea typeface="Calibri"/>
                          <a:cs typeface="Trebuchet MS"/>
                        </a:rPr>
                        <a:t>2.34 – 2.65</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140460" lvl="2" indent="-226060" algn="l">
                        <a:lnSpc>
                          <a:spcPct val="150000"/>
                        </a:lnSpc>
                        <a:spcAft>
                          <a:spcPts val="600"/>
                        </a:spcAft>
                      </a:pPr>
                      <a:r>
                        <a:rPr lang="en-US" sz="1800" dirty="0">
                          <a:latin typeface="Trebuchet MS"/>
                          <a:ea typeface="Calibri"/>
                          <a:cs typeface="Trebuchet MS"/>
                        </a:rPr>
                        <a:t>C+</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rowSpan="3">
                  <a:txBody>
                    <a:bodyPr/>
                    <a:lstStyle/>
                    <a:p>
                      <a:pPr marL="226060" indent="-226060" algn="ctr">
                        <a:lnSpc>
                          <a:spcPct val="150000"/>
                        </a:lnSpc>
                        <a:spcAft>
                          <a:spcPts val="600"/>
                        </a:spcAft>
                      </a:pPr>
                      <a:r>
                        <a:rPr lang="en-US" sz="1800" dirty="0" err="1">
                          <a:latin typeface="Trebuchet MS"/>
                          <a:ea typeface="Calibri"/>
                          <a:cs typeface="Trebuchet MS"/>
                        </a:rPr>
                        <a:t>Cukup</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331111">
                <a:tc>
                  <a:txBody>
                    <a:bodyPr/>
                    <a:lstStyle/>
                    <a:p>
                      <a:pPr marL="226060" indent="-226060" algn="ctr">
                        <a:lnSpc>
                          <a:spcPct val="150000"/>
                        </a:lnSpc>
                        <a:spcAft>
                          <a:spcPts val="600"/>
                        </a:spcAft>
                      </a:pPr>
                      <a:r>
                        <a:rPr lang="en-US" sz="1600" dirty="0">
                          <a:latin typeface="Trebuchet MS"/>
                          <a:ea typeface="Calibri"/>
                          <a:cs typeface="Trebuchet MS"/>
                        </a:rPr>
                        <a:t>7.</a:t>
                      </a:r>
                      <a:endParaRPr lang="id-ID" sz="16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226060" indent="-226060" algn="ctr">
                        <a:lnSpc>
                          <a:spcPct val="150000"/>
                        </a:lnSpc>
                        <a:spcAft>
                          <a:spcPts val="600"/>
                        </a:spcAft>
                      </a:pPr>
                      <a:r>
                        <a:rPr lang="en-US" sz="1800" dirty="0">
                          <a:latin typeface="Trebuchet MS"/>
                          <a:ea typeface="Calibri"/>
                          <a:cs typeface="Trebuchet MS"/>
                        </a:rPr>
                        <a:t>2.00 – 2.33</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140460" lvl="2" indent="-226060" algn="l">
                        <a:lnSpc>
                          <a:spcPct val="150000"/>
                        </a:lnSpc>
                        <a:spcAft>
                          <a:spcPts val="600"/>
                        </a:spcAft>
                      </a:pPr>
                      <a:r>
                        <a:rPr lang="en-US" sz="1800" dirty="0">
                          <a:latin typeface="Trebuchet MS"/>
                          <a:ea typeface="Calibri"/>
                          <a:cs typeface="Trebuchet MS"/>
                        </a:rPr>
                        <a:t>C</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vMerge="1">
                  <a:txBody>
                    <a:bodyPr/>
                    <a:lstStyle/>
                    <a:p>
                      <a:endParaRPr lang="id-ID"/>
                    </a:p>
                  </a:txBody>
                  <a:tcPr/>
                </a:tc>
              </a:tr>
              <a:tr h="331111">
                <a:tc>
                  <a:txBody>
                    <a:bodyPr/>
                    <a:lstStyle/>
                    <a:p>
                      <a:pPr marL="226060" indent="-226060" algn="ctr">
                        <a:lnSpc>
                          <a:spcPct val="150000"/>
                        </a:lnSpc>
                        <a:spcAft>
                          <a:spcPts val="600"/>
                        </a:spcAft>
                      </a:pPr>
                      <a:r>
                        <a:rPr lang="en-US" sz="1600">
                          <a:latin typeface="Trebuchet MS"/>
                          <a:ea typeface="Calibri"/>
                          <a:cs typeface="Trebuchet MS"/>
                        </a:rPr>
                        <a:t>8.</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226060" indent="-226060" algn="ctr">
                        <a:lnSpc>
                          <a:spcPct val="150000"/>
                        </a:lnSpc>
                        <a:spcAft>
                          <a:spcPts val="600"/>
                        </a:spcAft>
                      </a:pPr>
                      <a:r>
                        <a:rPr lang="en-US" sz="1800" dirty="0">
                          <a:latin typeface="Trebuchet MS"/>
                          <a:ea typeface="Calibri"/>
                          <a:cs typeface="Trebuchet MS"/>
                        </a:rPr>
                        <a:t>1.66 – 1.99</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140460" lvl="2" indent="-226060" algn="l">
                        <a:lnSpc>
                          <a:spcPct val="150000"/>
                        </a:lnSpc>
                        <a:spcAft>
                          <a:spcPts val="600"/>
                        </a:spcAft>
                      </a:pPr>
                      <a:r>
                        <a:rPr lang="en-US" sz="1800" dirty="0">
                          <a:latin typeface="Trebuchet MS"/>
                          <a:ea typeface="Calibri"/>
                          <a:cs typeface="Trebuchet MS"/>
                        </a:rPr>
                        <a:t>C-</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vMerge="1">
                  <a:txBody>
                    <a:bodyPr/>
                    <a:lstStyle/>
                    <a:p>
                      <a:endParaRPr lang="id-ID"/>
                    </a:p>
                  </a:txBody>
                  <a:tcPr/>
                </a:tc>
              </a:tr>
              <a:tr h="331111">
                <a:tc>
                  <a:txBody>
                    <a:bodyPr/>
                    <a:lstStyle/>
                    <a:p>
                      <a:pPr marL="226060" indent="-226060" algn="ctr">
                        <a:lnSpc>
                          <a:spcPct val="150000"/>
                        </a:lnSpc>
                        <a:spcAft>
                          <a:spcPts val="600"/>
                        </a:spcAft>
                      </a:pPr>
                      <a:r>
                        <a:rPr lang="en-US" sz="1600">
                          <a:latin typeface="Trebuchet MS"/>
                          <a:ea typeface="Calibri"/>
                          <a:cs typeface="Trebuchet MS"/>
                        </a:rPr>
                        <a:t>9.</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226060" indent="-226060" algn="ctr">
                        <a:lnSpc>
                          <a:spcPct val="150000"/>
                        </a:lnSpc>
                        <a:spcAft>
                          <a:spcPts val="600"/>
                        </a:spcAft>
                      </a:pPr>
                      <a:r>
                        <a:rPr lang="en-US" sz="1800">
                          <a:latin typeface="Trebuchet MS"/>
                          <a:ea typeface="Calibri"/>
                          <a:cs typeface="Trebuchet MS"/>
                        </a:rPr>
                        <a:t>1.34 – 1.65</a:t>
                      </a:r>
                      <a:endParaRPr lang="id-ID" sz="1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140460" lvl="2" indent="-226060" algn="l">
                        <a:lnSpc>
                          <a:spcPct val="150000"/>
                        </a:lnSpc>
                        <a:spcAft>
                          <a:spcPts val="600"/>
                        </a:spcAft>
                      </a:pPr>
                      <a:r>
                        <a:rPr lang="en-US" sz="1800" dirty="0">
                          <a:latin typeface="Trebuchet MS"/>
                          <a:ea typeface="Calibri"/>
                          <a:cs typeface="Trebuchet MS"/>
                        </a:rPr>
                        <a:t>D+</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rowSpan="2">
                  <a:txBody>
                    <a:bodyPr/>
                    <a:lstStyle/>
                    <a:p>
                      <a:pPr marL="226060" indent="-226060" algn="ctr">
                        <a:lnSpc>
                          <a:spcPct val="150000"/>
                        </a:lnSpc>
                        <a:spcAft>
                          <a:spcPts val="600"/>
                        </a:spcAft>
                      </a:pPr>
                      <a:r>
                        <a:rPr lang="en-US" sz="1800" dirty="0" err="1">
                          <a:latin typeface="Trebuchet MS"/>
                          <a:ea typeface="Calibri"/>
                          <a:cs typeface="Trebuchet MS"/>
                        </a:rPr>
                        <a:t>Kurang</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r>
              <a:tr h="331111">
                <a:tc>
                  <a:txBody>
                    <a:bodyPr/>
                    <a:lstStyle/>
                    <a:p>
                      <a:pPr marL="226060" indent="-226060" algn="ctr">
                        <a:lnSpc>
                          <a:spcPct val="150000"/>
                        </a:lnSpc>
                        <a:spcAft>
                          <a:spcPts val="600"/>
                        </a:spcAft>
                      </a:pPr>
                      <a:r>
                        <a:rPr lang="en-US" sz="1600">
                          <a:latin typeface="Trebuchet MS"/>
                          <a:ea typeface="Calibri"/>
                          <a:cs typeface="Trebuchet MS"/>
                        </a:rPr>
                        <a:t>10.</a:t>
                      </a:r>
                      <a:endParaRPr lang="id-ID" sz="16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226060" indent="-226060" algn="ctr">
                        <a:lnSpc>
                          <a:spcPct val="150000"/>
                        </a:lnSpc>
                        <a:spcAft>
                          <a:spcPts val="600"/>
                        </a:spcAft>
                      </a:pPr>
                      <a:r>
                        <a:rPr lang="en-US" sz="1800">
                          <a:latin typeface="Trebuchet MS"/>
                          <a:ea typeface="Calibri"/>
                          <a:cs typeface="Trebuchet MS"/>
                        </a:rPr>
                        <a:t>1.00 – 1.33</a:t>
                      </a:r>
                      <a:endParaRPr lang="id-ID" sz="180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marL="1140460" lvl="2" indent="-226060" algn="l">
                        <a:lnSpc>
                          <a:spcPct val="150000"/>
                        </a:lnSpc>
                        <a:spcAft>
                          <a:spcPts val="600"/>
                        </a:spcAft>
                      </a:pPr>
                      <a:r>
                        <a:rPr lang="en-US" sz="1800" dirty="0">
                          <a:latin typeface="Trebuchet MS"/>
                          <a:ea typeface="Calibri"/>
                          <a:cs typeface="Trebuchet MS"/>
                        </a:rPr>
                        <a:t>D</a:t>
                      </a:r>
                      <a:endParaRPr lang="id-ID"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vMerge="1">
                  <a:txBody>
                    <a:bodyPr/>
                    <a:lstStyle/>
                    <a:p>
                      <a:endParaRPr lang="id-ID"/>
                    </a:p>
                  </a:txBody>
                  <a:tcPr/>
                </a:tc>
              </a:tr>
            </a:tbl>
          </a:graphicData>
        </a:graphic>
      </p:graphicFrame>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84838" y="1947041"/>
            <a:ext cx="6792096" cy="1754326"/>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5400" b="1" dirty="0" smtClean="0">
                <a:ln w="11430"/>
                <a:solidFill>
                  <a:srgbClr val="000099"/>
                </a:solidFill>
                <a:effectLst>
                  <a:outerShdw blurRad="50800" dist="39000" dir="5460000" algn="tl">
                    <a:srgbClr val="000000">
                      <a:alpha val="38000"/>
                    </a:srgbClr>
                  </a:outerShdw>
                </a:effectLst>
                <a:cs typeface="Calibri" pitchFamily="34" charset="0"/>
              </a:rPr>
              <a:t>Terimakasih</a:t>
            </a:r>
            <a:br>
              <a:rPr lang="id-ID" sz="5400" b="1" dirty="0" smtClean="0">
                <a:ln w="11430"/>
                <a:solidFill>
                  <a:srgbClr val="000099"/>
                </a:solidFill>
                <a:effectLst>
                  <a:outerShdw blurRad="50800" dist="39000" dir="5460000" algn="tl">
                    <a:srgbClr val="000000">
                      <a:alpha val="38000"/>
                    </a:srgbClr>
                  </a:outerShdw>
                </a:effectLst>
                <a:cs typeface="Calibri" pitchFamily="34" charset="0"/>
              </a:rPr>
            </a:br>
            <a:r>
              <a:rPr lang="id-ID" sz="5400" b="1" dirty="0" smtClean="0">
                <a:ln w="11430"/>
                <a:solidFill>
                  <a:srgbClr val="000099"/>
                </a:solidFill>
                <a:effectLst>
                  <a:outerShdw blurRad="50800" dist="39000" dir="5460000" algn="tl">
                    <a:srgbClr val="000000">
                      <a:alpha val="38000"/>
                    </a:srgbClr>
                  </a:outerShdw>
                </a:effectLst>
                <a:cs typeface="Calibri" pitchFamily="34" charset="0"/>
              </a:rPr>
              <a:t>Semoga Bermanfaat...</a:t>
            </a:r>
            <a:endParaRPr lang="id-ID" sz="5400" b="1" cap="none" spc="0" dirty="0">
              <a:ln w="11430"/>
              <a:solidFill>
                <a:srgbClr val="000099"/>
              </a:solidFill>
              <a:effectLst>
                <a:outerShdw blurRad="50800" dist="39000" dir="5460000" algn="tl">
                  <a:srgbClr val="000000">
                    <a:alpha val="38000"/>
                  </a:srgbClr>
                </a:outerShdw>
              </a:effectLst>
              <a:cs typeface="Calibri" pitchFamily="34" charset="0"/>
            </a:endParaRPr>
          </a:p>
        </p:txBody>
      </p:sp>
      <p:pic>
        <p:nvPicPr>
          <p:cNvPr id="201730" name="Picture 2" descr="C:\Program Files\Microsoft Office\MEDIA\OFFICE12\Bullets\BD15276_.gif"/>
          <p:cNvPicPr>
            <a:picLocks noChangeAspect="1" noChangeArrowheads="1"/>
          </p:cNvPicPr>
          <p:nvPr/>
        </p:nvPicPr>
        <p:blipFill>
          <a:blip r:embed="rId2" cstate="print"/>
          <a:srcRect/>
          <a:stretch>
            <a:fillRect/>
          </a:stretch>
        </p:blipFill>
        <p:spPr bwMode="auto">
          <a:xfrm rot="5400000">
            <a:off x="5737133" y="-668518"/>
            <a:ext cx="394138" cy="9204030"/>
          </a:xfrm>
          <a:prstGeom prst="rect">
            <a:avLst/>
          </a:prstGeom>
          <a:noFill/>
        </p:spPr>
      </p:pic>
    </p:spTree>
  </p:cSld>
  <p:clrMapOvr>
    <a:masterClrMapping/>
  </p:clrMapOvr>
  <p:transition>
    <p:comb/>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850" y="1694131"/>
            <a:ext cx="8260592" cy="4818126"/>
          </a:xfrm>
        </p:spPr>
        <p:txBody>
          <a:bodyPr>
            <a:noAutofit/>
          </a:bodyPr>
          <a:lstStyle/>
          <a:p>
            <a:pPr marL="273050" indent="-273050">
              <a:spcBef>
                <a:spcPts val="600"/>
              </a:spcBef>
              <a:buFont typeface="Wingdings" pitchFamily="2" charset="2"/>
              <a:buChar char="§"/>
            </a:pPr>
            <a:r>
              <a:rPr lang="id-ID" sz="2100" dirty="0" smtClean="0">
                <a:latin typeface="Berlin Sans FB" pitchFamily="34" charset="0"/>
              </a:rPr>
              <a:t>Hasil penilaian oleh pendidik dianalisis lebih lanjut untuk mengetahui kemajuan dan kesulitan belajar, dikembalikan kepada peserta didik disertai balikan (</a:t>
            </a:r>
            <a:r>
              <a:rPr lang="id-ID" sz="2100" i="1" dirty="0" smtClean="0">
                <a:latin typeface="Berlin Sans FB" pitchFamily="34" charset="0"/>
              </a:rPr>
              <a:t>feedback) berupa komentar yang </a:t>
            </a:r>
            <a:r>
              <a:rPr lang="sv-SE" sz="2100" dirty="0" smtClean="0">
                <a:latin typeface="Berlin Sans FB" pitchFamily="34" charset="0"/>
              </a:rPr>
              <a:t>mendidik (penguatan) yang dilaporkan kepada pihak terkait dan</a:t>
            </a:r>
            <a:r>
              <a:rPr lang="id-ID" sz="2100" dirty="0" smtClean="0">
                <a:latin typeface="Berlin Sans FB" pitchFamily="34" charset="0"/>
              </a:rPr>
              <a:t> dimanfaatkan untuk perbaikan pembelajaran  </a:t>
            </a:r>
            <a:r>
              <a:rPr lang="id-ID" sz="1600" dirty="0" smtClean="0">
                <a:latin typeface="Berlin Sans FB" pitchFamily="34" charset="0"/>
              </a:rPr>
              <a:t>(Permen No 66, Bab II, E.1.a)</a:t>
            </a:r>
          </a:p>
          <a:p>
            <a:pPr marL="273050" indent="-273050">
              <a:spcBef>
                <a:spcPts val="600"/>
              </a:spcBef>
              <a:buFont typeface="Wingdings" pitchFamily="2" charset="2"/>
              <a:buChar char="§"/>
            </a:pPr>
            <a:r>
              <a:rPr lang="id-ID" sz="2100" dirty="0" smtClean="0">
                <a:latin typeface="Berlin Sans FB" pitchFamily="34" charset="0"/>
              </a:rPr>
              <a:t>Pemberian pembelajaran remedi dilakukan setiap saat setelah suatu ulangan atau ujian dilakukan, hasilnya dianalisis, dan kelemahan setiap peserta didik dapat teridentifikasi. Pemberian pembelajaran diberikan sesuai dengan kelemahan peserta didik </a:t>
            </a:r>
            <a:r>
              <a:rPr lang="id-ID" sz="1600" dirty="0" smtClean="0">
                <a:latin typeface="Berlin Sans FB" pitchFamily="34" charset="0"/>
              </a:rPr>
              <a:t>(Permen 81A, C.2.h)</a:t>
            </a:r>
          </a:p>
          <a:p>
            <a:pPr marL="273050" indent="-273050">
              <a:spcBef>
                <a:spcPts val="600"/>
              </a:spcBef>
              <a:buFont typeface="Wingdings" pitchFamily="2" charset="2"/>
              <a:buChar char="§"/>
            </a:pPr>
            <a:r>
              <a:rPr lang="id-ID" sz="2100" dirty="0" smtClean="0">
                <a:latin typeface="Berlin Sans FB" pitchFamily="34" charset="0"/>
              </a:rPr>
              <a:t>Sistem yang direncanakan adalah sistem penilaian yang berkelanjutan. Berkelanjutan dalam arti semua indikator ditagih, kemudian hasilnya dianalisis untuk menentukan KD yang telah dimiliki dan yang belum, serta untuk mengetahui kesulitan peserta didik </a:t>
            </a:r>
            <a:r>
              <a:rPr lang="id-ID" sz="1800" dirty="0" smtClean="0">
                <a:latin typeface="Berlin Sans FB" pitchFamily="34" charset="0"/>
              </a:rPr>
              <a:t>(Permen 81A, C.4.e)</a:t>
            </a:r>
          </a:p>
        </p:txBody>
      </p:sp>
      <p:sp>
        <p:nvSpPr>
          <p:cNvPr id="4" name="Title 1"/>
          <p:cNvSpPr>
            <a:spLocks noGrp="1"/>
          </p:cNvSpPr>
          <p:nvPr>
            <p:ph type="title"/>
          </p:nvPr>
        </p:nvSpPr>
        <p:spPr>
          <a:xfrm>
            <a:off x="285180" y="456114"/>
            <a:ext cx="8229600" cy="850106"/>
          </a:xfrm>
        </p:spPr>
        <p:txBody>
          <a:bodyPr>
            <a:noAutofit/>
          </a:bodyPr>
          <a:lstStyle/>
          <a:p>
            <a:r>
              <a:rPr lang="id-ID" sz="4400" dirty="0" smtClean="0">
                <a:solidFill>
                  <a:schemeClr val="tx1"/>
                </a:solidFill>
                <a:latin typeface="Berlin Sans FB Demi" pitchFamily="34" charset="0"/>
              </a:rPr>
              <a:t>LATAR BELAKANG</a:t>
            </a:r>
            <a:endParaRPr lang="id-ID" sz="4400" dirty="0">
              <a:solidFill>
                <a:schemeClr val="tx1"/>
              </a:solidFill>
              <a:latin typeface="Berlin Sans FB Demi" pitchFamily="34" charset="0"/>
            </a:endParaRPr>
          </a:p>
        </p:txBody>
      </p:sp>
      <p:pic>
        <p:nvPicPr>
          <p:cNvPr id="1027" name="Picture 3" descr="C:\Program Files\Microsoft Office\MEDIA\OFFICE12\Bullets\BD15135_.gif"/>
          <p:cNvPicPr>
            <a:picLocks noChangeAspect="1" noChangeArrowheads="1"/>
          </p:cNvPicPr>
          <p:nvPr/>
        </p:nvPicPr>
        <p:blipFill>
          <a:blip r:embed="rId2" cstate="print"/>
          <a:srcRect/>
          <a:stretch>
            <a:fillRect/>
          </a:stretch>
        </p:blipFill>
        <p:spPr bwMode="auto">
          <a:xfrm rot="10800000">
            <a:off x="400050" y="1229226"/>
            <a:ext cx="12534900" cy="4381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Users\Santi A\Documents\5 KURIKULUM 2013\5 RANCANGAN SASARAN KURIKULUM\logo kurikulum.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99357" y="1936457"/>
            <a:ext cx="1215420" cy="1229828"/>
          </a:xfrm>
          <a:prstGeom prst="rect">
            <a:avLst/>
          </a:prstGeom>
          <a:noFill/>
          <a:ln>
            <a:noFill/>
          </a:ln>
        </p:spPr>
      </p:pic>
      <p:sp>
        <p:nvSpPr>
          <p:cNvPr id="8" name="Rectangle 7"/>
          <p:cNvSpPr/>
          <p:nvPr/>
        </p:nvSpPr>
        <p:spPr>
          <a:xfrm>
            <a:off x="1841892" y="3472707"/>
            <a:ext cx="5303055"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4400" b="1" cap="none" spc="0" dirty="0" smtClean="0">
                <a:ln w="11430"/>
                <a:solidFill>
                  <a:srgbClr val="000099"/>
                </a:solidFill>
                <a:effectLst>
                  <a:outerShdw blurRad="50800" dist="39000" dir="5460000" algn="tl">
                    <a:srgbClr val="000000">
                      <a:alpha val="38000"/>
                    </a:srgbClr>
                  </a:outerShdw>
                </a:effectLst>
                <a:latin typeface="Berlin Sans FB Demi" pitchFamily="34" charset="0"/>
                <a:cs typeface="Calibri" pitchFamily="34" charset="0"/>
              </a:rPr>
              <a:t>LANDASAN HUKUM</a:t>
            </a:r>
            <a:endParaRPr lang="id-ID" sz="4400" b="1" cap="none" spc="0" dirty="0">
              <a:ln w="11430"/>
              <a:solidFill>
                <a:srgbClr val="000099"/>
              </a:solidFill>
              <a:effectLst>
                <a:outerShdw blurRad="50800" dist="39000" dir="5460000" algn="tl">
                  <a:srgbClr val="000000">
                    <a:alpha val="38000"/>
                  </a:srgbClr>
                </a:outerShdw>
              </a:effectLst>
              <a:latin typeface="Berlin Sans FB Demi" pitchFamily="34" charset="0"/>
              <a:cs typeface="Calibri" pitchFamily="34" charset="0"/>
            </a:endParaRPr>
          </a:p>
        </p:txBody>
      </p:sp>
    </p:spTree>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18601" y="1660466"/>
            <a:ext cx="8170303" cy="4755148"/>
          </a:xfrm>
          <a:prstGeom prst="rect">
            <a:avLst/>
          </a:prstGeom>
        </p:spPr>
        <p:txBody>
          <a:bodyPr wrap="square">
            <a:spAutoFit/>
          </a:bodyPr>
          <a:lstStyle/>
          <a:p>
            <a:pPr marL="342900" lvl="0" indent="-342900">
              <a:spcBef>
                <a:spcPts val="200"/>
              </a:spcBef>
              <a:buFont typeface="+mj-lt"/>
              <a:buAutoNum type="arabicPeriod"/>
            </a:pPr>
            <a:r>
              <a:rPr lang="en-US" dirty="0" err="1" smtClean="0">
                <a:latin typeface="Berlin Sans FB" pitchFamily="34" charset="0"/>
              </a:rPr>
              <a:t>Undang-undang</a:t>
            </a:r>
            <a:r>
              <a:rPr lang="en-US" dirty="0" smtClean="0">
                <a:latin typeface="Berlin Sans FB" pitchFamily="34" charset="0"/>
              </a:rPr>
              <a:t> No</a:t>
            </a:r>
            <a:r>
              <a:rPr lang="id-ID" dirty="0" smtClean="0">
                <a:latin typeface="Berlin Sans FB" pitchFamily="34" charset="0"/>
              </a:rPr>
              <a:t>.</a:t>
            </a:r>
            <a:r>
              <a:rPr lang="en-US" dirty="0" smtClean="0">
                <a:latin typeface="Berlin Sans FB" pitchFamily="34" charset="0"/>
              </a:rPr>
              <a:t> 20 </a:t>
            </a:r>
            <a:r>
              <a:rPr lang="en-US" dirty="0" err="1" smtClean="0">
                <a:latin typeface="Berlin Sans FB" pitchFamily="34" charset="0"/>
              </a:rPr>
              <a:t>Tahun</a:t>
            </a:r>
            <a:r>
              <a:rPr lang="en-US" dirty="0" smtClean="0">
                <a:latin typeface="Berlin Sans FB" pitchFamily="34" charset="0"/>
              </a:rPr>
              <a:t> 2003 </a:t>
            </a:r>
            <a:r>
              <a:rPr lang="en-US" dirty="0" err="1" smtClean="0">
                <a:latin typeface="Berlin Sans FB" pitchFamily="34" charset="0"/>
              </a:rPr>
              <a:t>tentang</a:t>
            </a:r>
            <a:r>
              <a:rPr lang="en-US" dirty="0" smtClean="0">
                <a:latin typeface="Berlin Sans FB" pitchFamily="34" charset="0"/>
              </a:rPr>
              <a:t> </a:t>
            </a:r>
            <a:r>
              <a:rPr lang="en-US" dirty="0" err="1" smtClean="0">
                <a:latin typeface="Berlin Sans FB" pitchFamily="34" charset="0"/>
              </a:rPr>
              <a:t>Sistem</a:t>
            </a:r>
            <a:r>
              <a:rPr lang="en-US" dirty="0" smtClean="0">
                <a:latin typeface="Berlin Sans FB" pitchFamily="34" charset="0"/>
              </a:rPr>
              <a:t> </a:t>
            </a:r>
            <a:r>
              <a:rPr lang="en-US" dirty="0" err="1" smtClean="0">
                <a:latin typeface="Berlin Sans FB" pitchFamily="34" charset="0"/>
              </a:rPr>
              <a:t>Pendidikan</a:t>
            </a:r>
            <a:r>
              <a:rPr lang="en-US" dirty="0" smtClean="0">
                <a:latin typeface="Berlin Sans FB" pitchFamily="34" charset="0"/>
              </a:rPr>
              <a:t> </a:t>
            </a:r>
            <a:r>
              <a:rPr lang="en-US" dirty="0" err="1" smtClean="0">
                <a:latin typeface="Berlin Sans FB" pitchFamily="34" charset="0"/>
              </a:rPr>
              <a:t>Nasional</a:t>
            </a:r>
            <a:r>
              <a:rPr lang="en-US" dirty="0" smtClean="0">
                <a:latin typeface="Berlin Sans FB" pitchFamily="34" charset="0"/>
              </a:rPr>
              <a:t>;</a:t>
            </a:r>
            <a:endParaRPr lang="id-ID" dirty="0" smtClean="0">
              <a:latin typeface="Berlin Sans FB" pitchFamily="34" charset="0"/>
            </a:endParaRPr>
          </a:p>
          <a:p>
            <a:pPr marL="342900" lvl="0" indent="-342900">
              <a:spcBef>
                <a:spcPts val="200"/>
              </a:spcBef>
              <a:buFont typeface="+mj-lt"/>
              <a:buAutoNum type="arabicPeriod"/>
            </a:pPr>
            <a:r>
              <a:rPr lang="en-US" dirty="0" smtClean="0">
                <a:latin typeface="Berlin Sans FB" pitchFamily="34" charset="0"/>
              </a:rPr>
              <a:t>PP</a:t>
            </a:r>
            <a:r>
              <a:rPr lang="id-ID" dirty="0" smtClean="0">
                <a:latin typeface="Berlin Sans FB" pitchFamily="34" charset="0"/>
              </a:rPr>
              <a:t> </a:t>
            </a:r>
            <a:r>
              <a:rPr lang="en-US" dirty="0" err="1" smtClean="0">
                <a:latin typeface="Berlin Sans FB" pitchFamily="34" charset="0"/>
              </a:rPr>
              <a:t>Republik</a:t>
            </a:r>
            <a:r>
              <a:rPr lang="en-US" dirty="0" smtClean="0">
                <a:latin typeface="Berlin Sans FB" pitchFamily="34" charset="0"/>
              </a:rPr>
              <a:t> Indonesia No</a:t>
            </a:r>
            <a:r>
              <a:rPr lang="id-ID" dirty="0" smtClean="0">
                <a:latin typeface="Berlin Sans FB" pitchFamily="34" charset="0"/>
              </a:rPr>
              <a:t>.</a:t>
            </a:r>
            <a:r>
              <a:rPr lang="en-US" dirty="0" smtClean="0">
                <a:latin typeface="Berlin Sans FB" pitchFamily="34" charset="0"/>
              </a:rPr>
              <a:t> 32 </a:t>
            </a:r>
            <a:r>
              <a:rPr lang="en-US" dirty="0" err="1" smtClean="0">
                <a:latin typeface="Berlin Sans FB" pitchFamily="34" charset="0"/>
              </a:rPr>
              <a:t>Tahun</a:t>
            </a:r>
            <a:r>
              <a:rPr lang="en-US" dirty="0" smtClean="0">
                <a:latin typeface="Berlin Sans FB" pitchFamily="34" charset="0"/>
              </a:rPr>
              <a:t> 2013 </a:t>
            </a:r>
            <a:r>
              <a:rPr lang="en-US" dirty="0" err="1" smtClean="0">
                <a:latin typeface="Berlin Sans FB" pitchFamily="34" charset="0"/>
              </a:rPr>
              <a:t>tentang</a:t>
            </a:r>
            <a:r>
              <a:rPr lang="en-US" dirty="0" smtClean="0">
                <a:latin typeface="Berlin Sans FB" pitchFamily="34" charset="0"/>
              </a:rPr>
              <a:t> </a:t>
            </a:r>
            <a:r>
              <a:rPr lang="en-US" dirty="0" err="1" smtClean="0">
                <a:latin typeface="Berlin Sans FB" pitchFamily="34" charset="0"/>
              </a:rPr>
              <a:t>Perubahan</a:t>
            </a:r>
            <a:r>
              <a:rPr lang="en-US" dirty="0" smtClean="0">
                <a:latin typeface="Berlin Sans FB" pitchFamily="34" charset="0"/>
              </a:rPr>
              <a:t> </a:t>
            </a:r>
            <a:r>
              <a:rPr lang="id-ID" dirty="0" err="1" smtClean="0">
                <a:latin typeface="Berlin Sans FB" pitchFamily="34" charset="0"/>
              </a:rPr>
              <a:t>a</a:t>
            </a:r>
            <a:r>
              <a:rPr lang="en-US" dirty="0" err="1" smtClean="0">
                <a:latin typeface="Berlin Sans FB" pitchFamily="34" charset="0"/>
              </a:rPr>
              <a:t>tas</a:t>
            </a:r>
            <a:r>
              <a:rPr lang="en-US" dirty="0" smtClean="0">
                <a:latin typeface="Berlin Sans FB" pitchFamily="34" charset="0"/>
              </a:rPr>
              <a:t> P</a:t>
            </a:r>
            <a:r>
              <a:rPr lang="id-ID" dirty="0" smtClean="0">
                <a:latin typeface="Berlin Sans FB" pitchFamily="34" charset="0"/>
              </a:rPr>
              <a:t>P</a:t>
            </a:r>
            <a:r>
              <a:rPr lang="en-US" dirty="0" smtClean="0">
                <a:latin typeface="Berlin Sans FB" pitchFamily="34" charset="0"/>
              </a:rPr>
              <a:t> No</a:t>
            </a:r>
            <a:r>
              <a:rPr lang="id-ID" dirty="0" smtClean="0">
                <a:latin typeface="Berlin Sans FB" pitchFamily="34" charset="0"/>
              </a:rPr>
              <a:t>.</a:t>
            </a:r>
            <a:r>
              <a:rPr lang="en-US" dirty="0" smtClean="0">
                <a:latin typeface="Berlin Sans FB" pitchFamily="34" charset="0"/>
              </a:rPr>
              <a:t> 19 </a:t>
            </a:r>
            <a:r>
              <a:rPr lang="en-US" dirty="0" err="1" smtClean="0">
                <a:latin typeface="Berlin Sans FB" pitchFamily="34" charset="0"/>
              </a:rPr>
              <a:t>Tahun</a:t>
            </a:r>
            <a:r>
              <a:rPr lang="en-US" dirty="0" smtClean="0">
                <a:latin typeface="Berlin Sans FB" pitchFamily="34" charset="0"/>
              </a:rPr>
              <a:t> 2005 </a:t>
            </a:r>
            <a:r>
              <a:rPr lang="en-US" dirty="0" err="1" smtClean="0">
                <a:latin typeface="Berlin Sans FB" pitchFamily="34" charset="0"/>
              </a:rPr>
              <a:t>tentang</a:t>
            </a:r>
            <a:r>
              <a:rPr lang="en-US" dirty="0" smtClean="0">
                <a:latin typeface="Berlin Sans FB" pitchFamily="34" charset="0"/>
              </a:rPr>
              <a:t> </a:t>
            </a:r>
            <a:r>
              <a:rPr lang="en-US" dirty="0" err="1" smtClean="0">
                <a:latin typeface="Berlin Sans FB" pitchFamily="34" charset="0"/>
              </a:rPr>
              <a:t>Standar</a:t>
            </a:r>
            <a:r>
              <a:rPr lang="en-US" dirty="0" smtClean="0">
                <a:latin typeface="Berlin Sans FB" pitchFamily="34" charset="0"/>
              </a:rPr>
              <a:t> </a:t>
            </a:r>
            <a:r>
              <a:rPr lang="en-US" dirty="0" err="1" smtClean="0">
                <a:latin typeface="Berlin Sans FB" pitchFamily="34" charset="0"/>
              </a:rPr>
              <a:t>Nasional</a:t>
            </a:r>
            <a:r>
              <a:rPr lang="en-US" dirty="0" smtClean="0">
                <a:latin typeface="Berlin Sans FB" pitchFamily="34" charset="0"/>
              </a:rPr>
              <a:t> </a:t>
            </a:r>
            <a:r>
              <a:rPr lang="en-US" dirty="0" err="1" smtClean="0">
                <a:latin typeface="Berlin Sans FB" pitchFamily="34" charset="0"/>
              </a:rPr>
              <a:t>Pendidikan</a:t>
            </a:r>
            <a:r>
              <a:rPr lang="en-US" dirty="0" smtClean="0">
                <a:latin typeface="Berlin Sans FB" pitchFamily="34" charset="0"/>
              </a:rPr>
              <a:t>;</a:t>
            </a:r>
            <a:endParaRPr lang="id-ID" dirty="0" smtClean="0">
              <a:latin typeface="Berlin Sans FB" pitchFamily="34" charset="0"/>
            </a:endParaRPr>
          </a:p>
          <a:p>
            <a:pPr marL="342900" lvl="0" indent="-342900">
              <a:spcBef>
                <a:spcPts val="200"/>
              </a:spcBef>
              <a:buFont typeface="+mj-lt"/>
              <a:buAutoNum type="arabicPeriod"/>
            </a:pPr>
            <a:r>
              <a:rPr lang="en-US" dirty="0" smtClean="0">
                <a:latin typeface="Berlin Sans FB" pitchFamily="34" charset="0"/>
              </a:rPr>
              <a:t>PP </a:t>
            </a:r>
            <a:r>
              <a:rPr lang="en-US" dirty="0" err="1" smtClean="0">
                <a:latin typeface="Berlin Sans FB" pitchFamily="34" charset="0"/>
              </a:rPr>
              <a:t>Republik</a:t>
            </a:r>
            <a:r>
              <a:rPr lang="en-US" dirty="0" smtClean="0">
                <a:latin typeface="Berlin Sans FB" pitchFamily="34" charset="0"/>
              </a:rPr>
              <a:t> Indonesia No</a:t>
            </a:r>
            <a:r>
              <a:rPr lang="id-ID" dirty="0" smtClean="0">
                <a:latin typeface="Berlin Sans FB" pitchFamily="34" charset="0"/>
              </a:rPr>
              <a:t>.</a:t>
            </a:r>
            <a:r>
              <a:rPr lang="en-US" dirty="0" smtClean="0">
                <a:latin typeface="Berlin Sans FB" pitchFamily="34" charset="0"/>
              </a:rPr>
              <a:t> 74 </a:t>
            </a:r>
            <a:r>
              <a:rPr lang="en-US" dirty="0" err="1" smtClean="0">
                <a:latin typeface="Berlin Sans FB" pitchFamily="34" charset="0"/>
              </a:rPr>
              <a:t>Tahun</a:t>
            </a:r>
            <a:r>
              <a:rPr lang="en-US" dirty="0" smtClean="0">
                <a:latin typeface="Berlin Sans FB" pitchFamily="34" charset="0"/>
              </a:rPr>
              <a:t> 2008 </a:t>
            </a:r>
            <a:r>
              <a:rPr lang="en-US" dirty="0" err="1" smtClean="0">
                <a:latin typeface="Berlin Sans FB" pitchFamily="34" charset="0"/>
              </a:rPr>
              <a:t>tentang</a:t>
            </a:r>
            <a:r>
              <a:rPr lang="en-US" dirty="0" smtClean="0">
                <a:latin typeface="Berlin Sans FB" pitchFamily="34" charset="0"/>
              </a:rPr>
              <a:t> Guru;</a:t>
            </a:r>
            <a:endParaRPr lang="id-ID" dirty="0" smtClean="0">
              <a:latin typeface="Berlin Sans FB" pitchFamily="34" charset="0"/>
            </a:endParaRPr>
          </a:p>
          <a:p>
            <a:pPr marL="342900" lvl="0" indent="-342900">
              <a:spcBef>
                <a:spcPts val="200"/>
              </a:spcBef>
              <a:buFont typeface="+mj-lt"/>
              <a:buAutoNum type="arabicPeriod"/>
            </a:pPr>
            <a:r>
              <a:rPr lang="en-US" dirty="0" smtClean="0">
                <a:latin typeface="Berlin Sans FB" pitchFamily="34" charset="0"/>
              </a:rPr>
              <a:t>Per</a:t>
            </a:r>
            <a:r>
              <a:rPr lang="id-ID" dirty="0" smtClean="0">
                <a:latin typeface="Berlin Sans FB" pitchFamily="34" charset="0"/>
              </a:rPr>
              <a:t>mendiknas </a:t>
            </a:r>
            <a:r>
              <a:rPr lang="en-US" dirty="0" smtClean="0">
                <a:latin typeface="Berlin Sans FB" pitchFamily="34" charset="0"/>
              </a:rPr>
              <a:t>No</a:t>
            </a:r>
            <a:r>
              <a:rPr lang="id-ID" dirty="0" smtClean="0">
                <a:latin typeface="Berlin Sans FB" pitchFamily="34" charset="0"/>
              </a:rPr>
              <a:t>.</a:t>
            </a:r>
            <a:r>
              <a:rPr lang="en-US" dirty="0" smtClean="0">
                <a:latin typeface="Berlin Sans FB" pitchFamily="34" charset="0"/>
              </a:rPr>
              <a:t> 19 </a:t>
            </a:r>
            <a:r>
              <a:rPr lang="en-US" dirty="0" err="1" smtClean="0">
                <a:latin typeface="Berlin Sans FB" pitchFamily="34" charset="0"/>
              </a:rPr>
              <a:t>Tahun</a:t>
            </a:r>
            <a:r>
              <a:rPr lang="en-US" dirty="0" smtClean="0">
                <a:latin typeface="Berlin Sans FB" pitchFamily="34" charset="0"/>
              </a:rPr>
              <a:t> 2007 </a:t>
            </a:r>
            <a:r>
              <a:rPr lang="en-US" dirty="0" err="1" smtClean="0">
                <a:latin typeface="Berlin Sans FB" pitchFamily="34" charset="0"/>
              </a:rPr>
              <a:t>tentang</a:t>
            </a:r>
            <a:r>
              <a:rPr lang="en-US" dirty="0" smtClean="0">
                <a:latin typeface="Berlin Sans FB" pitchFamily="34" charset="0"/>
              </a:rPr>
              <a:t> </a:t>
            </a:r>
            <a:r>
              <a:rPr lang="en-US" dirty="0" err="1" smtClean="0">
                <a:latin typeface="Berlin Sans FB" pitchFamily="34" charset="0"/>
              </a:rPr>
              <a:t>Standar</a:t>
            </a:r>
            <a:r>
              <a:rPr lang="en-US" dirty="0" smtClean="0">
                <a:latin typeface="Berlin Sans FB" pitchFamily="34" charset="0"/>
              </a:rPr>
              <a:t> </a:t>
            </a:r>
            <a:r>
              <a:rPr lang="en-US" dirty="0" err="1" smtClean="0">
                <a:latin typeface="Berlin Sans FB" pitchFamily="34" charset="0"/>
              </a:rPr>
              <a:t>Pengelolaan</a:t>
            </a:r>
            <a:r>
              <a:rPr lang="id-ID" dirty="0" smtClean="0">
                <a:latin typeface="Berlin Sans FB" pitchFamily="34" charset="0"/>
              </a:rPr>
              <a:t>.</a:t>
            </a:r>
          </a:p>
          <a:p>
            <a:pPr marL="342900" lvl="0" indent="-342900">
              <a:spcBef>
                <a:spcPts val="200"/>
              </a:spcBef>
              <a:buFont typeface="+mj-lt"/>
              <a:buAutoNum type="arabicPeriod"/>
            </a:pPr>
            <a:r>
              <a:rPr lang="en-US" dirty="0" smtClean="0">
                <a:latin typeface="Berlin Sans FB" pitchFamily="34" charset="0"/>
              </a:rPr>
              <a:t>Per</a:t>
            </a:r>
            <a:r>
              <a:rPr lang="id-ID" dirty="0" smtClean="0">
                <a:latin typeface="Berlin Sans FB" pitchFamily="34" charset="0"/>
              </a:rPr>
              <a:t>mendikbud </a:t>
            </a:r>
            <a:r>
              <a:rPr lang="en-US" dirty="0" smtClean="0">
                <a:latin typeface="Berlin Sans FB" pitchFamily="34" charset="0"/>
              </a:rPr>
              <a:t>No</a:t>
            </a:r>
            <a:r>
              <a:rPr lang="id-ID" dirty="0" smtClean="0">
                <a:latin typeface="Berlin Sans FB" pitchFamily="34" charset="0"/>
              </a:rPr>
              <a:t>.</a:t>
            </a:r>
            <a:r>
              <a:rPr lang="en-US" dirty="0" smtClean="0">
                <a:latin typeface="Berlin Sans FB" pitchFamily="34" charset="0"/>
              </a:rPr>
              <a:t> 54 </a:t>
            </a:r>
            <a:r>
              <a:rPr lang="en-US" dirty="0" err="1" smtClean="0">
                <a:latin typeface="Berlin Sans FB" pitchFamily="34" charset="0"/>
              </a:rPr>
              <a:t>Tahun</a:t>
            </a:r>
            <a:r>
              <a:rPr lang="en-US" dirty="0" smtClean="0">
                <a:latin typeface="Berlin Sans FB" pitchFamily="34" charset="0"/>
              </a:rPr>
              <a:t> 2013 </a:t>
            </a:r>
            <a:r>
              <a:rPr lang="en-US" dirty="0" err="1" smtClean="0">
                <a:latin typeface="Berlin Sans FB" pitchFamily="34" charset="0"/>
              </a:rPr>
              <a:t>tentang</a:t>
            </a:r>
            <a:r>
              <a:rPr lang="en-US" dirty="0" smtClean="0">
                <a:latin typeface="Berlin Sans FB" pitchFamily="34" charset="0"/>
              </a:rPr>
              <a:t> </a:t>
            </a:r>
            <a:r>
              <a:rPr lang="en-US" dirty="0" err="1" smtClean="0">
                <a:latin typeface="Berlin Sans FB" pitchFamily="34" charset="0"/>
              </a:rPr>
              <a:t>Standar</a:t>
            </a:r>
            <a:r>
              <a:rPr lang="en-US" dirty="0" smtClean="0">
                <a:latin typeface="Berlin Sans FB" pitchFamily="34" charset="0"/>
              </a:rPr>
              <a:t> </a:t>
            </a:r>
            <a:r>
              <a:rPr lang="en-US" dirty="0" err="1" smtClean="0">
                <a:latin typeface="Berlin Sans FB" pitchFamily="34" charset="0"/>
              </a:rPr>
              <a:t>Kompetensi</a:t>
            </a:r>
            <a:r>
              <a:rPr lang="en-US" dirty="0" smtClean="0">
                <a:latin typeface="Berlin Sans FB" pitchFamily="34" charset="0"/>
              </a:rPr>
              <a:t> </a:t>
            </a:r>
            <a:r>
              <a:rPr lang="en-US" dirty="0" err="1" smtClean="0">
                <a:latin typeface="Berlin Sans FB" pitchFamily="34" charset="0"/>
              </a:rPr>
              <a:t>Lulusan</a:t>
            </a:r>
            <a:r>
              <a:rPr lang="en-US" dirty="0" smtClean="0">
                <a:latin typeface="Berlin Sans FB" pitchFamily="34" charset="0"/>
              </a:rPr>
              <a:t> </a:t>
            </a:r>
            <a:r>
              <a:rPr lang="en-US" dirty="0" err="1" smtClean="0">
                <a:latin typeface="Berlin Sans FB" pitchFamily="34" charset="0"/>
              </a:rPr>
              <a:t>Pendidikan</a:t>
            </a:r>
            <a:r>
              <a:rPr lang="en-US" dirty="0" smtClean="0">
                <a:latin typeface="Berlin Sans FB" pitchFamily="34" charset="0"/>
              </a:rPr>
              <a:t> </a:t>
            </a:r>
            <a:r>
              <a:rPr lang="en-US" dirty="0" err="1" smtClean="0">
                <a:latin typeface="Berlin Sans FB" pitchFamily="34" charset="0"/>
              </a:rPr>
              <a:t>Dasar</a:t>
            </a:r>
            <a:r>
              <a:rPr lang="en-US" dirty="0" smtClean="0">
                <a:latin typeface="Berlin Sans FB" pitchFamily="34" charset="0"/>
              </a:rPr>
              <a:t> </a:t>
            </a:r>
            <a:r>
              <a:rPr lang="en-US" dirty="0" err="1" smtClean="0">
                <a:latin typeface="Berlin Sans FB" pitchFamily="34" charset="0"/>
              </a:rPr>
              <a:t>dan</a:t>
            </a:r>
            <a:r>
              <a:rPr lang="en-US" dirty="0" smtClean="0">
                <a:latin typeface="Berlin Sans FB" pitchFamily="34" charset="0"/>
              </a:rPr>
              <a:t> </a:t>
            </a:r>
            <a:r>
              <a:rPr lang="en-US" dirty="0" err="1" smtClean="0">
                <a:latin typeface="Berlin Sans FB" pitchFamily="34" charset="0"/>
              </a:rPr>
              <a:t>Menengah</a:t>
            </a:r>
            <a:r>
              <a:rPr lang="en-US" dirty="0" smtClean="0">
                <a:latin typeface="Berlin Sans FB" pitchFamily="34" charset="0"/>
              </a:rPr>
              <a:t>;</a:t>
            </a:r>
            <a:endParaRPr lang="id-ID" dirty="0" smtClean="0">
              <a:latin typeface="Berlin Sans FB" pitchFamily="34" charset="0"/>
            </a:endParaRPr>
          </a:p>
          <a:p>
            <a:pPr marL="342900" lvl="0" indent="-342900">
              <a:spcBef>
                <a:spcPts val="200"/>
              </a:spcBef>
              <a:buFont typeface="+mj-lt"/>
              <a:buAutoNum type="arabicPeriod"/>
            </a:pPr>
            <a:r>
              <a:rPr lang="en-US" dirty="0" smtClean="0">
                <a:latin typeface="Berlin Sans FB" pitchFamily="34" charset="0"/>
              </a:rPr>
              <a:t>Per</a:t>
            </a:r>
            <a:r>
              <a:rPr lang="id-ID" dirty="0" smtClean="0">
                <a:latin typeface="Berlin Sans FB" pitchFamily="34" charset="0"/>
              </a:rPr>
              <a:t>mendikbud</a:t>
            </a:r>
            <a:r>
              <a:rPr lang="en-US" dirty="0" smtClean="0">
                <a:latin typeface="Berlin Sans FB" pitchFamily="34" charset="0"/>
              </a:rPr>
              <a:t> No</a:t>
            </a:r>
            <a:r>
              <a:rPr lang="id-ID" dirty="0" smtClean="0">
                <a:latin typeface="Berlin Sans FB" pitchFamily="34" charset="0"/>
              </a:rPr>
              <a:t>.</a:t>
            </a:r>
            <a:r>
              <a:rPr lang="en-US" dirty="0" smtClean="0">
                <a:latin typeface="Berlin Sans FB" pitchFamily="34" charset="0"/>
              </a:rPr>
              <a:t> 64 </a:t>
            </a:r>
            <a:r>
              <a:rPr lang="en-US" dirty="0" err="1" smtClean="0">
                <a:latin typeface="Berlin Sans FB" pitchFamily="34" charset="0"/>
              </a:rPr>
              <a:t>Tahun</a:t>
            </a:r>
            <a:r>
              <a:rPr lang="en-US" dirty="0" smtClean="0">
                <a:latin typeface="Berlin Sans FB" pitchFamily="34" charset="0"/>
              </a:rPr>
              <a:t> 2013 </a:t>
            </a:r>
            <a:r>
              <a:rPr lang="en-US" dirty="0" err="1" smtClean="0">
                <a:latin typeface="Berlin Sans FB" pitchFamily="34" charset="0"/>
              </a:rPr>
              <a:t>tentang</a:t>
            </a:r>
            <a:r>
              <a:rPr lang="en-US" dirty="0" smtClean="0">
                <a:latin typeface="Berlin Sans FB" pitchFamily="34" charset="0"/>
              </a:rPr>
              <a:t> </a:t>
            </a:r>
            <a:r>
              <a:rPr lang="en-US" dirty="0" err="1" smtClean="0">
                <a:latin typeface="Berlin Sans FB" pitchFamily="34" charset="0"/>
              </a:rPr>
              <a:t>Standar</a:t>
            </a:r>
            <a:r>
              <a:rPr lang="en-US" dirty="0" smtClean="0">
                <a:latin typeface="Berlin Sans FB" pitchFamily="34" charset="0"/>
              </a:rPr>
              <a:t> </a:t>
            </a:r>
            <a:r>
              <a:rPr lang="en-US" dirty="0" err="1" smtClean="0">
                <a:latin typeface="Berlin Sans FB" pitchFamily="34" charset="0"/>
              </a:rPr>
              <a:t>Isi</a:t>
            </a:r>
            <a:r>
              <a:rPr lang="en-US" dirty="0" smtClean="0">
                <a:latin typeface="Berlin Sans FB" pitchFamily="34" charset="0"/>
              </a:rPr>
              <a:t> </a:t>
            </a:r>
            <a:r>
              <a:rPr lang="en-US" dirty="0" err="1" smtClean="0">
                <a:latin typeface="Berlin Sans FB" pitchFamily="34" charset="0"/>
              </a:rPr>
              <a:t>Pendidikan</a:t>
            </a:r>
            <a:r>
              <a:rPr lang="en-US" dirty="0" smtClean="0">
                <a:latin typeface="Berlin Sans FB" pitchFamily="34" charset="0"/>
              </a:rPr>
              <a:t> </a:t>
            </a:r>
            <a:r>
              <a:rPr lang="en-US" dirty="0" err="1" smtClean="0">
                <a:latin typeface="Berlin Sans FB" pitchFamily="34" charset="0"/>
              </a:rPr>
              <a:t>Dasar</a:t>
            </a:r>
            <a:r>
              <a:rPr lang="en-US" dirty="0" smtClean="0">
                <a:latin typeface="Berlin Sans FB" pitchFamily="34" charset="0"/>
              </a:rPr>
              <a:t> </a:t>
            </a:r>
            <a:r>
              <a:rPr lang="en-US" dirty="0" err="1" smtClean="0">
                <a:latin typeface="Berlin Sans FB" pitchFamily="34" charset="0"/>
              </a:rPr>
              <a:t>dan</a:t>
            </a:r>
            <a:r>
              <a:rPr lang="en-US" dirty="0" smtClean="0">
                <a:latin typeface="Berlin Sans FB" pitchFamily="34" charset="0"/>
              </a:rPr>
              <a:t> </a:t>
            </a:r>
            <a:r>
              <a:rPr lang="en-US" dirty="0" err="1" smtClean="0">
                <a:latin typeface="Berlin Sans FB" pitchFamily="34" charset="0"/>
              </a:rPr>
              <a:t>Menengah</a:t>
            </a:r>
            <a:r>
              <a:rPr lang="en-US" dirty="0" smtClean="0">
                <a:latin typeface="Berlin Sans FB" pitchFamily="34" charset="0"/>
              </a:rPr>
              <a:t>;</a:t>
            </a:r>
            <a:endParaRPr lang="id-ID" dirty="0" smtClean="0">
              <a:latin typeface="Berlin Sans FB" pitchFamily="34" charset="0"/>
            </a:endParaRPr>
          </a:p>
          <a:p>
            <a:pPr marL="342900" lvl="0" indent="-342900">
              <a:spcBef>
                <a:spcPts val="200"/>
              </a:spcBef>
              <a:buFont typeface="+mj-lt"/>
              <a:buAutoNum type="arabicPeriod"/>
            </a:pPr>
            <a:r>
              <a:rPr lang="en-US" dirty="0" smtClean="0">
                <a:latin typeface="Berlin Sans FB" pitchFamily="34" charset="0"/>
              </a:rPr>
              <a:t>Per</a:t>
            </a:r>
            <a:r>
              <a:rPr lang="id-ID" dirty="0" smtClean="0">
                <a:latin typeface="Berlin Sans FB" pitchFamily="34" charset="0"/>
              </a:rPr>
              <a:t>mendikbud </a:t>
            </a:r>
            <a:r>
              <a:rPr lang="en-US" dirty="0" smtClean="0">
                <a:latin typeface="Berlin Sans FB" pitchFamily="34" charset="0"/>
              </a:rPr>
              <a:t>No</a:t>
            </a:r>
            <a:r>
              <a:rPr lang="id-ID" dirty="0" smtClean="0">
                <a:latin typeface="Berlin Sans FB" pitchFamily="34" charset="0"/>
              </a:rPr>
              <a:t>.</a:t>
            </a:r>
            <a:r>
              <a:rPr lang="en-US" dirty="0" smtClean="0">
                <a:latin typeface="Berlin Sans FB" pitchFamily="34" charset="0"/>
              </a:rPr>
              <a:t> 65 </a:t>
            </a:r>
            <a:r>
              <a:rPr lang="en-US" dirty="0" err="1" smtClean="0">
                <a:latin typeface="Berlin Sans FB" pitchFamily="34" charset="0"/>
              </a:rPr>
              <a:t>Tahun</a:t>
            </a:r>
            <a:r>
              <a:rPr lang="en-US" dirty="0" smtClean="0">
                <a:latin typeface="Berlin Sans FB" pitchFamily="34" charset="0"/>
              </a:rPr>
              <a:t> 2013 </a:t>
            </a:r>
            <a:r>
              <a:rPr lang="en-US" dirty="0" err="1" smtClean="0">
                <a:latin typeface="Berlin Sans FB" pitchFamily="34" charset="0"/>
              </a:rPr>
              <a:t>tentang</a:t>
            </a:r>
            <a:r>
              <a:rPr lang="en-US" dirty="0" smtClean="0">
                <a:latin typeface="Berlin Sans FB" pitchFamily="34" charset="0"/>
              </a:rPr>
              <a:t> </a:t>
            </a:r>
            <a:r>
              <a:rPr lang="en-US" dirty="0" err="1" smtClean="0">
                <a:latin typeface="Berlin Sans FB" pitchFamily="34" charset="0"/>
              </a:rPr>
              <a:t>Standar</a:t>
            </a:r>
            <a:r>
              <a:rPr lang="en-US" dirty="0" smtClean="0">
                <a:latin typeface="Berlin Sans FB" pitchFamily="34" charset="0"/>
              </a:rPr>
              <a:t> </a:t>
            </a:r>
            <a:r>
              <a:rPr lang="en-US" dirty="0" err="1" smtClean="0">
                <a:latin typeface="Berlin Sans FB" pitchFamily="34" charset="0"/>
              </a:rPr>
              <a:t>Proses</a:t>
            </a:r>
            <a:r>
              <a:rPr lang="en-US" dirty="0" smtClean="0">
                <a:latin typeface="Berlin Sans FB" pitchFamily="34" charset="0"/>
              </a:rPr>
              <a:t> </a:t>
            </a:r>
            <a:r>
              <a:rPr lang="en-US" dirty="0" err="1" smtClean="0">
                <a:latin typeface="Berlin Sans FB" pitchFamily="34" charset="0"/>
              </a:rPr>
              <a:t>Pendidikan</a:t>
            </a:r>
            <a:r>
              <a:rPr lang="en-US" dirty="0" smtClean="0">
                <a:latin typeface="Berlin Sans FB" pitchFamily="34" charset="0"/>
              </a:rPr>
              <a:t> </a:t>
            </a:r>
            <a:r>
              <a:rPr lang="en-US" dirty="0" err="1" smtClean="0">
                <a:latin typeface="Berlin Sans FB" pitchFamily="34" charset="0"/>
              </a:rPr>
              <a:t>Dasar</a:t>
            </a:r>
            <a:r>
              <a:rPr lang="en-US" dirty="0" smtClean="0">
                <a:latin typeface="Berlin Sans FB" pitchFamily="34" charset="0"/>
              </a:rPr>
              <a:t> </a:t>
            </a:r>
            <a:r>
              <a:rPr lang="en-US" dirty="0" err="1" smtClean="0">
                <a:latin typeface="Berlin Sans FB" pitchFamily="34" charset="0"/>
              </a:rPr>
              <a:t>dan</a:t>
            </a:r>
            <a:r>
              <a:rPr lang="en-US" dirty="0" smtClean="0">
                <a:latin typeface="Berlin Sans FB" pitchFamily="34" charset="0"/>
              </a:rPr>
              <a:t> </a:t>
            </a:r>
            <a:r>
              <a:rPr lang="en-US" dirty="0" err="1" smtClean="0">
                <a:latin typeface="Berlin Sans FB" pitchFamily="34" charset="0"/>
              </a:rPr>
              <a:t>Menengah</a:t>
            </a:r>
            <a:r>
              <a:rPr lang="en-US" dirty="0" smtClean="0">
                <a:latin typeface="Berlin Sans FB" pitchFamily="34" charset="0"/>
              </a:rPr>
              <a:t>;</a:t>
            </a:r>
            <a:endParaRPr lang="id-ID" dirty="0" smtClean="0">
              <a:latin typeface="Berlin Sans FB" pitchFamily="34" charset="0"/>
            </a:endParaRPr>
          </a:p>
          <a:p>
            <a:pPr marL="342900" lvl="0" indent="-342900">
              <a:spcBef>
                <a:spcPts val="200"/>
              </a:spcBef>
              <a:buFont typeface="+mj-lt"/>
              <a:buAutoNum type="arabicPeriod"/>
            </a:pPr>
            <a:r>
              <a:rPr lang="en-US" dirty="0" smtClean="0">
                <a:latin typeface="Berlin Sans FB" pitchFamily="34" charset="0"/>
              </a:rPr>
              <a:t>Per</a:t>
            </a:r>
            <a:r>
              <a:rPr lang="id-ID" dirty="0" smtClean="0">
                <a:latin typeface="Berlin Sans FB" pitchFamily="34" charset="0"/>
              </a:rPr>
              <a:t>mendikbud</a:t>
            </a:r>
            <a:r>
              <a:rPr lang="en-US" dirty="0" smtClean="0">
                <a:latin typeface="Berlin Sans FB" pitchFamily="34" charset="0"/>
              </a:rPr>
              <a:t> No</a:t>
            </a:r>
            <a:r>
              <a:rPr lang="id-ID" dirty="0" smtClean="0">
                <a:latin typeface="Berlin Sans FB" pitchFamily="34" charset="0"/>
              </a:rPr>
              <a:t>.</a:t>
            </a:r>
            <a:r>
              <a:rPr lang="en-US" dirty="0" smtClean="0">
                <a:latin typeface="Berlin Sans FB" pitchFamily="34" charset="0"/>
              </a:rPr>
              <a:t> 66 </a:t>
            </a:r>
            <a:r>
              <a:rPr lang="en-US" dirty="0" err="1" smtClean="0">
                <a:latin typeface="Berlin Sans FB" pitchFamily="34" charset="0"/>
              </a:rPr>
              <a:t>Tahun</a:t>
            </a:r>
            <a:r>
              <a:rPr lang="en-US" dirty="0" smtClean="0">
                <a:latin typeface="Berlin Sans FB" pitchFamily="34" charset="0"/>
              </a:rPr>
              <a:t> 2013 </a:t>
            </a:r>
            <a:r>
              <a:rPr lang="en-US" dirty="0" err="1" smtClean="0">
                <a:latin typeface="Berlin Sans FB" pitchFamily="34" charset="0"/>
              </a:rPr>
              <a:t>tentang</a:t>
            </a:r>
            <a:r>
              <a:rPr lang="en-US" dirty="0" smtClean="0">
                <a:latin typeface="Berlin Sans FB" pitchFamily="34" charset="0"/>
              </a:rPr>
              <a:t> </a:t>
            </a:r>
            <a:r>
              <a:rPr lang="en-US" dirty="0" err="1" smtClean="0">
                <a:latin typeface="Berlin Sans FB" pitchFamily="34" charset="0"/>
              </a:rPr>
              <a:t>Standar</a:t>
            </a:r>
            <a:r>
              <a:rPr lang="en-US" dirty="0" smtClean="0">
                <a:latin typeface="Berlin Sans FB" pitchFamily="34" charset="0"/>
              </a:rPr>
              <a:t> </a:t>
            </a:r>
            <a:r>
              <a:rPr lang="en-US" dirty="0" err="1" smtClean="0">
                <a:latin typeface="Berlin Sans FB" pitchFamily="34" charset="0"/>
              </a:rPr>
              <a:t>Penilaian</a:t>
            </a:r>
            <a:r>
              <a:rPr lang="en-US" dirty="0" smtClean="0">
                <a:latin typeface="Berlin Sans FB" pitchFamily="34" charset="0"/>
              </a:rPr>
              <a:t> </a:t>
            </a:r>
            <a:r>
              <a:rPr lang="en-US" dirty="0" err="1" smtClean="0">
                <a:latin typeface="Berlin Sans FB" pitchFamily="34" charset="0"/>
              </a:rPr>
              <a:t>Pendidikan</a:t>
            </a:r>
            <a:r>
              <a:rPr lang="en-US" dirty="0" smtClean="0">
                <a:latin typeface="Berlin Sans FB" pitchFamily="34" charset="0"/>
              </a:rPr>
              <a:t> </a:t>
            </a:r>
            <a:r>
              <a:rPr lang="en-US" dirty="0" err="1" smtClean="0">
                <a:latin typeface="Berlin Sans FB" pitchFamily="34" charset="0"/>
              </a:rPr>
              <a:t>Dasar</a:t>
            </a:r>
            <a:r>
              <a:rPr lang="en-US" dirty="0" smtClean="0">
                <a:latin typeface="Berlin Sans FB" pitchFamily="34" charset="0"/>
              </a:rPr>
              <a:t> </a:t>
            </a:r>
            <a:r>
              <a:rPr lang="en-US" dirty="0" err="1" smtClean="0">
                <a:latin typeface="Berlin Sans FB" pitchFamily="34" charset="0"/>
              </a:rPr>
              <a:t>dan</a:t>
            </a:r>
            <a:r>
              <a:rPr lang="en-US" dirty="0" smtClean="0">
                <a:latin typeface="Berlin Sans FB" pitchFamily="34" charset="0"/>
              </a:rPr>
              <a:t> </a:t>
            </a:r>
            <a:r>
              <a:rPr lang="en-US" dirty="0" err="1" smtClean="0">
                <a:latin typeface="Berlin Sans FB" pitchFamily="34" charset="0"/>
              </a:rPr>
              <a:t>Menengah</a:t>
            </a:r>
            <a:r>
              <a:rPr lang="en-US" dirty="0" smtClean="0">
                <a:latin typeface="Berlin Sans FB" pitchFamily="34" charset="0"/>
              </a:rPr>
              <a:t>;</a:t>
            </a:r>
            <a:endParaRPr lang="id-ID" dirty="0" smtClean="0">
              <a:latin typeface="Berlin Sans FB" pitchFamily="34" charset="0"/>
            </a:endParaRPr>
          </a:p>
          <a:p>
            <a:pPr marL="342900" lvl="0" indent="-342900">
              <a:spcBef>
                <a:spcPts val="200"/>
              </a:spcBef>
              <a:buFont typeface="+mj-lt"/>
              <a:buAutoNum type="arabicPeriod"/>
            </a:pPr>
            <a:r>
              <a:rPr lang="en-US" dirty="0" smtClean="0">
                <a:latin typeface="Berlin Sans FB" pitchFamily="34" charset="0"/>
              </a:rPr>
              <a:t>Per</a:t>
            </a:r>
            <a:r>
              <a:rPr lang="id-ID" dirty="0" smtClean="0">
                <a:latin typeface="Berlin Sans FB" pitchFamily="34" charset="0"/>
              </a:rPr>
              <a:t>mendikbud </a:t>
            </a:r>
            <a:r>
              <a:rPr lang="en-US" dirty="0" smtClean="0">
                <a:latin typeface="Berlin Sans FB" pitchFamily="34" charset="0"/>
              </a:rPr>
              <a:t>No</a:t>
            </a:r>
            <a:r>
              <a:rPr lang="id-ID" dirty="0" smtClean="0">
                <a:latin typeface="Berlin Sans FB" pitchFamily="34" charset="0"/>
              </a:rPr>
              <a:t>.</a:t>
            </a:r>
            <a:r>
              <a:rPr lang="en-US" dirty="0" smtClean="0">
                <a:latin typeface="Berlin Sans FB" pitchFamily="34" charset="0"/>
              </a:rPr>
              <a:t> 69 </a:t>
            </a:r>
            <a:r>
              <a:rPr lang="en-US" dirty="0" err="1" smtClean="0">
                <a:latin typeface="Berlin Sans FB" pitchFamily="34" charset="0"/>
              </a:rPr>
              <a:t>Tahun</a:t>
            </a:r>
            <a:r>
              <a:rPr lang="en-US" dirty="0" smtClean="0">
                <a:latin typeface="Berlin Sans FB" pitchFamily="34" charset="0"/>
              </a:rPr>
              <a:t> 2013 </a:t>
            </a:r>
            <a:r>
              <a:rPr lang="en-US" dirty="0" err="1" smtClean="0">
                <a:latin typeface="Berlin Sans FB" pitchFamily="34" charset="0"/>
              </a:rPr>
              <a:t>tentang</a:t>
            </a:r>
            <a:r>
              <a:rPr lang="en-US" dirty="0" smtClean="0">
                <a:latin typeface="Berlin Sans FB" pitchFamily="34" charset="0"/>
              </a:rPr>
              <a:t> </a:t>
            </a:r>
            <a:r>
              <a:rPr lang="en-US" dirty="0" err="1" smtClean="0">
                <a:latin typeface="Berlin Sans FB" pitchFamily="34" charset="0"/>
              </a:rPr>
              <a:t>Standar</a:t>
            </a:r>
            <a:r>
              <a:rPr lang="en-US" dirty="0" smtClean="0">
                <a:latin typeface="Berlin Sans FB" pitchFamily="34" charset="0"/>
              </a:rPr>
              <a:t> </a:t>
            </a:r>
            <a:r>
              <a:rPr lang="en-US" dirty="0" err="1" smtClean="0">
                <a:latin typeface="Berlin Sans FB" pitchFamily="34" charset="0"/>
              </a:rPr>
              <a:t>Kerangka</a:t>
            </a:r>
            <a:r>
              <a:rPr lang="en-US" dirty="0" smtClean="0">
                <a:latin typeface="Berlin Sans FB" pitchFamily="34" charset="0"/>
              </a:rPr>
              <a:t> </a:t>
            </a:r>
            <a:r>
              <a:rPr lang="en-US" dirty="0" err="1" smtClean="0">
                <a:latin typeface="Berlin Sans FB" pitchFamily="34" charset="0"/>
              </a:rPr>
              <a:t>Dasar</a:t>
            </a:r>
            <a:r>
              <a:rPr lang="en-US" dirty="0" smtClean="0">
                <a:latin typeface="Berlin Sans FB" pitchFamily="34" charset="0"/>
              </a:rPr>
              <a:t> </a:t>
            </a:r>
            <a:r>
              <a:rPr lang="en-US" dirty="0" err="1" smtClean="0">
                <a:latin typeface="Berlin Sans FB" pitchFamily="34" charset="0"/>
              </a:rPr>
              <a:t>dan</a:t>
            </a:r>
            <a:r>
              <a:rPr lang="en-US" dirty="0" smtClean="0">
                <a:latin typeface="Berlin Sans FB" pitchFamily="34" charset="0"/>
              </a:rPr>
              <a:t> </a:t>
            </a:r>
            <a:r>
              <a:rPr lang="en-US" dirty="0" err="1" smtClean="0">
                <a:latin typeface="Berlin Sans FB" pitchFamily="34" charset="0"/>
              </a:rPr>
              <a:t>Struktur</a:t>
            </a:r>
            <a:r>
              <a:rPr lang="en-US" dirty="0" smtClean="0">
                <a:latin typeface="Berlin Sans FB" pitchFamily="34" charset="0"/>
              </a:rPr>
              <a:t> </a:t>
            </a:r>
            <a:r>
              <a:rPr lang="en-US" dirty="0" err="1" smtClean="0">
                <a:latin typeface="Berlin Sans FB" pitchFamily="34" charset="0"/>
              </a:rPr>
              <a:t>Kurikulum</a:t>
            </a:r>
            <a:r>
              <a:rPr lang="en-US" dirty="0" smtClean="0">
                <a:latin typeface="Berlin Sans FB" pitchFamily="34" charset="0"/>
              </a:rPr>
              <a:t> </a:t>
            </a:r>
            <a:r>
              <a:rPr lang="en-US" dirty="0" err="1" smtClean="0">
                <a:latin typeface="Berlin Sans FB" pitchFamily="34" charset="0"/>
              </a:rPr>
              <a:t>Sekolah</a:t>
            </a:r>
            <a:r>
              <a:rPr lang="en-US" dirty="0" smtClean="0">
                <a:latin typeface="Berlin Sans FB" pitchFamily="34" charset="0"/>
              </a:rPr>
              <a:t> </a:t>
            </a:r>
            <a:r>
              <a:rPr lang="en-US" dirty="0" err="1" smtClean="0">
                <a:latin typeface="Berlin Sans FB" pitchFamily="34" charset="0"/>
              </a:rPr>
              <a:t>Menengah</a:t>
            </a:r>
            <a:r>
              <a:rPr lang="en-US" dirty="0" smtClean="0">
                <a:latin typeface="Berlin Sans FB" pitchFamily="34" charset="0"/>
              </a:rPr>
              <a:t> </a:t>
            </a:r>
            <a:r>
              <a:rPr lang="en-US" dirty="0" err="1" smtClean="0">
                <a:latin typeface="Berlin Sans FB" pitchFamily="34" charset="0"/>
              </a:rPr>
              <a:t>Atas</a:t>
            </a:r>
            <a:r>
              <a:rPr lang="en-US" dirty="0" smtClean="0">
                <a:latin typeface="Berlin Sans FB" pitchFamily="34" charset="0"/>
              </a:rPr>
              <a:t>/</a:t>
            </a:r>
            <a:r>
              <a:rPr lang="en-US" dirty="0" err="1" smtClean="0">
                <a:latin typeface="Berlin Sans FB" pitchFamily="34" charset="0"/>
              </a:rPr>
              <a:t>Madrasah</a:t>
            </a:r>
            <a:r>
              <a:rPr lang="en-US" dirty="0" smtClean="0">
                <a:latin typeface="Berlin Sans FB" pitchFamily="34" charset="0"/>
              </a:rPr>
              <a:t> </a:t>
            </a:r>
            <a:r>
              <a:rPr lang="en-US" dirty="0" err="1" smtClean="0">
                <a:latin typeface="Berlin Sans FB" pitchFamily="34" charset="0"/>
              </a:rPr>
              <a:t>Aliyah</a:t>
            </a:r>
            <a:r>
              <a:rPr lang="en-US" dirty="0" smtClean="0">
                <a:latin typeface="Berlin Sans FB" pitchFamily="34" charset="0"/>
              </a:rPr>
              <a:t>;</a:t>
            </a:r>
            <a:endParaRPr lang="id-ID" dirty="0" smtClean="0">
              <a:latin typeface="Berlin Sans FB" pitchFamily="34" charset="0"/>
            </a:endParaRPr>
          </a:p>
          <a:p>
            <a:pPr marL="342900" indent="-342900">
              <a:spcBef>
                <a:spcPts val="200"/>
              </a:spcBef>
              <a:buFont typeface="+mj-lt"/>
              <a:buAutoNum type="arabicPeriod"/>
            </a:pPr>
            <a:r>
              <a:rPr lang="en-US" dirty="0" smtClean="0">
                <a:latin typeface="Berlin Sans FB" pitchFamily="34" charset="0"/>
              </a:rPr>
              <a:t>Per</a:t>
            </a:r>
            <a:r>
              <a:rPr lang="id-ID" dirty="0" smtClean="0">
                <a:latin typeface="Berlin Sans FB" pitchFamily="34" charset="0"/>
              </a:rPr>
              <a:t>mendikbud </a:t>
            </a:r>
            <a:r>
              <a:rPr lang="en-US" dirty="0" smtClean="0">
                <a:latin typeface="Berlin Sans FB" pitchFamily="34" charset="0"/>
              </a:rPr>
              <a:t>No</a:t>
            </a:r>
            <a:r>
              <a:rPr lang="id-ID" dirty="0" smtClean="0">
                <a:latin typeface="Berlin Sans FB" pitchFamily="34" charset="0"/>
              </a:rPr>
              <a:t>.</a:t>
            </a:r>
            <a:r>
              <a:rPr lang="en-US" dirty="0" smtClean="0">
                <a:latin typeface="Berlin Sans FB" pitchFamily="34" charset="0"/>
              </a:rPr>
              <a:t> 81A </a:t>
            </a:r>
            <a:r>
              <a:rPr lang="en-US" dirty="0" err="1" smtClean="0">
                <a:latin typeface="Berlin Sans FB" pitchFamily="34" charset="0"/>
              </a:rPr>
              <a:t>Tahun</a:t>
            </a:r>
            <a:r>
              <a:rPr lang="en-US" dirty="0" smtClean="0">
                <a:latin typeface="Berlin Sans FB" pitchFamily="34" charset="0"/>
              </a:rPr>
              <a:t> 2013 </a:t>
            </a:r>
            <a:r>
              <a:rPr lang="en-US" dirty="0" err="1" smtClean="0">
                <a:latin typeface="Berlin Sans FB" pitchFamily="34" charset="0"/>
              </a:rPr>
              <a:t>tentang</a:t>
            </a:r>
            <a:r>
              <a:rPr lang="en-US" dirty="0" smtClean="0">
                <a:latin typeface="Berlin Sans FB" pitchFamily="34" charset="0"/>
              </a:rPr>
              <a:t> </a:t>
            </a:r>
            <a:r>
              <a:rPr lang="en-US" dirty="0" err="1" smtClean="0">
                <a:latin typeface="Berlin Sans FB" pitchFamily="34" charset="0"/>
              </a:rPr>
              <a:t>Implementasi</a:t>
            </a:r>
            <a:r>
              <a:rPr lang="en-US" dirty="0" smtClean="0">
                <a:latin typeface="Berlin Sans FB" pitchFamily="34" charset="0"/>
              </a:rPr>
              <a:t> </a:t>
            </a:r>
            <a:r>
              <a:rPr lang="en-US" dirty="0" err="1" smtClean="0">
                <a:latin typeface="Berlin Sans FB" pitchFamily="34" charset="0"/>
              </a:rPr>
              <a:t>Kurikulum</a:t>
            </a:r>
            <a:r>
              <a:rPr lang="en-US" dirty="0" smtClean="0">
                <a:latin typeface="Berlin Sans FB" pitchFamily="34" charset="0"/>
              </a:rPr>
              <a:t>;</a:t>
            </a:r>
            <a:endParaRPr lang="en-ZW" b="1" dirty="0" smtClean="0">
              <a:latin typeface="Berlin Sans FB" pitchFamily="34" charset="0"/>
            </a:endParaRPr>
          </a:p>
        </p:txBody>
      </p:sp>
      <p:sp>
        <p:nvSpPr>
          <p:cNvPr id="9" name="Rectangle 8"/>
          <p:cNvSpPr/>
          <p:nvPr/>
        </p:nvSpPr>
        <p:spPr>
          <a:xfrm>
            <a:off x="294976" y="480502"/>
            <a:ext cx="5767926" cy="62401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ts val="3900"/>
              </a:lnSpc>
            </a:pPr>
            <a:r>
              <a:rPr lang="id-ID" sz="4800" b="1" cap="none" spc="0" dirty="0" smtClean="0">
                <a:ln w="11430"/>
                <a:solidFill>
                  <a:schemeClr val="accent1">
                    <a:lumMod val="20000"/>
                    <a:lumOff val="80000"/>
                  </a:schemeClr>
                </a:solidFill>
                <a:effectLst>
                  <a:outerShdw blurRad="50800" dist="39000" dir="5460000" algn="tl">
                    <a:srgbClr val="000000">
                      <a:alpha val="38000"/>
                    </a:srgbClr>
                  </a:outerShdw>
                </a:effectLst>
                <a:latin typeface="Berlin Sans FB Demi" pitchFamily="34" charset="0"/>
                <a:cs typeface="Calibri" pitchFamily="34" charset="0"/>
              </a:rPr>
              <a:t>LANDASAN HUKUM</a:t>
            </a:r>
            <a:endParaRPr lang="id-ID" sz="4800" b="1" cap="none" spc="0" dirty="0">
              <a:ln w="11430"/>
              <a:solidFill>
                <a:schemeClr val="accent1">
                  <a:lumMod val="20000"/>
                  <a:lumOff val="80000"/>
                </a:schemeClr>
              </a:solidFill>
              <a:effectLst>
                <a:outerShdw blurRad="50800" dist="39000" dir="5460000" algn="tl">
                  <a:srgbClr val="000000">
                    <a:alpha val="38000"/>
                  </a:srgbClr>
                </a:outerShdw>
              </a:effectLst>
              <a:cs typeface="Calibri" pitchFamily="34" charset="0"/>
            </a:endParaRP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Users\Santi A\Documents\5 KURIKULUM 2013\5 RANCANGAN SASARAN KURIKULUM\logo kurikulum.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80960" y="1936457"/>
            <a:ext cx="1215420" cy="1229828"/>
          </a:xfrm>
          <a:prstGeom prst="rect">
            <a:avLst/>
          </a:prstGeom>
          <a:noFill/>
          <a:ln>
            <a:noFill/>
          </a:ln>
        </p:spPr>
      </p:pic>
      <p:sp>
        <p:nvSpPr>
          <p:cNvPr id="8" name="Rectangle 7"/>
          <p:cNvSpPr/>
          <p:nvPr/>
        </p:nvSpPr>
        <p:spPr>
          <a:xfrm>
            <a:off x="790996" y="3472707"/>
            <a:ext cx="7276351"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d-ID" sz="4400" b="1" cap="none" spc="0" smtClean="0">
                <a:ln w="11430"/>
                <a:solidFill>
                  <a:srgbClr val="000099"/>
                </a:solidFill>
                <a:effectLst>
                  <a:outerShdw blurRad="50800" dist="39000" dir="5460000" algn="tl">
                    <a:srgbClr val="000000">
                      <a:alpha val="38000"/>
                    </a:srgbClr>
                  </a:outerShdw>
                </a:effectLst>
                <a:latin typeface="Berlin Sans FB Demi" pitchFamily="34" charset="0"/>
                <a:cs typeface="Calibri" pitchFamily="34" charset="0"/>
              </a:rPr>
              <a:t>PENGERTIAN </a:t>
            </a:r>
            <a:r>
              <a:rPr lang="id-ID" sz="4400" b="1" cap="none" spc="0" dirty="0" smtClean="0">
                <a:ln w="11430"/>
                <a:solidFill>
                  <a:srgbClr val="000099"/>
                </a:solidFill>
                <a:effectLst>
                  <a:outerShdw blurRad="50800" dist="39000" dir="5460000" algn="tl">
                    <a:srgbClr val="000000">
                      <a:alpha val="38000"/>
                    </a:srgbClr>
                  </a:outerShdw>
                </a:effectLst>
                <a:latin typeface="Berlin Sans FB Demi" pitchFamily="34" charset="0"/>
                <a:cs typeface="Calibri" pitchFamily="34" charset="0"/>
              </a:rPr>
              <a:t>DAN KONSEP</a:t>
            </a:r>
            <a:endParaRPr lang="id-ID" sz="4400" b="1" cap="none" spc="0" dirty="0">
              <a:ln w="11430"/>
              <a:solidFill>
                <a:srgbClr val="000099"/>
              </a:solidFill>
              <a:effectLst>
                <a:outerShdw blurRad="50800" dist="39000" dir="5460000" algn="tl">
                  <a:srgbClr val="000000">
                    <a:alpha val="38000"/>
                  </a:srgbClr>
                </a:outerShdw>
              </a:effectLst>
              <a:latin typeface="Berlin Sans FB Demi" pitchFamily="34" charset="0"/>
              <a:cs typeface="Calibri" pitchFamily="34" charset="0"/>
            </a:endParaRPr>
          </a:p>
        </p:txBody>
      </p:sp>
    </p:spTree>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552450" y="1524000"/>
          <a:ext cx="7905750" cy="4737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656926" y="627642"/>
            <a:ext cx="7585731" cy="59247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nSpc>
                <a:spcPts val="3900"/>
              </a:lnSpc>
            </a:pPr>
            <a:r>
              <a:rPr lang="id-ID" sz="3600" b="1" cap="none" spc="0" dirty="0" smtClean="0">
                <a:ln w="11430"/>
                <a:effectLst>
                  <a:outerShdw blurRad="50800" dist="39000" dir="5460000" algn="tl">
                    <a:srgbClr val="000000">
                      <a:alpha val="38000"/>
                    </a:srgbClr>
                  </a:outerShdw>
                </a:effectLst>
                <a:latin typeface="Berlin Sans FB Demi" pitchFamily="34" charset="0"/>
                <a:cs typeface="Calibri" pitchFamily="34" charset="0"/>
              </a:rPr>
              <a:t>HIRARKIS TUJUAN PEMBELAJARAN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nvGraphicFramePr>
        <p:xfrm>
          <a:off x="251522" y="1465240"/>
          <a:ext cx="8640960" cy="4625005"/>
        </p:xfrm>
        <a:graphic>
          <a:graphicData uri="http://schemas.openxmlformats.org/drawingml/2006/table">
            <a:tbl>
              <a:tblPr firstRow="1" bandRow="1">
                <a:tableStyleId>{5C22544A-7EE6-4342-B048-85BDC9FD1C3A}</a:tableStyleId>
              </a:tblPr>
              <a:tblGrid>
                <a:gridCol w="5253705"/>
                <a:gridCol w="829532"/>
                <a:gridCol w="898659"/>
                <a:gridCol w="829532"/>
                <a:gridCol w="829532"/>
              </a:tblGrid>
              <a:tr h="704755">
                <a:tc rowSpan="2">
                  <a:txBody>
                    <a:bodyPr/>
                    <a:lstStyle/>
                    <a:p>
                      <a:pPr algn="ctr"/>
                      <a:endParaRPr lang="id-ID" sz="1900" dirty="0" smtClean="0"/>
                    </a:p>
                    <a:p>
                      <a:pPr algn="ctr"/>
                      <a:r>
                        <a:rPr lang="id-ID" sz="2800" dirty="0" smtClean="0"/>
                        <a:t>KOMPETENSI INTI</a:t>
                      </a:r>
                      <a:endParaRPr lang="id-ID"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gridSpan="4">
                  <a:txBody>
                    <a:bodyPr/>
                    <a:lstStyle/>
                    <a:p>
                      <a:pPr algn="ctr"/>
                      <a:r>
                        <a:rPr lang="id-ID" sz="2800" dirty="0" smtClean="0"/>
                        <a:t>MAPEL</a:t>
                      </a:r>
                      <a:r>
                        <a:rPr lang="id-ID" sz="2800" baseline="0" dirty="0" smtClean="0"/>
                        <a:t> DAN KD</a:t>
                      </a:r>
                      <a:endParaRPr lang="id-ID"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id-ID" dirty="0"/>
                    </a:p>
                  </a:txBody>
                  <a:tcPr/>
                </a:tc>
                <a:tc hMerge="1">
                  <a:txBody>
                    <a:bodyPr/>
                    <a:lstStyle/>
                    <a:p>
                      <a:endParaRPr lang="id-ID" dirty="0"/>
                    </a:p>
                  </a:txBody>
                  <a:tcPr/>
                </a:tc>
                <a:tc hMerge="1">
                  <a:txBody>
                    <a:bodyPr/>
                    <a:lstStyle/>
                    <a:p>
                      <a:pPr algn="ctr"/>
                      <a:endParaRPr lang="id-ID" sz="2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597366">
                <a:tc vMerge="1">
                  <a:txBody>
                    <a:bodyPr/>
                    <a:lstStyle/>
                    <a:p>
                      <a:endParaRPr lang="id-ID" dirty="0"/>
                    </a:p>
                  </a:txBody>
                  <a:tcPr/>
                </a:tc>
                <a:tc>
                  <a:txBody>
                    <a:bodyPr/>
                    <a:lstStyle/>
                    <a:p>
                      <a:pPr algn="ctr"/>
                      <a:r>
                        <a:rPr lang="id-ID" sz="2800" b="1" dirty="0" smtClean="0">
                          <a:solidFill>
                            <a:schemeClr val="bg1"/>
                          </a:solidFill>
                        </a:rPr>
                        <a:t>X</a:t>
                      </a:r>
                      <a:endParaRPr lang="id-ID" sz="28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id-ID" sz="2800" b="1" dirty="0" smtClean="0">
                          <a:solidFill>
                            <a:schemeClr val="bg1"/>
                          </a:solidFill>
                        </a:rPr>
                        <a:t>Y</a:t>
                      </a:r>
                      <a:endParaRPr lang="id-ID" sz="28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id-ID" sz="2800" b="1" dirty="0" smtClean="0">
                          <a:solidFill>
                            <a:schemeClr val="bg1"/>
                          </a:solidFill>
                        </a:rPr>
                        <a:t>Z</a:t>
                      </a:r>
                      <a:endParaRPr lang="id-ID" sz="28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id-ID" sz="2800" b="1" dirty="0" smtClean="0">
                          <a:solidFill>
                            <a:schemeClr val="bg1"/>
                          </a:solidFill>
                        </a:rPr>
                        <a:t>...</a:t>
                      </a:r>
                      <a:endParaRPr lang="id-ID" sz="28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830721">
                <a:tc>
                  <a:txBody>
                    <a:bodyPr/>
                    <a:lstStyle/>
                    <a:p>
                      <a:r>
                        <a:rPr lang="id-ID" sz="2300" b="0" dirty="0" smtClean="0">
                          <a:solidFill>
                            <a:schemeClr val="tx1"/>
                          </a:solidFill>
                          <a:latin typeface="Berlin Sans FB Demi" pitchFamily="34" charset="0"/>
                        </a:rPr>
                        <a:t>SIKAP BERAGAMA (KI-1)</a:t>
                      </a:r>
                      <a:endParaRPr lang="id-ID" sz="2300" b="0" dirty="0">
                        <a:solidFill>
                          <a:schemeClr val="tx1"/>
                        </a:solidFill>
                        <a:latin typeface="Berlin Sans FB Dem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KD1</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KD1</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KD1</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800" dirty="0" smtClean="0">
                          <a:solidFill>
                            <a:schemeClr val="tx1"/>
                          </a:solidFill>
                          <a:latin typeface="Berlin Sans FB" pitchFamily="34" charset="0"/>
                        </a:rPr>
                        <a:t>...</a:t>
                      </a:r>
                      <a:endParaRPr lang="id-ID" sz="28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30721">
                <a:tc>
                  <a:txBody>
                    <a:bodyPr/>
                    <a:lstStyle/>
                    <a:p>
                      <a:r>
                        <a:rPr lang="id-ID" sz="2300" b="0" dirty="0" smtClean="0">
                          <a:solidFill>
                            <a:schemeClr val="tx1"/>
                          </a:solidFill>
                          <a:latin typeface="Berlin Sans FB Demi" pitchFamily="34" charset="0"/>
                        </a:rPr>
                        <a:t>SIKAP PERSONAL DAN SOSIAL (KI-2)</a:t>
                      </a:r>
                      <a:endParaRPr lang="id-ID" sz="2300" b="0" dirty="0">
                        <a:solidFill>
                          <a:schemeClr val="tx1"/>
                        </a:solidFill>
                        <a:latin typeface="Berlin Sans FB Dem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KD2</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KD2</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KD2</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800" dirty="0" smtClean="0">
                          <a:solidFill>
                            <a:schemeClr val="tx1"/>
                          </a:solidFill>
                          <a:latin typeface="Berlin Sans FB" pitchFamily="34" charset="0"/>
                        </a:rPr>
                        <a:t>...</a:t>
                      </a:r>
                      <a:endParaRPr lang="id-ID" sz="28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30721">
                <a:tc>
                  <a:txBody>
                    <a:bodyPr/>
                    <a:lstStyle/>
                    <a:p>
                      <a:r>
                        <a:rPr lang="id-ID" sz="2300" b="0" dirty="0" smtClean="0">
                          <a:solidFill>
                            <a:schemeClr val="tx1"/>
                          </a:solidFill>
                          <a:latin typeface="Berlin Sans FB Demi" pitchFamily="34" charset="0"/>
                        </a:rPr>
                        <a:t>PENGETAHUAN (KI</a:t>
                      </a:r>
                      <a:r>
                        <a:rPr lang="id-ID" sz="2300" b="0" baseline="0" dirty="0" smtClean="0">
                          <a:solidFill>
                            <a:schemeClr val="tx1"/>
                          </a:solidFill>
                          <a:latin typeface="Berlin Sans FB Demi" pitchFamily="34" charset="0"/>
                        </a:rPr>
                        <a:t>–3)</a:t>
                      </a:r>
                      <a:endParaRPr lang="id-ID" sz="2300" b="0" dirty="0">
                        <a:solidFill>
                          <a:schemeClr val="tx1"/>
                        </a:solidFill>
                        <a:latin typeface="Berlin Sans FB Dem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KD3</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KD3</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KD3</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800" dirty="0" smtClean="0">
                          <a:solidFill>
                            <a:schemeClr val="tx1"/>
                          </a:solidFill>
                          <a:latin typeface="Berlin Sans FB" pitchFamily="34" charset="0"/>
                        </a:rPr>
                        <a:t>...</a:t>
                      </a:r>
                      <a:endParaRPr lang="id-ID" sz="28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30721">
                <a:tc>
                  <a:txBody>
                    <a:bodyPr/>
                    <a:lstStyle/>
                    <a:p>
                      <a:r>
                        <a:rPr lang="id-ID" sz="2300" b="0" dirty="0" smtClean="0">
                          <a:solidFill>
                            <a:schemeClr val="tx1"/>
                          </a:solidFill>
                          <a:latin typeface="Berlin Sans FB Demi" pitchFamily="34" charset="0"/>
                        </a:rPr>
                        <a:t>PENERAPAN PENGETAHUAN (KI–4)</a:t>
                      </a:r>
                      <a:endParaRPr lang="id-ID" sz="2300" b="0" dirty="0">
                        <a:solidFill>
                          <a:schemeClr val="tx1"/>
                        </a:solidFill>
                        <a:latin typeface="Berlin Sans FB Demi"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KD4</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KD4</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400" dirty="0" smtClean="0">
                          <a:solidFill>
                            <a:schemeClr val="tx1"/>
                          </a:solidFill>
                          <a:latin typeface="Berlin Sans FB" pitchFamily="34" charset="0"/>
                        </a:rPr>
                        <a:t>KD4</a:t>
                      </a:r>
                      <a:endParaRPr lang="id-ID" sz="24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id-ID" sz="2800" dirty="0" smtClean="0">
                          <a:solidFill>
                            <a:schemeClr val="tx1"/>
                          </a:solidFill>
                          <a:latin typeface="Berlin Sans FB" pitchFamily="34" charset="0"/>
                        </a:rPr>
                        <a:t>...</a:t>
                      </a:r>
                      <a:endParaRPr lang="id-ID" sz="2800" dirty="0">
                        <a:solidFill>
                          <a:schemeClr val="tx1"/>
                        </a:solidFill>
                        <a:latin typeface="Berlin Sans FB"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4" name="Rectangle 3"/>
          <p:cNvSpPr/>
          <p:nvPr/>
        </p:nvSpPr>
        <p:spPr>
          <a:xfrm>
            <a:off x="251522" y="476674"/>
            <a:ext cx="8640960" cy="72008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lIns="91404" tIns="45702" rIns="91404" bIns="45702" rtlCol="0" anchor="ctr"/>
          <a:lstStyle/>
          <a:p>
            <a:pPr algn="ctr"/>
            <a:r>
              <a:rPr lang="id-ID" sz="3600" dirty="0" smtClean="0">
                <a:latin typeface="Berlin Sans FB Demi" pitchFamily="34" charset="0"/>
              </a:rPr>
              <a:t>ORGANISASI KONTEN</a:t>
            </a:r>
            <a:endParaRPr lang="id-ID" sz="3600" dirty="0">
              <a:latin typeface="Berlin Sans FB Demi" pitchFamily="34" charset="0"/>
            </a:endParaRPr>
          </a:p>
        </p:txBody>
      </p:sp>
    </p:spTree>
  </p:cSld>
  <p:clrMapOvr>
    <a:masterClrMapping/>
  </p:clrMapOvr>
  <p:transition>
    <p:wipe dir="d"/>
  </p:transition>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3528</TotalTime>
  <Words>1790</Words>
  <Application>Microsoft Office PowerPoint</Application>
  <PresentationFormat>On-screen Show (4:3)</PresentationFormat>
  <Paragraphs>343</Paragraphs>
  <Slides>34</Slides>
  <Notes>4</Notes>
  <HiddenSlides>0</HiddenSlides>
  <MMClips>0</MMClips>
  <ScaleCrop>false</ScaleCrop>
  <HeadingPairs>
    <vt:vector size="4" baseType="variant">
      <vt:variant>
        <vt:lpstr>Theme</vt:lpstr>
      </vt:variant>
      <vt:variant>
        <vt:i4>5</vt:i4>
      </vt:variant>
      <vt:variant>
        <vt:lpstr>Slide Titles</vt:lpstr>
      </vt:variant>
      <vt:variant>
        <vt:i4>34</vt:i4>
      </vt:variant>
    </vt:vector>
  </HeadingPairs>
  <TitlesOfParts>
    <vt:vector size="39" baseType="lpstr">
      <vt:lpstr>Office Theme</vt:lpstr>
      <vt:lpstr>Urban</vt:lpstr>
      <vt:lpstr>Module</vt:lpstr>
      <vt:lpstr>1_Office Theme</vt:lpstr>
      <vt:lpstr>1_Urban</vt:lpstr>
      <vt:lpstr>PowerPoint Presentation</vt:lpstr>
      <vt:lpstr>PowerPoint Presentation</vt:lpstr>
      <vt:lpstr>LATAR BELAKANG</vt:lpstr>
      <vt:lpstr>LATAR BELAKANG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PENILAIAN OTENTIK  (AUTHENTIC ASSESSMENT)</vt:lpstr>
      <vt:lpstr>RUANG LINGKUP PENILAIAN</vt:lpstr>
      <vt:lpstr>TEKNIK &amp; INSTRUMEN PENILAIAN</vt:lpstr>
      <vt:lpstr>TEKNIK &amp; INSTRUMEN PENILAIAN</vt:lpstr>
      <vt:lpstr>TEKNIK &amp; INSTRUMEN PENILAIAN</vt:lpstr>
      <vt:lpstr>Sistem Penilaian Kurikulum 2013</vt:lpstr>
      <vt:lpstr>PowerPoint Presentation</vt:lpstr>
      <vt:lpstr>PowerPoint Presentation</vt:lpstr>
      <vt:lpstr>PowerPoint Presentation</vt:lpstr>
      <vt:lpstr>BAGAN PENGEMBANGAN BANK SOAL</vt:lpstr>
      <vt:lpstr>PowerPoint Presentation</vt:lpstr>
      <vt:lpstr>RUANG LINGKUP ANALISIS PENILAIAN</vt:lpstr>
      <vt:lpstr>PowerPoint Presentation</vt:lpstr>
      <vt:lpstr>KARTU TELAAH SOAL  BENTUK PILIHAN GANDA</vt:lpstr>
      <vt:lpstr>PowerPoint Presentation</vt:lpstr>
      <vt:lpstr>PowerPoint Presentation</vt:lpstr>
      <vt:lpstr>PowerPoint Presentation</vt:lpstr>
      <vt:lpstr>LANGKAH-LANGKAH ANALISIS HASIL BELAJAR ASPEK SIKAP SOSIAL</vt:lpstr>
      <vt:lpstr>CONTOH ANALISIS HASIL BELAJAR ASPEK SIKAP SOSIAL</vt:lpstr>
      <vt:lpstr>CONTOH ANALISIS HASIL BELAJAR ASPEK SIKAP SOSIAL</vt:lpstr>
      <vt:lpstr>PowerPoint Presentation</vt:lpstr>
      <vt:lpstr>PowerPoint Presentation</vt:lpstr>
      <vt:lpstr>Terimakasih Semoga Bermanfaat...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KURIKULUM 2013</dc:title>
  <dc:creator>S.Hamid Hasan</dc:creator>
  <cp:lastModifiedBy>ASUS VIVOBOOK S14</cp:lastModifiedBy>
  <cp:revision>172</cp:revision>
  <dcterms:created xsi:type="dcterms:W3CDTF">2013-07-17T13:49:43Z</dcterms:created>
  <dcterms:modified xsi:type="dcterms:W3CDTF">2020-08-30T06:57:59Z</dcterms:modified>
</cp:coreProperties>
</file>