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5" r:id="rId2"/>
    <p:sldId id="317" r:id="rId3"/>
    <p:sldId id="340" r:id="rId4"/>
    <p:sldId id="341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13" r:id="rId28"/>
    <p:sldId id="316" r:id="rId2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63AE"/>
    <a:srgbClr val="D1643C"/>
    <a:srgbClr val="732670"/>
    <a:srgbClr val="0E6579"/>
    <a:srgbClr val="E63A33"/>
    <a:srgbClr val="91C172"/>
    <a:srgbClr val="3F9B6B"/>
    <a:srgbClr val="E8E8E8"/>
    <a:srgbClr val="E0E0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53"/>
    <p:restoredTop sz="94624"/>
  </p:normalViewPr>
  <p:slideViewPr>
    <p:cSldViewPr>
      <p:cViewPr>
        <p:scale>
          <a:sx n="75" d="100"/>
          <a:sy n="75" d="100"/>
        </p:scale>
        <p:origin x="-342" y="-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safely remove this slide. This slide</a:t>
            </a:r>
            <a:r>
              <a:rPr lang="en-US" baseline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0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8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15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02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9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8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/account/plans/?utm_source=free&amp;utm_medium=button&amp;utm_campaign=freetempla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5385" y="6174303"/>
            <a:ext cx="1956579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#</a:t>
            </a:r>
            <a:r>
              <a:rPr lang="en-IN" dirty="0" err="1"/>
              <a:t>Sesi</a:t>
            </a:r>
            <a:r>
              <a:rPr lang="en-IN" dirty="0"/>
              <a:t> </a:t>
            </a:r>
            <a:r>
              <a:rPr lang="en-IN" dirty="0" smtClean="0"/>
              <a:t>5. 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EF52FDC-47D1-4306-98CE-A32FBC440899}"/>
              </a:ext>
            </a:extLst>
          </p:cNvPr>
          <p:cNvSpPr/>
          <p:nvPr/>
        </p:nvSpPr>
        <p:spPr>
          <a:xfrm>
            <a:off x="549796" y="404664"/>
            <a:ext cx="6336704" cy="144655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4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MENGGAMBAR</a:t>
            </a:r>
          </a:p>
          <a:p>
            <a:r>
              <a:rPr lang="en-IN" sz="4400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 S I T E K T U R 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6479409-C4D6-4D73-8FFE-770E8AC7172B}"/>
              </a:ext>
            </a:extLst>
          </p:cNvPr>
          <p:cNvSpPr/>
          <p:nvPr/>
        </p:nvSpPr>
        <p:spPr>
          <a:xfrm>
            <a:off x="3646140" y="3326214"/>
            <a:ext cx="5472608" cy="1200329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2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DOSEN </a:t>
            </a:r>
            <a:r>
              <a:rPr lang="en-IN" sz="2000" b="1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PENGAMPU:</a:t>
            </a:r>
            <a:endParaRPr lang="en-IN" sz="20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PANDE </a:t>
            </a:r>
            <a:r>
              <a:rPr lang="en-IN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JURUMAI</a:t>
            </a:r>
            <a:endParaRPr lang="en-IN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N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N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F:\Pelatihan TOT 16-22 September 2019\Penunjang PPT\th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3" b="11383"/>
          <a:stretch/>
        </p:blipFill>
        <p:spPr bwMode="auto">
          <a:xfrm>
            <a:off x="8166050" y="6377108"/>
            <a:ext cx="347118" cy="268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5719001" y="6356915"/>
            <a:ext cx="196551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085398493127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8661350" y="6356915"/>
            <a:ext cx="340972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pande.jurumai09@gmail.com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8" name="Picture 5" descr="F:\Pelatihan TOT 16-22 September 2019\Penunjang PPT\th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892" y="6324872"/>
            <a:ext cx="344488" cy="34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se1.mm.bing.net/th?id=OIP.fg-5Sp29HT8QFkbk9dlURwHaGS&amp;pid=Api&amp;P=0&amp;w=196&amp;h=1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8" y="4653136"/>
            <a:ext cx="18669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3751886" y="6361583"/>
            <a:ext cx="83035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8d_jr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13" t="-1" r="12484" b="3608"/>
          <a:stretch/>
        </p:blipFill>
        <p:spPr bwMode="auto">
          <a:xfrm>
            <a:off x="3244827" y="6309320"/>
            <a:ext cx="363043" cy="360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68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72" t="20772" r="31582" b="27205"/>
          <a:stretch/>
        </p:blipFill>
        <p:spPr bwMode="auto">
          <a:xfrm>
            <a:off x="527244" y="404665"/>
            <a:ext cx="10942366" cy="595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79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84" t="26654" r="22074" b="14965"/>
          <a:stretch/>
        </p:blipFill>
        <p:spPr bwMode="auto">
          <a:xfrm>
            <a:off x="1175316" y="620688"/>
            <a:ext cx="1003166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72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12" t="27390" r="27173" b="65605"/>
          <a:stretch/>
        </p:blipFill>
        <p:spPr bwMode="auto">
          <a:xfrm>
            <a:off x="1031300" y="404665"/>
            <a:ext cx="10391704" cy="79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12" t="21140" r="36026" b="6250"/>
          <a:stretch/>
        </p:blipFill>
        <p:spPr bwMode="auto">
          <a:xfrm>
            <a:off x="765820" y="1196752"/>
            <a:ext cx="10607728" cy="53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20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48" t="23530" r="23520" b="39224"/>
          <a:stretch/>
        </p:blipFill>
        <p:spPr bwMode="auto">
          <a:xfrm>
            <a:off x="1007322" y="332656"/>
            <a:ext cx="10199658" cy="350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09" t="55590" r="24858" b="24190"/>
          <a:stretch/>
        </p:blipFill>
        <p:spPr bwMode="auto">
          <a:xfrm>
            <a:off x="1785872" y="4005064"/>
            <a:ext cx="8701028" cy="189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62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67" t="24816" r="26932" b="6250"/>
          <a:stretch/>
        </p:blipFill>
        <p:spPr bwMode="auto">
          <a:xfrm>
            <a:off x="863307" y="260649"/>
            <a:ext cx="10487689" cy="629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646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69" t="13235" r="33133" b="23768"/>
          <a:stretch/>
        </p:blipFill>
        <p:spPr bwMode="auto">
          <a:xfrm>
            <a:off x="1247325" y="332656"/>
            <a:ext cx="9743631" cy="612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37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46" t="27022" r="28895" b="8451"/>
          <a:stretch/>
        </p:blipFill>
        <p:spPr bwMode="auto">
          <a:xfrm>
            <a:off x="1175316" y="332656"/>
            <a:ext cx="988764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52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338328"/>
            <a:ext cx="10969943" cy="1506496"/>
          </a:xfrm>
        </p:spPr>
        <p:txBody>
          <a:bodyPr>
            <a:noAutofit/>
          </a:bodyPr>
          <a:lstStyle/>
          <a:p>
            <a:pPr algn="l"/>
            <a:r>
              <a:rPr lang="id-ID" sz="2800" b="1" dirty="0">
                <a:solidFill>
                  <a:schemeClr val="tx1"/>
                </a:solidFill>
              </a:rPr>
              <a:t>Angka ukuran yang tidak hor</a:t>
            </a:r>
            <a:r>
              <a:rPr lang="en-US" sz="2800" b="1" dirty="0" err="1">
                <a:solidFill>
                  <a:schemeClr val="tx1"/>
                </a:solidFill>
              </a:rPr>
              <a:t>iz</a:t>
            </a:r>
            <a:r>
              <a:rPr lang="id-ID" sz="2800" b="1" dirty="0">
                <a:solidFill>
                  <a:schemeClr val="tx1"/>
                </a:solidFill>
              </a:rPr>
              <a:t>ontal maupun vertikal, penempatannya diatur sedemikan sesuai dengan garis ukurnya, seperti contoh berikut 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48" t="30705" r="30748" b="26339"/>
          <a:stretch/>
        </p:blipFill>
        <p:spPr bwMode="auto">
          <a:xfrm>
            <a:off x="1413892" y="1844824"/>
            <a:ext cx="9431697" cy="492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17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88" t="28167" r="31855" b="20405"/>
          <a:stretch/>
        </p:blipFill>
        <p:spPr bwMode="auto">
          <a:xfrm>
            <a:off x="1247324" y="476672"/>
            <a:ext cx="9527608" cy="574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73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11" t="20588" r="27655" b="32169"/>
          <a:stretch/>
        </p:blipFill>
        <p:spPr bwMode="auto">
          <a:xfrm>
            <a:off x="1271378" y="548680"/>
            <a:ext cx="1000761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70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Pert. </a:t>
            </a: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760801" y="1547500"/>
            <a:ext cx="4679959" cy="1377322"/>
            <a:chOff x="6190449" y="1373046"/>
            <a:chExt cx="4296259" cy="1377322"/>
          </a:xfrm>
        </p:grpSpPr>
        <p:sp>
          <p:nvSpPr>
            <p:cNvPr id="89" name="TextBox 121"/>
            <p:cNvSpPr txBox="1"/>
            <p:nvPr/>
          </p:nvSpPr>
          <p:spPr>
            <a:xfrm>
              <a:off x="6190449" y="1373046"/>
              <a:ext cx="3877745" cy="83099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Notasi</a:t>
              </a:r>
              <a:r>
                <a:rPr lang="en-US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Ukuran</a:t>
              </a:r>
              <a:r>
                <a:rPr lang="en-US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US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Keterangan</a:t>
              </a:r>
              <a:r>
                <a:rPr lang="en-US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Gambar</a:t>
              </a:r>
              <a:endParaRPr 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Box 121"/>
            <p:cNvSpPr txBox="1"/>
            <p:nvPr/>
          </p:nvSpPr>
          <p:spPr>
            <a:xfrm>
              <a:off x="6190450" y="2165593"/>
              <a:ext cx="4296258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Mahasiswa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mampu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terampil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membuat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Notasi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ukuran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Keterangan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Gambar</a:t>
              </a:r>
              <a:endParaRPr lang="en-US" sz="1600" kern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2" name="Straight Connector 91"/>
          <p:cNvCxnSpPr/>
          <p:nvPr/>
        </p:nvCxnSpPr>
        <p:spPr>
          <a:xfrm>
            <a:off x="1738296" y="3829688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121"/>
          <p:cNvSpPr txBox="1"/>
          <p:nvPr/>
        </p:nvSpPr>
        <p:spPr>
          <a:xfrm>
            <a:off x="2131764" y="5427221"/>
            <a:ext cx="122634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Kontrak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Perkuliahan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21"/>
          <p:cNvSpPr txBox="1"/>
          <p:nvPr/>
        </p:nvSpPr>
        <p:spPr>
          <a:xfrm>
            <a:off x="3056277" y="4191192"/>
            <a:ext cx="1299629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Peralatan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Menggambar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Teknik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21"/>
          <p:cNvSpPr txBox="1"/>
          <p:nvPr/>
        </p:nvSpPr>
        <p:spPr>
          <a:xfrm>
            <a:off x="4993338" y="4256801"/>
            <a:ext cx="122634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Arial" pitchFamily="34" charset="0"/>
                <a:cs typeface="Arial" pitchFamily="34" charset="0"/>
              </a:rPr>
              <a:t>Skala</a:t>
            </a:r>
            <a:r>
              <a:rPr lang="en-US" sz="1400" b="1" kern="0" dirty="0">
                <a:solidFill>
                  <a:schemeClr val="tx2">
                    <a:lumMod val="25000"/>
                    <a:lumOff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solidFill>
                <a:schemeClr val="tx2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21"/>
          <p:cNvSpPr txBox="1"/>
          <p:nvPr/>
        </p:nvSpPr>
        <p:spPr>
          <a:xfrm>
            <a:off x="4031272" y="5430359"/>
            <a:ext cx="122634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Mengenal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Huruf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21"/>
          <p:cNvSpPr txBox="1"/>
          <p:nvPr/>
        </p:nvSpPr>
        <p:spPr>
          <a:xfrm>
            <a:off x="5950396" y="5445224"/>
            <a:ext cx="12263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Notasi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Keterangan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21"/>
          <p:cNvSpPr txBox="1"/>
          <p:nvPr/>
        </p:nvSpPr>
        <p:spPr>
          <a:xfrm>
            <a:off x="6956300" y="4149080"/>
            <a:ext cx="12263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Simbol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Material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21"/>
          <p:cNvSpPr txBox="1"/>
          <p:nvPr/>
        </p:nvSpPr>
        <p:spPr>
          <a:xfrm>
            <a:off x="7892404" y="5427221"/>
            <a:ext cx="122634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Proyeksi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21"/>
          <p:cNvSpPr txBox="1"/>
          <p:nvPr/>
        </p:nvSpPr>
        <p:spPr>
          <a:xfrm>
            <a:off x="8830716" y="4191192"/>
            <a:ext cx="122634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488740" y="4350167"/>
            <a:ext cx="9211344" cy="1482924"/>
            <a:chOff x="1179449" y="2893788"/>
            <a:chExt cx="9829928" cy="1582510"/>
          </a:xfrm>
        </p:grpSpPr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964410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0455899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139459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 flipH="1">
              <a:off x="2424724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3458537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 flipH="1">
              <a:off x="448336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551603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 flipH="1">
              <a:off x="6540859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757116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8"/>
            <p:cNvSpPr>
              <a:spLocks/>
            </p:cNvSpPr>
            <p:nvPr/>
          </p:nvSpPr>
          <p:spPr bwMode="auto">
            <a:xfrm flipH="1">
              <a:off x="8592332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206388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270334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6327830" y="2893788"/>
              <a:ext cx="553478" cy="5534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8382958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179449" y="3922822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 flipH="1">
              <a:off x="3238368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5297008" y="3922822"/>
              <a:ext cx="553476" cy="5534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7354502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9405977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330089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4394035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6451530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8506658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336206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542070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7478202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9529676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4800668" y="1728865"/>
            <a:ext cx="87075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4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05</a:t>
            </a:r>
          </a:p>
        </p:txBody>
      </p:sp>
      <p:cxnSp>
        <p:nvCxnSpPr>
          <p:cNvPr id="132" name="Straight Connector 131"/>
          <p:cNvCxnSpPr/>
          <p:nvPr/>
        </p:nvCxnSpPr>
        <p:spPr>
          <a:xfrm>
            <a:off x="1738296" y="3829688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2529839" y="1537691"/>
            <a:ext cx="1874521" cy="1873376"/>
            <a:chOff x="3487738" y="822325"/>
            <a:chExt cx="5207000" cy="5203825"/>
          </a:xfrm>
        </p:grpSpPr>
        <p:sp>
          <p:nvSpPr>
            <p:cNvPr id="134" name="Freeform 24"/>
            <p:cNvSpPr>
              <a:spLocks/>
            </p:cNvSpPr>
            <p:nvPr/>
          </p:nvSpPr>
          <p:spPr bwMode="auto">
            <a:xfrm>
              <a:off x="3487738" y="822325"/>
              <a:ext cx="5207000" cy="5203825"/>
            </a:xfrm>
            <a:custGeom>
              <a:avLst/>
              <a:gdLst>
                <a:gd name="T0" fmla="*/ 3480 w 6560"/>
                <a:gd name="T1" fmla="*/ 6 h 6556"/>
                <a:gd name="T2" fmla="*/ 3869 w 6560"/>
                <a:gd name="T3" fmla="*/ 54 h 6556"/>
                <a:gd name="T4" fmla="*/ 4244 w 6560"/>
                <a:gd name="T5" fmla="*/ 144 h 6556"/>
                <a:gd name="T6" fmla="*/ 4599 w 6560"/>
                <a:gd name="T7" fmla="*/ 277 h 6556"/>
                <a:gd name="T8" fmla="*/ 4934 w 6560"/>
                <a:gd name="T9" fmla="*/ 448 h 6556"/>
                <a:gd name="T10" fmla="*/ 5248 w 6560"/>
                <a:gd name="T11" fmla="*/ 656 h 6556"/>
                <a:gd name="T12" fmla="*/ 5533 w 6560"/>
                <a:gd name="T13" fmla="*/ 895 h 6556"/>
                <a:gd name="T14" fmla="*/ 5788 w 6560"/>
                <a:gd name="T15" fmla="*/ 1166 h 6556"/>
                <a:gd name="T16" fmla="*/ 6012 w 6560"/>
                <a:gd name="T17" fmla="*/ 1465 h 6556"/>
                <a:gd name="T18" fmla="*/ 6203 w 6560"/>
                <a:gd name="T19" fmla="*/ 1788 h 6556"/>
                <a:gd name="T20" fmla="*/ 6355 w 6560"/>
                <a:gd name="T21" fmla="*/ 2135 h 6556"/>
                <a:gd name="T22" fmla="*/ 6466 w 6560"/>
                <a:gd name="T23" fmla="*/ 2500 h 6556"/>
                <a:gd name="T24" fmla="*/ 6536 w 6560"/>
                <a:gd name="T25" fmla="*/ 2882 h 6556"/>
                <a:gd name="T26" fmla="*/ 6560 w 6560"/>
                <a:gd name="T27" fmla="*/ 3279 h 6556"/>
                <a:gd name="T28" fmla="*/ 6536 w 6560"/>
                <a:gd name="T29" fmla="*/ 3674 h 6556"/>
                <a:gd name="T30" fmla="*/ 6466 w 6560"/>
                <a:gd name="T31" fmla="*/ 4056 h 6556"/>
                <a:gd name="T32" fmla="*/ 6355 w 6560"/>
                <a:gd name="T33" fmla="*/ 4421 h 6556"/>
                <a:gd name="T34" fmla="*/ 6203 w 6560"/>
                <a:gd name="T35" fmla="*/ 4768 h 6556"/>
                <a:gd name="T36" fmla="*/ 6012 w 6560"/>
                <a:gd name="T37" fmla="*/ 5091 h 6556"/>
                <a:gd name="T38" fmla="*/ 5788 w 6560"/>
                <a:gd name="T39" fmla="*/ 5390 h 6556"/>
                <a:gd name="T40" fmla="*/ 5533 w 6560"/>
                <a:gd name="T41" fmla="*/ 5661 h 6556"/>
                <a:gd name="T42" fmla="*/ 5248 w 6560"/>
                <a:gd name="T43" fmla="*/ 5902 h 6556"/>
                <a:gd name="T44" fmla="*/ 4934 w 6560"/>
                <a:gd name="T45" fmla="*/ 6108 h 6556"/>
                <a:gd name="T46" fmla="*/ 4599 w 6560"/>
                <a:gd name="T47" fmla="*/ 6279 h 6556"/>
                <a:gd name="T48" fmla="*/ 4244 w 6560"/>
                <a:gd name="T49" fmla="*/ 6413 h 6556"/>
                <a:gd name="T50" fmla="*/ 3869 w 6560"/>
                <a:gd name="T51" fmla="*/ 6502 h 6556"/>
                <a:gd name="T52" fmla="*/ 3480 w 6560"/>
                <a:gd name="T53" fmla="*/ 6550 h 6556"/>
                <a:gd name="T54" fmla="*/ 3080 w 6560"/>
                <a:gd name="T55" fmla="*/ 6550 h 6556"/>
                <a:gd name="T56" fmla="*/ 2691 w 6560"/>
                <a:gd name="T57" fmla="*/ 6502 h 6556"/>
                <a:gd name="T58" fmla="*/ 2316 w 6560"/>
                <a:gd name="T59" fmla="*/ 6413 h 6556"/>
                <a:gd name="T60" fmla="*/ 1961 w 6560"/>
                <a:gd name="T61" fmla="*/ 6279 h 6556"/>
                <a:gd name="T62" fmla="*/ 1624 w 6560"/>
                <a:gd name="T63" fmla="*/ 6108 h 6556"/>
                <a:gd name="T64" fmla="*/ 1312 w 6560"/>
                <a:gd name="T65" fmla="*/ 5902 h 6556"/>
                <a:gd name="T66" fmla="*/ 1027 w 6560"/>
                <a:gd name="T67" fmla="*/ 5661 h 6556"/>
                <a:gd name="T68" fmla="*/ 772 w 6560"/>
                <a:gd name="T69" fmla="*/ 5390 h 6556"/>
                <a:gd name="T70" fmla="*/ 547 w 6560"/>
                <a:gd name="T71" fmla="*/ 5091 h 6556"/>
                <a:gd name="T72" fmla="*/ 357 w 6560"/>
                <a:gd name="T73" fmla="*/ 4768 h 6556"/>
                <a:gd name="T74" fmla="*/ 205 w 6560"/>
                <a:gd name="T75" fmla="*/ 4421 h 6556"/>
                <a:gd name="T76" fmla="*/ 94 w 6560"/>
                <a:gd name="T77" fmla="*/ 4056 h 6556"/>
                <a:gd name="T78" fmla="*/ 24 w 6560"/>
                <a:gd name="T79" fmla="*/ 3674 h 6556"/>
                <a:gd name="T80" fmla="*/ 0 w 6560"/>
                <a:gd name="T81" fmla="*/ 3279 h 6556"/>
                <a:gd name="T82" fmla="*/ 24 w 6560"/>
                <a:gd name="T83" fmla="*/ 2882 h 6556"/>
                <a:gd name="T84" fmla="*/ 94 w 6560"/>
                <a:gd name="T85" fmla="*/ 2500 h 6556"/>
                <a:gd name="T86" fmla="*/ 205 w 6560"/>
                <a:gd name="T87" fmla="*/ 2135 h 6556"/>
                <a:gd name="T88" fmla="*/ 357 w 6560"/>
                <a:gd name="T89" fmla="*/ 1788 h 6556"/>
                <a:gd name="T90" fmla="*/ 547 w 6560"/>
                <a:gd name="T91" fmla="*/ 1465 h 6556"/>
                <a:gd name="T92" fmla="*/ 772 w 6560"/>
                <a:gd name="T93" fmla="*/ 1166 h 6556"/>
                <a:gd name="T94" fmla="*/ 1027 w 6560"/>
                <a:gd name="T95" fmla="*/ 895 h 6556"/>
                <a:gd name="T96" fmla="*/ 1312 w 6560"/>
                <a:gd name="T97" fmla="*/ 656 h 6556"/>
                <a:gd name="T98" fmla="*/ 1624 w 6560"/>
                <a:gd name="T99" fmla="*/ 448 h 6556"/>
                <a:gd name="T100" fmla="*/ 1961 w 6560"/>
                <a:gd name="T101" fmla="*/ 277 h 6556"/>
                <a:gd name="T102" fmla="*/ 2316 w 6560"/>
                <a:gd name="T103" fmla="*/ 144 h 6556"/>
                <a:gd name="T104" fmla="*/ 2691 w 6560"/>
                <a:gd name="T105" fmla="*/ 54 h 6556"/>
                <a:gd name="T106" fmla="*/ 3080 w 6560"/>
                <a:gd name="T107" fmla="*/ 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60" h="6556">
                  <a:moveTo>
                    <a:pt x="3279" y="0"/>
                  </a:moveTo>
                  <a:lnTo>
                    <a:pt x="3480" y="6"/>
                  </a:lnTo>
                  <a:lnTo>
                    <a:pt x="3676" y="24"/>
                  </a:lnTo>
                  <a:lnTo>
                    <a:pt x="3869" y="54"/>
                  </a:lnTo>
                  <a:lnTo>
                    <a:pt x="4059" y="94"/>
                  </a:lnTo>
                  <a:lnTo>
                    <a:pt x="4244" y="144"/>
                  </a:lnTo>
                  <a:lnTo>
                    <a:pt x="4424" y="205"/>
                  </a:lnTo>
                  <a:lnTo>
                    <a:pt x="4599" y="277"/>
                  </a:lnTo>
                  <a:lnTo>
                    <a:pt x="4771" y="357"/>
                  </a:lnTo>
                  <a:lnTo>
                    <a:pt x="4934" y="448"/>
                  </a:lnTo>
                  <a:lnTo>
                    <a:pt x="5094" y="548"/>
                  </a:lnTo>
                  <a:lnTo>
                    <a:pt x="5248" y="656"/>
                  </a:lnTo>
                  <a:lnTo>
                    <a:pt x="5393" y="771"/>
                  </a:lnTo>
                  <a:lnTo>
                    <a:pt x="5533" y="895"/>
                  </a:lnTo>
                  <a:lnTo>
                    <a:pt x="5664" y="1027"/>
                  </a:lnTo>
                  <a:lnTo>
                    <a:pt x="5788" y="1166"/>
                  </a:lnTo>
                  <a:lnTo>
                    <a:pt x="5904" y="1312"/>
                  </a:lnTo>
                  <a:lnTo>
                    <a:pt x="6012" y="1465"/>
                  </a:lnTo>
                  <a:lnTo>
                    <a:pt x="6111" y="1625"/>
                  </a:lnTo>
                  <a:lnTo>
                    <a:pt x="6203" y="1788"/>
                  </a:lnTo>
                  <a:lnTo>
                    <a:pt x="6283" y="1959"/>
                  </a:lnTo>
                  <a:lnTo>
                    <a:pt x="6355" y="2135"/>
                  </a:lnTo>
                  <a:lnTo>
                    <a:pt x="6416" y="2314"/>
                  </a:lnTo>
                  <a:lnTo>
                    <a:pt x="6466" y="2500"/>
                  </a:lnTo>
                  <a:lnTo>
                    <a:pt x="6506" y="2689"/>
                  </a:lnTo>
                  <a:lnTo>
                    <a:pt x="6536" y="2882"/>
                  </a:lnTo>
                  <a:lnTo>
                    <a:pt x="6554" y="3078"/>
                  </a:lnTo>
                  <a:lnTo>
                    <a:pt x="6560" y="3279"/>
                  </a:lnTo>
                  <a:lnTo>
                    <a:pt x="6554" y="3478"/>
                  </a:lnTo>
                  <a:lnTo>
                    <a:pt x="6536" y="3674"/>
                  </a:lnTo>
                  <a:lnTo>
                    <a:pt x="6506" y="3867"/>
                  </a:lnTo>
                  <a:lnTo>
                    <a:pt x="6466" y="4056"/>
                  </a:lnTo>
                  <a:lnTo>
                    <a:pt x="6416" y="4242"/>
                  </a:lnTo>
                  <a:lnTo>
                    <a:pt x="6355" y="4421"/>
                  </a:lnTo>
                  <a:lnTo>
                    <a:pt x="6283" y="4597"/>
                  </a:lnTo>
                  <a:lnTo>
                    <a:pt x="6203" y="4768"/>
                  </a:lnTo>
                  <a:lnTo>
                    <a:pt x="6111" y="4933"/>
                  </a:lnTo>
                  <a:lnTo>
                    <a:pt x="6012" y="5091"/>
                  </a:lnTo>
                  <a:lnTo>
                    <a:pt x="5904" y="5244"/>
                  </a:lnTo>
                  <a:lnTo>
                    <a:pt x="5788" y="5390"/>
                  </a:lnTo>
                  <a:lnTo>
                    <a:pt x="5664" y="5529"/>
                  </a:lnTo>
                  <a:lnTo>
                    <a:pt x="5533" y="5661"/>
                  </a:lnTo>
                  <a:lnTo>
                    <a:pt x="5393" y="5785"/>
                  </a:lnTo>
                  <a:lnTo>
                    <a:pt x="5248" y="5902"/>
                  </a:lnTo>
                  <a:lnTo>
                    <a:pt x="5094" y="6010"/>
                  </a:lnTo>
                  <a:lnTo>
                    <a:pt x="4934" y="6108"/>
                  </a:lnTo>
                  <a:lnTo>
                    <a:pt x="4771" y="6199"/>
                  </a:lnTo>
                  <a:lnTo>
                    <a:pt x="4599" y="6279"/>
                  </a:lnTo>
                  <a:lnTo>
                    <a:pt x="4424" y="6351"/>
                  </a:lnTo>
                  <a:lnTo>
                    <a:pt x="4244" y="6413"/>
                  </a:lnTo>
                  <a:lnTo>
                    <a:pt x="4059" y="6462"/>
                  </a:lnTo>
                  <a:lnTo>
                    <a:pt x="3869" y="6502"/>
                  </a:lnTo>
                  <a:lnTo>
                    <a:pt x="3676" y="6532"/>
                  </a:lnTo>
                  <a:lnTo>
                    <a:pt x="3480" y="6550"/>
                  </a:lnTo>
                  <a:lnTo>
                    <a:pt x="3279" y="6556"/>
                  </a:lnTo>
                  <a:lnTo>
                    <a:pt x="3080" y="6550"/>
                  </a:lnTo>
                  <a:lnTo>
                    <a:pt x="2884" y="6532"/>
                  </a:lnTo>
                  <a:lnTo>
                    <a:pt x="2691" y="6502"/>
                  </a:lnTo>
                  <a:lnTo>
                    <a:pt x="2501" y="6462"/>
                  </a:lnTo>
                  <a:lnTo>
                    <a:pt x="2316" y="6413"/>
                  </a:lnTo>
                  <a:lnTo>
                    <a:pt x="2136" y="6351"/>
                  </a:lnTo>
                  <a:lnTo>
                    <a:pt x="1961" y="6279"/>
                  </a:lnTo>
                  <a:lnTo>
                    <a:pt x="1789" y="6199"/>
                  </a:lnTo>
                  <a:lnTo>
                    <a:pt x="1624" y="6108"/>
                  </a:lnTo>
                  <a:lnTo>
                    <a:pt x="1466" y="6010"/>
                  </a:lnTo>
                  <a:lnTo>
                    <a:pt x="1312" y="5902"/>
                  </a:lnTo>
                  <a:lnTo>
                    <a:pt x="1167" y="5785"/>
                  </a:lnTo>
                  <a:lnTo>
                    <a:pt x="1027" y="5661"/>
                  </a:lnTo>
                  <a:lnTo>
                    <a:pt x="896" y="5529"/>
                  </a:lnTo>
                  <a:lnTo>
                    <a:pt x="772" y="5390"/>
                  </a:lnTo>
                  <a:lnTo>
                    <a:pt x="654" y="5244"/>
                  </a:lnTo>
                  <a:lnTo>
                    <a:pt x="547" y="5091"/>
                  </a:lnTo>
                  <a:lnTo>
                    <a:pt x="449" y="4933"/>
                  </a:lnTo>
                  <a:lnTo>
                    <a:pt x="357" y="4768"/>
                  </a:lnTo>
                  <a:lnTo>
                    <a:pt x="277" y="4597"/>
                  </a:lnTo>
                  <a:lnTo>
                    <a:pt x="205" y="4421"/>
                  </a:lnTo>
                  <a:lnTo>
                    <a:pt x="144" y="4242"/>
                  </a:lnTo>
                  <a:lnTo>
                    <a:pt x="94" y="4056"/>
                  </a:lnTo>
                  <a:lnTo>
                    <a:pt x="54" y="3867"/>
                  </a:lnTo>
                  <a:lnTo>
                    <a:pt x="24" y="3674"/>
                  </a:lnTo>
                  <a:lnTo>
                    <a:pt x="6" y="3478"/>
                  </a:lnTo>
                  <a:lnTo>
                    <a:pt x="0" y="3279"/>
                  </a:lnTo>
                  <a:lnTo>
                    <a:pt x="6" y="3078"/>
                  </a:lnTo>
                  <a:lnTo>
                    <a:pt x="24" y="2882"/>
                  </a:lnTo>
                  <a:lnTo>
                    <a:pt x="54" y="2689"/>
                  </a:lnTo>
                  <a:lnTo>
                    <a:pt x="94" y="2500"/>
                  </a:lnTo>
                  <a:lnTo>
                    <a:pt x="144" y="2314"/>
                  </a:lnTo>
                  <a:lnTo>
                    <a:pt x="205" y="2135"/>
                  </a:lnTo>
                  <a:lnTo>
                    <a:pt x="277" y="1959"/>
                  </a:lnTo>
                  <a:lnTo>
                    <a:pt x="357" y="1788"/>
                  </a:lnTo>
                  <a:lnTo>
                    <a:pt x="449" y="1625"/>
                  </a:lnTo>
                  <a:lnTo>
                    <a:pt x="547" y="1465"/>
                  </a:lnTo>
                  <a:lnTo>
                    <a:pt x="654" y="1312"/>
                  </a:lnTo>
                  <a:lnTo>
                    <a:pt x="772" y="1166"/>
                  </a:lnTo>
                  <a:lnTo>
                    <a:pt x="896" y="1027"/>
                  </a:lnTo>
                  <a:lnTo>
                    <a:pt x="1027" y="895"/>
                  </a:lnTo>
                  <a:lnTo>
                    <a:pt x="1167" y="771"/>
                  </a:lnTo>
                  <a:lnTo>
                    <a:pt x="1312" y="656"/>
                  </a:lnTo>
                  <a:lnTo>
                    <a:pt x="1466" y="548"/>
                  </a:lnTo>
                  <a:lnTo>
                    <a:pt x="1624" y="448"/>
                  </a:lnTo>
                  <a:lnTo>
                    <a:pt x="1789" y="357"/>
                  </a:lnTo>
                  <a:lnTo>
                    <a:pt x="1961" y="277"/>
                  </a:lnTo>
                  <a:lnTo>
                    <a:pt x="2136" y="205"/>
                  </a:lnTo>
                  <a:lnTo>
                    <a:pt x="2316" y="144"/>
                  </a:lnTo>
                  <a:lnTo>
                    <a:pt x="2501" y="94"/>
                  </a:lnTo>
                  <a:lnTo>
                    <a:pt x="2691" y="54"/>
                  </a:lnTo>
                  <a:lnTo>
                    <a:pt x="2884" y="24"/>
                  </a:lnTo>
                  <a:lnTo>
                    <a:pt x="3080" y="6"/>
                  </a:lnTo>
                  <a:lnTo>
                    <a:pt x="3279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" name="Freeform 25"/>
            <p:cNvSpPr>
              <a:spLocks/>
            </p:cNvSpPr>
            <p:nvPr/>
          </p:nvSpPr>
          <p:spPr bwMode="auto">
            <a:xfrm>
              <a:off x="4575175" y="2544763"/>
              <a:ext cx="3151188" cy="2613025"/>
            </a:xfrm>
            <a:custGeom>
              <a:avLst/>
              <a:gdLst>
                <a:gd name="T0" fmla="*/ 2364 w 3969"/>
                <a:gd name="T1" fmla="*/ 8 h 3291"/>
                <a:gd name="T2" fmla="*/ 2507 w 3969"/>
                <a:gd name="T3" fmla="*/ 46 h 3291"/>
                <a:gd name="T4" fmla="*/ 2643 w 3969"/>
                <a:gd name="T5" fmla="*/ 97 h 3291"/>
                <a:gd name="T6" fmla="*/ 2781 w 3969"/>
                <a:gd name="T7" fmla="*/ 147 h 3291"/>
                <a:gd name="T8" fmla="*/ 2926 w 3969"/>
                <a:gd name="T9" fmla="*/ 173 h 3291"/>
                <a:gd name="T10" fmla="*/ 3969 w 3969"/>
                <a:gd name="T11" fmla="*/ 1248 h 3291"/>
                <a:gd name="T12" fmla="*/ 3782 w 3969"/>
                <a:gd name="T13" fmla="*/ 1499 h 3291"/>
                <a:gd name="T14" fmla="*/ 3740 w 3969"/>
                <a:gd name="T15" fmla="*/ 1666 h 3291"/>
                <a:gd name="T16" fmla="*/ 3644 w 3969"/>
                <a:gd name="T17" fmla="*/ 1814 h 3291"/>
                <a:gd name="T18" fmla="*/ 3539 w 3969"/>
                <a:gd name="T19" fmla="*/ 1921 h 3291"/>
                <a:gd name="T20" fmla="*/ 3465 w 3969"/>
                <a:gd name="T21" fmla="*/ 1977 h 3291"/>
                <a:gd name="T22" fmla="*/ 3363 w 3969"/>
                <a:gd name="T23" fmla="*/ 2043 h 3291"/>
                <a:gd name="T24" fmla="*/ 3199 w 3969"/>
                <a:gd name="T25" fmla="*/ 2149 h 3291"/>
                <a:gd name="T26" fmla="*/ 2992 w 3969"/>
                <a:gd name="T27" fmla="*/ 2284 h 3291"/>
                <a:gd name="T28" fmla="*/ 2753 w 3969"/>
                <a:gd name="T29" fmla="*/ 2438 h 3291"/>
                <a:gd name="T30" fmla="*/ 2501 w 3969"/>
                <a:gd name="T31" fmla="*/ 2601 h 3291"/>
                <a:gd name="T32" fmla="*/ 2254 w 3969"/>
                <a:gd name="T33" fmla="*/ 2762 h 3291"/>
                <a:gd name="T34" fmla="*/ 2025 w 3969"/>
                <a:gd name="T35" fmla="*/ 2910 h 3291"/>
                <a:gd name="T36" fmla="*/ 1831 w 3969"/>
                <a:gd name="T37" fmla="*/ 3036 h 3291"/>
                <a:gd name="T38" fmla="*/ 1690 w 3969"/>
                <a:gd name="T39" fmla="*/ 3127 h 3291"/>
                <a:gd name="T40" fmla="*/ 1482 w 3969"/>
                <a:gd name="T41" fmla="*/ 3263 h 3291"/>
                <a:gd name="T42" fmla="*/ 1382 w 3969"/>
                <a:gd name="T43" fmla="*/ 3291 h 3291"/>
                <a:gd name="T44" fmla="*/ 1239 w 3969"/>
                <a:gd name="T45" fmla="*/ 3265 h 3291"/>
                <a:gd name="T46" fmla="*/ 1125 w 3969"/>
                <a:gd name="T47" fmla="*/ 3165 h 3291"/>
                <a:gd name="T48" fmla="*/ 1081 w 3969"/>
                <a:gd name="T49" fmla="*/ 3022 h 3291"/>
                <a:gd name="T50" fmla="*/ 1117 w 3969"/>
                <a:gd name="T51" fmla="*/ 2880 h 3291"/>
                <a:gd name="T52" fmla="*/ 1181 w 3969"/>
                <a:gd name="T53" fmla="*/ 2802 h 3291"/>
                <a:gd name="T54" fmla="*/ 912 w 3969"/>
                <a:gd name="T55" fmla="*/ 2956 h 3291"/>
                <a:gd name="T56" fmla="*/ 770 w 3969"/>
                <a:gd name="T57" fmla="*/ 2950 h 3291"/>
                <a:gd name="T58" fmla="*/ 650 w 3969"/>
                <a:gd name="T59" fmla="*/ 2876 h 3291"/>
                <a:gd name="T60" fmla="*/ 583 w 3969"/>
                <a:gd name="T61" fmla="*/ 2747 h 3291"/>
                <a:gd name="T62" fmla="*/ 587 w 3969"/>
                <a:gd name="T63" fmla="*/ 2607 h 3291"/>
                <a:gd name="T64" fmla="*/ 662 w 3969"/>
                <a:gd name="T65" fmla="*/ 2487 h 3291"/>
                <a:gd name="T66" fmla="*/ 477 w 3969"/>
                <a:gd name="T67" fmla="*/ 2595 h 3291"/>
                <a:gd name="T68" fmla="*/ 337 w 3969"/>
                <a:gd name="T69" fmla="*/ 2615 h 3291"/>
                <a:gd name="T70" fmla="*/ 206 w 3969"/>
                <a:gd name="T71" fmla="*/ 2563 h 3291"/>
                <a:gd name="T72" fmla="*/ 116 w 3969"/>
                <a:gd name="T73" fmla="*/ 2448 h 3291"/>
                <a:gd name="T74" fmla="*/ 98 w 3969"/>
                <a:gd name="T75" fmla="*/ 2308 h 3291"/>
                <a:gd name="T76" fmla="*/ 150 w 3969"/>
                <a:gd name="T77" fmla="*/ 2176 h 3291"/>
                <a:gd name="T78" fmla="*/ 427 w 3969"/>
                <a:gd name="T79" fmla="*/ 1977 h 3291"/>
                <a:gd name="T80" fmla="*/ 289 w 3969"/>
                <a:gd name="T81" fmla="*/ 2021 h 3291"/>
                <a:gd name="T82" fmla="*/ 152 w 3969"/>
                <a:gd name="T83" fmla="*/ 1991 h 3291"/>
                <a:gd name="T84" fmla="*/ 44 w 3969"/>
                <a:gd name="T85" fmla="*/ 1895 h 3291"/>
                <a:gd name="T86" fmla="*/ 0 w 3969"/>
                <a:gd name="T87" fmla="*/ 1758 h 3291"/>
                <a:gd name="T88" fmla="*/ 30 w 3969"/>
                <a:gd name="T89" fmla="*/ 1622 h 3291"/>
                <a:gd name="T90" fmla="*/ 126 w 3969"/>
                <a:gd name="T91" fmla="*/ 1515 h 3291"/>
                <a:gd name="T92" fmla="*/ 331 w 3969"/>
                <a:gd name="T93" fmla="*/ 1381 h 3291"/>
                <a:gd name="T94" fmla="*/ 513 w 3969"/>
                <a:gd name="T95" fmla="*/ 1265 h 3291"/>
                <a:gd name="T96" fmla="*/ 714 w 3969"/>
                <a:gd name="T97" fmla="*/ 1134 h 3291"/>
                <a:gd name="T98" fmla="*/ 912 w 3969"/>
                <a:gd name="T99" fmla="*/ 1004 h 3291"/>
                <a:gd name="T100" fmla="*/ 1083 w 3969"/>
                <a:gd name="T101" fmla="*/ 893 h 3291"/>
                <a:gd name="T102" fmla="*/ 1205 w 3969"/>
                <a:gd name="T103" fmla="*/ 815 h 3291"/>
                <a:gd name="T104" fmla="*/ 1341 w 3969"/>
                <a:gd name="T105" fmla="*/ 727 h 3291"/>
                <a:gd name="T106" fmla="*/ 1510 w 3969"/>
                <a:gd name="T107" fmla="*/ 610 h 3291"/>
                <a:gd name="T108" fmla="*/ 1652 w 3969"/>
                <a:gd name="T109" fmla="*/ 476 h 3291"/>
                <a:gd name="T110" fmla="*/ 1730 w 3969"/>
                <a:gd name="T111" fmla="*/ 325 h 3291"/>
                <a:gd name="T112" fmla="*/ 1811 w 3969"/>
                <a:gd name="T113" fmla="*/ 157 h 3291"/>
                <a:gd name="T114" fmla="*/ 2025 w 3969"/>
                <a:gd name="T115" fmla="*/ 48 h 3291"/>
                <a:gd name="T116" fmla="*/ 2206 w 3969"/>
                <a:gd name="T117" fmla="*/ 4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69" h="3291">
                  <a:moveTo>
                    <a:pt x="2260" y="0"/>
                  </a:moveTo>
                  <a:lnTo>
                    <a:pt x="2314" y="2"/>
                  </a:lnTo>
                  <a:lnTo>
                    <a:pt x="2364" y="8"/>
                  </a:lnTo>
                  <a:lnTo>
                    <a:pt x="2414" y="18"/>
                  </a:lnTo>
                  <a:lnTo>
                    <a:pt x="2461" y="32"/>
                  </a:lnTo>
                  <a:lnTo>
                    <a:pt x="2507" y="46"/>
                  </a:lnTo>
                  <a:lnTo>
                    <a:pt x="2553" y="64"/>
                  </a:lnTo>
                  <a:lnTo>
                    <a:pt x="2599" y="79"/>
                  </a:lnTo>
                  <a:lnTo>
                    <a:pt x="2643" y="97"/>
                  </a:lnTo>
                  <a:lnTo>
                    <a:pt x="2689" y="115"/>
                  </a:lnTo>
                  <a:lnTo>
                    <a:pt x="2735" y="131"/>
                  </a:lnTo>
                  <a:lnTo>
                    <a:pt x="2781" y="147"/>
                  </a:lnTo>
                  <a:lnTo>
                    <a:pt x="2826" y="159"/>
                  </a:lnTo>
                  <a:lnTo>
                    <a:pt x="2876" y="169"/>
                  </a:lnTo>
                  <a:lnTo>
                    <a:pt x="2926" y="173"/>
                  </a:lnTo>
                  <a:lnTo>
                    <a:pt x="2978" y="175"/>
                  </a:lnTo>
                  <a:lnTo>
                    <a:pt x="3186" y="40"/>
                  </a:lnTo>
                  <a:lnTo>
                    <a:pt x="3969" y="1248"/>
                  </a:lnTo>
                  <a:lnTo>
                    <a:pt x="3760" y="1383"/>
                  </a:lnTo>
                  <a:lnTo>
                    <a:pt x="3776" y="1441"/>
                  </a:lnTo>
                  <a:lnTo>
                    <a:pt x="3782" y="1499"/>
                  </a:lnTo>
                  <a:lnTo>
                    <a:pt x="3776" y="1557"/>
                  </a:lnTo>
                  <a:lnTo>
                    <a:pt x="3762" y="1612"/>
                  </a:lnTo>
                  <a:lnTo>
                    <a:pt x="3740" y="1666"/>
                  </a:lnTo>
                  <a:lnTo>
                    <a:pt x="3712" y="1718"/>
                  </a:lnTo>
                  <a:lnTo>
                    <a:pt x="3680" y="1768"/>
                  </a:lnTo>
                  <a:lnTo>
                    <a:pt x="3644" y="1814"/>
                  </a:lnTo>
                  <a:lnTo>
                    <a:pt x="3608" y="1854"/>
                  </a:lnTo>
                  <a:lnTo>
                    <a:pt x="3572" y="1891"/>
                  </a:lnTo>
                  <a:lnTo>
                    <a:pt x="3539" y="1921"/>
                  </a:lnTo>
                  <a:lnTo>
                    <a:pt x="3507" y="1947"/>
                  </a:lnTo>
                  <a:lnTo>
                    <a:pt x="3481" y="1965"/>
                  </a:lnTo>
                  <a:lnTo>
                    <a:pt x="3465" y="1977"/>
                  </a:lnTo>
                  <a:lnTo>
                    <a:pt x="3439" y="1993"/>
                  </a:lnTo>
                  <a:lnTo>
                    <a:pt x="3405" y="2015"/>
                  </a:lnTo>
                  <a:lnTo>
                    <a:pt x="3363" y="2043"/>
                  </a:lnTo>
                  <a:lnTo>
                    <a:pt x="3315" y="2073"/>
                  </a:lnTo>
                  <a:lnTo>
                    <a:pt x="3259" y="2109"/>
                  </a:lnTo>
                  <a:lnTo>
                    <a:pt x="3199" y="2149"/>
                  </a:lnTo>
                  <a:lnTo>
                    <a:pt x="3136" y="2190"/>
                  </a:lnTo>
                  <a:lnTo>
                    <a:pt x="3066" y="2236"/>
                  </a:lnTo>
                  <a:lnTo>
                    <a:pt x="2992" y="2284"/>
                  </a:lnTo>
                  <a:lnTo>
                    <a:pt x="2914" y="2334"/>
                  </a:lnTo>
                  <a:lnTo>
                    <a:pt x="2834" y="2386"/>
                  </a:lnTo>
                  <a:lnTo>
                    <a:pt x="2753" y="2438"/>
                  </a:lnTo>
                  <a:lnTo>
                    <a:pt x="2669" y="2491"/>
                  </a:lnTo>
                  <a:lnTo>
                    <a:pt x="2585" y="2547"/>
                  </a:lnTo>
                  <a:lnTo>
                    <a:pt x="2501" y="2601"/>
                  </a:lnTo>
                  <a:lnTo>
                    <a:pt x="2418" y="2655"/>
                  </a:lnTo>
                  <a:lnTo>
                    <a:pt x="2334" y="2709"/>
                  </a:lnTo>
                  <a:lnTo>
                    <a:pt x="2254" y="2762"/>
                  </a:lnTo>
                  <a:lnTo>
                    <a:pt x="2174" y="2814"/>
                  </a:lnTo>
                  <a:lnTo>
                    <a:pt x="2098" y="2862"/>
                  </a:lnTo>
                  <a:lnTo>
                    <a:pt x="2025" y="2910"/>
                  </a:lnTo>
                  <a:lnTo>
                    <a:pt x="1957" y="2956"/>
                  </a:lnTo>
                  <a:lnTo>
                    <a:pt x="1893" y="2998"/>
                  </a:lnTo>
                  <a:lnTo>
                    <a:pt x="1831" y="3036"/>
                  </a:lnTo>
                  <a:lnTo>
                    <a:pt x="1777" y="3071"/>
                  </a:lnTo>
                  <a:lnTo>
                    <a:pt x="1730" y="3101"/>
                  </a:lnTo>
                  <a:lnTo>
                    <a:pt x="1690" y="3127"/>
                  </a:lnTo>
                  <a:lnTo>
                    <a:pt x="1658" y="3149"/>
                  </a:lnTo>
                  <a:lnTo>
                    <a:pt x="1636" y="3163"/>
                  </a:lnTo>
                  <a:lnTo>
                    <a:pt x="1482" y="3263"/>
                  </a:lnTo>
                  <a:lnTo>
                    <a:pt x="1480" y="3263"/>
                  </a:lnTo>
                  <a:lnTo>
                    <a:pt x="1432" y="3281"/>
                  </a:lnTo>
                  <a:lnTo>
                    <a:pt x="1382" y="3291"/>
                  </a:lnTo>
                  <a:lnTo>
                    <a:pt x="1335" y="3291"/>
                  </a:lnTo>
                  <a:lnTo>
                    <a:pt x="1285" y="3283"/>
                  </a:lnTo>
                  <a:lnTo>
                    <a:pt x="1239" y="3265"/>
                  </a:lnTo>
                  <a:lnTo>
                    <a:pt x="1197" y="3239"/>
                  </a:lnTo>
                  <a:lnTo>
                    <a:pt x="1157" y="3207"/>
                  </a:lnTo>
                  <a:lnTo>
                    <a:pt x="1125" y="3165"/>
                  </a:lnTo>
                  <a:lnTo>
                    <a:pt x="1101" y="3119"/>
                  </a:lnTo>
                  <a:lnTo>
                    <a:pt x="1087" y="3071"/>
                  </a:lnTo>
                  <a:lnTo>
                    <a:pt x="1081" y="3022"/>
                  </a:lnTo>
                  <a:lnTo>
                    <a:pt x="1085" y="2972"/>
                  </a:lnTo>
                  <a:lnTo>
                    <a:pt x="1097" y="2926"/>
                  </a:lnTo>
                  <a:lnTo>
                    <a:pt x="1117" y="2880"/>
                  </a:lnTo>
                  <a:lnTo>
                    <a:pt x="1145" y="2838"/>
                  </a:lnTo>
                  <a:lnTo>
                    <a:pt x="1181" y="2802"/>
                  </a:lnTo>
                  <a:lnTo>
                    <a:pt x="1181" y="2802"/>
                  </a:lnTo>
                  <a:lnTo>
                    <a:pt x="1002" y="2918"/>
                  </a:lnTo>
                  <a:lnTo>
                    <a:pt x="958" y="2942"/>
                  </a:lnTo>
                  <a:lnTo>
                    <a:pt x="912" y="2956"/>
                  </a:lnTo>
                  <a:lnTo>
                    <a:pt x="864" y="2962"/>
                  </a:lnTo>
                  <a:lnTo>
                    <a:pt x="816" y="2960"/>
                  </a:lnTo>
                  <a:lnTo>
                    <a:pt x="770" y="2950"/>
                  </a:lnTo>
                  <a:lnTo>
                    <a:pt x="726" y="2934"/>
                  </a:lnTo>
                  <a:lnTo>
                    <a:pt x="686" y="2908"/>
                  </a:lnTo>
                  <a:lnTo>
                    <a:pt x="650" y="2876"/>
                  </a:lnTo>
                  <a:lnTo>
                    <a:pt x="621" y="2836"/>
                  </a:lnTo>
                  <a:lnTo>
                    <a:pt x="597" y="2792"/>
                  </a:lnTo>
                  <a:lnTo>
                    <a:pt x="583" y="2747"/>
                  </a:lnTo>
                  <a:lnTo>
                    <a:pt x="575" y="2701"/>
                  </a:lnTo>
                  <a:lnTo>
                    <a:pt x="577" y="2653"/>
                  </a:lnTo>
                  <a:lnTo>
                    <a:pt x="587" y="2607"/>
                  </a:lnTo>
                  <a:lnTo>
                    <a:pt x="605" y="2563"/>
                  </a:lnTo>
                  <a:lnTo>
                    <a:pt x="629" y="2523"/>
                  </a:lnTo>
                  <a:lnTo>
                    <a:pt x="662" y="2487"/>
                  </a:lnTo>
                  <a:lnTo>
                    <a:pt x="700" y="2456"/>
                  </a:lnTo>
                  <a:lnTo>
                    <a:pt x="521" y="2573"/>
                  </a:lnTo>
                  <a:lnTo>
                    <a:pt x="477" y="2595"/>
                  </a:lnTo>
                  <a:lnTo>
                    <a:pt x="431" y="2611"/>
                  </a:lnTo>
                  <a:lnTo>
                    <a:pt x="383" y="2617"/>
                  </a:lnTo>
                  <a:lnTo>
                    <a:pt x="337" y="2615"/>
                  </a:lnTo>
                  <a:lnTo>
                    <a:pt x="291" y="2605"/>
                  </a:lnTo>
                  <a:lnTo>
                    <a:pt x="248" y="2587"/>
                  </a:lnTo>
                  <a:lnTo>
                    <a:pt x="206" y="2563"/>
                  </a:lnTo>
                  <a:lnTo>
                    <a:pt x="170" y="2531"/>
                  </a:lnTo>
                  <a:lnTo>
                    <a:pt x="140" y="2491"/>
                  </a:lnTo>
                  <a:lnTo>
                    <a:pt x="116" y="2448"/>
                  </a:lnTo>
                  <a:lnTo>
                    <a:pt x="102" y="2402"/>
                  </a:lnTo>
                  <a:lnTo>
                    <a:pt x="96" y="2354"/>
                  </a:lnTo>
                  <a:lnTo>
                    <a:pt x="98" y="2308"/>
                  </a:lnTo>
                  <a:lnTo>
                    <a:pt x="106" y="2262"/>
                  </a:lnTo>
                  <a:lnTo>
                    <a:pt x="124" y="2218"/>
                  </a:lnTo>
                  <a:lnTo>
                    <a:pt x="150" y="2176"/>
                  </a:lnTo>
                  <a:lnTo>
                    <a:pt x="182" y="2141"/>
                  </a:lnTo>
                  <a:lnTo>
                    <a:pt x="220" y="2111"/>
                  </a:lnTo>
                  <a:lnTo>
                    <a:pt x="427" y="1977"/>
                  </a:lnTo>
                  <a:lnTo>
                    <a:pt x="381" y="2001"/>
                  </a:lnTo>
                  <a:lnTo>
                    <a:pt x="335" y="2015"/>
                  </a:lnTo>
                  <a:lnTo>
                    <a:pt x="289" y="2021"/>
                  </a:lnTo>
                  <a:lnTo>
                    <a:pt x="242" y="2019"/>
                  </a:lnTo>
                  <a:lnTo>
                    <a:pt x="196" y="2009"/>
                  </a:lnTo>
                  <a:lnTo>
                    <a:pt x="152" y="1991"/>
                  </a:lnTo>
                  <a:lnTo>
                    <a:pt x="112" y="1967"/>
                  </a:lnTo>
                  <a:lnTo>
                    <a:pt x="76" y="1935"/>
                  </a:lnTo>
                  <a:lnTo>
                    <a:pt x="44" y="1895"/>
                  </a:lnTo>
                  <a:lnTo>
                    <a:pt x="22" y="1852"/>
                  </a:lnTo>
                  <a:lnTo>
                    <a:pt x="6" y="1806"/>
                  </a:lnTo>
                  <a:lnTo>
                    <a:pt x="0" y="1758"/>
                  </a:lnTo>
                  <a:lnTo>
                    <a:pt x="2" y="1712"/>
                  </a:lnTo>
                  <a:lnTo>
                    <a:pt x="12" y="1666"/>
                  </a:lnTo>
                  <a:lnTo>
                    <a:pt x="30" y="1622"/>
                  </a:lnTo>
                  <a:lnTo>
                    <a:pt x="54" y="1582"/>
                  </a:lnTo>
                  <a:lnTo>
                    <a:pt x="86" y="1545"/>
                  </a:lnTo>
                  <a:lnTo>
                    <a:pt x="126" y="1515"/>
                  </a:lnTo>
                  <a:lnTo>
                    <a:pt x="279" y="1415"/>
                  </a:lnTo>
                  <a:lnTo>
                    <a:pt x="279" y="1415"/>
                  </a:lnTo>
                  <a:lnTo>
                    <a:pt x="331" y="1381"/>
                  </a:lnTo>
                  <a:lnTo>
                    <a:pt x="387" y="1345"/>
                  </a:lnTo>
                  <a:lnTo>
                    <a:pt x="449" y="1305"/>
                  </a:lnTo>
                  <a:lnTo>
                    <a:pt x="513" y="1265"/>
                  </a:lnTo>
                  <a:lnTo>
                    <a:pt x="579" y="1222"/>
                  </a:lnTo>
                  <a:lnTo>
                    <a:pt x="646" y="1178"/>
                  </a:lnTo>
                  <a:lnTo>
                    <a:pt x="714" y="1134"/>
                  </a:lnTo>
                  <a:lnTo>
                    <a:pt x="782" y="1090"/>
                  </a:lnTo>
                  <a:lnTo>
                    <a:pt x="848" y="1046"/>
                  </a:lnTo>
                  <a:lnTo>
                    <a:pt x="912" y="1004"/>
                  </a:lnTo>
                  <a:lnTo>
                    <a:pt x="974" y="964"/>
                  </a:lnTo>
                  <a:lnTo>
                    <a:pt x="1031" y="927"/>
                  </a:lnTo>
                  <a:lnTo>
                    <a:pt x="1083" y="893"/>
                  </a:lnTo>
                  <a:lnTo>
                    <a:pt x="1131" y="863"/>
                  </a:lnTo>
                  <a:lnTo>
                    <a:pt x="1171" y="837"/>
                  </a:lnTo>
                  <a:lnTo>
                    <a:pt x="1205" y="815"/>
                  </a:lnTo>
                  <a:lnTo>
                    <a:pt x="1231" y="797"/>
                  </a:lnTo>
                  <a:lnTo>
                    <a:pt x="1285" y="763"/>
                  </a:lnTo>
                  <a:lnTo>
                    <a:pt x="1341" y="727"/>
                  </a:lnTo>
                  <a:lnTo>
                    <a:pt x="1398" y="689"/>
                  </a:lnTo>
                  <a:lnTo>
                    <a:pt x="1456" y="650"/>
                  </a:lnTo>
                  <a:lnTo>
                    <a:pt x="1510" y="610"/>
                  </a:lnTo>
                  <a:lnTo>
                    <a:pt x="1562" y="566"/>
                  </a:lnTo>
                  <a:lnTo>
                    <a:pt x="1610" y="522"/>
                  </a:lnTo>
                  <a:lnTo>
                    <a:pt x="1652" y="476"/>
                  </a:lnTo>
                  <a:lnTo>
                    <a:pt x="1686" y="428"/>
                  </a:lnTo>
                  <a:lnTo>
                    <a:pt x="1714" y="378"/>
                  </a:lnTo>
                  <a:lnTo>
                    <a:pt x="1730" y="325"/>
                  </a:lnTo>
                  <a:lnTo>
                    <a:pt x="1737" y="271"/>
                  </a:lnTo>
                  <a:lnTo>
                    <a:pt x="1732" y="213"/>
                  </a:lnTo>
                  <a:lnTo>
                    <a:pt x="1811" y="157"/>
                  </a:lnTo>
                  <a:lnTo>
                    <a:pt x="1885" y="111"/>
                  </a:lnTo>
                  <a:lnTo>
                    <a:pt x="1957" y="75"/>
                  </a:lnTo>
                  <a:lnTo>
                    <a:pt x="2025" y="48"/>
                  </a:lnTo>
                  <a:lnTo>
                    <a:pt x="2087" y="26"/>
                  </a:lnTo>
                  <a:lnTo>
                    <a:pt x="2148" y="12"/>
                  </a:lnTo>
                  <a:lnTo>
                    <a:pt x="2206" y="4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" name="Freeform 27"/>
            <p:cNvSpPr>
              <a:spLocks/>
            </p:cNvSpPr>
            <p:nvPr/>
          </p:nvSpPr>
          <p:spPr bwMode="auto">
            <a:xfrm>
              <a:off x="7037388" y="2444750"/>
              <a:ext cx="857250" cy="1157288"/>
            </a:xfrm>
            <a:custGeom>
              <a:avLst/>
              <a:gdLst>
                <a:gd name="T0" fmla="*/ 231 w 1081"/>
                <a:gd name="T1" fmla="*/ 0 h 1459"/>
                <a:gd name="T2" fmla="*/ 1081 w 1081"/>
                <a:gd name="T3" fmla="*/ 1310 h 1459"/>
                <a:gd name="T4" fmla="*/ 849 w 1081"/>
                <a:gd name="T5" fmla="*/ 1459 h 1459"/>
                <a:gd name="T6" fmla="*/ 0 w 1081"/>
                <a:gd name="T7" fmla="*/ 150 h 1459"/>
                <a:gd name="T8" fmla="*/ 231 w 1081"/>
                <a:gd name="T9" fmla="*/ 0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1459">
                  <a:moveTo>
                    <a:pt x="231" y="0"/>
                  </a:moveTo>
                  <a:lnTo>
                    <a:pt x="1081" y="1310"/>
                  </a:lnTo>
                  <a:lnTo>
                    <a:pt x="849" y="1459"/>
                  </a:lnTo>
                  <a:lnTo>
                    <a:pt x="0" y="15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28"/>
            <p:cNvSpPr>
              <a:spLocks/>
            </p:cNvSpPr>
            <p:nvPr/>
          </p:nvSpPr>
          <p:spPr bwMode="auto">
            <a:xfrm>
              <a:off x="7154863" y="1743075"/>
              <a:ext cx="1520825" cy="1841500"/>
            </a:xfrm>
            <a:custGeom>
              <a:avLst/>
              <a:gdLst>
                <a:gd name="T0" fmla="*/ 1163 w 1917"/>
                <a:gd name="T1" fmla="*/ 0 h 2320"/>
                <a:gd name="T2" fmla="*/ 1281 w 1917"/>
                <a:gd name="T3" fmla="*/ 148 h 2320"/>
                <a:gd name="T4" fmla="*/ 1391 w 1917"/>
                <a:gd name="T5" fmla="*/ 301 h 2320"/>
                <a:gd name="T6" fmla="*/ 1490 w 1917"/>
                <a:gd name="T7" fmla="*/ 463 h 2320"/>
                <a:gd name="T8" fmla="*/ 1582 w 1917"/>
                <a:gd name="T9" fmla="*/ 628 h 2320"/>
                <a:gd name="T10" fmla="*/ 1664 w 1917"/>
                <a:gd name="T11" fmla="*/ 801 h 2320"/>
                <a:gd name="T12" fmla="*/ 1736 w 1917"/>
                <a:gd name="T13" fmla="*/ 979 h 2320"/>
                <a:gd name="T14" fmla="*/ 1797 w 1917"/>
                <a:gd name="T15" fmla="*/ 1162 h 2320"/>
                <a:gd name="T16" fmla="*/ 1849 w 1917"/>
                <a:gd name="T17" fmla="*/ 1350 h 2320"/>
                <a:gd name="T18" fmla="*/ 1889 w 1917"/>
                <a:gd name="T19" fmla="*/ 1541 h 2320"/>
                <a:gd name="T20" fmla="*/ 1917 w 1917"/>
                <a:gd name="T21" fmla="*/ 1736 h 2320"/>
                <a:gd name="T22" fmla="*/ 1018 w 1917"/>
                <a:gd name="T23" fmla="*/ 2320 h 2320"/>
                <a:gd name="T24" fmla="*/ 0 w 1917"/>
                <a:gd name="T25" fmla="*/ 754 h 2320"/>
                <a:gd name="T26" fmla="*/ 1163 w 1917"/>
                <a:gd name="T27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7" h="2320">
                  <a:moveTo>
                    <a:pt x="1163" y="0"/>
                  </a:moveTo>
                  <a:lnTo>
                    <a:pt x="1281" y="148"/>
                  </a:lnTo>
                  <a:lnTo>
                    <a:pt x="1391" y="301"/>
                  </a:lnTo>
                  <a:lnTo>
                    <a:pt x="1490" y="463"/>
                  </a:lnTo>
                  <a:lnTo>
                    <a:pt x="1582" y="628"/>
                  </a:lnTo>
                  <a:lnTo>
                    <a:pt x="1664" y="801"/>
                  </a:lnTo>
                  <a:lnTo>
                    <a:pt x="1736" y="979"/>
                  </a:lnTo>
                  <a:lnTo>
                    <a:pt x="1797" y="1162"/>
                  </a:lnTo>
                  <a:lnTo>
                    <a:pt x="1849" y="1350"/>
                  </a:lnTo>
                  <a:lnTo>
                    <a:pt x="1889" y="1541"/>
                  </a:lnTo>
                  <a:lnTo>
                    <a:pt x="1917" y="1736"/>
                  </a:lnTo>
                  <a:lnTo>
                    <a:pt x="1018" y="2320"/>
                  </a:lnTo>
                  <a:lnTo>
                    <a:pt x="0" y="754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29"/>
            <p:cNvSpPr>
              <a:spLocks/>
            </p:cNvSpPr>
            <p:nvPr/>
          </p:nvSpPr>
          <p:spPr bwMode="auto">
            <a:xfrm>
              <a:off x="4195763" y="2508250"/>
              <a:ext cx="3149600" cy="2649538"/>
            </a:xfrm>
            <a:custGeom>
              <a:avLst/>
              <a:gdLst>
                <a:gd name="T0" fmla="*/ 1695 w 3969"/>
                <a:gd name="T1" fmla="*/ 12 h 3337"/>
                <a:gd name="T2" fmla="*/ 1954 w 3969"/>
                <a:gd name="T3" fmla="*/ 92 h 3337"/>
                <a:gd name="T4" fmla="*/ 2237 w 3969"/>
                <a:gd name="T5" fmla="*/ 259 h 3337"/>
                <a:gd name="T6" fmla="*/ 2255 w 3969"/>
                <a:gd name="T7" fmla="*/ 424 h 3337"/>
                <a:gd name="T8" fmla="*/ 2359 w 3969"/>
                <a:gd name="T9" fmla="*/ 568 h 3337"/>
                <a:gd name="T10" fmla="*/ 2515 w 3969"/>
                <a:gd name="T11" fmla="*/ 696 h 3337"/>
                <a:gd name="T12" fmla="*/ 2684 w 3969"/>
                <a:gd name="T13" fmla="*/ 809 h 3337"/>
                <a:gd name="T14" fmla="*/ 2798 w 3969"/>
                <a:gd name="T15" fmla="*/ 883 h 3337"/>
                <a:gd name="T16" fmla="*/ 2938 w 3969"/>
                <a:gd name="T17" fmla="*/ 973 h 3337"/>
                <a:gd name="T18" fmla="*/ 3121 w 3969"/>
                <a:gd name="T19" fmla="*/ 1092 h 3337"/>
                <a:gd name="T20" fmla="*/ 3324 w 3969"/>
                <a:gd name="T21" fmla="*/ 1224 h 3337"/>
                <a:gd name="T22" fmla="*/ 3520 w 3969"/>
                <a:gd name="T23" fmla="*/ 1351 h 3337"/>
                <a:gd name="T24" fmla="*/ 3689 w 3969"/>
                <a:gd name="T25" fmla="*/ 1461 h 3337"/>
                <a:gd name="T26" fmla="*/ 3883 w 3969"/>
                <a:gd name="T27" fmla="*/ 1591 h 3337"/>
                <a:gd name="T28" fmla="*/ 3957 w 3969"/>
                <a:gd name="T29" fmla="*/ 1712 h 3337"/>
                <a:gd name="T30" fmla="*/ 3963 w 3969"/>
                <a:gd name="T31" fmla="*/ 1852 h 3337"/>
                <a:gd name="T32" fmla="*/ 3893 w 3969"/>
                <a:gd name="T33" fmla="*/ 1981 h 3337"/>
                <a:gd name="T34" fmla="*/ 3773 w 3969"/>
                <a:gd name="T35" fmla="*/ 2055 h 3337"/>
                <a:gd name="T36" fmla="*/ 3634 w 3969"/>
                <a:gd name="T37" fmla="*/ 2061 h 3337"/>
                <a:gd name="T38" fmla="*/ 3749 w 3969"/>
                <a:gd name="T39" fmla="*/ 2157 h 3337"/>
                <a:gd name="T40" fmla="*/ 3845 w 3969"/>
                <a:gd name="T41" fmla="*/ 2264 h 3337"/>
                <a:gd name="T42" fmla="*/ 3875 w 3969"/>
                <a:gd name="T43" fmla="*/ 2400 h 3337"/>
                <a:gd name="T44" fmla="*/ 3829 w 3969"/>
                <a:gd name="T45" fmla="*/ 2537 h 3337"/>
                <a:gd name="T46" fmla="*/ 3723 w 3969"/>
                <a:gd name="T47" fmla="*/ 2633 h 3337"/>
                <a:gd name="T48" fmla="*/ 3586 w 3969"/>
                <a:gd name="T49" fmla="*/ 2663 h 3337"/>
                <a:gd name="T50" fmla="*/ 3448 w 3969"/>
                <a:gd name="T51" fmla="*/ 2619 h 3337"/>
                <a:gd name="T52" fmla="*/ 3340 w 3969"/>
                <a:gd name="T53" fmla="*/ 2569 h 3337"/>
                <a:gd name="T54" fmla="*/ 3392 w 3969"/>
                <a:gd name="T55" fmla="*/ 2699 h 3337"/>
                <a:gd name="T56" fmla="*/ 3372 w 3969"/>
                <a:gd name="T57" fmla="*/ 2838 h 3337"/>
                <a:gd name="T58" fmla="*/ 3283 w 3969"/>
                <a:gd name="T59" fmla="*/ 2954 h 3337"/>
                <a:gd name="T60" fmla="*/ 3153 w 3969"/>
                <a:gd name="T61" fmla="*/ 3006 h 3337"/>
                <a:gd name="T62" fmla="*/ 3011 w 3969"/>
                <a:gd name="T63" fmla="*/ 2988 h 3337"/>
                <a:gd name="T64" fmla="*/ 2788 w 3969"/>
                <a:gd name="T65" fmla="*/ 2848 h 3337"/>
                <a:gd name="T66" fmla="*/ 2874 w 3969"/>
                <a:gd name="T67" fmla="*/ 2970 h 3337"/>
                <a:gd name="T68" fmla="*/ 2882 w 3969"/>
                <a:gd name="T69" fmla="*/ 3117 h 3337"/>
                <a:gd name="T70" fmla="*/ 2812 w 3969"/>
                <a:gd name="T71" fmla="*/ 3253 h 3337"/>
                <a:gd name="T72" fmla="*/ 2684 w 3969"/>
                <a:gd name="T73" fmla="*/ 3329 h 3337"/>
                <a:gd name="T74" fmla="*/ 2537 w 3969"/>
                <a:gd name="T75" fmla="*/ 3327 h 3337"/>
                <a:gd name="T76" fmla="*/ 2333 w 3969"/>
                <a:gd name="T77" fmla="*/ 3209 h 3337"/>
                <a:gd name="T78" fmla="*/ 2239 w 3969"/>
                <a:gd name="T79" fmla="*/ 3147 h 3337"/>
                <a:gd name="T80" fmla="*/ 2078 w 3969"/>
                <a:gd name="T81" fmla="*/ 3044 h 3337"/>
                <a:gd name="T82" fmla="*/ 1870 w 3969"/>
                <a:gd name="T83" fmla="*/ 2908 h 3337"/>
                <a:gd name="T84" fmla="*/ 1635 w 3969"/>
                <a:gd name="T85" fmla="*/ 2755 h 3337"/>
                <a:gd name="T86" fmla="*/ 1384 w 3969"/>
                <a:gd name="T87" fmla="*/ 2593 h 3337"/>
                <a:gd name="T88" fmla="*/ 1134 w 3969"/>
                <a:gd name="T89" fmla="*/ 2432 h 3337"/>
                <a:gd name="T90" fmla="*/ 905 w 3969"/>
                <a:gd name="T91" fmla="*/ 2282 h 3337"/>
                <a:gd name="T92" fmla="*/ 710 w 3969"/>
                <a:gd name="T93" fmla="*/ 2155 h 3337"/>
                <a:gd name="T94" fmla="*/ 564 w 3969"/>
                <a:gd name="T95" fmla="*/ 2061 h 3337"/>
                <a:gd name="T96" fmla="*/ 488 w 3969"/>
                <a:gd name="T97" fmla="*/ 2011 h 3337"/>
                <a:gd name="T98" fmla="*/ 396 w 3969"/>
                <a:gd name="T99" fmla="*/ 1937 h 3337"/>
                <a:gd name="T100" fmla="*/ 289 w 3969"/>
                <a:gd name="T101" fmla="*/ 1814 h 3337"/>
                <a:gd name="T102" fmla="*/ 209 w 3969"/>
                <a:gd name="T103" fmla="*/ 1658 h 3337"/>
                <a:gd name="T104" fmla="*/ 193 w 3969"/>
                <a:gd name="T105" fmla="*/ 1487 h 3337"/>
                <a:gd name="T106" fmla="*/ 783 w 3969"/>
                <a:gd name="T107" fmla="*/ 86 h 3337"/>
                <a:gd name="T108" fmla="*/ 1049 w 3969"/>
                <a:gd name="T109" fmla="*/ 167 h 3337"/>
                <a:gd name="T110" fmla="*/ 1170 w 3969"/>
                <a:gd name="T111" fmla="*/ 88 h 3337"/>
                <a:gd name="T112" fmla="*/ 1336 w 3969"/>
                <a:gd name="T113" fmla="*/ 26 h 3337"/>
                <a:gd name="T114" fmla="*/ 1539 w 3969"/>
                <a:gd name="T115" fmla="*/ 0 h 3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69" h="3337">
                  <a:moveTo>
                    <a:pt x="1539" y="0"/>
                  </a:moveTo>
                  <a:lnTo>
                    <a:pt x="1615" y="2"/>
                  </a:lnTo>
                  <a:lnTo>
                    <a:pt x="1695" y="12"/>
                  </a:lnTo>
                  <a:lnTo>
                    <a:pt x="1779" y="30"/>
                  </a:lnTo>
                  <a:lnTo>
                    <a:pt x="1864" y="56"/>
                  </a:lnTo>
                  <a:lnTo>
                    <a:pt x="1954" y="92"/>
                  </a:lnTo>
                  <a:lnTo>
                    <a:pt x="2046" y="135"/>
                  </a:lnTo>
                  <a:lnTo>
                    <a:pt x="2140" y="191"/>
                  </a:lnTo>
                  <a:lnTo>
                    <a:pt x="2237" y="259"/>
                  </a:lnTo>
                  <a:lnTo>
                    <a:pt x="2231" y="317"/>
                  </a:lnTo>
                  <a:lnTo>
                    <a:pt x="2239" y="371"/>
                  </a:lnTo>
                  <a:lnTo>
                    <a:pt x="2255" y="424"/>
                  </a:lnTo>
                  <a:lnTo>
                    <a:pt x="2283" y="474"/>
                  </a:lnTo>
                  <a:lnTo>
                    <a:pt x="2317" y="522"/>
                  </a:lnTo>
                  <a:lnTo>
                    <a:pt x="2359" y="568"/>
                  </a:lnTo>
                  <a:lnTo>
                    <a:pt x="2407" y="612"/>
                  </a:lnTo>
                  <a:lnTo>
                    <a:pt x="2459" y="656"/>
                  </a:lnTo>
                  <a:lnTo>
                    <a:pt x="2515" y="696"/>
                  </a:lnTo>
                  <a:lnTo>
                    <a:pt x="2571" y="735"/>
                  </a:lnTo>
                  <a:lnTo>
                    <a:pt x="2628" y="773"/>
                  </a:lnTo>
                  <a:lnTo>
                    <a:pt x="2684" y="809"/>
                  </a:lnTo>
                  <a:lnTo>
                    <a:pt x="2738" y="843"/>
                  </a:lnTo>
                  <a:lnTo>
                    <a:pt x="2764" y="861"/>
                  </a:lnTo>
                  <a:lnTo>
                    <a:pt x="2798" y="883"/>
                  </a:lnTo>
                  <a:lnTo>
                    <a:pt x="2838" y="909"/>
                  </a:lnTo>
                  <a:lnTo>
                    <a:pt x="2886" y="939"/>
                  </a:lnTo>
                  <a:lnTo>
                    <a:pt x="2938" y="973"/>
                  </a:lnTo>
                  <a:lnTo>
                    <a:pt x="2995" y="1010"/>
                  </a:lnTo>
                  <a:lnTo>
                    <a:pt x="3057" y="1050"/>
                  </a:lnTo>
                  <a:lnTo>
                    <a:pt x="3121" y="1092"/>
                  </a:lnTo>
                  <a:lnTo>
                    <a:pt x="3189" y="1136"/>
                  </a:lnTo>
                  <a:lnTo>
                    <a:pt x="3257" y="1180"/>
                  </a:lnTo>
                  <a:lnTo>
                    <a:pt x="3324" y="1224"/>
                  </a:lnTo>
                  <a:lnTo>
                    <a:pt x="3390" y="1268"/>
                  </a:lnTo>
                  <a:lnTo>
                    <a:pt x="3458" y="1311"/>
                  </a:lnTo>
                  <a:lnTo>
                    <a:pt x="3520" y="1351"/>
                  </a:lnTo>
                  <a:lnTo>
                    <a:pt x="3582" y="1391"/>
                  </a:lnTo>
                  <a:lnTo>
                    <a:pt x="3638" y="1427"/>
                  </a:lnTo>
                  <a:lnTo>
                    <a:pt x="3689" y="1461"/>
                  </a:lnTo>
                  <a:lnTo>
                    <a:pt x="3689" y="1461"/>
                  </a:lnTo>
                  <a:lnTo>
                    <a:pt x="3843" y="1561"/>
                  </a:lnTo>
                  <a:lnTo>
                    <a:pt x="3883" y="1591"/>
                  </a:lnTo>
                  <a:lnTo>
                    <a:pt x="3915" y="1628"/>
                  </a:lnTo>
                  <a:lnTo>
                    <a:pt x="3939" y="1668"/>
                  </a:lnTo>
                  <a:lnTo>
                    <a:pt x="3957" y="1712"/>
                  </a:lnTo>
                  <a:lnTo>
                    <a:pt x="3967" y="1758"/>
                  </a:lnTo>
                  <a:lnTo>
                    <a:pt x="3969" y="1804"/>
                  </a:lnTo>
                  <a:lnTo>
                    <a:pt x="3963" y="1852"/>
                  </a:lnTo>
                  <a:lnTo>
                    <a:pt x="3949" y="1898"/>
                  </a:lnTo>
                  <a:lnTo>
                    <a:pt x="3925" y="1941"/>
                  </a:lnTo>
                  <a:lnTo>
                    <a:pt x="3893" y="1981"/>
                  </a:lnTo>
                  <a:lnTo>
                    <a:pt x="3857" y="2013"/>
                  </a:lnTo>
                  <a:lnTo>
                    <a:pt x="3817" y="2037"/>
                  </a:lnTo>
                  <a:lnTo>
                    <a:pt x="3773" y="2055"/>
                  </a:lnTo>
                  <a:lnTo>
                    <a:pt x="3727" y="2065"/>
                  </a:lnTo>
                  <a:lnTo>
                    <a:pt x="3679" y="2067"/>
                  </a:lnTo>
                  <a:lnTo>
                    <a:pt x="3634" y="2061"/>
                  </a:lnTo>
                  <a:lnTo>
                    <a:pt x="3588" y="2047"/>
                  </a:lnTo>
                  <a:lnTo>
                    <a:pt x="3544" y="2023"/>
                  </a:lnTo>
                  <a:lnTo>
                    <a:pt x="3749" y="2157"/>
                  </a:lnTo>
                  <a:lnTo>
                    <a:pt x="3787" y="2187"/>
                  </a:lnTo>
                  <a:lnTo>
                    <a:pt x="3819" y="2222"/>
                  </a:lnTo>
                  <a:lnTo>
                    <a:pt x="3845" y="2264"/>
                  </a:lnTo>
                  <a:lnTo>
                    <a:pt x="3863" y="2308"/>
                  </a:lnTo>
                  <a:lnTo>
                    <a:pt x="3873" y="2354"/>
                  </a:lnTo>
                  <a:lnTo>
                    <a:pt x="3875" y="2400"/>
                  </a:lnTo>
                  <a:lnTo>
                    <a:pt x="3867" y="2448"/>
                  </a:lnTo>
                  <a:lnTo>
                    <a:pt x="3853" y="2494"/>
                  </a:lnTo>
                  <a:lnTo>
                    <a:pt x="3829" y="2537"/>
                  </a:lnTo>
                  <a:lnTo>
                    <a:pt x="3799" y="2577"/>
                  </a:lnTo>
                  <a:lnTo>
                    <a:pt x="3763" y="2609"/>
                  </a:lnTo>
                  <a:lnTo>
                    <a:pt x="3723" y="2633"/>
                  </a:lnTo>
                  <a:lnTo>
                    <a:pt x="3679" y="2651"/>
                  </a:lnTo>
                  <a:lnTo>
                    <a:pt x="3634" y="2661"/>
                  </a:lnTo>
                  <a:lnTo>
                    <a:pt x="3586" y="2663"/>
                  </a:lnTo>
                  <a:lnTo>
                    <a:pt x="3538" y="2657"/>
                  </a:lnTo>
                  <a:lnTo>
                    <a:pt x="3492" y="2641"/>
                  </a:lnTo>
                  <a:lnTo>
                    <a:pt x="3448" y="2619"/>
                  </a:lnTo>
                  <a:lnTo>
                    <a:pt x="3269" y="2502"/>
                  </a:lnTo>
                  <a:lnTo>
                    <a:pt x="3308" y="2533"/>
                  </a:lnTo>
                  <a:lnTo>
                    <a:pt x="3340" y="2569"/>
                  </a:lnTo>
                  <a:lnTo>
                    <a:pt x="3364" y="2609"/>
                  </a:lnTo>
                  <a:lnTo>
                    <a:pt x="3382" y="2653"/>
                  </a:lnTo>
                  <a:lnTo>
                    <a:pt x="3392" y="2699"/>
                  </a:lnTo>
                  <a:lnTo>
                    <a:pt x="3394" y="2747"/>
                  </a:lnTo>
                  <a:lnTo>
                    <a:pt x="3388" y="2793"/>
                  </a:lnTo>
                  <a:lnTo>
                    <a:pt x="3372" y="2838"/>
                  </a:lnTo>
                  <a:lnTo>
                    <a:pt x="3350" y="2882"/>
                  </a:lnTo>
                  <a:lnTo>
                    <a:pt x="3318" y="2922"/>
                  </a:lnTo>
                  <a:lnTo>
                    <a:pt x="3283" y="2954"/>
                  </a:lnTo>
                  <a:lnTo>
                    <a:pt x="3243" y="2980"/>
                  </a:lnTo>
                  <a:lnTo>
                    <a:pt x="3199" y="2996"/>
                  </a:lnTo>
                  <a:lnTo>
                    <a:pt x="3153" y="3006"/>
                  </a:lnTo>
                  <a:lnTo>
                    <a:pt x="3105" y="3008"/>
                  </a:lnTo>
                  <a:lnTo>
                    <a:pt x="3059" y="3002"/>
                  </a:lnTo>
                  <a:lnTo>
                    <a:pt x="3011" y="2988"/>
                  </a:lnTo>
                  <a:lnTo>
                    <a:pt x="2967" y="2964"/>
                  </a:lnTo>
                  <a:lnTo>
                    <a:pt x="2788" y="2846"/>
                  </a:lnTo>
                  <a:lnTo>
                    <a:pt x="2788" y="2848"/>
                  </a:lnTo>
                  <a:lnTo>
                    <a:pt x="2824" y="2884"/>
                  </a:lnTo>
                  <a:lnTo>
                    <a:pt x="2852" y="2926"/>
                  </a:lnTo>
                  <a:lnTo>
                    <a:pt x="2874" y="2970"/>
                  </a:lnTo>
                  <a:lnTo>
                    <a:pt x="2886" y="3018"/>
                  </a:lnTo>
                  <a:lnTo>
                    <a:pt x="2888" y="3068"/>
                  </a:lnTo>
                  <a:lnTo>
                    <a:pt x="2882" y="3117"/>
                  </a:lnTo>
                  <a:lnTo>
                    <a:pt x="2868" y="3165"/>
                  </a:lnTo>
                  <a:lnTo>
                    <a:pt x="2844" y="3211"/>
                  </a:lnTo>
                  <a:lnTo>
                    <a:pt x="2812" y="3253"/>
                  </a:lnTo>
                  <a:lnTo>
                    <a:pt x="2774" y="3285"/>
                  </a:lnTo>
                  <a:lnTo>
                    <a:pt x="2730" y="3311"/>
                  </a:lnTo>
                  <a:lnTo>
                    <a:pt x="2684" y="3329"/>
                  </a:lnTo>
                  <a:lnTo>
                    <a:pt x="2636" y="3337"/>
                  </a:lnTo>
                  <a:lnTo>
                    <a:pt x="2586" y="3337"/>
                  </a:lnTo>
                  <a:lnTo>
                    <a:pt x="2537" y="3327"/>
                  </a:lnTo>
                  <a:lnTo>
                    <a:pt x="2489" y="3309"/>
                  </a:lnTo>
                  <a:lnTo>
                    <a:pt x="2489" y="3309"/>
                  </a:lnTo>
                  <a:lnTo>
                    <a:pt x="2333" y="3209"/>
                  </a:lnTo>
                  <a:lnTo>
                    <a:pt x="2311" y="3195"/>
                  </a:lnTo>
                  <a:lnTo>
                    <a:pt x="2279" y="3173"/>
                  </a:lnTo>
                  <a:lnTo>
                    <a:pt x="2239" y="3147"/>
                  </a:lnTo>
                  <a:lnTo>
                    <a:pt x="2192" y="3117"/>
                  </a:lnTo>
                  <a:lnTo>
                    <a:pt x="2138" y="3082"/>
                  </a:lnTo>
                  <a:lnTo>
                    <a:pt x="2078" y="3044"/>
                  </a:lnTo>
                  <a:lnTo>
                    <a:pt x="2012" y="3002"/>
                  </a:lnTo>
                  <a:lnTo>
                    <a:pt x="1944" y="2956"/>
                  </a:lnTo>
                  <a:lnTo>
                    <a:pt x="1870" y="2908"/>
                  </a:lnTo>
                  <a:lnTo>
                    <a:pt x="1795" y="2860"/>
                  </a:lnTo>
                  <a:lnTo>
                    <a:pt x="1715" y="2808"/>
                  </a:lnTo>
                  <a:lnTo>
                    <a:pt x="1635" y="2755"/>
                  </a:lnTo>
                  <a:lnTo>
                    <a:pt x="1551" y="2701"/>
                  </a:lnTo>
                  <a:lnTo>
                    <a:pt x="1468" y="2647"/>
                  </a:lnTo>
                  <a:lnTo>
                    <a:pt x="1384" y="2593"/>
                  </a:lnTo>
                  <a:lnTo>
                    <a:pt x="1300" y="2537"/>
                  </a:lnTo>
                  <a:lnTo>
                    <a:pt x="1216" y="2484"/>
                  </a:lnTo>
                  <a:lnTo>
                    <a:pt x="1134" y="2432"/>
                  </a:lnTo>
                  <a:lnTo>
                    <a:pt x="1055" y="2380"/>
                  </a:lnTo>
                  <a:lnTo>
                    <a:pt x="979" y="2330"/>
                  </a:lnTo>
                  <a:lnTo>
                    <a:pt x="905" y="2282"/>
                  </a:lnTo>
                  <a:lnTo>
                    <a:pt x="835" y="2236"/>
                  </a:lnTo>
                  <a:lnTo>
                    <a:pt x="769" y="2195"/>
                  </a:lnTo>
                  <a:lnTo>
                    <a:pt x="710" y="2155"/>
                  </a:lnTo>
                  <a:lnTo>
                    <a:pt x="654" y="2119"/>
                  </a:lnTo>
                  <a:lnTo>
                    <a:pt x="606" y="2089"/>
                  </a:lnTo>
                  <a:lnTo>
                    <a:pt x="564" y="2061"/>
                  </a:lnTo>
                  <a:lnTo>
                    <a:pt x="532" y="2039"/>
                  </a:lnTo>
                  <a:lnTo>
                    <a:pt x="506" y="2023"/>
                  </a:lnTo>
                  <a:lnTo>
                    <a:pt x="488" y="2011"/>
                  </a:lnTo>
                  <a:lnTo>
                    <a:pt x="462" y="1993"/>
                  </a:lnTo>
                  <a:lnTo>
                    <a:pt x="430" y="1967"/>
                  </a:lnTo>
                  <a:lnTo>
                    <a:pt x="396" y="1937"/>
                  </a:lnTo>
                  <a:lnTo>
                    <a:pt x="361" y="1900"/>
                  </a:lnTo>
                  <a:lnTo>
                    <a:pt x="325" y="1860"/>
                  </a:lnTo>
                  <a:lnTo>
                    <a:pt x="289" y="1814"/>
                  </a:lnTo>
                  <a:lnTo>
                    <a:pt x="257" y="1764"/>
                  </a:lnTo>
                  <a:lnTo>
                    <a:pt x="231" y="1712"/>
                  </a:lnTo>
                  <a:lnTo>
                    <a:pt x="209" y="1658"/>
                  </a:lnTo>
                  <a:lnTo>
                    <a:pt x="193" y="1603"/>
                  </a:lnTo>
                  <a:lnTo>
                    <a:pt x="189" y="1545"/>
                  </a:lnTo>
                  <a:lnTo>
                    <a:pt x="193" y="1487"/>
                  </a:lnTo>
                  <a:lnTo>
                    <a:pt x="211" y="1429"/>
                  </a:lnTo>
                  <a:lnTo>
                    <a:pt x="0" y="1294"/>
                  </a:lnTo>
                  <a:lnTo>
                    <a:pt x="783" y="86"/>
                  </a:lnTo>
                  <a:lnTo>
                    <a:pt x="993" y="221"/>
                  </a:lnTo>
                  <a:lnTo>
                    <a:pt x="1017" y="195"/>
                  </a:lnTo>
                  <a:lnTo>
                    <a:pt x="1049" y="167"/>
                  </a:lnTo>
                  <a:lnTo>
                    <a:pt x="1083" y="139"/>
                  </a:lnTo>
                  <a:lnTo>
                    <a:pt x="1124" y="113"/>
                  </a:lnTo>
                  <a:lnTo>
                    <a:pt x="1170" y="88"/>
                  </a:lnTo>
                  <a:lnTo>
                    <a:pt x="1220" y="64"/>
                  </a:lnTo>
                  <a:lnTo>
                    <a:pt x="1276" y="44"/>
                  </a:lnTo>
                  <a:lnTo>
                    <a:pt x="1336" y="26"/>
                  </a:lnTo>
                  <a:lnTo>
                    <a:pt x="1400" y="12"/>
                  </a:lnTo>
                  <a:lnTo>
                    <a:pt x="1468" y="2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34"/>
            <p:cNvSpPr>
              <a:spLocks/>
            </p:cNvSpPr>
            <p:nvPr/>
          </p:nvSpPr>
          <p:spPr bwMode="auto">
            <a:xfrm>
              <a:off x="4025900" y="2444750"/>
              <a:ext cx="860425" cy="1157288"/>
            </a:xfrm>
            <a:custGeom>
              <a:avLst/>
              <a:gdLst>
                <a:gd name="T0" fmla="*/ 852 w 1083"/>
                <a:gd name="T1" fmla="*/ 0 h 1459"/>
                <a:gd name="T2" fmla="*/ 1083 w 1083"/>
                <a:gd name="T3" fmla="*/ 150 h 1459"/>
                <a:gd name="T4" fmla="*/ 232 w 1083"/>
                <a:gd name="T5" fmla="*/ 1459 h 1459"/>
                <a:gd name="T6" fmla="*/ 0 w 1083"/>
                <a:gd name="T7" fmla="*/ 1310 h 1459"/>
                <a:gd name="T8" fmla="*/ 852 w 1083"/>
                <a:gd name="T9" fmla="*/ 0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3" h="1459">
                  <a:moveTo>
                    <a:pt x="852" y="0"/>
                  </a:moveTo>
                  <a:lnTo>
                    <a:pt x="1083" y="150"/>
                  </a:lnTo>
                  <a:lnTo>
                    <a:pt x="232" y="1459"/>
                  </a:lnTo>
                  <a:lnTo>
                    <a:pt x="0" y="1310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35"/>
            <p:cNvSpPr>
              <a:spLocks/>
            </p:cNvSpPr>
            <p:nvPr/>
          </p:nvSpPr>
          <p:spPr bwMode="auto">
            <a:xfrm>
              <a:off x="3492500" y="1854200"/>
              <a:ext cx="1276350" cy="1730375"/>
            </a:xfrm>
            <a:custGeom>
              <a:avLst/>
              <a:gdLst>
                <a:gd name="T0" fmla="*/ 660 w 1608"/>
                <a:gd name="T1" fmla="*/ 0 h 2180"/>
                <a:gd name="T2" fmla="*/ 1608 w 1608"/>
                <a:gd name="T3" fmla="*/ 614 h 2180"/>
                <a:gd name="T4" fmla="*/ 588 w 1608"/>
                <a:gd name="T5" fmla="*/ 2180 h 2180"/>
                <a:gd name="T6" fmla="*/ 0 w 1608"/>
                <a:gd name="T7" fmla="*/ 1798 h 2180"/>
                <a:gd name="T8" fmla="*/ 16 w 1608"/>
                <a:gd name="T9" fmla="*/ 1598 h 2180"/>
                <a:gd name="T10" fmla="*/ 46 w 1608"/>
                <a:gd name="T11" fmla="*/ 1401 h 2180"/>
                <a:gd name="T12" fmla="*/ 86 w 1608"/>
                <a:gd name="T13" fmla="*/ 1208 h 2180"/>
                <a:gd name="T14" fmla="*/ 138 w 1608"/>
                <a:gd name="T15" fmla="*/ 1020 h 2180"/>
                <a:gd name="T16" fmla="*/ 199 w 1608"/>
                <a:gd name="T17" fmla="*/ 835 h 2180"/>
                <a:gd name="T18" fmla="*/ 271 w 1608"/>
                <a:gd name="T19" fmla="*/ 657 h 2180"/>
                <a:gd name="T20" fmla="*/ 355 w 1608"/>
                <a:gd name="T21" fmla="*/ 484 h 2180"/>
                <a:gd name="T22" fmla="*/ 447 w 1608"/>
                <a:gd name="T23" fmla="*/ 317 h 2180"/>
                <a:gd name="T24" fmla="*/ 548 w 1608"/>
                <a:gd name="T25" fmla="*/ 155 h 2180"/>
                <a:gd name="T26" fmla="*/ 660 w 1608"/>
                <a:gd name="T27" fmla="*/ 0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8" h="2180">
                  <a:moveTo>
                    <a:pt x="660" y="0"/>
                  </a:moveTo>
                  <a:lnTo>
                    <a:pt x="1608" y="614"/>
                  </a:lnTo>
                  <a:lnTo>
                    <a:pt x="588" y="2180"/>
                  </a:lnTo>
                  <a:lnTo>
                    <a:pt x="0" y="1798"/>
                  </a:lnTo>
                  <a:lnTo>
                    <a:pt x="16" y="1598"/>
                  </a:lnTo>
                  <a:lnTo>
                    <a:pt x="46" y="1401"/>
                  </a:lnTo>
                  <a:lnTo>
                    <a:pt x="86" y="1208"/>
                  </a:lnTo>
                  <a:lnTo>
                    <a:pt x="138" y="1020"/>
                  </a:lnTo>
                  <a:lnTo>
                    <a:pt x="199" y="835"/>
                  </a:lnTo>
                  <a:lnTo>
                    <a:pt x="271" y="657"/>
                  </a:lnTo>
                  <a:lnTo>
                    <a:pt x="355" y="484"/>
                  </a:lnTo>
                  <a:lnTo>
                    <a:pt x="447" y="317"/>
                  </a:lnTo>
                  <a:lnTo>
                    <a:pt x="548" y="15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36"/>
            <p:cNvSpPr>
              <a:spLocks/>
            </p:cNvSpPr>
            <p:nvPr/>
          </p:nvSpPr>
          <p:spPr bwMode="auto">
            <a:xfrm>
              <a:off x="4687888" y="2460625"/>
              <a:ext cx="2239963" cy="1081088"/>
            </a:xfrm>
            <a:custGeom>
              <a:avLst/>
              <a:gdLst>
                <a:gd name="T0" fmla="*/ 1685 w 2822"/>
                <a:gd name="T1" fmla="*/ 2 h 1364"/>
                <a:gd name="T2" fmla="*/ 1807 w 2822"/>
                <a:gd name="T3" fmla="*/ 14 h 1364"/>
                <a:gd name="T4" fmla="*/ 1960 w 2822"/>
                <a:gd name="T5" fmla="*/ 36 h 1364"/>
                <a:gd name="T6" fmla="*/ 2138 w 2822"/>
                <a:gd name="T7" fmla="*/ 68 h 1364"/>
                <a:gd name="T8" fmla="*/ 2325 w 2822"/>
                <a:gd name="T9" fmla="*/ 110 h 1364"/>
                <a:gd name="T10" fmla="*/ 2509 w 2822"/>
                <a:gd name="T11" fmla="*/ 158 h 1364"/>
                <a:gd name="T12" fmla="*/ 2679 w 2822"/>
                <a:gd name="T13" fmla="*/ 213 h 1364"/>
                <a:gd name="T14" fmla="*/ 2822 w 2822"/>
                <a:gd name="T15" fmla="*/ 275 h 1364"/>
                <a:gd name="T16" fmla="*/ 2615 w 2822"/>
                <a:gd name="T17" fmla="*/ 478 h 1364"/>
                <a:gd name="T18" fmla="*/ 2407 w 2822"/>
                <a:gd name="T19" fmla="*/ 628 h 1364"/>
                <a:gd name="T20" fmla="*/ 2204 w 2822"/>
                <a:gd name="T21" fmla="*/ 732 h 1364"/>
                <a:gd name="T22" fmla="*/ 2006 w 2822"/>
                <a:gd name="T23" fmla="*/ 793 h 1364"/>
                <a:gd name="T24" fmla="*/ 1819 w 2822"/>
                <a:gd name="T25" fmla="*/ 821 h 1364"/>
                <a:gd name="T26" fmla="*/ 1641 w 2822"/>
                <a:gd name="T27" fmla="*/ 819 h 1364"/>
                <a:gd name="T28" fmla="*/ 1480 w 2822"/>
                <a:gd name="T29" fmla="*/ 795 h 1364"/>
                <a:gd name="T30" fmla="*/ 1336 w 2822"/>
                <a:gd name="T31" fmla="*/ 756 h 1364"/>
                <a:gd name="T32" fmla="*/ 1213 w 2822"/>
                <a:gd name="T33" fmla="*/ 702 h 1364"/>
                <a:gd name="T34" fmla="*/ 1113 w 2822"/>
                <a:gd name="T35" fmla="*/ 646 h 1364"/>
                <a:gd name="T36" fmla="*/ 1003 w 2822"/>
                <a:gd name="T37" fmla="*/ 732 h 1364"/>
                <a:gd name="T38" fmla="*/ 869 w 2822"/>
                <a:gd name="T39" fmla="*/ 927 h 1364"/>
                <a:gd name="T40" fmla="*/ 744 w 2822"/>
                <a:gd name="T41" fmla="*/ 1078 h 1364"/>
                <a:gd name="T42" fmla="*/ 626 w 2822"/>
                <a:gd name="T43" fmla="*/ 1192 h 1364"/>
                <a:gd name="T44" fmla="*/ 516 w 2822"/>
                <a:gd name="T45" fmla="*/ 1272 h 1364"/>
                <a:gd name="T46" fmla="*/ 423 w 2822"/>
                <a:gd name="T47" fmla="*/ 1324 h 1364"/>
                <a:gd name="T48" fmla="*/ 333 w 2822"/>
                <a:gd name="T49" fmla="*/ 1356 h 1364"/>
                <a:gd name="T50" fmla="*/ 279 w 2822"/>
                <a:gd name="T51" fmla="*/ 1364 h 1364"/>
                <a:gd name="T52" fmla="*/ 229 w 2822"/>
                <a:gd name="T53" fmla="*/ 1360 h 1364"/>
                <a:gd name="T54" fmla="*/ 135 w 2822"/>
                <a:gd name="T55" fmla="*/ 1332 h 1364"/>
                <a:gd name="T56" fmla="*/ 56 w 2822"/>
                <a:gd name="T57" fmla="*/ 1272 h 1364"/>
                <a:gd name="T58" fmla="*/ 6 w 2822"/>
                <a:gd name="T59" fmla="*/ 1196 h 1364"/>
                <a:gd name="T60" fmla="*/ 4 w 2822"/>
                <a:gd name="T61" fmla="*/ 1120 h 1364"/>
                <a:gd name="T62" fmla="*/ 30 w 2822"/>
                <a:gd name="T63" fmla="*/ 1041 h 1364"/>
                <a:gd name="T64" fmla="*/ 78 w 2822"/>
                <a:gd name="T65" fmla="*/ 961 h 1364"/>
                <a:gd name="T66" fmla="*/ 137 w 2822"/>
                <a:gd name="T67" fmla="*/ 883 h 1364"/>
                <a:gd name="T68" fmla="*/ 197 w 2822"/>
                <a:gd name="T69" fmla="*/ 813 h 1364"/>
                <a:gd name="T70" fmla="*/ 229 w 2822"/>
                <a:gd name="T71" fmla="*/ 775 h 1364"/>
                <a:gd name="T72" fmla="*/ 235 w 2822"/>
                <a:gd name="T73" fmla="*/ 770 h 1364"/>
                <a:gd name="T74" fmla="*/ 285 w 2822"/>
                <a:gd name="T75" fmla="*/ 706 h 1364"/>
                <a:gd name="T76" fmla="*/ 347 w 2822"/>
                <a:gd name="T77" fmla="*/ 620 h 1364"/>
                <a:gd name="T78" fmla="*/ 417 w 2822"/>
                <a:gd name="T79" fmla="*/ 516 h 1364"/>
                <a:gd name="T80" fmla="*/ 495 w 2822"/>
                <a:gd name="T81" fmla="*/ 407 h 1364"/>
                <a:gd name="T82" fmla="*/ 574 w 2822"/>
                <a:gd name="T83" fmla="*/ 303 h 1364"/>
                <a:gd name="T84" fmla="*/ 650 w 2822"/>
                <a:gd name="T85" fmla="*/ 209 h 1364"/>
                <a:gd name="T86" fmla="*/ 720 w 2822"/>
                <a:gd name="T87" fmla="*/ 142 h 1364"/>
                <a:gd name="T88" fmla="*/ 780 w 2822"/>
                <a:gd name="T89" fmla="*/ 104 h 1364"/>
                <a:gd name="T90" fmla="*/ 834 w 2822"/>
                <a:gd name="T91" fmla="*/ 100 h 1364"/>
                <a:gd name="T92" fmla="*/ 921 w 2822"/>
                <a:gd name="T93" fmla="*/ 94 h 1364"/>
                <a:gd name="T94" fmla="*/ 1035 w 2822"/>
                <a:gd name="T95" fmla="*/ 78 h 1364"/>
                <a:gd name="T96" fmla="*/ 1167 w 2822"/>
                <a:gd name="T97" fmla="*/ 58 h 1364"/>
                <a:gd name="T98" fmla="*/ 1302 w 2822"/>
                <a:gd name="T99" fmla="*/ 38 h 1364"/>
                <a:gd name="T100" fmla="*/ 1434 w 2822"/>
                <a:gd name="T101" fmla="*/ 18 h 1364"/>
                <a:gd name="T102" fmla="*/ 1552 w 2822"/>
                <a:gd name="T103" fmla="*/ 4 h 1364"/>
                <a:gd name="T104" fmla="*/ 1641 w 2822"/>
                <a:gd name="T105" fmla="*/ 0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22" h="1364">
                  <a:moveTo>
                    <a:pt x="1641" y="0"/>
                  </a:moveTo>
                  <a:lnTo>
                    <a:pt x="1685" y="2"/>
                  </a:lnTo>
                  <a:lnTo>
                    <a:pt x="1741" y="8"/>
                  </a:lnTo>
                  <a:lnTo>
                    <a:pt x="1807" y="14"/>
                  </a:lnTo>
                  <a:lnTo>
                    <a:pt x="1881" y="24"/>
                  </a:lnTo>
                  <a:lnTo>
                    <a:pt x="1960" y="36"/>
                  </a:lnTo>
                  <a:lnTo>
                    <a:pt x="2048" y="52"/>
                  </a:lnTo>
                  <a:lnTo>
                    <a:pt x="2138" y="68"/>
                  </a:lnTo>
                  <a:lnTo>
                    <a:pt x="2232" y="88"/>
                  </a:lnTo>
                  <a:lnTo>
                    <a:pt x="2325" y="110"/>
                  </a:lnTo>
                  <a:lnTo>
                    <a:pt x="2417" y="132"/>
                  </a:lnTo>
                  <a:lnTo>
                    <a:pt x="2509" y="158"/>
                  </a:lnTo>
                  <a:lnTo>
                    <a:pt x="2597" y="183"/>
                  </a:lnTo>
                  <a:lnTo>
                    <a:pt x="2679" y="213"/>
                  </a:lnTo>
                  <a:lnTo>
                    <a:pt x="2754" y="243"/>
                  </a:lnTo>
                  <a:lnTo>
                    <a:pt x="2822" y="275"/>
                  </a:lnTo>
                  <a:lnTo>
                    <a:pt x="2718" y="385"/>
                  </a:lnTo>
                  <a:lnTo>
                    <a:pt x="2615" y="478"/>
                  </a:lnTo>
                  <a:lnTo>
                    <a:pt x="2511" y="560"/>
                  </a:lnTo>
                  <a:lnTo>
                    <a:pt x="2407" y="628"/>
                  </a:lnTo>
                  <a:lnTo>
                    <a:pt x="2306" y="686"/>
                  </a:lnTo>
                  <a:lnTo>
                    <a:pt x="2204" y="732"/>
                  </a:lnTo>
                  <a:lnTo>
                    <a:pt x="2104" y="768"/>
                  </a:lnTo>
                  <a:lnTo>
                    <a:pt x="2006" y="793"/>
                  </a:lnTo>
                  <a:lnTo>
                    <a:pt x="1911" y="811"/>
                  </a:lnTo>
                  <a:lnTo>
                    <a:pt x="1819" y="821"/>
                  </a:lnTo>
                  <a:lnTo>
                    <a:pt x="1727" y="823"/>
                  </a:lnTo>
                  <a:lnTo>
                    <a:pt x="1641" y="819"/>
                  </a:lnTo>
                  <a:lnTo>
                    <a:pt x="1560" y="811"/>
                  </a:lnTo>
                  <a:lnTo>
                    <a:pt x="1480" y="795"/>
                  </a:lnTo>
                  <a:lnTo>
                    <a:pt x="1406" y="777"/>
                  </a:lnTo>
                  <a:lnTo>
                    <a:pt x="1336" y="756"/>
                  </a:lnTo>
                  <a:lnTo>
                    <a:pt x="1272" y="730"/>
                  </a:lnTo>
                  <a:lnTo>
                    <a:pt x="1213" y="702"/>
                  </a:lnTo>
                  <a:lnTo>
                    <a:pt x="1159" y="674"/>
                  </a:lnTo>
                  <a:lnTo>
                    <a:pt x="1113" y="646"/>
                  </a:lnTo>
                  <a:lnTo>
                    <a:pt x="1071" y="616"/>
                  </a:lnTo>
                  <a:lnTo>
                    <a:pt x="1003" y="732"/>
                  </a:lnTo>
                  <a:lnTo>
                    <a:pt x="935" y="835"/>
                  </a:lnTo>
                  <a:lnTo>
                    <a:pt x="869" y="927"/>
                  </a:lnTo>
                  <a:lnTo>
                    <a:pt x="806" y="1009"/>
                  </a:lnTo>
                  <a:lnTo>
                    <a:pt x="744" y="1078"/>
                  </a:lnTo>
                  <a:lnTo>
                    <a:pt x="684" y="1140"/>
                  </a:lnTo>
                  <a:lnTo>
                    <a:pt x="626" y="1192"/>
                  </a:lnTo>
                  <a:lnTo>
                    <a:pt x="570" y="1236"/>
                  </a:lnTo>
                  <a:lnTo>
                    <a:pt x="516" y="1272"/>
                  </a:lnTo>
                  <a:lnTo>
                    <a:pt x="469" y="1300"/>
                  </a:lnTo>
                  <a:lnTo>
                    <a:pt x="423" y="1324"/>
                  </a:lnTo>
                  <a:lnTo>
                    <a:pt x="379" y="1340"/>
                  </a:lnTo>
                  <a:lnTo>
                    <a:pt x="333" y="1356"/>
                  </a:lnTo>
                  <a:lnTo>
                    <a:pt x="287" y="1362"/>
                  </a:lnTo>
                  <a:lnTo>
                    <a:pt x="279" y="1364"/>
                  </a:lnTo>
                  <a:lnTo>
                    <a:pt x="279" y="1362"/>
                  </a:lnTo>
                  <a:lnTo>
                    <a:pt x="229" y="1360"/>
                  </a:lnTo>
                  <a:lnTo>
                    <a:pt x="181" y="1350"/>
                  </a:lnTo>
                  <a:lnTo>
                    <a:pt x="135" y="1332"/>
                  </a:lnTo>
                  <a:lnTo>
                    <a:pt x="94" y="1306"/>
                  </a:lnTo>
                  <a:lnTo>
                    <a:pt x="56" y="1272"/>
                  </a:lnTo>
                  <a:lnTo>
                    <a:pt x="24" y="1230"/>
                  </a:lnTo>
                  <a:lnTo>
                    <a:pt x="6" y="1196"/>
                  </a:lnTo>
                  <a:lnTo>
                    <a:pt x="0" y="1158"/>
                  </a:lnTo>
                  <a:lnTo>
                    <a:pt x="4" y="1120"/>
                  </a:lnTo>
                  <a:lnTo>
                    <a:pt x="14" y="1080"/>
                  </a:lnTo>
                  <a:lnTo>
                    <a:pt x="30" y="1041"/>
                  </a:lnTo>
                  <a:lnTo>
                    <a:pt x="52" y="1001"/>
                  </a:lnTo>
                  <a:lnTo>
                    <a:pt x="78" y="961"/>
                  </a:lnTo>
                  <a:lnTo>
                    <a:pt x="108" y="921"/>
                  </a:lnTo>
                  <a:lnTo>
                    <a:pt x="137" y="883"/>
                  </a:lnTo>
                  <a:lnTo>
                    <a:pt x="167" y="847"/>
                  </a:lnTo>
                  <a:lnTo>
                    <a:pt x="197" y="813"/>
                  </a:lnTo>
                  <a:lnTo>
                    <a:pt x="225" y="781"/>
                  </a:lnTo>
                  <a:lnTo>
                    <a:pt x="229" y="775"/>
                  </a:lnTo>
                  <a:lnTo>
                    <a:pt x="233" y="772"/>
                  </a:lnTo>
                  <a:lnTo>
                    <a:pt x="235" y="770"/>
                  </a:lnTo>
                  <a:lnTo>
                    <a:pt x="257" y="742"/>
                  </a:lnTo>
                  <a:lnTo>
                    <a:pt x="285" y="706"/>
                  </a:lnTo>
                  <a:lnTo>
                    <a:pt x="313" y="666"/>
                  </a:lnTo>
                  <a:lnTo>
                    <a:pt x="347" y="620"/>
                  </a:lnTo>
                  <a:lnTo>
                    <a:pt x="381" y="570"/>
                  </a:lnTo>
                  <a:lnTo>
                    <a:pt x="417" y="516"/>
                  </a:lnTo>
                  <a:lnTo>
                    <a:pt x="457" y="463"/>
                  </a:lnTo>
                  <a:lnTo>
                    <a:pt x="495" y="407"/>
                  </a:lnTo>
                  <a:lnTo>
                    <a:pt x="534" y="355"/>
                  </a:lnTo>
                  <a:lnTo>
                    <a:pt x="574" y="303"/>
                  </a:lnTo>
                  <a:lnTo>
                    <a:pt x="612" y="253"/>
                  </a:lnTo>
                  <a:lnTo>
                    <a:pt x="650" y="209"/>
                  </a:lnTo>
                  <a:lnTo>
                    <a:pt x="686" y="172"/>
                  </a:lnTo>
                  <a:lnTo>
                    <a:pt x="720" y="142"/>
                  </a:lnTo>
                  <a:lnTo>
                    <a:pt x="752" y="118"/>
                  </a:lnTo>
                  <a:lnTo>
                    <a:pt x="780" y="104"/>
                  </a:lnTo>
                  <a:lnTo>
                    <a:pt x="804" y="100"/>
                  </a:lnTo>
                  <a:lnTo>
                    <a:pt x="834" y="100"/>
                  </a:lnTo>
                  <a:lnTo>
                    <a:pt x="873" y="98"/>
                  </a:lnTo>
                  <a:lnTo>
                    <a:pt x="921" y="94"/>
                  </a:lnTo>
                  <a:lnTo>
                    <a:pt x="975" y="86"/>
                  </a:lnTo>
                  <a:lnTo>
                    <a:pt x="1035" y="78"/>
                  </a:lnTo>
                  <a:lnTo>
                    <a:pt x="1099" y="68"/>
                  </a:lnTo>
                  <a:lnTo>
                    <a:pt x="1167" y="58"/>
                  </a:lnTo>
                  <a:lnTo>
                    <a:pt x="1234" y="48"/>
                  </a:lnTo>
                  <a:lnTo>
                    <a:pt x="1302" y="38"/>
                  </a:lnTo>
                  <a:lnTo>
                    <a:pt x="1370" y="26"/>
                  </a:lnTo>
                  <a:lnTo>
                    <a:pt x="1434" y="18"/>
                  </a:lnTo>
                  <a:lnTo>
                    <a:pt x="1496" y="10"/>
                  </a:lnTo>
                  <a:lnTo>
                    <a:pt x="1552" y="4"/>
                  </a:lnTo>
                  <a:lnTo>
                    <a:pt x="1599" y="2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37"/>
            <p:cNvSpPr>
              <a:spLocks/>
            </p:cNvSpPr>
            <p:nvPr/>
          </p:nvSpPr>
          <p:spPr bwMode="auto">
            <a:xfrm>
              <a:off x="6099175" y="4770438"/>
              <a:ext cx="258763" cy="265113"/>
            </a:xfrm>
            <a:custGeom>
              <a:avLst/>
              <a:gdLst>
                <a:gd name="T0" fmla="*/ 164 w 325"/>
                <a:gd name="T1" fmla="*/ 0 h 335"/>
                <a:gd name="T2" fmla="*/ 170 w 325"/>
                <a:gd name="T3" fmla="*/ 0 h 335"/>
                <a:gd name="T4" fmla="*/ 175 w 325"/>
                <a:gd name="T5" fmla="*/ 2 h 335"/>
                <a:gd name="T6" fmla="*/ 255 w 325"/>
                <a:gd name="T7" fmla="*/ 54 h 335"/>
                <a:gd name="T8" fmla="*/ 283 w 325"/>
                <a:gd name="T9" fmla="*/ 78 h 335"/>
                <a:gd name="T10" fmla="*/ 303 w 325"/>
                <a:gd name="T11" fmla="*/ 104 h 335"/>
                <a:gd name="T12" fmla="*/ 317 w 325"/>
                <a:gd name="T13" fmla="*/ 136 h 335"/>
                <a:gd name="T14" fmla="*/ 325 w 325"/>
                <a:gd name="T15" fmla="*/ 168 h 335"/>
                <a:gd name="T16" fmla="*/ 325 w 325"/>
                <a:gd name="T17" fmla="*/ 202 h 335"/>
                <a:gd name="T18" fmla="*/ 317 w 325"/>
                <a:gd name="T19" fmla="*/ 236 h 335"/>
                <a:gd name="T20" fmla="*/ 301 w 325"/>
                <a:gd name="T21" fmla="*/ 267 h 335"/>
                <a:gd name="T22" fmla="*/ 279 w 325"/>
                <a:gd name="T23" fmla="*/ 293 h 335"/>
                <a:gd name="T24" fmla="*/ 251 w 325"/>
                <a:gd name="T25" fmla="*/ 315 h 335"/>
                <a:gd name="T26" fmla="*/ 221 w 325"/>
                <a:gd name="T27" fmla="*/ 329 h 335"/>
                <a:gd name="T28" fmla="*/ 187 w 325"/>
                <a:gd name="T29" fmla="*/ 335 h 335"/>
                <a:gd name="T30" fmla="*/ 154 w 325"/>
                <a:gd name="T31" fmla="*/ 335 h 335"/>
                <a:gd name="T32" fmla="*/ 120 w 325"/>
                <a:gd name="T33" fmla="*/ 327 h 335"/>
                <a:gd name="T34" fmla="*/ 90 w 325"/>
                <a:gd name="T35" fmla="*/ 311 h 335"/>
                <a:gd name="T36" fmla="*/ 8 w 325"/>
                <a:gd name="T37" fmla="*/ 259 h 335"/>
                <a:gd name="T38" fmla="*/ 4 w 325"/>
                <a:gd name="T39" fmla="*/ 255 h 335"/>
                <a:gd name="T40" fmla="*/ 2 w 325"/>
                <a:gd name="T41" fmla="*/ 250 h 335"/>
                <a:gd name="T42" fmla="*/ 0 w 325"/>
                <a:gd name="T43" fmla="*/ 246 h 335"/>
                <a:gd name="T44" fmla="*/ 0 w 325"/>
                <a:gd name="T45" fmla="*/ 240 h 335"/>
                <a:gd name="T46" fmla="*/ 4 w 325"/>
                <a:gd name="T47" fmla="*/ 234 h 335"/>
                <a:gd name="T48" fmla="*/ 150 w 325"/>
                <a:gd name="T49" fmla="*/ 8 h 335"/>
                <a:gd name="T50" fmla="*/ 154 w 325"/>
                <a:gd name="T51" fmla="*/ 4 h 335"/>
                <a:gd name="T52" fmla="*/ 158 w 325"/>
                <a:gd name="T53" fmla="*/ 0 h 335"/>
                <a:gd name="T54" fmla="*/ 164 w 325"/>
                <a:gd name="T5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5" h="335">
                  <a:moveTo>
                    <a:pt x="164" y="0"/>
                  </a:moveTo>
                  <a:lnTo>
                    <a:pt x="170" y="0"/>
                  </a:lnTo>
                  <a:lnTo>
                    <a:pt x="175" y="2"/>
                  </a:lnTo>
                  <a:lnTo>
                    <a:pt x="255" y="54"/>
                  </a:lnTo>
                  <a:lnTo>
                    <a:pt x="283" y="78"/>
                  </a:lnTo>
                  <a:lnTo>
                    <a:pt x="303" y="104"/>
                  </a:lnTo>
                  <a:lnTo>
                    <a:pt x="317" y="136"/>
                  </a:lnTo>
                  <a:lnTo>
                    <a:pt x="325" y="168"/>
                  </a:lnTo>
                  <a:lnTo>
                    <a:pt x="325" y="202"/>
                  </a:lnTo>
                  <a:lnTo>
                    <a:pt x="317" y="236"/>
                  </a:lnTo>
                  <a:lnTo>
                    <a:pt x="301" y="267"/>
                  </a:lnTo>
                  <a:lnTo>
                    <a:pt x="279" y="293"/>
                  </a:lnTo>
                  <a:lnTo>
                    <a:pt x="251" y="315"/>
                  </a:lnTo>
                  <a:lnTo>
                    <a:pt x="221" y="329"/>
                  </a:lnTo>
                  <a:lnTo>
                    <a:pt x="187" y="335"/>
                  </a:lnTo>
                  <a:lnTo>
                    <a:pt x="154" y="335"/>
                  </a:lnTo>
                  <a:lnTo>
                    <a:pt x="120" y="327"/>
                  </a:lnTo>
                  <a:lnTo>
                    <a:pt x="90" y="311"/>
                  </a:lnTo>
                  <a:lnTo>
                    <a:pt x="8" y="259"/>
                  </a:lnTo>
                  <a:lnTo>
                    <a:pt x="4" y="255"/>
                  </a:lnTo>
                  <a:lnTo>
                    <a:pt x="2" y="250"/>
                  </a:lnTo>
                  <a:lnTo>
                    <a:pt x="0" y="246"/>
                  </a:lnTo>
                  <a:lnTo>
                    <a:pt x="0" y="240"/>
                  </a:lnTo>
                  <a:lnTo>
                    <a:pt x="4" y="234"/>
                  </a:lnTo>
                  <a:lnTo>
                    <a:pt x="150" y="8"/>
                  </a:lnTo>
                  <a:lnTo>
                    <a:pt x="154" y="4"/>
                  </a:lnTo>
                  <a:lnTo>
                    <a:pt x="158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Freeform 38"/>
            <p:cNvSpPr>
              <a:spLocks/>
            </p:cNvSpPr>
            <p:nvPr/>
          </p:nvSpPr>
          <p:spPr bwMode="auto">
            <a:xfrm>
              <a:off x="6464300" y="4476750"/>
              <a:ext cx="257175" cy="268288"/>
            </a:xfrm>
            <a:custGeom>
              <a:avLst/>
              <a:gdLst>
                <a:gd name="T0" fmla="*/ 165 w 325"/>
                <a:gd name="T1" fmla="*/ 0 h 336"/>
                <a:gd name="T2" fmla="*/ 171 w 325"/>
                <a:gd name="T3" fmla="*/ 2 h 336"/>
                <a:gd name="T4" fmla="*/ 175 w 325"/>
                <a:gd name="T5" fmla="*/ 4 h 336"/>
                <a:gd name="T6" fmla="*/ 257 w 325"/>
                <a:gd name="T7" fmla="*/ 55 h 336"/>
                <a:gd name="T8" fmla="*/ 283 w 325"/>
                <a:gd name="T9" fmla="*/ 77 h 336"/>
                <a:gd name="T10" fmla="*/ 305 w 325"/>
                <a:gd name="T11" fmla="*/ 105 h 336"/>
                <a:gd name="T12" fmla="*/ 319 w 325"/>
                <a:gd name="T13" fmla="*/ 135 h 336"/>
                <a:gd name="T14" fmla="*/ 325 w 325"/>
                <a:gd name="T15" fmla="*/ 169 h 336"/>
                <a:gd name="T16" fmla="*/ 325 w 325"/>
                <a:gd name="T17" fmla="*/ 203 h 336"/>
                <a:gd name="T18" fmla="*/ 317 w 325"/>
                <a:gd name="T19" fmla="*/ 237 h 336"/>
                <a:gd name="T20" fmla="*/ 301 w 325"/>
                <a:gd name="T21" fmla="*/ 267 h 336"/>
                <a:gd name="T22" fmla="*/ 279 w 325"/>
                <a:gd name="T23" fmla="*/ 295 h 336"/>
                <a:gd name="T24" fmla="*/ 251 w 325"/>
                <a:gd name="T25" fmla="*/ 315 h 336"/>
                <a:gd name="T26" fmla="*/ 221 w 325"/>
                <a:gd name="T27" fmla="*/ 328 h 336"/>
                <a:gd name="T28" fmla="*/ 187 w 325"/>
                <a:gd name="T29" fmla="*/ 336 h 336"/>
                <a:gd name="T30" fmla="*/ 155 w 325"/>
                <a:gd name="T31" fmla="*/ 336 h 336"/>
                <a:gd name="T32" fmla="*/ 121 w 325"/>
                <a:gd name="T33" fmla="*/ 328 h 336"/>
                <a:gd name="T34" fmla="*/ 89 w 325"/>
                <a:gd name="T35" fmla="*/ 313 h 336"/>
                <a:gd name="T36" fmla="*/ 10 w 325"/>
                <a:gd name="T37" fmla="*/ 261 h 336"/>
                <a:gd name="T38" fmla="*/ 4 w 325"/>
                <a:gd name="T39" fmla="*/ 257 h 336"/>
                <a:gd name="T40" fmla="*/ 2 w 325"/>
                <a:gd name="T41" fmla="*/ 251 h 336"/>
                <a:gd name="T42" fmla="*/ 0 w 325"/>
                <a:gd name="T43" fmla="*/ 245 h 336"/>
                <a:gd name="T44" fmla="*/ 2 w 325"/>
                <a:gd name="T45" fmla="*/ 239 h 336"/>
                <a:gd name="T46" fmla="*/ 4 w 325"/>
                <a:gd name="T47" fmla="*/ 235 h 336"/>
                <a:gd name="T48" fmla="*/ 149 w 325"/>
                <a:gd name="T49" fmla="*/ 10 h 336"/>
                <a:gd name="T50" fmla="*/ 153 w 325"/>
                <a:gd name="T51" fmla="*/ 6 h 336"/>
                <a:gd name="T52" fmla="*/ 159 w 325"/>
                <a:gd name="T53" fmla="*/ 2 h 336"/>
                <a:gd name="T54" fmla="*/ 165 w 325"/>
                <a:gd name="T5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5" h="336">
                  <a:moveTo>
                    <a:pt x="165" y="0"/>
                  </a:moveTo>
                  <a:lnTo>
                    <a:pt x="171" y="2"/>
                  </a:lnTo>
                  <a:lnTo>
                    <a:pt x="175" y="4"/>
                  </a:lnTo>
                  <a:lnTo>
                    <a:pt x="257" y="55"/>
                  </a:lnTo>
                  <a:lnTo>
                    <a:pt x="283" y="77"/>
                  </a:lnTo>
                  <a:lnTo>
                    <a:pt x="305" y="105"/>
                  </a:lnTo>
                  <a:lnTo>
                    <a:pt x="319" y="135"/>
                  </a:lnTo>
                  <a:lnTo>
                    <a:pt x="325" y="169"/>
                  </a:lnTo>
                  <a:lnTo>
                    <a:pt x="325" y="203"/>
                  </a:lnTo>
                  <a:lnTo>
                    <a:pt x="317" y="237"/>
                  </a:lnTo>
                  <a:lnTo>
                    <a:pt x="301" y="267"/>
                  </a:lnTo>
                  <a:lnTo>
                    <a:pt x="279" y="295"/>
                  </a:lnTo>
                  <a:lnTo>
                    <a:pt x="251" y="315"/>
                  </a:lnTo>
                  <a:lnTo>
                    <a:pt x="221" y="328"/>
                  </a:lnTo>
                  <a:lnTo>
                    <a:pt x="187" y="336"/>
                  </a:lnTo>
                  <a:lnTo>
                    <a:pt x="155" y="336"/>
                  </a:lnTo>
                  <a:lnTo>
                    <a:pt x="121" y="328"/>
                  </a:lnTo>
                  <a:lnTo>
                    <a:pt x="89" y="313"/>
                  </a:lnTo>
                  <a:lnTo>
                    <a:pt x="10" y="261"/>
                  </a:lnTo>
                  <a:lnTo>
                    <a:pt x="4" y="257"/>
                  </a:lnTo>
                  <a:lnTo>
                    <a:pt x="2" y="251"/>
                  </a:lnTo>
                  <a:lnTo>
                    <a:pt x="0" y="245"/>
                  </a:lnTo>
                  <a:lnTo>
                    <a:pt x="2" y="239"/>
                  </a:lnTo>
                  <a:lnTo>
                    <a:pt x="4" y="235"/>
                  </a:lnTo>
                  <a:lnTo>
                    <a:pt x="149" y="10"/>
                  </a:lnTo>
                  <a:lnTo>
                    <a:pt x="153" y="6"/>
                  </a:lnTo>
                  <a:lnTo>
                    <a:pt x="159" y="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39"/>
            <p:cNvSpPr>
              <a:spLocks/>
            </p:cNvSpPr>
            <p:nvPr/>
          </p:nvSpPr>
          <p:spPr bwMode="auto">
            <a:xfrm>
              <a:off x="6853238" y="4211638"/>
              <a:ext cx="258763" cy="265113"/>
            </a:xfrm>
            <a:custGeom>
              <a:avLst/>
              <a:gdLst>
                <a:gd name="T0" fmla="*/ 164 w 325"/>
                <a:gd name="T1" fmla="*/ 0 h 335"/>
                <a:gd name="T2" fmla="*/ 170 w 325"/>
                <a:gd name="T3" fmla="*/ 0 h 335"/>
                <a:gd name="T4" fmla="*/ 176 w 325"/>
                <a:gd name="T5" fmla="*/ 2 h 335"/>
                <a:gd name="T6" fmla="*/ 256 w 325"/>
                <a:gd name="T7" fmla="*/ 54 h 335"/>
                <a:gd name="T8" fmla="*/ 284 w 325"/>
                <a:gd name="T9" fmla="*/ 77 h 335"/>
                <a:gd name="T10" fmla="*/ 304 w 325"/>
                <a:gd name="T11" fmla="*/ 103 h 335"/>
                <a:gd name="T12" fmla="*/ 318 w 325"/>
                <a:gd name="T13" fmla="*/ 135 h 335"/>
                <a:gd name="T14" fmla="*/ 325 w 325"/>
                <a:gd name="T15" fmla="*/ 167 h 335"/>
                <a:gd name="T16" fmla="*/ 325 w 325"/>
                <a:gd name="T17" fmla="*/ 201 h 335"/>
                <a:gd name="T18" fmla="*/ 318 w 325"/>
                <a:gd name="T19" fmla="*/ 235 h 335"/>
                <a:gd name="T20" fmla="*/ 302 w 325"/>
                <a:gd name="T21" fmla="*/ 265 h 335"/>
                <a:gd name="T22" fmla="*/ 280 w 325"/>
                <a:gd name="T23" fmla="*/ 293 h 335"/>
                <a:gd name="T24" fmla="*/ 252 w 325"/>
                <a:gd name="T25" fmla="*/ 315 h 335"/>
                <a:gd name="T26" fmla="*/ 222 w 325"/>
                <a:gd name="T27" fmla="*/ 329 h 335"/>
                <a:gd name="T28" fmla="*/ 188 w 325"/>
                <a:gd name="T29" fmla="*/ 335 h 335"/>
                <a:gd name="T30" fmla="*/ 154 w 325"/>
                <a:gd name="T31" fmla="*/ 335 h 335"/>
                <a:gd name="T32" fmla="*/ 122 w 325"/>
                <a:gd name="T33" fmla="*/ 327 h 335"/>
                <a:gd name="T34" fmla="*/ 90 w 325"/>
                <a:gd name="T35" fmla="*/ 311 h 335"/>
                <a:gd name="T36" fmla="*/ 8 w 325"/>
                <a:gd name="T37" fmla="*/ 259 h 335"/>
                <a:gd name="T38" fmla="*/ 4 w 325"/>
                <a:gd name="T39" fmla="*/ 255 h 335"/>
                <a:gd name="T40" fmla="*/ 2 w 325"/>
                <a:gd name="T41" fmla="*/ 249 h 335"/>
                <a:gd name="T42" fmla="*/ 0 w 325"/>
                <a:gd name="T43" fmla="*/ 243 h 335"/>
                <a:gd name="T44" fmla="*/ 0 w 325"/>
                <a:gd name="T45" fmla="*/ 237 h 335"/>
                <a:gd name="T46" fmla="*/ 4 w 325"/>
                <a:gd name="T47" fmla="*/ 233 h 335"/>
                <a:gd name="T48" fmla="*/ 150 w 325"/>
                <a:gd name="T49" fmla="*/ 8 h 335"/>
                <a:gd name="T50" fmla="*/ 154 w 325"/>
                <a:gd name="T51" fmla="*/ 4 h 335"/>
                <a:gd name="T52" fmla="*/ 158 w 325"/>
                <a:gd name="T53" fmla="*/ 0 h 335"/>
                <a:gd name="T54" fmla="*/ 164 w 325"/>
                <a:gd name="T5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5" h="335">
                  <a:moveTo>
                    <a:pt x="164" y="0"/>
                  </a:moveTo>
                  <a:lnTo>
                    <a:pt x="170" y="0"/>
                  </a:lnTo>
                  <a:lnTo>
                    <a:pt x="176" y="2"/>
                  </a:lnTo>
                  <a:lnTo>
                    <a:pt x="256" y="54"/>
                  </a:lnTo>
                  <a:lnTo>
                    <a:pt x="284" y="77"/>
                  </a:lnTo>
                  <a:lnTo>
                    <a:pt x="304" y="103"/>
                  </a:lnTo>
                  <a:lnTo>
                    <a:pt x="318" y="135"/>
                  </a:lnTo>
                  <a:lnTo>
                    <a:pt x="325" y="167"/>
                  </a:lnTo>
                  <a:lnTo>
                    <a:pt x="325" y="201"/>
                  </a:lnTo>
                  <a:lnTo>
                    <a:pt x="318" y="235"/>
                  </a:lnTo>
                  <a:lnTo>
                    <a:pt x="302" y="265"/>
                  </a:lnTo>
                  <a:lnTo>
                    <a:pt x="280" y="293"/>
                  </a:lnTo>
                  <a:lnTo>
                    <a:pt x="252" y="315"/>
                  </a:lnTo>
                  <a:lnTo>
                    <a:pt x="222" y="329"/>
                  </a:lnTo>
                  <a:lnTo>
                    <a:pt x="188" y="335"/>
                  </a:lnTo>
                  <a:lnTo>
                    <a:pt x="154" y="335"/>
                  </a:lnTo>
                  <a:lnTo>
                    <a:pt x="122" y="327"/>
                  </a:lnTo>
                  <a:lnTo>
                    <a:pt x="90" y="311"/>
                  </a:lnTo>
                  <a:lnTo>
                    <a:pt x="8" y="259"/>
                  </a:lnTo>
                  <a:lnTo>
                    <a:pt x="4" y="255"/>
                  </a:lnTo>
                  <a:lnTo>
                    <a:pt x="2" y="249"/>
                  </a:lnTo>
                  <a:lnTo>
                    <a:pt x="0" y="243"/>
                  </a:lnTo>
                  <a:lnTo>
                    <a:pt x="0" y="237"/>
                  </a:lnTo>
                  <a:lnTo>
                    <a:pt x="4" y="233"/>
                  </a:lnTo>
                  <a:lnTo>
                    <a:pt x="150" y="8"/>
                  </a:lnTo>
                  <a:lnTo>
                    <a:pt x="154" y="4"/>
                  </a:lnTo>
                  <a:lnTo>
                    <a:pt x="158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Freeform 40"/>
            <p:cNvSpPr>
              <a:spLocks/>
            </p:cNvSpPr>
            <p:nvPr/>
          </p:nvSpPr>
          <p:spPr bwMode="auto">
            <a:xfrm>
              <a:off x="6975475" y="3797300"/>
              <a:ext cx="258763" cy="266700"/>
            </a:xfrm>
            <a:custGeom>
              <a:avLst/>
              <a:gdLst>
                <a:gd name="T0" fmla="*/ 164 w 325"/>
                <a:gd name="T1" fmla="*/ 0 h 337"/>
                <a:gd name="T2" fmla="*/ 169 w 325"/>
                <a:gd name="T3" fmla="*/ 2 h 337"/>
                <a:gd name="T4" fmla="*/ 175 w 325"/>
                <a:gd name="T5" fmla="*/ 4 h 337"/>
                <a:gd name="T6" fmla="*/ 255 w 325"/>
                <a:gd name="T7" fmla="*/ 56 h 337"/>
                <a:gd name="T8" fmla="*/ 283 w 325"/>
                <a:gd name="T9" fmla="*/ 78 h 337"/>
                <a:gd name="T10" fmla="*/ 303 w 325"/>
                <a:gd name="T11" fmla="*/ 106 h 337"/>
                <a:gd name="T12" fmla="*/ 317 w 325"/>
                <a:gd name="T13" fmla="*/ 136 h 337"/>
                <a:gd name="T14" fmla="*/ 325 w 325"/>
                <a:gd name="T15" fmla="*/ 170 h 337"/>
                <a:gd name="T16" fmla="*/ 325 w 325"/>
                <a:gd name="T17" fmla="*/ 204 h 337"/>
                <a:gd name="T18" fmla="*/ 317 w 325"/>
                <a:gd name="T19" fmla="*/ 236 h 337"/>
                <a:gd name="T20" fmla="*/ 301 w 325"/>
                <a:gd name="T21" fmla="*/ 268 h 337"/>
                <a:gd name="T22" fmla="*/ 277 w 325"/>
                <a:gd name="T23" fmla="*/ 295 h 337"/>
                <a:gd name="T24" fmla="*/ 251 w 325"/>
                <a:gd name="T25" fmla="*/ 315 h 337"/>
                <a:gd name="T26" fmla="*/ 219 w 325"/>
                <a:gd name="T27" fmla="*/ 329 h 337"/>
                <a:gd name="T28" fmla="*/ 187 w 325"/>
                <a:gd name="T29" fmla="*/ 337 h 337"/>
                <a:gd name="T30" fmla="*/ 154 w 325"/>
                <a:gd name="T31" fmla="*/ 337 h 337"/>
                <a:gd name="T32" fmla="*/ 120 w 325"/>
                <a:gd name="T33" fmla="*/ 329 h 337"/>
                <a:gd name="T34" fmla="*/ 88 w 325"/>
                <a:gd name="T35" fmla="*/ 313 h 337"/>
                <a:gd name="T36" fmla="*/ 8 w 325"/>
                <a:gd name="T37" fmla="*/ 262 h 337"/>
                <a:gd name="T38" fmla="*/ 4 w 325"/>
                <a:gd name="T39" fmla="*/ 258 h 337"/>
                <a:gd name="T40" fmla="*/ 2 w 325"/>
                <a:gd name="T41" fmla="*/ 252 h 337"/>
                <a:gd name="T42" fmla="*/ 0 w 325"/>
                <a:gd name="T43" fmla="*/ 246 h 337"/>
                <a:gd name="T44" fmla="*/ 0 w 325"/>
                <a:gd name="T45" fmla="*/ 240 h 337"/>
                <a:gd name="T46" fmla="*/ 2 w 325"/>
                <a:gd name="T47" fmla="*/ 234 h 337"/>
                <a:gd name="T48" fmla="*/ 150 w 325"/>
                <a:gd name="T49" fmla="*/ 10 h 337"/>
                <a:gd name="T50" fmla="*/ 154 w 325"/>
                <a:gd name="T51" fmla="*/ 6 h 337"/>
                <a:gd name="T52" fmla="*/ 158 w 325"/>
                <a:gd name="T53" fmla="*/ 2 h 337"/>
                <a:gd name="T54" fmla="*/ 164 w 325"/>
                <a:gd name="T5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5" h="337">
                  <a:moveTo>
                    <a:pt x="164" y="0"/>
                  </a:moveTo>
                  <a:lnTo>
                    <a:pt x="169" y="2"/>
                  </a:lnTo>
                  <a:lnTo>
                    <a:pt x="175" y="4"/>
                  </a:lnTo>
                  <a:lnTo>
                    <a:pt x="255" y="56"/>
                  </a:lnTo>
                  <a:lnTo>
                    <a:pt x="283" y="78"/>
                  </a:lnTo>
                  <a:lnTo>
                    <a:pt x="303" y="106"/>
                  </a:lnTo>
                  <a:lnTo>
                    <a:pt x="317" y="136"/>
                  </a:lnTo>
                  <a:lnTo>
                    <a:pt x="325" y="170"/>
                  </a:lnTo>
                  <a:lnTo>
                    <a:pt x="325" y="204"/>
                  </a:lnTo>
                  <a:lnTo>
                    <a:pt x="317" y="236"/>
                  </a:lnTo>
                  <a:lnTo>
                    <a:pt x="301" y="268"/>
                  </a:lnTo>
                  <a:lnTo>
                    <a:pt x="277" y="295"/>
                  </a:lnTo>
                  <a:lnTo>
                    <a:pt x="251" y="315"/>
                  </a:lnTo>
                  <a:lnTo>
                    <a:pt x="219" y="329"/>
                  </a:lnTo>
                  <a:lnTo>
                    <a:pt x="187" y="337"/>
                  </a:lnTo>
                  <a:lnTo>
                    <a:pt x="154" y="337"/>
                  </a:lnTo>
                  <a:lnTo>
                    <a:pt x="120" y="329"/>
                  </a:lnTo>
                  <a:lnTo>
                    <a:pt x="88" y="313"/>
                  </a:lnTo>
                  <a:lnTo>
                    <a:pt x="8" y="262"/>
                  </a:lnTo>
                  <a:lnTo>
                    <a:pt x="4" y="258"/>
                  </a:lnTo>
                  <a:lnTo>
                    <a:pt x="2" y="252"/>
                  </a:lnTo>
                  <a:lnTo>
                    <a:pt x="0" y="246"/>
                  </a:lnTo>
                  <a:lnTo>
                    <a:pt x="0" y="240"/>
                  </a:lnTo>
                  <a:lnTo>
                    <a:pt x="2" y="234"/>
                  </a:lnTo>
                  <a:lnTo>
                    <a:pt x="150" y="10"/>
                  </a:lnTo>
                  <a:lnTo>
                    <a:pt x="154" y="6"/>
                  </a:lnTo>
                  <a:lnTo>
                    <a:pt x="158" y="2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xmlns="" val="25334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8" t="34743" r="33856" b="32629"/>
          <a:stretch/>
        </p:blipFill>
        <p:spPr bwMode="auto">
          <a:xfrm>
            <a:off x="1271376" y="620688"/>
            <a:ext cx="9647572" cy="480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23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86" t="29412" r="16597" b="15845"/>
          <a:stretch/>
        </p:blipFill>
        <p:spPr bwMode="auto">
          <a:xfrm>
            <a:off x="1773932" y="805660"/>
            <a:ext cx="89289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69" y="260649"/>
            <a:ext cx="11255619" cy="110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8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00" t="40441" r="16493" b="6250"/>
          <a:stretch/>
        </p:blipFill>
        <p:spPr bwMode="auto">
          <a:xfrm>
            <a:off x="2061964" y="620688"/>
            <a:ext cx="8496944" cy="551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35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26" t="30331" r="20211" b="4753"/>
          <a:stretch/>
        </p:blipFill>
        <p:spPr bwMode="auto">
          <a:xfrm>
            <a:off x="2422004" y="296346"/>
            <a:ext cx="7247704" cy="622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6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07" t="21507" r="29722" b="31162"/>
          <a:stretch/>
        </p:blipFill>
        <p:spPr bwMode="auto">
          <a:xfrm>
            <a:off x="2422004" y="249388"/>
            <a:ext cx="8111876" cy="620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51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10" t="16912" r="16493" b="15141"/>
          <a:stretch/>
        </p:blipFill>
        <p:spPr bwMode="auto">
          <a:xfrm>
            <a:off x="0" y="-27384"/>
            <a:ext cx="12188825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06097" y="-27384"/>
            <a:ext cx="23036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8206097" y="764704"/>
            <a:ext cx="2111685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152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20" t="13235" r="18767" b="14706"/>
          <a:stretch/>
        </p:blipFill>
        <p:spPr bwMode="auto">
          <a:xfrm>
            <a:off x="177295" y="7804"/>
            <a:ext cx="11893781" cy="685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391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bentang lebar kompl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638763" y="4653136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022446" y="285728"/>
            <a:ext cx="8039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chemeClr val="bg1"/>
                </a:solidFill>
              </a:rPr>
              <a:t>Membuat</a:t>
            </a:r>
            <a:r>
              <a:rPr lang="en-US" b="1" dirty="0">
                <a:solidFill>
                  <a:schemeClr val="bg1"/>
                </a:solidFill>
              </a:rPr>
              <a:t> 5 </a:t>
            </a:r>
            <a:r>
              <a:rPr lang="en-US" b="1" dirty="0" err="1">
                <a:solidFill>
                  <a:schemeClr val="bg1"/>
                </a:solidFill>
              </a:rPr>
              <a:t>Titik</a:t>
            </a:r>
            <a:r>
              <a:rPr lang="en-US" b="1" dirty="0">
                <a:solidFill>
                  <a:schemeClr val="bg1"/>
                </a:solidFill>
              </a:rPr>
              <a:t> &amp; </a:t>
            </a:r>
            <a:r>
              <a:rPr lang="en-US" b="1" dirty="0" err="1">
                <a:solidFill>
                  <a:schemeClr val="bg1"/>
                </a:solidFill>
              </a:rPr>
              <a:t>Garis</a:t>
            </a:r>
            <a:r>
              <a:rPr lang="en-US" b="1" dirty="0">
                <a:solidFill>
                  <a:schemeClr val="bg1"/>
                </a:solidFill>
              </a:rPr>
              <a:t> Pada </a:t>
            </a:r>
            <a:r>
              <a:rPr lang="en-US" b="1" dirty="0" err="1">
                <a:solidFill>
                  <a:schemeClr val="bg1"/>
                </a:solidFill>
              </a:rPr>
              <a:t>Kertas</a:t>
            </a:r>
            <a:r>
              <a:rPr lang="en-US" b="1" dirty="0">
                <a:solidFill>
                  <a:schemeClr val="bg1"/>
                </a:solidFill>
              </a:rPr>
              <a:t> A3 </a:t>
            </a:r>
            <a:r>
              <a:rPr lang="en-US" b="1" dirty="0" err="1">
                <a:solidFill>
                  <a:schemeClr val="bg1"/>
                </a:solidFill>
              </a:rPr>
              <a:t>Menggunakan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Mistar</a:t>
            </a:r>
            <a:r>
              <a:rPr lang="en-US" b="1" dirty="0" smtClean="0">
                <a:solidFill>
                  <a:schemeClr val="bg1"/>
                </a:solidFill>
              </a:rPr>
              <a:t> Serta </a:t>
            </a:r>
            <a:r>
              <a:rPr lang="en-US" b="1" dirty="0" err="1" smtClean="0">
                <a:solidFill>
                  <a:schemeClr val="bg1"/>
                </a:solidFill>
              </a:rPr>
              <a:t>berikan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Notasi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Keterangan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Gambarnya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-1" y="-52684"/>
            <a:ext cx="2892683" cy="711081"/>
          </a:xfrm>
        </p:spPr>
        <p:txBody>
          <a:bodyPr/>
          <a:lstStyle/>
          <a:p>
            <a:r>
              <a:rPr lang="en-US" sz="2800" b="1" i="1" dirty="0">
                <a:solidFill>
                  <a:schemeClr val="bg1"/>
                </a:solidFill>
              </a:rPr>
              <a:t>Home work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47" name="Picture 2" descr="F:\DIKLAT DAN UJI KOMPETENSI POP &amp; POM\MASTER ADMINISTRASI DIKLAT &amp; UJI KOMPETENSI\SPANDUK &amp; BROSUR PENDAFTARAN\Inspirasi Gambar\logo-waktu-png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89" y="4739269"/>
            <a:ext cx="1584176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4124846" y="5243325"/>
            <a:ext cx="6290046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ckwell Extra Bold" pitchFamily="18" charset="0"/>
              </a:rPr>
              <a:t>Kls A </a:t>
            </a:r>
            <a:r>
              <a:rPr lang="pt-BR" b="1" dirty="0" smtClean="0">
                <a:solidFill>
                  <a:schemeClr val="bg1"/>
                </a:solidFill>
                <a:latin typeface="Rockwell Extra Bold" pitchFamily="18" charset="0"/>
              </a:rPr>
              <a:t>(Oktober 2021)</a:t>
            </a:r>
            <a:endParaRPr lang="en-US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9218" name="Picture 2" descr="Hasil gambar untuk waji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37542">
            <a:off x="79706" y="1657109"/>
            <a:ext cx="2029346" cy="9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4124846" y="5861780"/>
            <a:ext cx="629004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ckwell Extra Bold" pitchFamily="18" charset="0"/>
              </a:rPr>
              <a:t>Kls B </a:t>
            </a:r>
            <a:r>
              <a:rPr lang="pt-BR" b="1" dirty="0" smtClean="0">
                <a:solidFill>
                  <a:schemeClr val="bg1"/>
                </a:solidFill>
                <a:latin typeface="Rockwell Extra Bold" pitchFamily="18" charset="0"/>
              </a:rPr>
              <a:t>(Oktober 2021)</a:t>
            </a:r>
            <a:endParaRPr lang="en-US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6180" y="4739269"/>
            <a:ext cx="2952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Sebelum</a:t>
            </a:r>
            <a:r>
              <a:rPr lang="en-US" b="1" dirty="0" smtClean="0"/>
              <a:t> </a:t>
            </a:r>
            <a:r>
              <a:rPr lang="en-US" b="1" dirty="0" err="1"/>
              <a:t>Perkuliahan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086544" y="1144960"/>
            <a:ext cx="45793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</a:rPr>
              <a:t>Dengan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Ukuran</a:t>
            </a:r>
            <a:r>
              <a:rPr lang="en-US" sz="1600" b="1" dirty="0">
                <a:solidFill>
                  <a:schemeClr val="bg1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1600" b="1" dirty="0" err="1">
                <a:solidFill>
                  <a:schemeClr val="bg1"/>
                </a:solidFill>
              </a:rPr>
              <a:t>Jarak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antar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titik</a:t>
            </a:r>
            <a:r>
              <a:rPr lang="en-US" sz="1600" b="1" dirty="0">
                <a:solidFill>
                  <a:schemeClr val="bg1"/>
                </a:solidFill>
              </a:rPr>
              <a:t> 2 mm</a:t>
            </a:r>
          </a:p>
          <a:p>
            <a:pPr marL="514350" indent="-514350">
              <a:buAutoNum type="arabicPeriod"/>
            </a:pPr>
            <a:r>
              <a:rPr lang="en-US" sz="1600" b="1" dirty="0" err="1">
                <a:solidFill>
                  <a:schemeClr val="bg1"/>
                </a:solidFill>
              </a:rPr>
              <a:t>Jarak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antar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garis</a:t>
            </a:r>
            <a:r>
              <a:rPr lang="en-US" sz="1600" b="1" dirty="0">
                <a:solidFill>
                  <a:schemeClr val="bg1"/>
                </a:solidFill>
              </a:rPr>
              <a:t> vertical 2 mm</a:t>
            </a:r>
          </a:p>
          <a:p>
            <a:pPr marL="514350" indent="-514350">
              <a:buAutoNum type="arabicPeriod"/>
            </a:pPr>
            <a:r>
              <a:rPr lang="en-US" sz="1600" b="1" dirty="0" err="1">
                <a:solidFill>
                  <a:schemeClr val="bg1"/>
                </a:solidFill>
              </a:rPr>
              <a:t>Jarak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Garis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menyilang</a:t>
            </a:r>
            <a:r>
              <a:rPr lang="en-US" sz="1600" b="1" dirty="0">
                <a:solidFill>
                  <a:schemeClr val="bg1"/>
                </a:solidFill>
              </a:rPr>
              <a:t> 2 mm</a:t>
            </a:r>
          </a:p>
          <a:p>
            <a:pPr marL="514350" indent="-514350">
              <a:buAutoNum type="arabicPeriod"/>
            </a:pPr>
            <a:r>
              <a:rPr lang="en-US" sz="1600" b="1" dirty="0" err="1">
                <a:solidFill>
                  <a:schemeClr val="bg1"/>
                </a:solidFill>
              </a:rPr>
              <a:t>Jarak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Garis</a:t>
            </a:r>
            <a:r>
              <a:rPr lang="en-US" sz="1600" b="1" dirty="0">
                <a:solidFill>
                  <a:schemeClr val="bg1"/>
                </a:solidFill>
              </a:rPr>
              <a:t> putus2 2 mm</a:t>
            </a:r>
          </a:p>
          <a:p>
            <a:pPr marL="514350" indent="-514350">
              <a:buAutoNum type="arabicPeriod"/>
            </a:pPr>
            <a:r>
              <a:rPr lang="en-US" sz="1600" b="1" dirty="0" err="1">
                <a:solidFill>
                  <a:schemeClr val="bg1"/>
                </a:solidFill>
              </a:rPr>
              <a:t>Jarak</a:t>
            </a:r>
            <a:r>
              <a:rPr lang="en-US" sz="1600" b="1" dirty="0">
                <a:solidFill>
                  <a:schemeClr val="bg1"/>
                </a:solidFill>
              </a:rPr>
              <a:t> 1 mm dan 2 </a:t>
            </a:r>
            <a:r>
              <a:rPr lang="en-US" sz="1600" b="1" dirty="0" smtClean="0">
                <a:solidFill>
                  <a:schemeClr val="bg1"/>
                </a:solidFill>
              </a:rPr>
              <a:t>mm</a:t>
            </a:r>
          </a:p>
          <a:p>
            <a:pPr marL="514350" indent="-514350">
              <a:buAutoNum type="arabicPeriod"/>
            </a:pPr>
            <a:r>
              <a:rPr lang="en-US" sz="1600" b="1" dirty="0" err="1" smtClean="0">
                <a:solidFill>
                  <a:schemeClr val="bg1"/>
                </a:solidFill>
              </a:rPr>
              <a:t>Jarak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antar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garis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tebal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dan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tipis</a:t>
            </a:r>
            <a:r>
              <a:rPr lang="en-US" sz="1600" b="1" dirty="0" smtClean="0">
                <a:solidFill>
                  <a:schemeClr val="bg1"/>
                </a:solidFill>
              </a:rPr>
              <a:t> 2 mm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4E4738-1E68-4C67-824F-3AF55AD51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40" t="70496" r="16493" b="10398"/>
          <a:stretch/>
        </p:blipFill>
        <p:spPr bwMode="auto">
          <a:xfrm>
            <a:off x="9166246" y="1285860"/>
            <a:ext cx="2357454" cy="108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09812A5-56ED-4ADD-A124-DBB9289E6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26" t="76633" r="37903" b="8344"/>
          <a:stretch/>
        </p:blipFill>
        <p:spPr bwMode="auto">
          <a:xfrm>
            <a:off x="1022314" y="3429000"/>
            <a:ext cx="2129882" cy="83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25A6E63-FC6F-42D0-9A1E-B8D5B1A23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40" t="40441" r="16493" b="40052"/>
          <a:stretch/>
        </p:blipFill>
        <p:spPr bwMode="auto">
          <a:xfrm>
            <a:off x="5880098" y="1214422"/>
            <a:ext cx="2458852" cy="116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83F1241B-59DE-4539-B3D4-C2F2A2B41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26" t="30331" r="37903" b="55120"/>
          <a:stretch/>
        </p:blipFill>
        <p:spPr bwMode="auto">
          <a:xfrm>
            <a:off x="6808792" y="3571876"/>
            <a:ext cx="2081364" cy="79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06461F3-995D-43EF-A513-B08BBB2F3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26" t="53135" r="37903" b="31842"/>
          <a:stretch/>
        </p:blipFill>
        <p:spPr bwMode="auto">
          <a:xfrm>
            <a:off x="3951272" y="3500438"/>
            <a:ext cx="2187414" cy="85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9C90E57-D9B0-40A8-9378-26DB0E4DD4E8}"/>
              </a:ext>
            </a:extLst>
          </p:cNvPr>
          <p:cNvSpPr/>
          <p:nvPr/>
        </p:nvSpPr>
        <p:spPr>
          <a:xfrm>
            <a:off x="6803209" y="866325"/>
            <a:ext cx="383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A690068-1A25-49F4-AD64-1346CC95C63A}"/>
              </a:ext>
            </a:extLst>
          </p:cNvPr>
          <p:cNvSpPr/>
          <p:nvPr/>
        </p:nvSpPr>
        <p:spPr>
          <a:xfrm>
            <a:off x="10223222" y="836712"/>
            <a:ext cx="383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56B731D-F044-449F-B4F9-137FC0C48B81}"/>
              </a:ext>
            </a:extLst>
          </p:cNvPr>
          <p:cNvSpPr/>
          <p:nvPr/>
        </p:nvSpPr>
        <p:spPr>
          <a:xfrm>
            <a:off x="2236760" y="2786058"/>
            <a:ext cx="383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2244F02-CCCF-44D2-B845-39A9C23C11CA}"/>
              </a:ext>
            </a:extLst>
          </p:cNvPr>
          <p:cNvSpPr/>
          <p:nvPr/>
        </p:nvSpPr>
        <p:spPr>
          <a:xfrm flipH="1">
            <a:off x="4665652" y="2860460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67160E3-313C-4D15-A21F-54D4428753D6}"/>
              </a:ext>
            </a:extLst>
          </p:cNvPr>
          <p:cNvSpPr/>
          <p:nvPr/>
        </p:nvSpPr>
        <p:spPr>
          <a:xfrm>
            <a:off x="7666048" y="2928934"/>
            <a:ext cx="383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97" t="30331" r="20982" b="54244"/>
          <a:stretch/>
        </p:blipFill>
        <p:spPr bwMode="auto">
          <a:xfrm>
            <a:off x="9666312" y="3500438"/>
            <a:ext cx="2000264" cy="84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67160E3-313C-4D15-A21F-54D4428753D6}"/>
              </a:ext>
            </a:extLst>
          </p:cNvPr>
          <p:cNvSpPr/>
          <p:nvPr/>
        </p:nvSpPr>
        <p:spPr>
          <a:xfrm>
            <a:off x="10452130" y="2857496"/>
            <a:ext cx="383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8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/>
          </p:cNvPr>
          <p:cNvSpPr/>
          <p:nvPr/>
        </p:nvSpPr>
        <p:spPr>
          <a:xfrm>
            <a:off x="2422004" y="3948710"/>
            <a:ext cx="7272808" cy="607065"/>
          </a:xfrm>
          <a:prstGeom prst="round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WASSALAM’ALAIKUM WARAHMATULLAHI WABAROKATUH</a:t>
            </a:r>
            <a:endParaRPr kumimoji="0" lang="es-UY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s://tse3.mm.bing.net/th?id=OIP.ifoFuil4BxpZbNGRveOVGAHaGi&amp;pid=Api&amp;P=0&amp;w=191&amp;h=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082" y="1268760"/>
            <a:ext cx="2714474" cy="24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3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4FC20E-9E28-4C55-B674-8A94632F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Teknik (</a:t>
            </a:r>
            <a:r>
              <a:rPr lang="en-US" dirty="0" err="1"/>
              <a:t>konstruksi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xmlns="" id="{59CBFE62-52C0-411B-AC70-069E3397BC6A}"/>
              </a:ext>
            </a:extLst>
          </p:cNvPr>
          <p:cNvSpPr txBox="1">
            <a:spLocks/>
          </p:cNvSpPr>
          <p:nvPr/>
        </p:nvSpPr>
        <p:spPr>
          <a:xfrm>
            <a:off x="609440" y="1061735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yang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terpisahkan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3E47A4-AE7C-4257-A971-506FDAA00DA9}"/>
              </a:ext>
            </a:extLst>
          </p:cNvPr>
          <p:cNvSpPr/>
          <p:nvPr/>
        </p:nvSpPr>
        <p:spPr>
          <a:xfrm>
            <a:off x="1053852" y="2924944"/>
            <a:ext cx="9542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sz="3600" b="1" dirty="0" err="1"/>
              <a:t>nama</a:t>
            </a:r>
            <a:r>
              <a:rPr lang="en-US" sz="3600" b="1" dirty="0"/>
              <a:t> </a:t>
            </a:r>
            <a:r>
              <a:rPr lang="en-US" sz="3600" b="1" dirty="0" err="1"/>
              <a:t>gambar</a:t>
            </a:r>
            <a:r>
              <a:rPr lang="en-US" dirty="0"/>
              <a:t>, </a:t>
            </a:r>
            <a:r>
              <a:rPr lang="en-US" sz="2800" dirty="0" err="1">
                <a:solidFill>
                  <a:srgbClr val="0070C0"/>
                </a:solidFill>
              </a:rPr>
              <a:t>keterangan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gambar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B050"/>
                </a:solidFill>
              </a:rPr>
              <a:t>dimensi</a:t>
            </a:r>
            <a:r>
              <a:rPr lang="en-US" b="1" dirty="0">
                <a:solidFill>
                  <a:srgbClr val="00B050"/>
                </a:solidFill>
              </a:rPr>
              <a:t>/</a:t>
            </a:r>
            <a:r>
              <a:rPr lang="en-US" b="1" dirty="0" err="1">
                <a:solidFill>
                  <a:srgbClr val="00B050"/>
                </a:solidFill>
              </a:rPr>
              <a:t>ukuran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dari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objek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gambar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>
                <a:solidFill>
                  <a:srgbClr val="00B050"/>
                </a:solidFill>
              </a:rPr>
              <a:t>seperti</a:t>
            </a:r>
            <a:r>
              <a:rPr lang="en-US" dirty="0">
                <a:solidFill>
                  <a:srgbClr val="00B050"/>
                </a:solidFill>
              </a:rPr>
              <a:t> Panjang, </a:t>
            </a:r>
            <a:r>
              <a:rPr lang="en-US" dirty="0" err="1">
                <a:solidFill>
                  <a:srgbClr val="00B050"/>
                </a:solidFill>
              </a:rPr>
              <a:t>lebar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atau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tinggi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benda</a:t>
            </a:r>
            <a:r>
              <a:rPr lang="en-US" dirty="0"/>
              <a:t>), </a:t>
            </a:r>
            <a:r>
              <a:rPr lang="en-US" b="1" dirty="0" err="1">
                <a:solidFill>
                  <a:srgbClr val="002060"/>
                </a:solidFill>
              </a:rPr>
              <a:t>garis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ukuran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maupun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keterangan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8332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4FC20E-9E28-4C55-B674-8A94632F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800" dirty="0" err="1"/>
              <a:t>Notasi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gambar</a:t>
            </a:r>
            <a:r>
              <a:rPr lang="en-US" sz="2800" dirty="0"/>
              <a:t> </a:t>
            </a:r>
            <a:r>
              <a:rPr lang="en-US" sz="2800" dirty="0" err="1"/>
              <a:t>dikelompokkan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endParaRPr lang="en-ID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FC55D5-1744-4667-B3E9-6A270916D4E1}"/>
              </a:ext>
            </a:extLst>
          </p:cNvPr>
          <p:cNvGrpSpPr/>
          <p:nvPr/>
        </p:nvGrpSpPr>
        <p:grpSpPr>
          <a:xfrm>
            <a:off x="1629916" y="2276872"/>
            <a:ext cx="8009789" cy="1900035"/>
            <a:chOff x="944545" y="1844824"/>
            <a:chExt cx="8009789" cy="1900035"/>
          </a:xfrm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xmlns="" id="{5F42283A-32EE-4BB4-8A4F-223997BDC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928" y="2062681"/>
              <a:ext cx="1189523" cy="138311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528D4A9-5937-4FDE-B836-123F84A3F163}"/>
                </a:ext>
              </a:extLst>
            </p:cNvPr>
            <p:cNvGrpSpPr/>
            <p:nvPr/>
          </p:nvGrpSpPr>
          <p:grpSpPr>
            <a:xfrm>
              <a:off x="944545" y="1844824"/>
              <a:ext cx="8009789" cy="1900035"/>
              <a:chOff x="1179449" y="2893788"/>
              <a:chExt cx="7756987" cy="158251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xmlns="" id="{2493B8DA-4DA6-4248-AEE4-B0AD2F4B0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591" y="3108609"/>
                <a:ext cx="1151980" cy="1151979"/>
              </a:xfrm>
              <a:custGeom>
                <a:avLst/>
                <a:gdLst>
                  <a:gd name="T0" fmla="*/ 2456 w 2456"/>
                  <a:gd name="T1" fmla="*/ 655 h 2456"/>
                  <a:gd name="T2" fmla="*/ 2355 w 2456"/>
                  <a:gd name="T3" fmla="*/ 678 h 2456"/>
                  <a:gd name="T4" fmla="*/ 2233 w 2456"/>
                  <a:gd name="T5" fmla="*/ 713 h 2456"/>
                  <a:gd name="T6" fmla="*/ 2096 w 2456"/>
                  <a:gd name="T7" fmla="*/ 761 h 2456"/>
                  <a:gd name="T8" fmla="*/ 1945 w 2456"/>
                  <a:gd name="T9" fmla="*/ 827 h 2456"/>
                  <a:gd name="T10" fmla="*/ 1785 w 2456"/>
                  <a:gd name="T11" fmla="*/ 912 h 2456"/>
                  <a:gd name="T12" fmla="*/ 1617 w 2456"/>
                  <a:gd name="T13" fmla="*/ 1017 h 2456"/>
                  <a:gd name="T14" fmla="*/ 1446 w 2456"/>
                  <a:gd name="T15" fmla="*/ 1146 h 2456"/>
                  <a:gd name="T16" fmla="*/ 1274 w 2456"/>
                  <a:gd name="T17" fmla="*/ 1302 h 2456"/>
                  <a:gd name="T18" fmla="*/ 1116 w 2456"/>
                  <a:gd name="T19" fmla="*/ 1473 h 2456"/>
                  <a:gd name="T20" fmla="*/ 988 w 2456"/>
                  <a:gd name="T21" fmla="*/ 1642 h 2456"/>
                  <a:gd name="T22" fmla="*/ 884 w 2456"/>
                  <a:gd name="T23" fmla="*/ 1806 h 2456"/>
                  <a:gd name="T24" fmla="*/ 804 w 2456"/>
                  <a:gd name="T25" fmla="*/ 1963 h 2456"/>
                  <a:gd name="T26" fmla="*/ 744 w 2456"/>
                  <a:gd name="T27" fmla="*/ 2110 h 2456"/>
                  <a:gd name="T28" fmla="*/ 701 w 2456"/>
                  <a:gd name="T29" fmla="*/ 2242 h 2456"/>
                  <a:gd name="T30" fmla="*/ 672 w 2456"/>
                  <a:gd name="T31" fmla="*/ 2359 h 2456"/>
                  <a:gd name="T32" fmla="*/ 654 w 2456"/>
                  <a:gd name="T33" fmla="*/ 2456 h 2456"/>
                  <a:gd name="T34" fmla="*/ 46 w 2456"/>
                  <a:gd name="T35" fmla="*/ 1793 h 2456"/>
                  <a:gd name="T36" fmla="*/ 152 w 2456"/>
                  <a:gd name="T37" fmla="*/ 1766 h 2456"/>
                  <a:gd name="T38" fmla="*/ 275 w 2456"/>
                  <a:gd name="T39" fmla="*/ 1727 h 2456"/>
                  <a:gd name="T40" fmla="*/ 412 w 2456"/>
                  <a:gd name="T41" fmla="*/ 1670 h 2456"/>
                  <a:gd name="T42" fmla="*/ 560 w 2456"/>
                  <a:gd name="T43" fmla="*/ 1596 h 2456"/>
                  <a:gd name="T44" fmla="*/ 717 w 2456"/>
                  <a:gd name="T45" fmla="*/ 1502 h 2456"/>
                  <a:gd name="T46" fmla="*/ 881 w 2456"/>
                  <a:gd name="T47" fmla="*/ 1385 h 2456"/>
                  <a:gd name="T48" fmla="*/ 1050 w 2456"/>
                  <a:gd name="T49" fmla="*/ 1243 h 2456"/>
                  <a:gd name="T50" fmla="*/ 1218 w 2456"/>
                  <a:gd name="T51" fmla="*/ 1078 h 2456"/>
                  <a:gd name="T52" fmla="*/ 1362 w 2456"/>
                  <a:gd name="T53" fmla="*/ 908 h 2456"/>
                  <a:gd name="T54" fmla="*/ 1483 w 2456"/>
                  <a:gd name="T55" fmla="*/ 741 h 2456"/>
                  <a:gd name="T56" fmla="*/ 1582 w 2456"/>
                  <a:gd name="T57" fmla="*/ 579 h 2456"/>
                  <a:gd name="T58" fmla="*/ 1659 w 2456"/>
                  <a:gd name="T59" fmla="*/ 427 h 2456"/>
                  <a:gd name="T60" fmla="*/ 1717 w 2456"/>
                  <a:gd name="T61" fmla="*/ 286 h 2456"/>
                  <a:gd name="T62" fmla="*/ 1761 w 2456"/>
                  <a:gd name="T63" fmla="*/ 159 h 2456"/>
                  <a:gd name="T64" fmla="*/ 1791 w 2456"/>
                  <a:gd name="T65" fmla="*/ 49 h 2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56" h="2456">
                    <a:moveTo>
                      <a:pt x="1801" y="0"/>
                    </a:moveTo>
                    <a:lnTo>
                      <a:pt x="2456" y="655"/>
                    </a:lnTo>
                    <a:lnTo>
                      <a:pt x="2408" y="665"/>
                    </a:lnTo>
                    <a:lnTo>
                      <a:pt x="2355" y="678"/>
                    </a:lnTo>
                    <a:lnTo>
                      <a:pt x="2296" y="694"/>
                    </a:lnTo>
                    <a:lnTo>
                      <a:pt x="2233" y="713"/>
                    </a:lnTo>
                    <a:lnTo>
                      <a:pt x="2167" y="735"/>
                    </a:lnTo>
                    <a:lnTo>
                      <a:pt x="2096" y="761"/>
                    </a:lnTo>
                    <a:lnTo>
                      <a:pt x="2022" y="792"/>
                    </a:lnTo>
                    <a:lnTo>
                      <a:pt x="1945" y="827"/>
                    </a:lnTo>
                    <a:lnTo>
                      <a:pt x="1866" y="867"/>
                    </a:lnTo>
                    <a:lnTo>
                      <a:pt x="1785" y="912"/>
                    </a:lnTo>
                    <a:lnTo>
                      <a:pt x="1701" y="961"/>
                    </a:lnTo>
                    <a:lnTo>
                      <a:pt x="1617" y="1017"/>
                    </a:lnTo>
                    <a:lnTo>
                      <a:pt x="1532" y="1079"/>
                    </a:lnTo>
                    <a:lnTo>
                      <a:pt x="1446" y="1146"/>
                    </a:lnTo>
                    <a:lnTo>
                      <a:pt x="1360" y="1221"/>
                    </a:lnTo>
                    <a:lnTo>
                      <a:pt x="1274" y="1302"/>
                    </a:lnTo>
                    <a:lnTo>
                      <a:pt x="1191" y="1388"/>
                    </a:lnTo>
                    <a:lnTo>
                      <a:pt x="1116" y="1473"/>
                    </a:lnTo>
                    <a:lnTo>
                      <a:pt x="1049" y="1558"/>
                    </a:lnTo>
                    <a:lnTo>
                      <a:pt x="988" y="1642"/>
                    </a:lnTo>
                    <a:lnTo>
                      <a:pt x="934" y="1725"/>
                    </a:lnTo>
                    <a:lnTo>
                      <a:pt x="884" y="1806"/>
                    </a:lnTo>
                    <a:lnTo>
                      <a:pt x="842" y="1886"/>
                    </a:lnTo>
                    <a:lnTo>
                      <a:pt x="804" y="1963"/>
                    </a:lnTo>
                    <a:lnTo>
                      <a:pt x="772" y="2038"/>
                    </a:lnTo>
                    <a:lnTo>
                      <a:pt x="744" y="2110"/>
                    </a:lnTo>
                    <a:lnTo>
                      <a:pt x="721" y="2178"/>
                    </a:lnTo>
                    <a:lnTo>
                      <a:pt x="701" y="2242"/>
                    </a:lnTo>
                    <a:lnTo>
                      <a:pt x="684" y="2303"/>
                    </a:lnTo>
                    <a:lnTo>
                      <a:pt x="672" y="2359"/>
                    </a:lnTo>
                    <a:lnTo>
                      <a:pt x="662" y="2410"/>
                    </a:lnTo>
                    <a:lnTo>
                      <a:pt x="654" y="2456"/>
                    </a:lnTo>
                    <a:lnTo>
                      <a:pt x="0" y="1802"/>
                    </a:lnTo>
                    <a:lnTo>
                      <a:pt x="46" y="1793"/>
                    </a:lnTo>
                    <a:lnTo>
                      <a:pt x="96" y="1781"/>
                    </a:lnTo>
                    <a:lnTo>
                      <a:pt x="152" y="1766"/>
                    </a:lnTo>
                    <a:lnTo>
                      <a:pt x="211" y="1748"/>
                    </a:lnTo>
                    <a:lnTo>
                      <a:pt x="275" y="1727"/>
                    </a:lnTo>
                    <a:lnTo>
                      <a:pt x="341" y="1700"/>
                    </a:lnTo>
                    <a:lnTo>
                      <a:pt x="412" y="1670"/>
                    </a:lnTo>
                    <a:lnTo>
                      <a:pt x="484" y="1636"/>
                    </a:lnTo>
                    <a:lnTo>
                      <a:pt x="560" y="1596"/>
                    </a:lnTo>
                    <a:lnTo>
                      <a:pt x="637" y="1551"/>
                    </a:lnTo>
                    <a:lnTo>
                      <a:pt x="717" y="1502"/>
                    </a:lnTo>
                    <a:lnTo>
                      <a:pt x="799" y="1447"/>
                    </a:lnTo>
                    <a:lnTo>
                      <a:pt x="881" y="1385"/>
                    </a:lnTo>
                    <a:lnTo>
                      <a:pt x="966" y="1317"/>
                    </a:lnTo>
                    <a:lnTo>
                      <a:pt x="1050" y="1243"/>
                    </a:lnTo>
                    <a:lnTo>
                      <a:pt x="1135" y="1163"/>
                    </a:lnTo>
                    <a:lnTo>
                      <a:pt x="1218" y="1078"/>
                    </a:lnTo>
                    <a:lnTo>
                      <a:pt x="1294" y="992"/>
                    </a:lnTo>
                    <a:lnTo>
                      <a:pt x="1362" y="908"/>
                    </a:lnTo>
                    <a:lnTo>
                      <a:pt x="1427" y="823"/>
                    </a:lnTo>
                    <a:lnTo>
                      <a:pt x="1483" y="741"/>
                    </a:lnTo>
                    <a:lnTo>
                      <a:pt x="1535" y="659"/>
                    </a:lnTo>
                    <a:lnTo>
                      <a:pt x="1582" y="579"/>
                    </a:lnTo>
                    <a:lnTo>
                      <a:pt x="1622" y="502"/>
                    </a:lnTo>
                    <a:lnTo>
                      <a:pt x="1659" y="427"/>
                    </a:lnTo>
                    <a:lnTo>
                      <a:pt x="1691" y="356"/>
                    </a:lnTo>
                    <a:lnTo>
                      <a:pt x="1717" y="286"/>
                    </a:lnTo>
                    <a:lnTo>
                      <a:pt x="1741" y="221"/>
                    </a:lnTo>
                    <a:lnTo>
                      <a:pt x="1761" y="159"/>
                    </a:lnTo>
                    <a:lnTo>
                      <a:pt x="1777" y="101"/>
                    </a:lnTo>
                    <a:lnTo>
                      <a:pt x="1791" y="49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xmlns="" id="{7379684F-8DA1-480E-B754-0B68683A30C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24724" y="3108609"/>
                <a:ext cx="1151980" cy="1151979"/>
              </a:xfrm>
              <a:custGeom>
                <a:avLst/>
                <a:gdLst>
                  <a:gd name="T0" fmla="*/ 2456 w 2456"/>
                  <a:gd name="T1" fmla="*/ 655 h 2456"/>
                  <a:gd name="T2" fmla="*/ 2355 w 2456"/>
                  <a:gd name="T3" fmla="*/ 678 h 2456"/>
                  <a:gd name="T4" fmla="*/ 2233 w 2456"/>
                  <a:gd name="T5" fmla="*/ 713 h 2456"/>
                  <a:gd name="T6" fmla="*/ 2096 w 2456"/>
                  <a:gd name="T7" fmla="*/ 761 h 2456"/>
                  <a:gd name="T8" fmla="*/ 1945 w 2456"/>
                  <a:gd name="T9" fmla="*/ 827 h 2456"/>
                  <a:gd name="T10" fmla="*/ 1785 w 2456"/>
                  <a:gd name="T11" fmla="*/ 912 h 2456"/>
                  <a:gd name="T12" fmla="*/ 1617 w 2456"/>
                  <a:gd name="T13" fmla="*/ 1017 h 2456"/>
                  <a:gd name="T14" fmla="*/ 1446 w 2456"/>
                  <a:gd name="T15" fmla="*/ 1146 h 2456"/>
                  <a:gd name="T16" fmla="*/ 1274 w 2456"/>
                  <a:gd name="T17" fmla="*/ 1302 h 2456"/>
                  <a:gd name="T18" fmla="*/ 1116 w 2456"/>
                  <a:gd name="T19" fmla="*/ 1473 h 2456"/>
                  <a:gd name="T20" fmla="*/ 988 w 2456"/>
                  <a:gd name="T21" fmla="*/ 1642 h 2456"/>
                  <a:gd name="T22" fmla="*/ 884 w 2456"/>
                  <a:gd name="T23" fmla="*/ 1806 h 2456"/>
                  <a:gd name="T24" fmla="*/ 804 w 2456"/>
                  <a:gd name="T25" fmla="*/ 1963 h 2456"/>
                  <a:gd name="T26" fmla="*/ 744 w 2456"/>
                  <a:gd name="T27" fmla="*/ 2110 h 2456"/>
                  <a:gd name="T28" fmla="*/ 701 w 2456"/>
                  <a:gd name="T29" fmla="*/ 2242 h 2456"/>
                  <a:gd name="T30" fmla="*/ 672 w 2456"/>
                  <a:gd name="T31" fmla="*/ 2359 h 2456"/>
                  <a:gd name="T32" fmla="*/ 654 w 2456"/>
                  <a:gd name="T33" fmla="*/ 2456 h 2456"/>
                  <a:gd name="T34" fmla="*/ 46 w 2456"/>
                  <a:gd name="T35" fmla="*/ 1793 h 2456"/>
                  <a:gd name="T36" fmla="*/ 152 w 2456"/>
                  <a:gd name="T37" fmla="*/ 1766 h 2456"/>
                  <a:gd name="T38" fmla="*/ 275 w 2456"/>
                  <a:gd name="T39" fmla="*/ 1727 h 2456"/>
                  <a:gd name="T40" fmla="*/ 412 w 2456"/>
                  <a:gd name="T41" fmla="*/ 1670 h 2456"/>
                  <a:gd name="T42" fmla="*/ 560 w 2456"/>
                  <a:gd name="T43" fmla="*/ 1596 h 2456"/>
                  <a:gd name="T44" fmla="*/ 717 w 2456"/>
                  <a:gd name="T45" fmla="*/ 1502 h 2456"/>
                  <a:gd name="T46" fmla="*/ 881 w 2456"/>
                  <a:gd name="T47" fmla="*/ 1385 h 2456"/>
                  <a:gd name="T48" fmla="*/ 1050 w 2456"/>
                  <a:gd name="T49" fmla="*/ 1243 h 2456"/>
                  <a:gd name="T50" fmla="*/ 1218 w 2456"/>
                  <a:gd name="T51" fmla="*/ 1078 h 2456"/>
                  <a:gd name="T52" fmla="*/ 1362 w 2456"/>
                  <a:gd name="T53" fmla="*/ 908 h 2456"/>
                  <a:gd name="T54" fmla="*/ 1483 w 2456"/>
                  <a:gd name="T55" fmla="*/ 741 h 2456"/>
                  <a:gd name="T56" fmla="*/ 1582 w 2456"/>
                  <a:gd name="T57" fmla="*/ 579 h 2456"/>
                  <a:gd name="T58" fmla="*/ 1659 w 2456"/>
                  <a:gd name="T59" fmla="*/ 427 h 2456"/>
                  <a:gd name="T60" fmla="*/ 1717 w 2456"/>
                  <a:gd name="T61" fmla="*/ 286 h 2456"/>
                  <a:gd name="T62" fmla="*/ 1761 w 2456"/>
                  <a:gd name="T63" fmla="*/ 159 h 2456"/>
                  <a:gd name="T64" fmla="*/ 1791 w 2456"/>
                  <a:gd name="T65" fmla="*/ 49 h 2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56" h="2456">
                    <a:moveTo>
                      <a:pt x="1801" y="0"/>
                    </a:moveTo>
                    <a:lnTo>
                      <a:pt x="2456" y="655"/>
                    </a:lnTo>
                    <a:lnTo>
                      <a:pt x="2408" y="665"/>
                    </a:lnTo>
                    <a:lnTo>
                      <a:pt x="2355" y="678"/>
                    </a:lnTo>
                    <a:lnTo>
                      <a:pt x="2296" y="694"/>
                    </a:lnTo>
                    <a:lnTo>
                      <a:pt x="2233" y="713"/>
                    </a:lnTo>
                    <a:lnTo>
                      <a:pt x="2167" y="735"/>
                    </a:lnTo>
                    <a:lnTo>
                      <a:pt x="2096" y="761"/>
                    </a:lnTo>
                    <a:lnTo>
                      <a:pt x="2022" y="792"/>
                    </a:lnTo>
                    <a:lnTo>
                      <a:pt x="1945" y="827"/>
                    </a:lnTo>
                    <a:lnTo>
                      <a:pt x="1866" y="867"/>
                    </a:lnTo>
                    <a:lnTo>
                      <a:pt x="1785" y="912"/>
                    </a:lnTo>
                    <a:lnTo>
                      <a:pt x="1701" y="961"/>
                    </a:lnTo>
                    <a:lnTo>
                      <a:pt x="1617" y="1017"/>
                    </a:lnTo>
                    <a:lnTo>
                      <a:pt x="1532" y="1079"/>
                    </a:lnTo>
                    <a:lnTo>
                      <a:pt x="1446" y="1146"/>
                    </a:lnTo>
                    <a:lnTo>
                      <a:pt x="1360" y="1221"/>
                    </a:lnTo>
                    <a:lnTo>
                      <a:pt x="1274" y="1302"/>
                    </a:lnTo>
                    <a:lnTo>
                      <a:pt x="1191" y="1388"/>
                    </a:lnTo>
                    <a:lnTo>
                      <a:pt x="1116" y="1473"/>
                    </a:lnTo>
                    <a:lnTo>
                      <a:pt x="1049" y="1558"/>
                    </a:lnTo>
                    <a:lnTo>
                      <a:pt x="988" y="1642"/>
                    </a:lnTo>
                    <a:lnTo>
                      <a:pt x="934" y="1725"/>
                    </a:lnTo>
                    <a:lnTo>
                      <a:pt x="884" y="1806"/>
                    </a:lnTo>
                    <a:lnTo>
                      <a:pt x="842" y="1886"/>
                    </a:lnTo>
                    <a:lnTo>
                      <a:pt x="804" y="1963"/>
                    </a:lnTo>
                    <a:lnTo>
                      <a:pt x="772" y="2038"/>
                    </a:lnTo>
                    <a:lnTo>
                      <a:pt x="744" y="2110"/>
                    </a:lnTo>
                    <a:lnTo>
                      <a:pt x="721" y="2178"/>
                    </a:lnTo>
                    <a:lnTo>
                      <a:pt x="701" y="2242"/>
                    </a:lnTo>
                    <a:lnTo>
                      <a:pt x="684" y="2303"/>
                    </a:lnTo>
                    <a:lnTo>
                      <a:pt x="672" y="2359"/>
                    </a:lnTo>
                    <a:lnTo>
                      <a:pt x="662" y="2410"/>
                    </a:lnTo>
                    <a:lnTo>
                      <a:pt x="654" y="2456"/>
                    </a:lnTo>
                    <a:lnTo>
                      <a:pt x="0" y="1802"/>
                    </a:lnTo>
                    <a:lnTo>
                      <a:pt x="46" y="1793"/>
                    </a:lnTo>
                    <a:lnTo>
                      <a:pt x="96" y="1781"/>
                    </a:lnTo>
                    <a:lnTo>
                      <a:pt x="152" y="1766"/>
                    </a:lnTo>
                    <a:lnTo>
                      <a:pt x="211" y="1748"/>
                    </a:lnTo>
                    <a:lnTo>
                      <a:pt x="275" y="1727"/>
                    </a:lnTo>
                    <a:lnTo>
                      <a:pt x="341" y="1700"/>
                    </a:lnTo>
                    <a:lnTo>
                      <a:pt x="412" y="1670"/>
                    </a:lnTo>
                    <a:lnTo>
                      <a:pt x="484" y="1636"/>
                    </a:lnTo>
                    <a:lnTo>
                      <a:pt x="560" y="1596"/>
                    </a:lnTo>
                    <a:lnTo>
                      <a:pt x="637" y="1551"/>
                    </a:lnTo>
                    <a:lnTo>
                      <a:pt x="717" y="1502"/>
                    </a:lnTo>
                    <a:lnTo>
                      <a:pt x="799" y="1447"/>
                    </a:lnTo>
                    <a:lnTo>
                      <a:pt x="881" y="1385"/>
                    </a:lnTo>
                    <a:lnTo>
                      <a:pt x="966" y="1317"/>
                    </a:lnTo>
                    <a:lnTo>
                      <a:pt x="1050" y="1243"/>
                    </a:lnTo>
                    <a:lnTo>
                      <a:pt x="1135" y="1163"/>
                    </a:lnTo>
                    <a:lnTo>
                      <a:pt x="1218" y="1078"/>
                    </a:lnTo>
                    <a:lnTo>
                      <a:pt x="1294" y="992"/>
                    </a:lnTo>
                    <a:lnTo>
                      <a:pt x="1362" y="908"/>
                    </a:lnTo>
                    <a:lnTo>
                      <a:pt x="1427" y="823"/>
                    </a:lnTo>
                    <a:lnTo>
                      <a:pt x="1483" y="741"/>
                    </a:lnTo>
                    <a:lnTo>
                      <a:pt x="1535" y="659"/>
                    </a:lnTo>
                    <a:lnTo>
                      <a:pt x="1582" y="579"/>
                    </a:lnTo>
                    <a:lnTo>
                      <a:pt x="1622" y="502"/>
                    </a:lnTo>
                    <a:lnTo>
                      <a:pt x="1659" y="427"/>
                    </a:lnTo>
                    <a:lnTo>
                      <a:pt x="1691" y="356"/>
                    </a:lnTo>
                    <a:lnTo>
                      <a:pt x="1717" y="286"/>
                    </a:lnTo>
                    <a:lnTo>
                      <a:pt x="1741" y="221"/>
                    </a:lnTo>
                    <a:lnTo>
                      <a:pt x="1761" y="159"/>
                    </a:lnTo>
                    <a:lnTo>
                      <a:pt x="1777" y="101"/>
                    </a:lnTo>
                    <a:lnTo>
                      <a:pt x="1791" y="49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xmlns="" id="{4373FF00-C855-4CFA-8368-C55BE6076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537" y="3108609"/>
                <a:ext cx="1151980" cy="1151979"/>
              </a:xfrm>
              <a:custGeom>
                <a:avLst/>
                <a:gdLst>
                  <a:gd name="T0" fmla="*/ 2456 w 2456"/>
                  <a:gd name="T1" fmla="*/ 655 h 2456"/>
                  <a:gd name="T2" fmla="*/ 2355 w 2456"/>
                  <a:gd name="T3" fmla="*/ 678 h 2456"/>
                  <a:gd name="T4" fmla="*/ 2233 w 2456"/>
                  <a:gd name="T5" fmla="*/ 713 h 2456"/>
                  <a:gd name="T6" fmla="*/ 2096 w 2456"/>
                  <a:gd name="T7" fmla="*/ 761 h 2456"/>
                  <a:gd name="T8" fmla="*/ 1945 w 2456"/>
                  <a:gd name="T9" fmla="*/ 827 h 2456"/>
                  <a:gd name="T10" fmla="*/ 1785 w 2456"/>
                  <a:gd name="T11" fmla="*/ 912 h 2456"/>
                  <a:gd name="T12" fmla="*/ 1617 w 2456"/>
                  <a:gd name="T13" fmla="*/ 1017 h 2456"/>
                  <a:gd name="T14" fmla="*/ 1446 w 2456"/>
                  <a:gd name="T15" fmla="*/ 1146 h 2456"/>
                  <a:gd name="T16" fmla="*/ 1274 w 2456"/>
                  <a:gd name="T17" fmla="*/ 1302 h 2456"/>
                  <a:gd name="T18" fmla="*/ 1116 w 2456"/>
                  <a:gd name="T19" fmla="*/ 1473 h 2456"/>
                  <a:gd name="T20" fmla="*/ 988 w 2456"/>
                  <a:gd name="T21" fmla="*/ 1642 h 2456"/>
                  <a:gd name="T22" fmla="*/ 884 w 2456"/>
                  <a:gd name="T23" fmla="*/ 1806 h 2456"/>
                  <a:gd name="T24" fmla="*/ 804 w 2456"/>
                  <a:gd name="T25" fmla="*/ 1963 h 2456"/>
                  <a:gd name="T26" fmla="*/ 744 w 2456"/>
                  <a:gd name="T27" fmla="*/ 2110 h 2456"/>
                  <a:gd name="T28" fmla="*/ 701 w 2456"/>
                  <a:gd name="T29" fmla="*/ 2242 h 2456"/>
                  <a:gd name="T30" fmla="*/ 672 w 2456"/>
                  <a:gd name="T31" fmla="*/ 2359 h 2456"/>
                  <a:gd name="T32" fmla="*/ 654 w 2456"/>
                  <a:gd name="T33" fmla="*/ 2456 h 2456"/>
                  <a:gd name="T34" fmla="*/ 46 w 2456"/>
                  <a:gd name="T35" fmla="*/ 1793 h 2456"/>
                  <a:gd name="T36" fmla="*/ 152 w 2456"/>
                  <a:gd name="T37" fmla="*/ 1766 h 2456"/>
                  <a:gd name="T38" fmla="*/ 275 w 2456"/>
                  <a:gd name="T39" fmla="*/ 1727 h 2456"/>
                  <a:gd name="T40" fmla="*/ 412 w 2456"/>
                  <a:gd name="T41" fmla="*/ 1670 h 2456"/>
                  <a:gd name="T42" fmla="*/ 560 w 2456"/>
                  <a:gd name="T43" fmla="*/ 1596 h 2456"/>
                  <a:gd name="T44" fmla="*/ 717 w 2456"/>
                  <a:gd name="T45" fmla="*/ 1502 h 2456"/>
                  <a:gd name="T46" fmla="*/ 881 w 2456"/>
                  <a:gd name="T47" fmla="*/ 1385 h 2456"/>
                  <a:gd name="T48" fmla="*/ 1050 w 2456"/>
                  <a:gd name="T49" fmla="*/ 1243 h 2456"/>
                  <a:gd name="T50" fmla="*/ 1218 w 2456"/>
                  <a:gd name="T51" fmla="*/ 1078 h 2456"/>
                  <a:gd name="T52" fmla="*/ 1362 w 2456"/>
                  <a:gd name="T53" fmla="*/ 908 h 2456"/>
                  <a:gd name="T54" fmla="*/ 1483 w 2456"/>
                  <a:gd name="T55" fmla="*/ 741 h 2456"/>
                  <a:gd name="T56" fmla="*/ 1582 w 2456"/>
                  <a:gd name="T57" fmla="*/ 579 h 2456"/>
                  <a:gd name="T58" fmla="*/ 1659 w 2456"/>
                  <a:gd name="T59" fmla="*/ 427 h 2456"/>
                  <a:gd name="T60" fmla="*/ 1717 w 2456"/>
                  <a:gd name="T61" fmla="*/ 286 h 2456"/>
                  <a:gd name="T62" fmla="*/ 1761 w 2456"/>
                  <a:gd name="T63" fmla="*/ 159 h 2456"/>
                  <a:gd name="T64" fmla="*/ 1791 w 2456"/>
                  <a:gd name="T65" fmla="*/ 49 h 2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56" h="2456">
                    <a:moveTo>
                      <a:pt x="1801" y="0"/>
                    </a:moveTo>
                    <a:lnTo>
                      <a:pt x="2456" y="655"/>
                    </a:lnTo>
                    <a:lnTo>
                      <a:pt x="2408" y="665"/>
                    </a:lnTo>
                    <a:lnTo>
                      <a:pt x="2355" y="678"/>
                    </a:lnTo>
                    <a:lnTo>
                      <a:pt x="2296" y="694"/>
                    </a:lnTo>
                    <a:lnTo>
                      <a:pt x="2233" y="713"/>
                    </a:lnTo>
                    <a:lnTo>
                      <a:pt x="2167" y="735"/>
                    </a:lnTo>
                    <a:lnTo>
                      <a:pt x="2096" y="761"/>
                    </a:lnTo>
                    <a:lnTo>
                      <a:pt x="2022" y="792"/>
                    </a:lnTo>
                    <a:lnTo>
                      <a:pt x="1945" y="827"/>
                    </a:lnTo>
                    <a:lnTo>
                      <a:pt x="1866" y="867"/>
                    </a:lnTo>
                    <a:lnTo>
                      <a:pt x="1785" y="912"/>
                    </a:lnTo>
                    <a:lnTo>
                      <a:pt x="1701" y="961"/>
                    </a:lnTo>
                    <a:lnTo>
                      <a:pt x="1617" y="1017"/>
                    </a:lnTo>
                    <a:lnTo>
                      <a:pt x="1532" y="1079"/>
                    </a:lnTo>
                    <a:lnTo>
                      <a:pt x="1446" y="1146"/>
                    </a:lnTo>
                    <a:lnTo>
                      <a:pt x="1360" y="1221"/>
                    </a:lnTo>
                    <a:lnTo>
                      <a:pt x="1274" y="1302"/>
                    </a:lnTo>
                    <a:lnTo>
                      <a:pt x="1191" y="1388"/>
                    </a:lnTo>
                    <a:lnTo>
                      <a:pt x="1116" y="1473"/>
                    </a:lnTo>
                    <a:lnTo>
                      <a:pt x="1049" y="1558"/>
                    </a:lnTo>
                    <a:lnTo>
                      <a:pt x="988" y="1642"/>
                    </a:lnTo>
                    <a:lnTo>
                      <a:pt x="934" y="1725"/>
                    </a:lnTo>
                    <a:lnTo>
                      <a:pt x="884" y="1806"/>
                    </a:lnTo>
                    <a:lnTo>
                      <a:pt x="842" y="1886"/>
                    </a:lnTo>
                    <a:lnTo>
                      <a:pt x="804" y="1963"/>
                    </a:lnTo>
                    <a:lnTo>
                      <a:pt x="772" y="2038"/>
                    </a:lnTo>
                    <a:lnTo>
                      <a:pt x="744" y="2110"/>
                    </a:lnTo>
                    <a:lnTo>
                      <a:pt x="721" y="2178"/>
                    </a:lnTo>
                    <a:lnTo>
                      <a:pt x="701" y="2242"/>
                    </a:lnTo>
                    <a:lnTo>
                      <a:pt x="684" y="2303"/>
                    </a:lnTo>
                    <a:lnTo>
                      <a:pt x="672" y="2359"/>
                    </a:lnTo>
                    <a:lnTo>
                      <a:pt x="662" y="2410"/>
                    </a:lnTo>
                    <a:lnTo>
                      <a:pt x="654" y="2456"/>
                    </a:lnTo>
                    <a:lnTo>
                      <a:pt x="0" y="1802"/>
                    </a:lnTo>
                    <a:lnTo>
                      <a:pt x="46" y="1793"/>
                    </a:lnTo>
                    <a:lnTo>
                      <a:pt x="96" y="1781"/>
                    </a:lnTo>
                    <a:lnTo>
                      <a:pt x="152" y="1766"/>
                    </a:lnTo>
                    <a:lnTo>
                      <a:pt x="211" y="1748"/>
                    </a:lnTo>
                    <a:lnTo>
                      <a:pt x="275" y="1727"/>
                    </a:lnTo>
                    <a:lnTo>
                      <a:pt x="341" y="1700"/>
                    </a:lnTo>
                    <a:lnTo>
                      <a:pt x="412" y="1670"/>
                    </a:lnTo>
                    <a:lnTo>
                      <a:pt x="484" y="1636"/>
                    </a:lnTo>
                    <a:lnTo>
                      <a:pt x="560" y="1596"/>
                    </a:lnTo>
                    <a:lnTo>
                      <a:pt x="637" y="1551"/>
                    </a:lnTo>
                    <a:lnTo>
                      <a:pt x="717" y="1502"/>
                    </a:lnTo>
                    <a:lnTo>
                      <a:pt x="799" y="1447"/>
                    </a:lnTo>
                    <a:lnTo>
                      <a:pt x="881" y="1385"/>
                    </a:lnTo>
                    <a:lnTo>
                      <a:pt x="966" y="1317"/>
                    </a:lnTo>
                    <a:lnTo>
                      <a:pt x="1050" y="1243"/>
                    </a:lnTo>
                    <a:lnTo>
                      <a:pt x="1135" y="1163"/>
                    </a:lnTo>
                    <a:lnTo>
                      <a:pt x="1218" y="1078"/>
                    </a:lnTo>
                    <a:lnTo>
                      <a:pt x="1294" y="992"/>
                    </a:lnTo>
                    <a:lnTo>
                      <a:pt x="1362" y="908"/>
                    </a:lnTo>
                    <a:lnTo>
                      <a:pt x="1427" y="823"/>
                    </a:lnTo>
                    <a:lnTo>
                      <a:pt x="1483" y="741"/>
                    </a:lnTo>
                    <a:lnTo>
                      <a:pt x="1535" y="659"/>
                    </a:lnTo>
                    <a:lnTo>
                      <a:pt x="1582" y="579"/>
                    </a:lnTo>
                    <a:lnTo>
                      <a:pt x="1622" y="502"/>
                    </a:lnTo>
                    <a:lnTo>
                      <a:pt x="1659" y="427"/>
                    </a:lnTo>
                    <a:lnTo>
                      <a:pt x="1691" y="356"/>
                    </a:lnTo>
                    <a:lnTo>
                      <a:pt x="1717" y="286"/>
                    </a:lnTo>
                    <a:lnTo>
                      <a:pt x="1741" y="221"/>
                    </a:lnTo>
                    <a:lnTo>
                      <a:pt x="1761" y="159"/>
                    </a:lnTo>
                    <a:lnTo>
                      <a:pt x="1777" y="101"/>
                    </a:lnTo>
                    <a:lnTo>
                      <a:pt x="1791" y="49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xmlns="" id="{6F145276-7750-400D-AFF3-B9911FB0BB1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483363" y="3108609"/>
                <a:ext cx="1151980" cy="1151979"/>
              </a:xfrm>
              <a:custGeom>
                <a:avLst/>
                <a:gdLst>
                  <a:gd name="T0" fmla="*/ 2456 w 2456"/>
                  <a:gd name="T1" fmla="*/ 655 h 2456"/>
                  <a:gd name="T2" fmla="*/ 2355 w 2456"/>
                  <a:gd name="T3" fmla="*/ 678 h 2456"/>
                  <a:gd name="T4" fmla="*/ 2233 w 2456"/>
                  <a:gd name="T5" fmla="*/ 713 h 2456"/>
                  <a:gd name="T6" fmla="*/ 2096 w 2456"/>
                  <a:gd name="T7" fmla="*/ 761 h 2456"/>
                  <a:gd name="T8" fmla="*/ 1945 w 2456"/>
                  <a:gd name="T9" fmla="*/ 827 h 2456"/>
                  <a:gd name="T10" fmla="*/ 1785 w 2456"/>
                  <a:gd name="T11" fmla="*/ 912 h 2456"/>
                  <a:gd name="T12" fmla="*/ 1617 w 2456"/>
                  <a:gd name="T13" fmla="*/ 1017 h 2456"/>
                  <a:gd name="T14" fmla="*/ 1446 w 2456"/>
                  <a:gd name="T15" fmla="*/ 1146 h 2456"/>
                  <a:gd name="T16" fmla="*/ 1274 w 2456"/>
                  <a:gd name="T17" fmla="*/ 1302 h 2456"/>
                  <a:gd name="T18" fmla="*/ 1116 w 2456"/>
                  <a:gd name="T19" fmla="*/ 1473 h 2456"/>
                  <a:gd name="T20" fmla="*/ 988 w 2456"/>
                  <a:gd name="T21" fmla="*/ 1642 h 2456"/>
                  <a:gd name="T22" fmla="*/ 884 w 2456"/>
                  <a:gd name="T23" fmla="*/ 1806 h 2456"/>
                  <a:gd name="T24" fmla="*/ 804 w 2456"/>
                  <a:gd name="T25" fmla="*/ 1963 h 2456"/>
                  <a:gd name="T26" fmla="*/ 744 w 2456"/>
                  <a:gd name="T27" fmla="*/ 2110 h 2456"/>
                  <a:gd name="T28" fmla="*/ 701 w 2456"/>
                  <a:gd name="T29" fmla="*/ 2242 h 2456"/>
                  <a:gd name="T30" fmla="*/ 672 w 2456"/>
                  <a:gd name="T31" fmla="*/ 2359 h 2456"/>
                  <a:gd name="T32" fmla="*/ 654 w 2456"/>
                  <a:gd name="T33" fmla="*/ 2456 h 2456"/>
                  <a:gd name="T34" fmla="*/ 46 w 2456"/>
                  <a:gd name="T35" fmla="*/ 1793 h 2456"/>
                  <a:gd name="T36" fmla="*/ 152 w 2456"/>
                  <a:gd name="T37" fmla="*/ 1766 h 2456"/>
                  <a:gd name="T38" fmla="*/ 275 w 2456"/>
                  <a:gd name="T39" fmla="*/ 1727 h 2456"/>
                  <a:gd name="T40" fmla="*/ 412 w 2456"/>
                  <a:gd name="T41" fmla="*/ 1670 h 2456"/>
                  <a:gd name="T42" fmla="*/ 560 w 2456"/>
                  <a:gd name="T43" fmla="*/ 1596 h 2456"/>
                  <a:gd name="T44" fmla="*/ 717 w 2456"/>
                  <a:gd name="T45" fmla="*/ 1502 h 2456"/>
                  <a:gd name="T46" fmla="*/ 881 w 2456"/>
                  <a:gd name="T47" fmla="*/ 1385 h 2456"/>
                  <a:gd name="T48" fmla="*/ 1050 w 2456"/>
                  <a:gd name="T49" fmla="*/ 1243 h 2456"/>
                  <a:gd name="T50" fmla="*/ 1218 w 2456"/>
                  <a:gd name="T51" fmla="*/ 1078 h 2456"/>
                  <a:gd name="T52" fmla="*/ 1362 w 2456"/>
                  <a:gd name="T53" fmla="*/ 908 h 2456"/>
                  <a:gd name="T54" fmla="*/ 1483 w 2456"/>
                  <a:gd name="T55" fmla="*/ 741 h 2456"/>
                  <a:gd name="T56" fmla="*/ 1582 w 2456"/>
                  <a:gd name="T57" fmla="*/ 579 h 2456"/>
                  <a:gd name="T58" fmla="*/ 1659 w 2456"/>
                  <a:gd name="T59" fmla="*/ 427 h 2456"/>
                  <a:gd name="T60" fmla="*/ 1717 w 2456"/>
                  <a:gd name="T61" fmla="*/ 286 h 2456"/>
                  <a:gd name="T62" fmla="*/ 1761 w 2456"/>
                  <a:gd name="T63" fmla="*/ 159 h 2456"/>
                  <a:gd name="T64" fmla="*/ 1791 w 2456"/>
                  <a:gd name="T65" fmla="*/ 49 h 2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56" h="2456">
                    <a:moveTo>
                      <a:pt x="1801" y="0"/>
                    </a:moveTo>
                    <a:lnTo>
                      <a:pt x="2456" y="655"/>
                    </a:lnTo>
                    <a:lnTo>
                      <a:pt x="2408" y="665"/>
                    </a:lnTo>
                    <a:lnTo>
                      <a:pt x="2355" y="678"/>
                    </a:lnTo>
                    <a:lnTo>
                      <a:pt x="2296" y="694"/>
                    </a:lnTo>
                    <a:lnTo>
                      <a:pt x="2233" y="713"/>
                    </a:lnTo>
                    <a:lnTo>
                      <a:pt x="2167" y="735"/>
                    </a:lnTo>
                    <a:lnTo>
                      <a:pt x="2096" y="761"/>
                    </a:lnTo>
                    <a:lnTo>
                      <a:pt x="2022" y="792"/>
                    </a:lnTo>
                    <a:lnTo>
                      <a:pt x="1945" y="827"/>
                    </a:lnTo>
                    <a:lnTo>
                      <a:pt x="1866" y="867"/>
                    </a:lnTo>
                    <a:lnTo>
                      <a:pt x="1785" y="912"/>
                    </a:lnTo>
                    <a:lnTo>
                      <a:pt x="1701" y="961"/>
                    </a:lnTo>
                    <a:lnTo>
                      <a:pt x="1617" y="1017"/>
                    </a:lnTo>
                    <a:lnTo>
                      <a:pt x="1532" y="1079"/>
                    </a:lnTo>
                    <a:lnTo>
                      <a:pt x="1446" y="1146"/>
                    </a:lnTo>
                    <a:lnTo>
                      <a:pt x="1360" y="1221"/>
                    </a:lnTo>
                    <a:lnTo>
                      <a:pt x="1274" y="1302"/>
                    </a:lnTo>
                    <a:lnTo>
                      <a:pt x="1191" y="1388"/>
                    </a:lnTo>
                    <a:lnTo>
                      <a:pt x="1116" y="1473"/>
                    </a:lnTo>
                    <a:lnTo>
                      <a:pt x="1049" y="1558"/>
                    </a:lnTo>
                    <a:lnTo>
                      <a:pt x="988" y="1642"/>
                    </a:lnTo>
                    <a:lnTo>
                      <a:pt x="934" y="1725"/>
                    </a:lnTo>
                    <a:lnTo>
                      <a:pt x="884" y="1806"/>
                    </a:lnTo>
                    <a:lnTo>
                      <a:pt x="842" y="1886"/>
                    </a:lnTo>
                    <a:lnTo>
                      <a:pt x="804" y="1963"/>
                    </a:lnTo>
                    <a:lnTo>
                      <a:pt x="772" y="2038"/>
                    </a:lnTo>
                    <a:lnTo>
                      <a:pt x="744" y="2110"/>
                    </a:lnTo>
                    <a:lnTo>
                      <a:pt x="721" y="2178"/>
                    </a:lnTo>
                    <a:lnTo>
                      <a:pt x="701" y="2242"/>
                    </a:lnTo>
                    <a:lnTo>
                      <a:pt x="684" y="2303"/>
                    </a:lnTo>
                    <a:lnTo>
                      <a:pt x="672" y="2359"/>
                    </a:lnTo>
                    <a:lnTo>
                      <a:pt x="662" y="2410"/>
                    </a:lnTo>
                    <a:lnTo>
                      <a:pt x="654" y="2456"/>
                    </a:lnTo>
                    <a:lnTo>
                      <a:pt x="0" y="1802"/>
                    </a:lnTo>
                    <a:lnTo>
                      <a:pt x="46" y="1793"/>
                    </a:lnTo>
                    <a:lnTo>
                      <a:pt x="96" y="1781"/>
                    </a:lnTo>
                    <a:lnTo>
                      <a:pt x="152" y="1766"/>
                    </a:lnTo>
                    <a:lnTo>
                      <a:pt x="211" y="1748"/>
                    </a:lnTo>
                    <a:lnTo>
                      <a:pt x="275" y="1727"/>
                    </a:lnTo>
                    <a:lnTo>
                      <a:pt x="341" y="1700"/>
                    </a:lnTo>
                    <a:lnTo>
                      <a:pt x="412" y="1670"/>
                    </a:lnTo>
                    <a:lnTo>
                      <a:pt x="484" y="1636"/>
                    </a:lnTo>
                    <a:lnTo>
                      <a:pt x="560" y="1596"/>
                    </a:lnTo>
                    <a:lnTo>
                      <a:pt x="637" y="1551"/>
                    </a:lnTo>
                    <a:lnTo>
                      <a:pt x="717" y="1502"/>
                    </a:lnTo>
                    <a:lnTo>
                      <a:pt x="799" y="1447"/>
                    </a:lnTo>
                    <a:lnTo>
                      <a:pt x="881" y="1385"/>
                    </a:lnTo>
                    <a:lnTo>
                      <a:pt x="966" y="1317"/>
                    </a:lnTo>
                    <a:lnTo>
                      <a:pt x="1050" y="1243"/>
                    </a:lnTo>
                    <a:lnTo>
                      <a:pt x="1135" y="1163"/>
                    </a:lnTo>
                    <a:lnTo>
                      <a:pt x="1218" y="1078"/>
                    </a:lnTo>
                    <a:lnTo>
                      <a:pt x="1294" y="992"/>
                    </a:lnTo>
                    <a:lnTo>
                      <a:pt x="1362" y="908"/>
                    </a:lnTo>
                    <a:lnTo>
                      <a:pt x="1427" y="823"/>
                    </a:lnTo>
                    <a:lnTo>
                      <a:pt x="1483" y="741"/>
                    </a:lnTo>
                    <a:lnTo>
                      <a:pt x="1535" y="659"/>
                    </a:lnTo>
                    <a:lnTo>
                      <a:pt x="1582" y="579"/>
                    </a:lnTo>
                    <a:lnTo>
                      <a:pt x="1622" y="502"/>
                    </a:lnTo>
                    <a:lnTo>
                      <a:pt x="1659" y="427"/>
                    </a:lnTo>
                    <a:lnTo>
                      <a:pt x="1691" y="356"/>
                    </a:lnTo>
                    <a:lnTo>
                      <a:pt x="1717" y="286"/>
                    </a:lnTo>
                    <a:lnTo>
                      <a:pt x="1741" y="221"/>
                    </a:lnTo>
                    <a:lnTo>
                      <a:pt x="1761" y="159"/>
                    </a:lnTo>
                    <a:lnTo>
                      <a:pt x="1777" y="101"/>
                    </a:lnTo>
                    <a:lnTo>
                      <a:pt x="1791" y="49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6F8DB107-940A-4700-8571-6A5D991ECD6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40859" y="3108609"/>
                <a:ext cx="1151980" cy="1151979"/>
              </a:xfrm>
              <a:custGeom>
                <a:avLst/>
                <a:gdLst>
                  <a:gd name="T0" fmla="*/ 2456 w 2456"/>
                  <a:gd name="T1" fmla="*/ 655 h 2456"/>
                  <a:gd name="T2" fmla="*/ 2355 w 2456"/>
                  <a:gd name="T3" fmla="*/ 678 h 2456"/>
                  <a:gd name="T4" fmla="*/ 2233 w 2456"/>
                  <a:gd name="T5" fmla="*/ 713 h 2456"/>
                  <a:gd name="T6" fmla="*/ 2096 w 2456"/>
                  <a:gd name="T7" fmla="*/ 761 h 2456"/>
                  <a:gd name="T8" fmla="*/ 1945 w 2456"/>
                  <a:gd name="T9" fmla="*/ 827 h 2456"/>
                  <a:gd name="T10" fmla="*/ 1785 w 2456"/>
                  <a:gd name="T11" fmla="*/ 912 h 2456"/>
                  <a:gd name="T12" fmla="*/ 1617 w 2456"/>
                  <a:gd name="T13" fmla="*/ 1017 h 2456"/>
                  <a:gd name="T14" fmla="*/ 1446 w 2456"/>
                  <a:gd name="T15" fmla="*/ 1146 h 2456"/>
                  <a:gd name="T16" fmla="*/ 1274 w 2456"/>
                  <a:gd name="T17" fmla="*/ 1302 h 2456"/>
                  <a:gd name="T18" fmla="*/ 1116 w 2456"/>
                  <a:gd name="T19" fmla="*/ 1473 h 2456"/>
                  <a:gd name="T20" fmla="*/ 988 w 2456"/>
                  <a:gd name="T21" fmla="*/ 1642 h 2456"/>
                  <a:gd name="T22" fmla="*/ 884 w 2456"/>
                  <a:gd name="T23" fmla="*/ 1806 h 2456"/>
                  <a:gd name="T24" fmla="*/ 804 w 2456"/>
                  <a:gd name="T25" fmla="*/ 1963 h 2456"/>
                  <a:gd name="T26" fmla="*/ 744 w 2456"/>
                  <a:gd name="T27" fmla="*/ 2110 h 2456"/>
                  <a:gd name="T28" fmla="*/ 701 w 2456"/>
                  <a:gd name="T29" fmla="*/ 2242 h 2456"/>
                  <a:gd name="T30" fmla="*/ 672 w 2456"/>
                  <a:gd name="T31" fmla="*/ 2359 h 2456"/>
                  <a:gd name="T32" fmla="*/ 654 w 2456"/>
                  <a:gd name="T33" fmla="*/ 2456 h 2456"/>
                  <a:gd name="T34" fmla="*/ 46 w 2456"/>
                  <a:gd name="T35" fmla="*/ 1793 h 2456"/>
                  <a:gd name="T36" fmla="*/ 152 w 2456"/>
                  <a:gd name="T37" fmla="*/ 1766 h 2456"/>
                  <a:gd name="T38" fmla="*/ 275 w 2456"/>
                  <a:gd name="T39" fmla="*/ 1727 h 2456"/>
                  <a:gd name="T40" fmla="*/ 412 w 2456"/>
                  <a:gd name="T41" fmla="*/ 1670 h 2456"/>
                  <a:gd name="T42" fmla="*/ 560 w 2456"/>
                  <a:gd name="T43" fmla="*/ 1596 h 2456"/>
                  <a:gd name="T44" fmla="*/ 717 w 2456"/>
                  <a:gd name="T45" fmla="*/ 1502 h 2456"/>
                  <a:gd name="T46" fmla="*/ 881 w 2456"/>
                  <a:gd name="T47" fmla="*/ 1385 h 2456"/>
                  <a:gd name="T48" fmla="*/ 1050 w 2456"/>
                  <a:gd name="T49" fmla="*/ 1243 h 2456"/>
                  <a:gd name="T50" fmla="*/ 1218 w 2456"/>
                  <a:gd name="T51" fmla="*/ 1078 h 2456"/>
                  <a:gd name="T52" fmla="*/ 1362 w 2456"/>
                  <a:gd name="T53" fmla="*/ 908 h 2456"/>
                  <a:gd name="T54" fmla="*/ 1483 w 2456"/>
                  <a:gd name="T55" fmla="*/ 741 h 2456"/>
                  <a:gd name="T56" fmla="*/ 1582 w 2456"/>
                  <a:gd name="T57" fmla="*/ 579 h 2456"/>
                  <a:gd name="T58" fmla="*/ 1659 w 2456"/>
                  <a:gd name="T59" fmla="*/ 427 h 2456"/>
                  <a:gd name="T60" fmla="*/ 1717 w 2456"/>
                  <a:gd name="T61" fmla="*/ 286 h 2456"/>
                  <a:gd name="T62" fmla="*/ 1761 w 2456"/>
                  <a:gd name="T63" fmla="*/ 159 h 2456"/>
                  <a:gd name="T64" fmla="*/ 1791 w 2456"/>
                  <a:gd name="T65" fmla="*/ 49 h 2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56" h="2456">
                    <a:moveTo>
                      <a:pt x="1801" y="0"/>
                    </a:moveTo>
                    <a:lnTo>
                      <a:pt x="2456" y="655"/>
                    </a:lnTo>
                    <a:lnTo>
                      <a:pt x="2408" y="665"/>
                    </a:lnTo>
                    <a:lnTo>
                      <a:pt x="2355" y="678"/>
                    </a:lnTo>
                    <a:lnTo>
                      <a:pt x="2296" y="694"/>
                    </a:lnTo>
                    <a:lnTo>
                      <a:pt x="2233" y="713"/>
                    </a:lnTo>
                    <a:lnTo>
                      <a:pt x="2167" y="735"/>
                    </a:lnTo>
                    <a:lnTo>
                      <a:pt x="2096" y="761"/>
                    </a:lnTo>
                    <a:lnTo>
                      <a:pt x="2022" y="792"/>
                    </a:lnTo>
                    <a:lnTo>
                      <a:pt x="1945" y="827"/>
                    </a:lnTo>
                    <a:lnTo>
                      <a:pt x="1866" y="867"/>
                    </a:lnTo>
                    <a:lnTo>
                      <a:pt x="1785" y="912"/>
                    </a:lnTo>
                    <a:lnTo>
                      <a:pt x="1701" y="961"/>
                    </a:lnTo>
                    <a:lnTo>
                      <a:pt x="1617" y="1017"/>
                    </a:lnTo>
                    <a:lnTo>
                      <a:pt x="1532" y="1079"/>
                    </a:lnTo>
                    <a:lnTo>
                      <a:pt x="1446" y="1146"/>
                    </a:lnTo>
                    <a:lnTo>
                      <a:pt x="1360" y="1221"/>
                    </a:lnTo>
                    <a:lnTo>
                      <a:pt x="1274" y="1302"/>
                    </a:lnTo>
                    <a:lnTo>
                      <a:pt x="1191" y="1388"/>
                    </a:lnTo>
                    <a:lnTo>
                      <a:pt x="1116" y="1473"/>
                    </a:lnTo>
                    <a:lnTo>
                      <a:pt x="1049" y="1558"/>
                    </a:lnTo>
                    <a:lnTo>
                      <a:pt x="988" y="1642"/>
                    </a:lnTo>
                    <a:lnTo>
                      <a:pt x="934" y="1725"/>
                    </a:lnTo>
                    <a:lnTo>
                      <a:pt x="884" y="1806"/>
                    </a:lnTo>
                    <a:lnTo>
                      <a:pt x="842" y="1886"/>
                    </a:lnTo>
                    <a:lnTo>
                      <a:pt x="804" y="1963"/>
                    </a:lnTo>
                    <a:lnTo>
                      <a:pt x="772" y="2038"/>
                    </a:lnTo>
                    <a:lnTo>
                      <a:pt x="744" y="2110"/>
                    </a:lnTo>
                    <a:lnTo>
                      <a:pt x="721" y="2178"/>
                    </a:lnTo>
                    <a:lnTo>
                      <a:pt x="701" y="2242"/>
                    </a:lnTo>
                    <a:lnTo>
                      <a:pt x="684" y="2303"/>
                    </a:lnTo>
                    <a:lnTo>
                      <a:pt x="672" y="2359"/>
                    </a:lnTo>
                    <a:lnTo>
                      <a:pt x="662" y="2410"/>
                    </a:lnTo>
                    <a:lnTo>
                      <a:pt x="654" y="2456"/>
                    </a:lnTo>
                    <a:lnTo>
                      <a:pt x="0" y="1802"/>
                    </a:lnTo>
                    <a:lnTo>
                      <a:pt x="46" y="1793"/>
                    </a:lnTo>
                    <a:lnTo>
                      <a:pt x="96" y="1781"/>
                    </a:lnTo>
                    <a:lnTo>
                      <a:pt x="152" y="1766"/>
                    </a:lnTo>
                    <a:lnTo>
                      <a:pt x="211" y="1748"/>
                    </a:lnTo>
                    <a:lnTo>
                      <a:pt x="275" y="1727"/>
                    </a:lnTo>
                    <a:lnTo>
                      <a:pt x="341" y="1700"/>
                    </a:lnTo>
                    <a:lnTo>
                      <a:pt x="412" y="1670"/>
                    </a:lnTo>
                    <a:lnTo>
                      <a:pt x="484" y="1636"/>
                    </a:lnTo>
                    <a:lnTo>
                      <a:pt x="560" y="1596"/>
                    </a:lnTo>
                    <a:lnTo>
                      <a:pt x="637" y="1551"/>
                    </a:lnTo>
                    <a:lnTo>
                      <a:pt x="717" y="1502"/>
                    </a:lnTo>
                    <a:lnTo>
                      <a:pt x="799" y="1447"/>
                    </a:lnTo>
                    <a:lnTo>
                      <a:pt x="881" y="1385"/>
                    </a:lnTo>
                    <a:lnTo>
                      <a:pt x="966" y="1317"/>
                    </a:lnTo>
                    <a:lnTo>
                      <a:pt x="1050" y="1243"/>
                    </a:lnTo>
                    <a:lnTo>
                      <a:pt x="1135" y="1163"/>
                    </a:lnTo>
                    <a:lnTo>
                      <a:pt x="1218" y="1078"/>
                    </a:lnTo>
                    <a:lnTo>
                      <a:pt x="1294" y="992"/>
                    </a:lnTo>
                    <a:lnTo>
                      <a:pt x="1362" y="908"/>
                    </a:lnTo>
                    <a:lnTo>
                      <a:pt x="1427" y="823"/>
                    </a:lnTo>
                    <a:lnTo>
                      <a:pt x="1483" y="741"/>
                    </a:lnTo>
                    <a:lnTo>
                      <a:pt x="1535" y="659"/>
                    </a:lnTo>
                    <a:lnTo>
                      <a:pt x="1582" y="579"/>
                    </a:lnTo>
                    <a:lnTo>
                      <a:pt x="1622" y="502"/>
                    </a:lnTo>
                    <a:lnTo>
                      <a:pt x="1659" y="427"/>
                    </a:lnTo>
                    <a:lnTo>
                      <a:pt x="1691" y="356"/>
                    </a:lnTo>
                    <a:lnTo>
                      <a:pt x="1717" y="286"/>
                    </a:lnTo>
                    <a:lnTo>
                      <a:pt x="1741" y="221"/>
                    </a:lnTo>
                    <a:lnTo>
                      <a:pt x="1761" y="159"/>
                    </a:lnTo>
                    <a:lnTo>
                      <a:pt x="1777" y="101"/>
                    </a:lnTo>
                    <a:lnTo>
                      <a:pt x="1791" y="49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xmlns="" id="{54C7610A-E028-4442-B85F-DD297AD98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1161" y="3108609"/>
                <a:ext cx="1151980" cy="1151979"/>
              </a:xfrm>
              <a:custGeom>
                <a:avLst/>
                <a:gdLst>
                  <a:gd name="T0" fmla="*/ 2456 w 2456"/>
                  <a:gd name="T1" fmla="*/ 655 h 2456"/>
                  <a:gd name="T2" fmla="*/ 2355 w 2456"/>
                  <a:gd name="T3" fmla="*/ 678 h 2456"/>
                  <a:gd name="T4" fmla="*/ 2233 w 2456"/>
                  <a:gd name="T5" fmla="*/ 713 h 2456"/>
                  <a:gd name="T6" fmla="*/ 2096 w 2456"/>
                  <a:gd name="T7" fmla="*/ 761 h 2456"/>
                  <a:gd name="T8" fmla="*/ 1945 w 2456"/>
                  <a:gd name="T9" fmla="*/ 827 h 2456"/>
                  <a:gd name="T10" fmla="*/ 1785 w 2456"/>
                  <a:gd name="T11" fmla="*/ 912 h 2456"/>
                  <a:gd name="T12" fmla="*/ 1617 w 2456"/>
                  <a:gd name="T13" fmla="*/ 1017 h 2456"/>
                  <a:gd name="T14" fmla="*/ 1446 w 2456"/>
                  <a:gd name="T15" fmla="*/ 1146 h 2456"/>
                  <a:gd name="T16" fmla="*/ 1274 w 2456"/>
                  <a:gd name="T17" fmla="*/ 1302 h 2456"/>
                  <a:gd name="T18" fmla="*/ 1116 w 2456"/>
                  <a:gd name="T19" fmla="*/ 1473 h 2456"/>
                  <a:gd name="T20" fmla="*/ 988 w 2456"/>
                  <a:gd name="T21" fmla="*/ 1642 h 2456"/>
                  <a:gd name="T22" fmla="*/ 884 w 2456"/>
                  <a:gd name="T23" fmla="*/ 1806 h 2456"/>
                  <a:gd name="T24" fmla="*/ 804 w 2456"/>
                  <a:gd name="T25" fmla="*/ 1963 h 2456"/>
                  <a:gd name="T26" fmla="*/ 744 w 2456"/>
                  <a:gd name="T27" fmla="*/ 2110 h 2456"/>
                  <a:gd name="T28" fmla="*/ 701 w 2456"/>
                  <a:gd name="T29" fmla="*/ 2242 h 2456"/>
                  <a:gd name="T30" fmla="*/ 672 w 2456"/>
                  <a:gd name="T31" fmla="*/ 2359 h 2456"/>
                  <a:gd name="T32" fmla="*/ 654 w 2456"/>
                  <a:gd name="T33" fmla="*/ 2456 h 2456"/>
                  <a:gd name="T34" fmla="*/ 46 w 2456"/>
                  <a:gd name="T35" fmla="*/ 1793 h 2456"/>
                  <a:gd name="T36" fmla="*/ 152 w 2456"/>
                  <a:gd name="T37" fmla="*/ 1766 h 2456"/>
                  <a:gd name="T38" fmla="*/ 275 w 2456"/>
                  <a:gd name="T39" fmla="*/ 1727 h 2456"/>
                  <a:gd name="T40" fmla="*/ 412 w 2456"/>
                  <a:gd name="T41" fmla="*/ 1670 h 2456"/>
                  <a:gd name="T42" fmla="*/ 560 w 2456"/>
                  <a:gd name="T43" fmla="*/ 1596 h 2456"/>
                  <a:gd name="T44" fmla="*/ 717 w 2456"/>
                  <a:gd name="T45" fmla="*/ 1502 h 2456"/>
                  <a:gd name="T46" fmla="*/ 881 w 2456"/>
                  <a:gd name="T47" fmla="*/ 1385 h 2456"/>
                  <a:gd name="T48" fmla="*/ 1050 w 2456"/>
                  <a:gd name="T49" fmla="*/ 1243 h 2456"/>
                  <a:gd name="T50" fmla="*/ 1218 w 2456"/>
                  <a:gd name="T51" fmla="*/ 1078 h 2456"/>
                  <a:gd name="T52" fmla="*/ 1362 w 2456"/>
                  <a:gd name="T53" fmla="*/ 908 h 2456"/>
                  <a:gd name="T54" fmla="*/ 1483 w 2456"/>
                  <a:gd name="T55" fmla="*/ 741 h 2456"/>
                  <a:gd name="T56" fmla="*/ 1582 w 2456"/>
                  <a:gd name="T57" fmla="*/ 579 h 2456"/>
                  <a:gd name="T58" fmla="*/ 1659 w 2456"/>
                  <a:gd name="T59" fmla="*/ 427 h 2456"/>
                  <a:gd name="T60" fmla="*/ 1717 w 2456"/>
                  <a:gd name="T61" fmla="*/ 286 h 2456"/>
                  <a:gd name="T62" fmla="*/ 1761 w 2456"/>
                  <a:gd name="T63" fmla="*/ 159 h 2456"/>
                  <a:gd name="T64" fmla="*/ 1791 w 2456"/>
                  <a:gd name="T65" fmla="*/ 49 h 2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56" h="2456">
                    <a:moveTo>
                      <a:pt x="1801" y="0"/>
                    </a:moveTo>
                    <a:lnTo>
                      <a:pt x="2456" y="655"/>
                    </a:lnTo>
                    <a:lnTo>
                      <a:pt x="2408" y="665"/>
                    </a:lnTo>
                    <a:lnTo>
                      <a:pt x="2355" y="678"/>
                    </a:lnTo>
                    <a:lnTo>
                      <a:pt x="2296" y="694"/>
                    </a:lnTo>
                    <a:lnTo>
                      <a:pt x="2233" y="713"/>
                    </a:lnTo>
                    <a:lnTo>
                      <a:pt x="2167" y="735"/>
                    </a:lnTo>
                    <a:lnTo>
                      <a:pt x="2096" y="761"/>
                    </a:lnTo>
                    <a:lnTo>
                      <a:pt x="2022" y="792"/>
                    </a:lnTo>
                    <a:lnTo>
                      <a:pt x="1945" y="827"/>
                    </a:lnTo>
                    <a:lnTo>
                      <a:pt x="1866" y="867"/>
                    </a:lnTo>
                    <a:lnTo>
                      <a:pt x="1785" y="912"/>
                    </a:lnTo>
                    <a:lnTo>
                      <a:pt x="1701" y="961"/>
                    </a:lnTo>
                    <a:lnTo>
                      <a:pt x="1617" y="1017"/>
                    </a:lnTo>
                    <a:lnTo>
                      <a:pt x="1532" y="1079"/>
                    </a:lnTo>
                    <a:lnTo>
                      <a:pt x="1446" y="1146"/>
                    </a:lnTo>
                    <a:lnTo>
                      <a:pt x="1360" y="1221"/>
                    </a:lnTo>
                    <a:lnTo>
                      <a:pt x="1274" y="1302"/>
                    </a:lnTo>
                    <a:lnTo>
                      <a:pt x="1191" y="1388"/>
                    </a:lnTo>
                    <a:lnTo>
                      <a:pt x="1116" y="1473"/>
                    </a:lnTo>
                    <a:lnTo>
                      <a:pt x="1049" y="1558"/>
                    </a:lnTo>
                    <a:lnTo>
                      <a:pt x="988" y="1642"/>
                    </a:lnTo>
                    <a:lnTo>
                      <a:pt x="934" y="1725"/>
                    </a:lnTo>
                    <a:lnTo>
                      <a:pt x="884" y="1806"/>
                    </a:lnTo>
                    <a:lnTo>
                      <a:pt x="842" y="1886"/>
                    </a:lnTo>
                    <a:lnTo>
                      <a:pt x="804" y="1963"/>
                    </a:lnTo>
                    <a:lnTo>
                      <a:pt x="772" y="2038"/>
                    </a:lnTo>
                    <a:lnTo>
                      <a:pt x="744" y="2110"/>
                    </a:lnTo>
                    <a:lnTo>
                      <a:pt x="721" y="2178"/>
                    </a:lnTo>
                    <a:lnTo>
                      <a:pt x="701" y="2242"/>
                    </a:lnTo>
                    <a:lnTo>
                      <a:pt x="684" y="2303"/>
                    </a:lnTo>
                    <a:lnTo>
                      <a:pt x="672" y="2359"/>
                    </a:lnTo>
                    <a:lnTo>
                      <a:pt x="662" y="2410"/>
                    </a:lnTo>
                    <a:lnTo>
                      <a:pt x="654" y="2456"/>
                    </a:lnTo>
                    <a:lnTo>
                      <a:pt x="0" y="1802"/>
                    </a:lnTo>
                    <a:lnTo>
                      <a:pt x="46" y="1793"/>
                    </a:lnTo>
                    <a:lnTo>
                      <a:pt x="96" y="1781"/>
                    </a:lnTo>
                    <a:lnTo>
                      <a:pt x="152" y="1766"/>
                    </a:lnTo>
                    <a:lnTo>
                      <a:pt x="211" y="1748"/>
                    </a:lnTo>
                    <a:lnTo>
                      <a:pt x="275" y="1727"/>
                    </a:lnTo>
                    <a:lnTo>
                      <a:pt x="341" y="1700"/>
                    </a:lnTo>
                    <a:lnTo>
                      <a:pt x="412" y="1670"/>
                    </a:lnTo>
                    <a:lnTo>
                      <a:pt x="484" y="1636"/>
                    </a:lnTo>
                    <a:lnTo>
                      <a:pt x="560" y="1596"/>
                    </a:lnTo>
                    <a:lnTo>
                      <a:pt x="637" y="1551"/>
                    </a:lnTo>
                    <a:lnTo>
                      <a:pt x="717" y="1502"/>
                    </a:lnTo>
                    <a:lnTo>
                      <a:pt x="799" y="1447"/>
                    </a:lnTo>
                    <a:lnTo>
                      <a:pt x="881" y="1385"/>
                    </a:lnTo>
                    <a:lnTo>
                      <a:pt x="966" y="1317"/>
                    </a:lnTo>
                    <a:lnTo>
                      <a:pt x="1050" y="1243"/>
                    </a:lnTo>
                    <a:lnTo>
                      <a:pt x="1135" y="1163"/>
                    </a:lnTo>
                    <a:lnTo>
                      <a:pt x="1218" y="1078"/>
                    </a:lnTo>
                    <a:lnTo>
                      <a:pt x="1294" y="992"/>
                    </a:lnTo>
                    <a:lnTo>
                      <a:pt x="1362" y="908"/>
                    </a:lnTo>
                    <a:lnTo>
                      <a:pt x="1427" y="823"/>
                    </a:lnTo>
                    <a:lnTo>
                      <a:pt x="1483" y="741"/>
                    </a:lnTo>
                    <a:lnTo>
                      <a:pt x="1535" y="659"/>
                    </a:lnTo>
                    <a:lnTo>
                      <a:pt x="1582" y="579"/>
                    </a:lnTo>
                    <a:lnTo>
                      <a:pt x="1622" y="502"/>
                    </a:lnTo>
                    <a:lnTo>
                      <a:pt x="1659" y="427"/>
                    </a:lnTo>
                    <a:lnTo>
                      <a:pt x="1691" y="356"/>
                    </a:lnTo>
                    <a:lnTo>
                      <a:pt x="1717" y="286"/>
                    </a:lnTo>
                    <a:lnTo>
                      <a:pt x="1741" y="221"/>
                    </a:lnTo>
                    <a:lnTo>
                      <a:pt x="1761" y="159"/>
                    </a:lnTo>
                    <a:lnTo>
                      <a:pt x="1777" y="101"/>
                    </a:lnTo>
                    <a:lnTo>
                      <a:pt x="1791" y="49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8D50C51D-3540-4120-B4A5-5EC0F75E9AA4}"/>
                  </a:ext>
                </a:extLst>
              </p:cNvPr>
              <p:cNvSpPr/>
              <p:nvPr/>
            </p:nvSpPr>
            <p:spPr>
              <a:xfrm>
                <a:off x="2206388" y="2893788"/>
                <a:ext cx="553478" cy="5534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E4A22465-6314-41D1-AF56-8CC26E0D50A5}"/>
                  </a:ext>
                </a:extLst>
              </p:cNvPr>
              <p:cNvSpPr/>
              <p:nvPr/>
            </p:nvSpPr>
            <p:spPr>
              <a:xfrm>
                <a:off x="4270334" y="2893788"/>
                <a:ext cx="553478" cy="5534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39B26BB7-13E5-42B5-89D1-7A9B506FCF73}"/>
                  </a:ext>
                </a:extLst>
              </p:cNvPr>
              <p:cNvSpPr/>
              <p:nvPr/>
            </p:nvSpPr>
            <p:spPr>
              <a:xfrm>
                <a:off x="6327830" y="2893788"/>
                <a:ext cx="553478" cy="5534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FE0A4004-825D-4BC9-912C-4FF11EDB4F8D}"/>
                  </a:ext>
                </a:extLst>
              </p:cNvPr>
              <p:cNvSpPr/>
              <p:nvPr/>
            </p:nvSpPr>
            <p:spPr>
              <a:xfrm>
                <a:off x="8382958" y="2893788"/>
                <a:ext cx="553478" cy="5534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97FE4025-9F6F-4E88-A7EC-39B59B9BEDBF}"/>
                  </a:ext>
                </a:extLst>
              </p:cNvPr>
              <p:cNvSpPr/>
              <p:nvPr/>
            </p:nvSpPr>
            <p:spPr>
              <a:xfrm>
                <a:off x="1179449" y="3922822"/>
                <a:ext cx="553478" cy="5534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04C41EEA-7C4D-4933-B680-F393C29C12C4}"/>
                  </a:ext>
                </a:extLst>
              </p:cNvPr>
              <p:cNvSpPr/>
              <p:nvPr/>
            </p:nvSpPr>
            <p:spPr>
              <a:xfrm flipH="1">
                <a:off x="3238368" y="3922822"/>
                <a:ext cx="553476" cy="5534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6F056F8B-A033-4928-86A2-48D066769B33}"/>
                  </a:ext>
                </a:extLst>
              </p:cNvPr>
              <p:cNvSpPr/>
              <p:nvPr/>
            </p:nvSpPr>
            <p:spPr>
              <a:xfrm flipH="1">
                <a:off x="5297008" y="3922822"/>
                <a:ext cx="553476" cy="5534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E91C3ED3-D026-414D-8CA3-BE25FCADF3B9}"/>
                  </a:ext>
                </a:extLst>
              </p:cNvPr>
              <p:cNvSpPr/>
              <p:nvPr/>
            </p:nvSpPr>
            <p:spPr>
              <a:xfrm flipH="1">
                <a:off x="7354502" y="3922822"/>
                <a:ext cx="553476" cy="5534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IN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DFC068A9-A9FC-489C-AC95-91DC497B7BA7}"/>
                  </a:ext>
                </a:extLst>
              </p:cNvPr>
              <p:cNvSpPr/>
              <p:nvPr/>
            </p:nvSpPr>
            <p:spPr>
              <a:xfrm>
                <a:off x="2330089" y="3017487"/>
                <a:ext cx="306078" cy="30607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IN" sz="14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6F602FD4-F462-4EE2-83FD-8930290B6DE2}"/>
                  </a:ext>
                </a:extLst>
              </p:cNvPr>
              <p:cNvSpPr/>
              <p:nvPr/>
            </p:nvSpPr>
            <p:spPr>
              <a:xfrm>
                <a:off x="4394035" y="3017487"/>
                <a:ext cx="306078" cy="30607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IN" sz="1400" b="1" dirty="0"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7F507896-41FE-4D87-A35E-FFECE294B49E}"/>
                  </a:ext>
                </a:extLst>
              </p:cNvPr>
              <p:cNvSpPr/>
              <p:nvPr/>
            </p:nvSpPr>
            <p:spPr>
              <a:xfrm>
                <a:off x="6451530" y="3017487"/>
                <a:ext cx="306078" cy="30607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IN" sz="1400" b="1" dirty="0"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A204BBB5-9DAF-4CB5-B259-B4A8FEA37426}"/>
                  </a:ext>
                </a:extLst>
              </p:cNvPr>
              <p:cNvSpPr/>
              <p:nvPr/>
            </p:nvSpPr>
            <p:spPr>
              <a:xfrm>
                <a:off x="3362067" y="4046521"/>
                <a:ext cx="306078" cy="30607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IN" sz="1400" b="1" dirty="0"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D3A99387-96CB-4BFC-840A-04C855C2418D}"/>
                  </a:ext>
                </a:extLst>
              </p:cNvPr>
              <p:cNvSpPr/>
              <p:nvPr/>
            </p:nvSpPr>
            <p:spPr>
              <a:xfrm>
                <a:off x="5420707" y="4046521"/>
                <a:ext cx="306078" cy="30607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IN" sz="1400" b="1" dirty="0"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1AB16179-89DF-4BAE-A4A0-AEA228494527}"/>
                  </a:ext>
                </a:extLst>
              </p:cNvPr>
              <p:cNvSpPr/>
              <p:nvPr/>
            </p:nvSpPr>
            <p:spPr>
              <a:xfrm>
                <a:off x="7478202" y="4046521"/>
                <a:ext cx="306078" cy="30607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IN" sz="1400" b="1" dirty="0"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</p:grpSp>
      </p:grpSp>
      <p:sp>
        <p:nvSpPr>
          <p:cNvPr id="35" name="TextBox 121">
            <a:extLst>
              <a:ext uri="{FF2B5EF4-FFF2-40B4-BE49-F238E27FC236}">
                <a16:creationId xmlns:a16="http://schemas.microsoft.com/office/drawing/2014/main" xmlns="" id="{C2C45372-C806-4624-B051-D6D8F242989B}"/>
              </a:ext>
            </a:extLst>
          </p:cNvPr>
          <p:cNvSpPr txBox="1"/>
          <p:nvPr/>
        </p:nvSpPr>
        <p:spPr>
          <a:xfrm>
            <a:off x="2358856" y="3292088"/>
            <a:ext cx="122634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Notasim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Kop Gambar</a:t>
            </a:r>
          </a:p>
        </p:txBody>
      </p:sp>
      <p:sp>
        <p:nvSpPr>
          <p:cNvPr id="36" name="TextBox 121">
            <a:extLst>
              <a:ext uri="{FF2B5EF4-FFF2-40B4-BE49-F238E27FC236}">
                <a16:creationId xmlns:a16="http://schemas.microsoft.com/office/drawing/2014/main" xmlns="" id="{B87A7DF0-995A-4D39-9964-49CA3EB3A759}"/>
              </a:ext>
            </a:extLst>
          </p:cNvPr>
          <p:cNvSpPr txBox="1"/>
          <p:nvPr/>
        </p:nvSpPr>
        <p:spPr>
          <a:xfrm>
            <a:off x="3358108" y="2056059"/>
            <a:ext cx="129962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>
                <a:latin typeface="Arial" pitchFamily="34" charset="0"/>
                <a:cs typeface="Arial" pitchFamily="34" charset="0"/>
              </a:rPr>
              <a:t>Nama Gambar &amp; Skala Gambar</a:t>
            </a:r>
          </a:p>
        </p:txBody>
      </p:sp>
      <p:sp>
        <p:nvSpPr>
          <p:cNvPr id="37" name="TextBox 121">
            <a:extLst>
              <a:ext uri="{FF2B5EF4-FFF2-40B4-BE49-F238E27FC236}">
                <a16:creationId xmlns:a16="http://schemas.microsoft.com/office/drawing/2014/main" xmlns="" id="{8E05EB0B-C12A-4564-A20F-CEA034378752}"/>
              </a:ext>
            </a:extLst>
          </p:cNvPr>
          <p:cNvSpPr txBox="1"/>
          <p:nvPr/>
        </p:nvSpPr>
        <p:spPr>
          <a:xfrm>
            <a:off x="5569402" y="2121668"/>
            <a:ext cx="122634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Notasi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Dimensi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121">
            <a:extLst>
              <a:ext uri="{FF2B5EF4-FFF2-40B4-BE49-F238E27FC236}">
                <a16:creationId xmlns:a16="http://schemas.microsoft.com/office/drawing/2014/main" xmlns="" id="{B615E043-78C4-4A05-821C-A2F7A2A35C8F}"/>
              </a:ext>
            </a:extLst>
          </p:cNvPr>
          <p:cNvSpPr txBox="1"/>
          <p:nvPr/>
        </p:nvSpPr>
        <p:spPr>
          <a:xfrm>
            <a:off x="4535328" y="3295226"/>
            <a:ext cx="12263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>
                <a:latin typeface="Arial" pitchFamily="34" charset="0"/>
                <a:cs typeface="Arial" pitchFamily="34" charset="0"/>
              </a:rPr>
              <a:t>Nama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Ketinggian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kern="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i="1" kern="0" dirty="0" err="1">
                <a:latin typeface="Arial" pitchFamily="34" charset="0"/>
                <a:cs typeface="Arial" pitchFamily="34" charset="0"/>
              </a:rPr>
              <a:t>Peil</a:t>
            </a:r>
            <a:r>
              <a:rPr lang="en-US" sz="1400" b="1" i="1" kern="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Lantai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121">
            <a:extLst>
              <a:ext uri="{FF2B5EF4-FFF2-40B4-BE49-F238E27FC236}">
                <a16:creationId xmlns:a16="http://schemas.microsoft.com/office/drawing/2014/main" xmlns="" id="{EEBF8286-8D28-41EA-9895-62F3D7E50AFD}"/>
              </a:ext>
            </a:extLst>
          </p:cNvPr>
          <p:cNvSpPr txBox="1"/>
          <p:nvPr/>
        </p:nvSpPr>
        <p:spPr>
          <a:xfrm>
            <a:off x="6598468" y="3310091"/>
            <a:ext cx="122634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Notasi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Arah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Potongan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121">
            <a:extLst>
              <a:ext uri="{FF2B5EF4-FFF2-40B4-BE49-F238E27FC236}">
                <a16:creationId xmlns:a16="http://schemas.microsoft.com/office/drawing/2014/main" xmlns="" id="{E17493E7-7FB7-4BC2-8453-852871BFB9A1}"/>
              </a:ext>
            </a:extLst>
          </p:cNvPr>
          <p:cNvSpPr txBox="1"/>
          <p:nvPr/>
        </p:nvSpPr>
        <p:spPr>
          <a:xfrm>
            <a:off x="7604372" y="1844824"/>
            <a:ext cx="1226344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Notasi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Material/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Penutup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Akhir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kern="0" dirty="0">
                <a:latin typeface="Arial" pitchFamily="34" charset="0"/>
                <a:cs typeface="Arial" pitchFamily="34" charset="0"/>
              </a:rPr>
              <a:t>(Finishing)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5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18" t="23611" r="20798" b="44643"/>
          <a:stretch/>
        </p:blipFill>
        <p:spPr bwMode="auto">
          <a:xfrm>
            <a:off x="522248" y="1052736"/>
            <a:ext cx="1135864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74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23" t="20040" r="26933" b="8730"/>
          <a:stretch/>
        </p:blipFill>
        <p:spPr bwMode="auto">
          <a:xfrm>
            <a:off x="981844" y="332490"/>
            <a:ext cx="10247688" cy="604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93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41" t="29963" r="28998" b="39154"/>
          <a:stretch/>
        </p:blipFill>
        <p:spPr bwMode="auto">
          <a:xfrm>
            <a:off x="1103308" y="1340768"/>
            <a:ext cx="99596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04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13" t="27206" r="39954" b="25704"/>
          <a:stretch/>
        </p:blipFill>
        <p:spPr bwMode="auto">
          <a:xfrm>
            <a:off x="1475160" y="548680"/>
            <a:ext cx="8939732" cy="574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22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78" t="23346" r="37783" b="36796"/>
          <a:stretch/>
        </p:blipFill>
        <p:spPr bwMode="auto">
          <a:xfrm>
            <a:off x="527243" y="336176"/>
            <a:ext cx="11108865" cy="582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76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262626"/>
      </a:dk2>
      <a:lt2>
        <a:srgbClr val="BCD978"/>
      </a:lt2>
      <a:accent1>
        <a:srgbClr val="0CB5A6"/>
      </a:accent1>
      <a:accent2>
        <a:srgbClr val="D08BBC"/>
      </a:accent2>
      <a:accent3>
        <a:srgbClr val="F9A34C"/>
      </a:accent3>
      <a:accent4>
        <a:srgbClr val="E6529B"/>
      </a:accent4>
      <a:accent5>
        <a:srgbClr val="888AC3"/>
      </a:accent5>
      <a:accent6>
        <a:srgbClr val="43B0E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6997</TotalTime>
  <Words>303</Words>
  <Application>Microsoft Office PowerPoint</Application>
  <PresentationFormat>Custom</PresentationFormat>
  <Paragraphs>66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Pert. 5</vt:lpstr>
      <vt:lpstr>Notasi dalam gambar Teknik (konstruksi)</vt:lpstr>
      <vt:lpstr>Notasi dalam gambar dikelompokkan dalam beberapa bagian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Angka ukuran yang tidak horizontal maupun vertikal, penempatannya diatur sedemikan sesuai dengan garis ukurnya, seperti contoh berikut :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Home work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HP</cp:lastModifiedBy>
  <cp:revision>300</cp:revision>
  <dcterms:created xsi:type="dcterms:W3CDTF">2013-09-12T13:05:01Z</dcterms:created>
  <dcterms:modified xsi:type="dcterms:W3CDTF">2021-10-28T02:28:01Z</dcterms:modified>
</cp:coreProperties>
</file>