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19"/>
  </p:notesMasterIdLst>
  <p:handoutMasterIdLst>
    <p:handoutMasterId r:id="rId20"/>
  </p:handoutMasterIdLst>
  <p:sldIdLst>
    <p:sldId id="256" r:id="rId3"/>
    <p:sldId id="259" r:id="rId4"/>
    <p:sldId id="294" r:id="rId5"/>
    <p:sldId id="295" r:id="rId6"/>
    <p:sldId id="296" r:id="rId7"/>
    <p:sldId id="297" r:id="rId8"/>
    <p:sldId id="299" r:id="rId9"/>
    <p:sldId id="300" r:id="rId10"/>
    <p:sldId id="301" r:id="rId11"/>
    <p:sldId id="302" r:id="rId12"/>
    <p:sldId id="303" r:id="rId13"/>
    <p:sldId id="260" r:id="rId14"/>
    <p:sldId id="304" r:id="rId15"/>
    <p:sldId id="305" r:id="rId16"/>
    <p:sldId id="306" r:id="rId17"/>
    <p:sldId id="291" r:id="rId18"/>
  </p:sldIdLst>
  <p:sldSz cx="18286413" cy="10287000"/>
  <p:notesSz cx="6858000" cy="9144000"/>
  <p:defaultText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240">
          <p15:clr>
            <a:srgbClr val="A4A3A4"/>
          </p15:clr>
        </p15:guide>
        <p15:guide id="2" pos="576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B8AD"/>
    <a:srgbClr val="CC66FF"/>
    <a:srgbClr val="000000"/>
    <a:srgbClr val="BBFF37"/>
    <a:srgbClr val="686868"/>
    <a:srgbClr val="525252"/>
    <a:srgbClr val="DEFD27"/>
    <a:srgbClr val="3B3B3B"/>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9" autoAdjust="0"/>
    <p:restoredTop sz="94660"/>
  </p:normalViewPr>
  <p:slideViewPr>
    <p:cSldViewPr>
      <p:cViewPr>
        <p:scale>
          <a:sx n="47" d="100"/>
          <a:sy n="47" d="100"/>
        </p:scale>
        <p:origin x="-630" y="18"/>
      </p:cViewPr>
      <p:guideLst>
        <p:guide orient="horz" pos="3240"/>
        <p:guide pos="576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6" d="100"/>
          <a:sy n="86" d="100"/>
        </p:scale>
        <p:origin x="-3846"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CE094A-1FB8-42EF-92D8-70BBB7759B69}"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id-ID"/>
        </a:p>
      </dgm:t>
    </dgm:pt>
    <dgm:pt modelId="{CADFC393-AC6A-4C62-A7D0-C63FCCE13C56}">
      <dgm:prSet/>
      <dgm:spPr/>
      <dgm:t>
        <a:bodyPr/>
        <a:lstStyle/>
        <a:p>
          <a:pPr rtl="0"/>
          <a:r>
            <a:rPr lang="en-US" baseline="0" dirty="0" err="1" smtClean="0"/>
            <a:t>Yaitu</a:t>
          </a:r>
          <a:r>
            <a:rPr lang="en-US" baseline="0" dirty="0" smtClean="0"/>
            <a:t> </a:t>
          </a:r>
          <a:r>
            <a:rPr lang="en-US" baseline="0" dirty="0" err="1" smtClean="0"/>
            <a:t>bahwa</a:t>
          </a:r>
          <a:r>
            <a:rPr lang="en-US" baseline="0" dirty="0" smtClean="0"/>
            <a:t> </a:t>
          </a:r>
          <a:r>
            <a:rPr lang="en-US" baseline="0" dirty="0" err="1" smtClean="0"/>
            <a:t>bumi</a:t>
          </a:r>
          <a:r>
            <a:rPr lang="en-US" baseline="0" dirty="0" smtClean="0"/>
            <a:t>, air </a:t>
          </a:r>
          <a:r>
            <a:rPr lang="en-US" baseline="0" dirty="0" err="1" smtClean="0"/>
            <a:t>dan</a:t>
          </a:r>
          <a:r>
            <a:rPr lang="en-US" baseline="0" dirty="0" smtClean="0"/>
            <a:t> </a:t>
          </a:r>
          <a:r>
            <a:rPr lang="en-US" baseline="0" dirty="0" err="1" smtClean="0"/>
            <a:t>ruang</a:t>
          </a:r>
          <a:r>
            <a:rPr lang="en-US" baseline="0" dirty="0" smtClean="0"/>
            <a:t> </a:t>
          </a:r>
          <a:r>
            <a:rPr lang="en-US" baseline="0" dirty="0" err="1" smtClean="0"/>
            <a:t>angkasa</a:t>
          </a:r>
          <a:r>
            <a:rPr lang="en-US" baseline="0" dirty="0" smtClean="0"/>
            <a:t> </a:t>
          </a:r>
          <a:r>
            <a:rPr lang="en-US" baseline="0" dirty="0" err="1" smtClean="0"/>
            <a:t>termasuk</a:t>
          </a:r>
          <a:r>
            <a:rPr lang="en-US" baseline="0" dirty="0" smtClean="0"/>
            <a:t> </a:t>
          </a:r>
          <a:r>
            <a:rPr lang="en-US" baseline="0" dirty="0" err="1" smtClean="0"/>
            <a:t>kekayaan</a:t>
          </a:r>
          <a:r>
            <a:rPr lang="en-US" baseline="0" dirty="0" smtClean="0"/>
            <a:t> </a:t>
          </a:r>
          <a:r>
            <a:rPr lang="en-US" baseline="0" dirty="0" err="1" smtClean="0"/>
            <a:t>alam</a:t>
          </a:r>
          <a:r>
            <a:rPr lang="en-US" baseline="0" dirty="0" smtClean="0"/>
            <a:t> yang </a:t>
          </a:r>
          <a:r>
            <a:rPr lang="en-US" baseline="0" dirty="0" err="1" smtClean="0"/>
            <a:t>terkandung</a:t>
          </a:r>
          <a:r>
            <a:rPr lang="en-US" baseline="0" dirty="0" smtClean="0"/>
            <a:t> </a:t>
          </a:r>
          <a:r>
            <a:rPr lang="en-US" baseline="0" dirty="0" err="1" smtClean="0"/>
            <a:t>didalamnya</a:t>
          </a:r>
          <a:r>
            <a:rPr lang="en-US" baseline="0" dirty="0" smtClean="0"/>
            <a:t> </a:t>
          </a:r>
          <a:r>
            <a:rPr lang="en-US" baseline="0" dirty="0" err="1" smtClean="0"/>
            <a:t>itu</a:t>
          </a:r>
          <a:r>
            <a:rPr lang="en-US" baseline="0" dirty="0" smtClean="0"/>
            <a:t> </a:t>
          </a:r>
          <a:r>
            <a:rPr lang="en-US" baseline="0" dirty="0" err="1" smtClean="0"/>
            <a:t>pada</a:t>
          </a:r>
          <a:r>
            <a:rPr lang="en-US" baseline="0" dirty="0" smtClean="0"/>
            <a:t> </a:t>
          </a:r>
          <a:r>
            <a:rPr lang="en-US" baseline="0" dirty="0" err="1" smtClean="0"/>
            <a:t>tingkat</a:t>
          </a:r>
          <a:r>
            <a:rPr lang="en-US" baseline="0" dirty="0" smtClean="0"/>
            <a:t> </a:t>
          </a:r>
          <a:r>
            <a:rPr lang="en-US" baseline="0" dirty="0" err="1" smtClean="0"/>
            <a:t>tertinggi</a:t>
          </a:r>
          <a:r>
            <a:rPr lang="en-US" baseline="0" dirty="0" smtClean="0"/>
            <a:t> </a:t>
          </a:r>
          <a:r>
            <a:rPr lang="en-US" baseline="0" dirty="0" err="1" smtClean="0"/>
            <a:t>dikuasai</a:t>
          </a:r>
          <a:r>
            <a:rPr lang="en-US" baseline="0" dirty="0" smtClean="0"/>
            <a:t> </a:t>
          </a:r>
          <a:r>
            <a:rPr lang="en-US" baseline="0" dirty="0" err="1" smtClean="0"/>
            <a:t>oleh</a:t>
          </a:r>
          <a:r>
            <a:rPr lang="en-US" baseline="0" dirty="0" smtClean="0"/>
            <a:t> Negara </a:t>
          </a:r>
          <a:r>
            <a:rPr lang="en-US" baseline="0" dirty="0" err="1" smtClean="0"/>
            <a:t>sebagai</a:t>
          </a:r>
          <a:r>
            <a:rPr lang="en-US" baseline="0" dirty="0" smtClean="0"/>
            <a:t> </a:t>
          </a:r>
          <a:r>
            <a:rPr lang="en-US" baseline="0" dirty="0" err="1" smtClean="0"/>
            <a:t>organisasi</a:t>
          </a:r>
          <a:r>
            <a:rPr lang="en-US" baseline="0" dirty="0" smtClean="0"/>
            <a:t> </a:t>
          </a:r>
          <a:r>
            <a:rPr lang="en-US" baseline="0" dirty="0" err="1" smtClean="0"/>
            <a:t>kekuasaan</a:t>
          </a:r>
          <a:r>
            <a:rPr lang="en-US" baseline="0" dirty="0" smtClean="0"/>
            <a:t> </a:t>
          </a:r>
          <a:r>
            <a:rPr lang="en-US" baseline="0" dirty="0" err="1" smtClean="0"/>
            <a:t>seluruh</a:t>
          </a:r>
          <a:r>
            <a:rPr lang="en-US" baseline="0" dirty="0" smtClean="0"/>
            <a:t> </a:t>
          </a:r>
          <a:r>
            <a:rPr lang="en-US" baseline="0" dirty="0" err="1" smtClean="0"/>
            <a:t>rakyat</a:t>
          </a:r>
          <a:r>
            <a:rPr lang="en-US" baseline="0" dirty="0" smtClean="0"/>
            <a:t> (</a:t>
          </a:r>
          <a:r>
            <a:rPr lang="en-US" baseline="0" dirty="0" err="1" smtClean="0"/>
            <a:t>pasal</a:t>
          </a:r>
          <a:r>
            <a:rPr lang="en-US" baseline="0" dirty="0" smtClean="0"/>
            <a:t> 2 </a:t>
          </a:r>
          <a:r>
            <a:rPr lang="en-US" baseline="0" dirty="0" err="1" smtClean="0"/>
            <a:t>ayat</a:t>
          </a:r>
          <a:r>
            <a:rPr lang="en-US" baseline="0" dirty="0" smtClean="0"/>
            <a:t> 1 UUPA). </a:t>
          </a:r>
          <a:endParaRPr lang="id-ID" dirty="0"/>
        </a:p>
      </dgm:t>
    </dgm:pt>
    <dgm:pt modelId="{E6C63447-67A8-49C7-8D5F-C1C6D8C7A4B2}" type="parTrans" cxnId="{7460C491-2A4B-49D0-9D35-65749C8884A3}">
      <dgm:prSet/>
      <dgm:spPr/>
      <dgm:t>
        <a:bodyPr/>
        <a:lstStyle/>
        <a:p>
          <a:endParaRPr lang="id-ID"/>
        </a:p>
      </dgm:t>
    </dgm:pt>
    <dgm:pt modelId="{E2052C8A-B80E-4FD9-8CDE-4EB601588458}" type="sibTrans" cxnId="{7460C491-2A4B-49D0-9D35-65749C8884A3}">
      <dgm:prSet/>
      <dgm:spPr/>
      <dgm:t>
        <a:bodyPr/>
        <a:lstStyle/>
        <a:p>
          <a:endParaRPr lang="id-ID"/>
        </a:p>
      </dgm:t>
    </dgm:pt>
    <dgm:pt modelId="{F4F964DF-C30F-4841-8AFB-C346087A3BF2}">
      <dgm:prSet/>
      <dgm:spPr/>
      <dgm:t>
        <a:bodyPr/>
        <a:lstStyle/>
        <a:p>
          <a:pPr rtl="0"/>
          <a:r>
            <a:rPr lang="en-US" baseline="0" smtClean="0"/>
            <a:t>“Dikuasai"disini bukan berarti "dimiliki" akan tetapi pengertian yang memberikan wewenang kepada negara, sebagai organisasi kekuasaan yang tertinggi dari bangsa Indonesia.</a:t>
          </a:r>
          <a:endParaRPr lang="id-ID"/>
        </a:p>
      </dgm:t>
    </dgm:pt>
    <dgm:pt modelId="{CECA855A-97BB-4D83-B1C5-DD2DEF5C8051}" type="parTrans" cxnId="{13D48570-46D8-4A3F-A16F-F957F3B8BB5D}">
      <dgm:prSet/>
      <dgm:spPr/>
      <dgm:t>
        <a:bodyPr/>
        <a:lstStyle/>
        <a:p>
          <a:endParaRPr lang="id-ID"/>
        </a:p>
      </dgm:t>
    </dgm:pt>
    <dgm:pt modelId="{EFBF1830-7F36-471A-83DF-643126EF55FB}" type="sibTrans" cxnId="{13D48570-46D8-4A3F-A16F-F957F3B8BB5D}">
      <dgm:prSet/>
      <dgm:spPr/>
      <dgm:t>
        <a:bodyPr/>
        <a:lstStyle/>
        <a:p>
          <a:endParaRPr lang="id-ID"/>
        </a:p>
      </dgm:t>
    </dgm:pt>
    <dgm:pt modelId="{3361D717-1F6A-4804-8FB9-85596CCBC801}">
      <dgm:prSet/>
      <dgm:spPr/>
      <dgm:t>
        <a:bodyPr/>
        <a:lstStyle/>
        <a:p>
          <a:pPr rtl="0"/>
          <a:r>
            <a:rPr lang="en-US" baseline="0" dirty="0" err="1" smtClean="0"/>
            <a:t>Hak</a:t>
          </a:r>
          <a:r>
            <a:rPr lang="en-US" baseline="0" dirty="0" smtClean="0"/>
            <a:t> </a:t>
          </a:r>
          <a:r>
            <a:rPr lang="en-US" baseline="0" dirty="0" err="1" smtClean="0"/>
            <a:t>menguasai</a:t>
          </a:r>
          <a:r>
            <a:rPr lang="en-US" baseline="0" dirty="0" smtClean="0"/>
            <a:t> di </a:t>
          </a:r>
          <a:r>
            <a:rPr lang="en-US" baseline="0" dirty="0" err="1" smtClean="0"/>
            <a:t>atas</a:t>
          </a:r>
          <a:r>
            <a:rPr lang="en-US" baseline="0" dirty="0" smtClean="0"/>
            <a:t> </a:t>
          </a:r>
          <a:r>
            <a:rPr lang="en-US" baseline="0" dirty="0" err="1" smtClean="0"/>
            <a:t>untuk</a:t>
          </a:r>
          <a:r>
            <a:rPr lang="en-US" baseline="0" dirty="0" smtClean="0"/>
            <a:t> </a:t>
          </a:r>
          <a:r>
            <a:rPr lang="en-US" baseline="0" dirty="0" err="1" smtClean="0"/>
            <a:t>mencapai</a:t>
          </a:r>
          <a:r>
            <a:rPr lang="en-US" baseline="0" dirty="0" smtClean="0"/>
            <a:t> </a:t>
          </a:r>
          <a:r>
            <a:rPr lang="en-US" baseline="0" dirty="0" err="1" smtClean="0"/>
            <a:t>sebesar-besarnya</a:t>
          </a:r>
          <a:r>
            <a:rPr lang="en-US" baseline="0" dirty="0" smtClean="0"/>
            <a:t> </a:t>
          </a:r>
          <a:r>
            <a:rPr lang="en-US" baseline="0" dirty="0" err="1" smtClean="0"/>
            <a:t>kemakmuran</a:t>
          </a:r>
          <a:r>
            <a:rPr lang="en-US" baseline="0" dirty="0" smtClean="0"/>
            <a:t> </a:t>
          </a:r>
          <a:r>
            <a:rPr lang="en-US" baseline="0" dirty="0" err="1" smtClean="0"/>
            <a:t>rakyat</a:t>
          </a:r>
          <a:r>
            <a:rPr lang="en-US" baseline="0" dirty="0" smtClean="0"/>
            <a:t> </a:t>
          </a:r>
          <a:r>
            <a:rPr lang="en-US" baseline="0" dirty="0" err="1" smtClean="0"/>
            <a:t>dalam</a:t>
          </a:r>
          <a:r>
            <a:rPr lang="en-US" baseline="0" dirty="0" smtClean="0"/>
            <a:t> </a:t>
          </a:r>
          <a:r>
            <a:rPr lang="en-US" baseline="0" dirty="0" err="1" smtClean="0"/>
            <a:t>rangka</a:t>
          </a:r>
          <a:r>
            <a:rPr lang="en-US" baseline="0" dirty="0" smtClean="0"/>
            <a:t> </a:t>
          </a:r>
          <a:r>
            <a:rPr lang="en-US" baseline="0" dirty="0" err="1" smtClean="0"/>
            <a:t>mencapai</a:t>
          </a:r>
          <a:r>
            <a:rPr lang="en-US" baseline="0" dirty="0" smtClean="0"/>
            <a:t> </a:t>
          </a:r>
          <a:r>
            <a:rPr lang="en-US" baseline="0" dirty="0" err="1" smtClean="0"/>
            <a:t>masyarakat</a:t>
          </a:r>
          <a:r>
            <a:rPr lang="en-US" baseline="0" dirty="0" smtClean="0"/>
            <a:t> </a:t>
          </a:r>
          <a:r>
            <a:rPr lang="en-US" baseline="0" dirty="0" err="1" smtClean="0"/>
            <a:t>adil</a:t>
          </a:r>
          <a:r>
            <a:rPr lang="en-US" baseline="0" dirty="0" smtClean="0"/>
            <a:t> </a:t>
          </a:r>
          <a:r>
            <a:rPr lang="en-US" baseline="0" dirty="0" err="1" smtClean="0"/>
            <a:t>dan</a:t>
          </a:r>
          <a:r>
            <a:rPr lang="en-US" baseline="0" dirty="0" smtClean="0"/>
            <a:t> </a:t>
          </a:r>
          <a:r>
            <a:rPr lang="en-US" baseline="0" dirty="0" err="1" smtClean="0"/>
            <a:t>makmur</a:t>
          </a:r>
          <a:r>
            <a:rPr lang="en-US" baseline="0" dirty="0" smtClean="0"/>
            <a:t>.</a:t>
          </a:r>
          <a:endParaRPr lang="id-ID" dirty="0"/>
        </a:p>
      </dgm:t>
    </dgm:pt>
    <dgm:pt modelId="{B41243C4-E005-4151-BA18-55F98BE80FDC}" type="parTrans" cxnId="{6E042A1B-100E-4DE5-8557-DD36FFE75F47}">
      <dgm:prSet/>
      <dgm:spPr/>
      <dgm:t>
        <a:bodyPr/>
        <a:lstStyle/>
        <a:p>
          <a:endParaRPr lang="id-ID"/>
        </a:p>
      </dgm:t>
    </dgm:pt>
    <dgm:pt modelId="{1039F848-A6FB-4361-A1E9-1FB34FA1F267}" type="sibTrans" cxnId="{6E042A1B-100E-4DE5-8557-DD36FFE75F47}">
      <dgm:prSet/>
      <dgm:spPr/>
      <dgm:t>
        <a:bodyPr/>
        <a:lstStyle/>
        <a:p>
          <a:endParaRPr lang="id-ID"/>
        </a:p>
      </dgm:t>
    </dgm:pt>
    <dgm:pt modelId="{D9B37553-9FB4-4AB8-BA8A-085B8CB3CF08}" type="pres">
      <dgm:prSet presAssocID="{EECE094A-1FB8-42EF-92D8-70BBB7759B69}" presName="Name0" presStyleCnt="0">
        <dgm:presLayoutVars>
          <dgm:dir/>
          <dgm:resizeHandles val="exact"/>
        </dgm:presLayoutVars>
      </dgm:prSet>
      <dgm:spPr/>
      <dgm:t>
        <a:bodyPr/>
        <a:lstStyle/>
        <a:p>
          <a:endParaRPr lang="id-ID"/>
        </a:p>
      </dgm:t>
    </dgm:pt>
    <dgm:pt modelId="{57AF9049-F9CE-4C4B-93AA-3754DB5696E0}" type="pres">
      <dgm:prSet presAssocID="{CADFC393-AC6A-4C62-A7D0-C63FCCE13C56}" presName="node" presStyleLbl="node1" presStyleIdx="0" presStyleCnt="3" custScaleY="140243">
        <dgm:presLayoutVars>
          <dgm:bulletEnabled val="1"/>
        </dgm:presLayoutVars>
      </dgm:prSet>
      <dgm:spPr/>
      <dgm:t>
        <a:bodyPr/>
        <a:lstStyle/>
        <a:p>
          <a:endParaRPr lang="id-ID"/>
        </a:p>
      </dgm:t>
    </dgm:pt>
    <dgm:pt modelId="{82B24D48-2F2C-497D-9819-9AF3FF6422B7}" type="pres">
      <dgm:prSet presAssocID="{E2052C8A-B80E-4FD9-8CDE-4EB601588458}" presName="sibTrans" presStyleLbl="sibTrans1D1" presStyleIdx="0" presStyleCnt="2"/>
      <dgm:spPr/>
      <dgm:t>
        <a:bodyPr/>
        <a:lstStyle/>
        <a:p>
          <a:endParaRPr lang="id-ID"/>
        </a:p>
      </dgm:t>
    </dgm:pt>
    <dgm:pt modelId="{3A508D31-D556-4CD6-9A53-DF76E2DA5D66}" type="pres">
      <dgm:prSet presAssocID="{E2052C8A-B80E-4FD9-8CDE-4EB601588458}" presName="connectorText" presStyleLbl="sibTrans1D1" presStyleIdx="0" presStyleCnt="2"/>
      <dgm:spPr/>
      <dgm:t>
        <a:bodyPr/>
        <a:lstStyle/>
        <a:p>
          <a:endParaRPr lang="id-ID"/>
        </a:p>
      </dgm:t>
    </dgm:pt>
    <dgm:pt modelId="{533A6A8D-1DCC-4913-A14B-1DFE517BFEED}" type="pres">
      <dgm:prSet presAssocID="{F4F964DF-C30F-4841-8AFB-C346087A3BF2}" presName="node" presStyleLbl="node1" presStyleIdx="1" presStyleCnt="3" custScaleY="140243">
        <dgm:presLayoutVars>
          <dgm:bulletEnabled val="1"/>
        </dgm:presLayoutVars>
      </dgm:prSet>
      <dgm:spPr/>
      <dgm:t>
        <a:bodyPr/>
        <a:lstStyle/>
        <a:p>
          <a:endParaRPr lang="id-ID"/>
        </a:p>
      </dgm:t>
    </dgm:pt>
    <dgm:pt modelId="{2EB4F1C1-4197-4CD5-8CFD-817FB3B28A12}" type="pres">
      <dgm:prSet presAssocID="{EFBF1830-7F36-471A-83DF-643126EF55FB}" presName="sibTrans" presStyleLbl="sibTrans1D1" presStyleIdx="1" presStyleCnt="2"/>
      <dgm:spPr/>
      <dgm:t>
        <a:bodyPr/>
        <a:lstStyle/>
        <a:p>
          <a:endParaRPr lang="id-ID"/>
        </a:p>
      </dgm:t>
    </dgm:pt>
    <dgm:pt modelId="{B77D1F8E-3F6A-4C38-A28E-5B3D9D904B07}" type="pres">
      <dgm:prSet presAssocID="{EFBF1830-7F36-471A-83DF-643126EF55FB}" presName="connectorText" presStyleLbl="sibTrans1D1" presStyleIdx="1" presStyleCnt="2"/>
      <dgm:spPr/>
      <dgm:t>
        <a:bodyPr/>
        <a:lstStyle/>
        <a:p>
          <a:endParaRPr lang="id-ID"/>
        </a:p>
      </dgm:t>
    </dgm:pt>
    <dgm:pt modelId="{F9B855A8-8BCE-4AC1-96AF-BC16F3FDE7DC}" type="pres">
      <dgm:prSet presAssocID="{3361D717-1F6A-4804-8FB9-85596CCBC801}" presName="node" presStyleLbl="node1" presStyleIdx="2" presStyleCnt="3" custScaleY="140243">
        <dgm:presLayoutVars>
          <dgm:bulletEnabled val="1"/>
        </dgm:presLayoutVars>
      </dgm:prSet>
      <dgm:spPr/>
      <dgm:t>
        <a:bodyPr/>
        <a:lstStyle/>
        <a:p>
          <a:endParaRPr lang="id-ID"/>
        </a:p>
      </dgm:t>
    </dgm:pt>
  </dgm:ptLst>
  <dgm:cxnLst>
    <dgm:cxn modelId="{53D7281A-2B59-4533-B2BA-F4132EA7F4E4}" type="presOf" srcId="{F4F964DF-C30F-4841-8AFB-C346087A3BF2}" destId="{533A6A8D-1DCC-4913-A14B-1DFE517BFEED}" srcOrd="0" destOrd="0" presId="urn:microsoft.com/office/officeart/2005/8/layout/bProcess3"/>
    <dgm:cxn modelId="{63372A72-1C72-46F0-A7BA-22FD0593BC4F}" type="presOf" srcId="{E2052C8A-B80E-4FD9-8CDE-4EB601588458}" destId="{3A508D31-D556-4CD6-9A53-DF76E2DA5D66}" srcOrd="1" destOrd="0" presId="urn:microsoft.com/office/officeart/2005/8/layout/bProcess3"/>
    <dgm:cxn modelId="{8EC25C2F-0CC2-4299-B00F-0747290F3912}" type="presOf" srcId="{3361D717-1F6A-4804-8FB9-85596CCBC801}" destId="{F9B855A8-8BCE-4AC1-96AF-BC16F3FDE7DC}" srcOrd="0" destOrd="0" presId="urn:microsoft.com/office/officeart/2005/8/layout/bProcess3"/>
    <dgm:cxn modelId="{6E042A1B-100E-4DE5-8557-DD36FFE75F47}" srcId="{EECE094A-1FB8-42EF-92D8-70BBB7759B69}" destId="{3361D717-1F6A-4804-8FB9-85596CCBC801}" srcOrd="2" destOrd="0" parTransId="{B41243C4-E005-4151-BA18-55F98BE80FDC}" sibTransId="{1039F848-A6FB-4361-A1E9-1FB34FA1F267}"/>
    <dgm:cxn modelId="{13D48570-46D8-4A3F-A16F-F957F3B8BB5D}" srcId="{EECE094A-1FB8-42EF-92D8-70BBB7759B69}" destId="{F4F964DF-C30F-4841-8AFB-C346087A3BF2}" srcOrd="1" destOrd="0" parTransId="{CECA855A-97BB-4D83-B1C5-DD2DEF5C8051}" sibTransId="{EFBF1830-7F36-471A-83DF-643126EF55FB}"/>
    <dgm:cxn modelId="{7460C491-2A4B-49D0-9D35-65749C8884A3}" srcId="{EECE094A-1FB8-42EF-92D8-70BBB7759B69}" destId="{CADFC393-AC6A-4C62-A7D0-C63FCCE13C56}" srcOrd="0" destOrd="0" parTransId="{E6C63447-67A8-49C7-8D5F-C1C6D8C7A4B2}" sibTransId="{E2052C8A-B80E-4FD9-8CDE-4EB601588458}"/>
    <dgm:cxn modelId="{FFDA85D7-2324-4BB1-8AEE-18400FFB7A05}" type="presOf" srcId="{EFBF1830-7F36-471A-83DF-643126EF55FB}" destId="{2EB4F1C1-4197-4CD5-8CFD-817FB3B28A12}" srcOrd="0" destOrd="0" presId="urn:microsoft.com/office/officeart/2005/8/layout/bProcess3"/>
    <dgm:cxn modelId="{DF7FD40A-E082-4E15-A78A-FEBAFF19C5A8}" type="presOf" srcId="{CADFC393-AC6A-4C62-A7D0-C63FCCE13C56}" destId="{57AF9049-F9CE-4C4B-93AA-3754DB5696E0}" srcOrd="0" destOrd="0" presId="urn:microsoft.com/office/officeart/2005/8/layout/bProcess3"/>
    <dgm:cxn modelId="{03EC8193-7087-4BB1-80C5-DEC7C618328E}" type="presOf" srcId="{EFBF1830-7F36-471A-83DF-643126EF55FB}" destId="{B77D1F8E-3F6A-4C38-A28E-5B3D9D904B07}" srcOrd="1" destOrd="0" presId="urn:microsoft.com/office/officeart/2005/8/layout/bProcess3"/>
    <dgm:cxn modelId="{62EC1F43-4967-4A46-B70A-6C7A6E0AFC5F}" type="presOf" srcId="{E2052C8A-B80E-4FD9-8CDE-4EB601588458}" destId="{82B24D48-2F2C-497D-9819-9AF3FF6422B7}" srcOrd="0" destOrd="0" presId="urn:microsoft.com/office/officeart/2005/8/layout/bProcess3"/>
    <dgm:cxn modelId="{759EF3E4-B2B0-4F42-A8ED-D97DE21633E3}" type="presOf" srcId="{EECE094A-1FB8-42EF-92D8-70BBB7759B69}" destId="{D9B37553-9FB4-4AB8-BA8A-085B8CB3CF08}" srcOrd="0" destOrd="0" presId="urn:microsoft.com/office/officeart/2005/8/layout/bProcess3"/>
    <dgm:cxn modelId="{1A3D05C3-0FA3-4345-B9F8-BA0DB0D32B6B}" type="presParOf" srcId="{D9B37553-9FB4-4AB8-BA8A-085B8CB3CF08}" destId="{57AF9049-F9CE-4C4B-93AA-3754DB5696E0}" srcOrd="0" destOrd="0" presId="urn:microsoft.com/office/officeart/2005/8/layout/bProcess3"/>
    <dgm:cxn modelId="{9C4120EC-BEC6-44FF-8246-EBEA7CFEB431}" type="presParOf" srcId="{D9B37553-9FB4-4AB8-BA8A-085B8CB3CF08}" destId="{82B24D48-2F2C-497D-9819-9AF3FF6422B7}" srcOrd="1" destOrd="0" presId="urn:microsoft.com/office/officeart/2005/8/layout/bProcess3"/>
    <dgm:cxn modelId="{9DA78C98-ABE7-43FE-B7A7-4E7310C75274}" type="presParOf" srcId="{82B24D48-2F2C-497D-9819-9AF3FF6422B7}" destId="{3A508D31-D556-4CD6-9A53-DF76E2DA5D66}" srcOrd="0" destOrd="0" presId="urn:microsoft.com/office/officeart/2005/8/layout/bProcess3"/>
    <dgm:cxn modelId="{0A7309F8-EF11-47C2-B97E-EFAC6A59D9BC}" type="presParOf" srcId="{D9B37553-9FB4-4AB8-BA8A-085B8CB3CF08}" destId="{533A6A8D-1DCC-4913-A14B-1DFE517BFEED}" srcOrd="2" destOrd="0" presId="urn:microsoft.com/office/officeart/2005/8/layout/bProcess3"/>
    <dgm:cxn modelId="{606C9C61-F4BC-46F6-93EC-CF1D418D0F4E}" type="presParOf" srcId="{D9B37553-9FB4-4AB8-BA8A-085B8CB3CF08}" destId="{2EB4F1C1-4197-4CD5-8CFD-817FB3B28A12}" srcOrd="3" destOrd="0" presId="urn:microsoft.com/office/officeart/2005/8/layout/bProcess3"/>
    <dgm:cxn modelId="{7AC2A4D3-C424-4997-B363-7C8B568EDB98}" type="presParOf" srcId="{2EB4F1C1-4197-4CD5-8CFD-817FB3B28A12}" destId="{B77D1F8E-3F6A-4C38-A28E-5B3D9D904B07}" srcOrd="0" destOrd="0" presId="urn:microsoft.com/office/officeart/2005/8/layout/bProcess3"/>
    <dgm:cxn modelId="{F6AE701A-BC79-40A0-AFB5-B214F7D857BE}" type="presParOf" srcId="{D9B37553-9FB4-4AB8-BA8A-085B8CB3CF08}" destId="{F9B855A8-8BCE-4AC1-96AF-BC16F3FDE7DC}" srcOrd="4"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FB72F7D-D3A9-4CFD-B706-F8BA7BABC1BC}" type="doc">
      <dgm:prSet loTypeId="urn:microsoft.com/office/officeart/2005/8/layout/hProcess9" loCatId="process" qsTypeId="urn:microsoft.com/office/officeart/2005/8/quickstyle/simple1" qsCatId="simple" csTypeId="urn:microsoft.com/office/officeart/2005/8/colors/accent1_2" csCatId="accent1"/>
      <dgm:spPr/>
      <dgm:t>
        <a:bodyPr/>
        <a:lstStyle/>
        <a:p>
          <a:endParaRPr lang="id-ID"/>
        </a:p>
      </dgm:t>
    </dgm:pt>
    <dgm:pt modelId="{288D7BEE-6985-474A-B5D4-E2BF30985D98}">
      <dgm:prSet/>
      <dgm:spPr/>
      <dgm:t>
        <a:bodyPr/>
        <a:lstStyle/>
        <a:p>
          <a:pPr rtl="0"/>
          <a:r>
            <a:rPr lang="en-US" dirty="0" err="1" smtClean="0"/>
            <a:t>Yaitu</a:t>
          </a:r>
          <a:r>
            <a:rPr lang="en-US" dirty="0" smtClean="0"/>
            <a:t> </a:t>
          </a:r>
          <a:r>
            <a:rPr lang="en-US" dirty="0" err="1" smtClean="0"/>
            <a:t>suatu</a:t>
          </a:r>
          <a:r>
            <a:rPr lang="en-US" dirty="0" smtClean="0"/>
            <a:t> </a:t>
          </a:r>
          <a:r>
            <a:rPr lang="en-US" dirty="0" err="1" smtClean="0"/>
            <a:t>asas</a:t>
          </a:r>
          <a:r>
            <a:rPr lang="en-US" dirty="0" smtClean="0"/>
            <a:t> yang </a:t>
          </a:r>
          <a:r>
            <a:rPr lang="en-US" dirty="0" err="1" smtClean="0"/>
            <a:t>menyatakan</a:t>
          </a:r>
          <a:r>
            <a:rPr lang="en-US" dirty="0" smtClean="0"/>
            <a:t> </a:t>
          </a:r>
          <a:r>
            <a:rPr lang="en-US" dirty="0" err="1" smtClean="0"/>
            <a:t>bahwa</a:t>
          </a:r>
          <a:r>
            <a:rPr lang="en-US" dirty="0" smtClean="0"/>
            <a:t> </a:t>
          </a:r>
          <a:r>
            <a:rPr lang="en-US" dirty="0" err="1" smtClean="0"/>
            <a:t>penggunaan</a:t>
          </a:r>
          <a:r>
            <a:rPr lang="en-US" dirty="0" smtClean="0"/>
            <a:t> </a:t>
          </a:r>
          <a:r>
            <a:rPr lang="en-US" dirty="0" err="1" smtClean="0"/>
            <a:t>tanah</a:t>
          </a:r>
          <a:r>
            <a:rPr lang="en-US" dirty="0" smtClean="0"/>
            <a:t> </a:t>
          </a:r>
          <a:r>
            <a:rPr lang="en-US" dirty="0" err="1" smtClean="0"/>
            <a:t>tidak</a:t>
          </a:r>
          <a:r>
            <a:rPr lang="en-US" dirty="0" smtClean="0"/>
            <a:t> </a:t>
          </a:r>
          <a:r>
            <a:rPr lang="en-US" dirty="0" err="1" smtClean="0"/>
            <a:t>boleh</a:t>
          </a:r>
          <a:r>
            <a:rPr lang="en-US" dirty="0" smtClean="0"/>
            <a:t> </a:t>
          </a:r>
          <a:r>
            <a:rPr lang="en-US" dirty="0" err="1" smtClean="0"/>
            <a:t>bertentangan</a:t>
          </a:r>
          <a:r>
            <a:rPr lang="en-US" dirty="0" smtClean="0"/>
            <a:t> </a:t>
          </a:r>
          <a:r>
            <a:rPr lang="en-US" dirty="0" err="1" smtClean="0"/>
            <a:t>dengan</a:t>
          </a:r>
          <a:r>
            <a:rPr lang="en-US" dirty="0" smtClean="0"/>
            <a:t> </a:t>
          </a:r>
          <a:r>
            <a:rPr lang="en-US" dirty="0" err="1" smtClean="0"/>
            <a:t>hak-hak</a:t>
          </a:r>
          <a:r>
            <a:rPr lang="en-US" dirty="0" smtClean="0"/>
            <a:t> orang lain </a:t>
          </a:r>
          <a:r>
            <a:rPr lang="en-US" dirty="0" err="1" smtClean="0"/>
            <a:t>dan</a:t>
          </a:r>
          <a:r>
            <a:rPr lang="en-US" dirty="0" smtClean="0"/>
            <a:t> </a:t>
          </a:r>
          <a:r>
            <a:rPr lang="en-US" dirty="0" err="1" smtClean="0"/>
            <a:t>kepentingan</a:t>
          </a:r>
          <a:r>
            <a:rPr lang="en-US" dirty="0" smtClean="0"/>
            <a:t> </a:t>
          </a:r>
          <a:r>
            <a:rPr lang="en-US" dirty="0" err="1" smtClean="0"/>
            <a:t>umum</a:t>
          </a:r>
          <a:r>
            <a:rPr lang="en-US" dirty="0" smtClean="0"/>
            <a:t>, </a:t>
          </a:r>
          <a:r>
            <a:rPr lang="en-US" dirty="0" err="1" smtClean="0"/>
            <a:t>kesusilaan</a:t>
          </a:r>
          <a:r>
            <a:rPr lang="en-US" dirty="0" smtClean="0"/>
            <a:t> </a:t>
          </a:r>
          <a:r>
            <a:rPr lang="en-US" dirty="0" err="1" smtClean="0"/>
            <a:t>serta</a:t>
          </a:r>
          <a:r>
            <a:rPr lang="en-US" dirty="0" smtClean="0"/>
            <a:t> </a:t>
          </a:r>
          <a:r>
            <a:rPr lang="en-US" dirty="0" err="1" smtClean="0"/>
            <a:t>keagamaan</a:t>
          </a:r>
          <a:r>
            <a:rPr lang="en-US" dirty="0" smtClean="0"/>
            <a:t> (</a:t>
          </a:r>
          <a:r>
            <a:rPr lang="en-US" dirty="0" err="1" smtClean="0"/>
            <a:t>pasal</a:t>
          </a:r>
          <a:r>
            <a:rPr lang="en-US" dirty="0" smtClean="0"/>
            <a:t> 6 UUPA). </a:t>
          </a:r>
          <a:endParaRPr lang="id-ID" dirty="0"/>
        </a:p>
      </dgm:t>
    </dgm:pt>
    <dgm:pt modelId="{AB25205A-A723-451B-B9EC-B1D30043EAB9}" type="parTrans" cxnId="{6473D9F9-7661-4898-9922-183DE6CCBC6F}">
      <dgm:prSet/>
      <dgm:spPr/>
      <dgm:t>
        <a:bodyPr/>
        <a:lstStyle/>
        <a:p>
          <a:endParaRPr lang="id-ID"/>
        </a:p>
      </dgm:t>
    </dgm:pt>
    <dgm:pt modelId="{EE1DE8F8-6152-4C53-97D7-C2F3FF700847}" type="sibTrans" cxnId="{6473D9F9-7661-4898-9922-183DE6CCBC6F}">
      <dgm:prSet/>
      <dgm:spPr/>
      <dgm:t>
        <a:bodyPr/>
        <a:lstStyle/>
        <a:p>
          <a:endParaRPr lang="id-ID"/>
        </a:p>
      </dgm:t>
    </dgm:pt>
    <dgm:pt modelId="{09BE4FFD-9E5A-4366-B26C-78952D18BB31}">
      <dgm:prSet/>
      <dgm:spPr/>
      <dgm:t>
        <a:bodyPr/>
        <a:lstStyle/>
        <a:p>
          <a:pPr rtl="0"/>
          <a:r>
            <a:rPr lang="en-US" smtClean="0"/>
            <a:t>Tidaklah dapat dibenarkan, bahwa tanahnya itu akan dipergunakan (atau tidak dipergunakan) semata-mata untuk kepentingan pribadinya, apalagi kalau hal itu menimbulkan kerugian bagi masyarakat.</a:t>
          </a:r>
          <a:endParaRPr lang="id-ID"/>
        </a:p>
      </dgm:t>
    </dgm:pt>
    <dgm:pt modelId="{723F4117-751C-4B52-B584-3561F747B301}" type="parTrans" cxnId="{4E0C865B-BBA5-44CA-9783-CF5BCC6DAB2D}">
      <dgm:prSet/>
      <dgm:spPr/>
      <dgm:t>
        <a:bodyPr/>
        <a:lstStyle/>
        <a:p>
          <a:endParaRPr lang="id-ID"/>
        </a:p>
      </dgm:t>
    </dgm:pt>
    <dgm:pt modelId="{3BF3C1F7-730C-41F4-9F44-F4A36BD20CA3}" type="sibTrans" cxnId="{4E0C865B-BBA5-44CA-9783-CF5BCC6DAB2D}">
      <dgm:prSet/>
      <dgm:spPr/>
      <dgm:t>
        <a:bodyPr/>
        <a:lstStyle/>
        <a:p>
          <a:endParaRPr lang="id-ID"/>
        </a:p>
      </dgm:t>
    </dgm:pt>
    <dgm:pt modelId="{279ED910-EB13-4A7F-8300-065C967ADF0A}">
      <dgm:prSet/>
      <dgm:spPr/>
      <dgm:t>
        <a:bodyPr/>
        <a:lstStyle/>
        <a:p>
          <a:pPr rtl="0"/>
          <a:r>
            <a:rPr lang="en-US" smtClean="0"/>
            <a:t>Kepentingan masyarakat dan kepentingan perseorangan haruslah saling mengimbangi, hingga tercapai tujuan pokok, yaitu kemakmuran, keadilan, dan kebahagiaan bagi rakyat seluruhnya. </a:t>
          </a:r>
          <a:endParaRPr lang="id-ID"/>
        </a:p>
      </dgm:t>
    </dgm:pt>
    <dgm:pt modelId="{CF36A21E-34DD-4BC1-A786-207289B902F6}" type="parTrans" cxnId="{E11B2979-9650-4234-B9E9-362513A6A698}">
      <dgm:prSet/>
      <dgm:spPr/>
      <dgm:t>
        <a:bodyPr/>
        <a:lstStyle/>
        <a:p>
          <a:endParaRPr lang="id-ID"/>
        </a:p>
      </dgm:t>
    </dgm:pt>
    <dgm:pt modelId="{CD285779-1AF6-49F8-8D8E-4EFD7AC84F32}" type="sibTrans" cxnId="{E11B2979-9650-4234-B9E9-362513A6A698}">
      <dgm:prSet/>
      <dgm:spPr/>
      <dgm:t>
        <a:bodyPr/>
        <a:lstStyle/>
        <a:p>
          <a:endParaRPr lang="id-ID"/>
        </a:p>
      </dgm:t>
    </dgm:pt>
    <dgm:pt modelId="{A93861D4-520B-40ED-88EA-D53DBD4C8C16}" type="pres">
      <dgm:prSet presAssocID="{0FB72F7D-D3A9-4CFD-B706-F8BA7BABC1BC}" presName="CompostProcess" presStyleCnt="0">
        <dgm:presLayoutVars>
          <dgm:dir/>
          <dgm:resizeHandles val="exact"/>
        </dgm:presLayoutVars>
      </dgm:prSet>
      <dgm:spPr/>
      <dgm:t>
        <a:bodyPr/>
        <a:lstStyle/>
        <a:p>
          <a:endParaRPr lang="id-ID"/>
        </a:p>
      </dgm:t>
    </dgm:pt>
    <dgm:pt modelId="{CEED5418-934A-4F90-A621-C18F6AF30518}" type="pres">
      <dgm:prSet presAssocID="{0FB72F7D-D3A9-4CFD-B706-F8BA7BABC1BC}" presName="arrow" presStyleLbl="bgShp" presStyleIdx="0" presStyleCnt="1"/>
      <dgm:spPr/>
    </dgm:pt>
    <dgm:pt modelId="{295AE7F1-D191-4E93-A7D0-0E10F682ADB8}" type="pres">
      <dgm:prSet presAssocID="{0FB72F7D-D3A9-4CFD-B706-F8BA7BABC1BC}" presName="linearProcess" presStyleCnt="0"/>
      <dgm:spPr/>
    </dgm:pt>
    <dgm:pt modelId="{2CE4488A-063A-4082-94C4-424762459DD4}" type="pres">
      <dgm:prSet presAssocID="{288D7BEE-6985-474A-B5D4-E2BF30985D98}" presName="textNode" presStyleLbl="node1" presStyleIdx="0" presStyleCnt="3">
        <dgm:presLayoutVars>
          <dgm:bulletEnabled val="1"/>
        </dgm:presLayoutVars>
      </dgm:prSet>
      <dgm:spPr/>
      <dgm:t>
        <a:bodyPr/>
        <a:lstStyle/>
        <a:p>
          <a:endParaRPr lang="id-ID"/>
        </a:p>
      </dgm:t>
    </dgm:pt>
    <dgm:pt modelId="{8B5D7A11-0D1C-4E10-A31B-57A06DC2E8FD}" type="pres">
      <dgm:prSet presAssocID="{EE1DE8F8-6152-4C53-97D7-C2F3FF700847}" presName="sibTrans" presStyleCnt="0"/>
      <dgm:spPr/>
    </dgm:pt>
    <dgm:pt modelId="{13373003-A7AE-42E2-82CE-C32F15E1AB27}" type="pres">
      <dgm:prSet presAssocID="{09BE4FFD-9E5A-4366-B26C-78952D18BB31}" presName="textNode" presStyleLbl="node1" presStyleIdx="1" presStyleCnt="3">
        <dgm:presLayoutVars>
          <dgm:bulletEnabled val="1"/>
        </dgm:presLayoutVars>
      </dgm:prSet>
      <dgm:spPr/>
      <dgm:t>
        <a:bodyPr/>
        <a:lstStyle/>
        <a:p>
          <a:endParaRPr lang="id-ID"/>
        </a:p>
      </dgm:t>
    </dgm:pt>
    <dgm:pt modelId="{01C2F243-BC20-49AA-83FA-E30FECFF7DE9}" type="pres">
      <dgm:prSet presAssocID="{3BF3C1F7-730C-41F4-9F44-F4A36BD20CA3}" presName="sibTrans" presStyleCnt="0"/>
      <dgm:spPr/>
    </dgm:pt>
    <dgm:pt modelId="{3E07FDFB-C646-458D-B01F-735D430B5D41}" type="pres">
      <dgm:prSet presAssocID="{279ED910-EB13-4A7F-8300-065C967ADF0A}" presName="textNode" presStyleLbl="node1" presStyleIdx="2" presStyleCnt="3">
        <dgm:presLayoutVars>
          <dgm:bulletEnabled val="1"/>
        </dgm:presLayoutVars>
      </dgm:prSet>
      <dgm:spPr/>
      <dgm:t>
        <a:bodyPr/>
        <a:lstStyle/>
        <a:p>
          <a:endParaRPr lang="id-ID"/>
        </a:p>
      </dgm:t>
    </dgm:pt>
  </dgm:ptLst>
  <dgm:cxnLst>
    <dgm:cxn modelId="{4E0C865B-BBA5-44CA-9783-CF5BCC6DAB2D}" srcId="{0FB72F7D-D3A9-4CFD-B706-F8BA7BABC1BC}" destId="{09BE4FFD-9E5A-4366-B26C-78952D18BB31}" srcOrd="1" destOrd="0" parTransId="{723F4117-751C-4B52-B584-3561F747B301}" sibTransId="{3BF3C1F7-730C-41F4-9F44-F4A36BD20CA3}"/>
    <dgm:cxn modelId="{6473D9F9-7661-4898-9922-183DE6CCBC6F}" srcId="{0FB72F7D-D3A9-4CFD-B706-F8BA7BABC1BC}" destId="{288D7BEE-6985-474A-B5D4-E2BF30985D98}" srcOrd="0" destOrd="0" parTransId="{AB25205A-A723-451B-B9EC-B1D30043EAB9}" sibTransId="{EE1DE8F8-6152-4C53-97D7-C2F3FF700847}"/>
    <dgm:cxn modelId="{D4253B85-0BA3-4F1C-8FBC-A32B2D261796}" type="presOf" srcId="{09BE4FFD-9E5A-4366-B26C-78952D18BB31}" destId="{13373003-A7AE-42E2-82CE-C32F15E1AB27}" srcOrd="0" destOrd="0" presId="urn:microsoft.com/office/officeart/2005/8/layout/hProcess9"/>
    <dgm:cxn modelId="{E11B2979-9650-4234-B9E9-362513A6A698}" srcId="{0FB72F7D-D3A9-4CFD-B706-F8BA7BABC1BC}" destId="{279ED910-EB13-4A7F-8300-065C967ADF0A}" srcOrd="2" destOrd="0" parTransId="{CF36A21E-34DD-4BC1-A786-207289B902F6}" sibTransId="{CD285779-1AF6-49F8-8D8E-4EFD7AC84F32}"/>
    <dgm:cxn modelId="{CD1CBCF7-2A9B-4F90-9837-331C0DC19E91}" type="presOf" srcId="{0FB72F7D-D3A9-4CFD-B706-F8BA7BABC1BC}" destId="{A93861D4-520B-40ED-88EA-D53DBD4C8C16}" srcOrd="0" destOrd="0" presId="urn:microsoft.com/office/officeart/2005/8/layout/hProcess9"/>
    <dgm:cxn modelId="{F23236B2-5624-4713-94F2-30504AD7A251}" type="presOf" srcId="{279ED910-EB13-4A7F-8300-065C967ADF0A}" destId="{3E07FDFB-C646-458D-B01F-735D430B5D41}" srcOrd="0" destOrd="0" presId="urn:microsoft.com/office/officeart/2005/8/layout/hProcess9"/>
    <dgm:cxn modelId="{26A91B6B-2399-4D10-A613-F4FB52C4165D}" type="presOf" srcId="{288D7BEE-6985-474A-B5D4-E2BF30985D98}" destId="{2CE4488A-063A-4082-94C4-424762459DD4}" srcOrd="0" destOrd="0" presId="urn:microsoft.com/office/officeart/2005/8/layout/hProcess9"/>
    <dgm:cxn modelId="{7B4AACF7-493B-406D-A324-0B9844BEFD65}" type="presParOf" srcId="{A93861D4-520B-40ED-88EA-D53DBD4C8C16}" destId="{CEED5418-934A-4F90-A621-C18F6AF30518}" srcOrd="0" destOrd="0" presId="urn:microsoft.com/office/officeart/2005/8/layout/hProcess9"/>
    <dgm:cxn modelId="{A825B330-A9FC-43FC-B1A1-9F4814BF0B7A}" type="presParOf" srcId="{A93861D4-520B-40ED-88EA-D53DBD4C8C16}" destId="{295AE7F1-D191-4E93-A7D0-0E10F682ADB8}" srcOrd="1" destOrd="0" presId="urn:microsoft.com/office/officeart/2005/8/layout/hProcess9"/>
    <dgm:cxn modelId="{EEF6F6FE-DD79-471A-8C40-C98492AF7A53}" type="presParOf" srcId="{295AE7F1-D191-4E93-A7D0-0E10F682ADB8}" destId="{2CE4488A-063A-4082-94C4-424762459DD4}" srcOrd="0" destOrd="0" presId="urn:microsoft.com/office/officeart/2005/8/layout/hProcess9"/>
    <dgm:cxn modelId="{2D7CEDC0-8AAB-4E81-B7A8-6DCF5BBA7369}" type="presParOf" srcId="{295AE7F1-D191-4E93-A7D0-0E10F682ADB8}" destId="{8B5D7A11-0D1C-4E10-A31B-57A06DC2E8FD}" srcOrd="1" destOrd="0" presId="urn:microsoft.com/office/officeart/2005/8/layout/hProcess9"/>
    <dgm:cxn modelId="{F4E43666-1436-43E3-BCED-4470FAA7816E}" type="presParOf" srcId="{295AE7F1-D191-4E93-A7D0-0E10F682ADB8}" destId="{13373003-A7AE-42E2-82CE-C32F15E1AB27}" srcOrd="2" destOrd="0" presId="urn:microsoft.com/office/officeart/2005/8/layout/hProcess9"/>
    <dgm:cxn modelId="{CAD30BFE-806B-4313-83D1-708218F58EBD}" type="presParOf" srcId="{295AE7F1-D191-4E93-A7D0-0E10F682ADB8}" destId="{01C2F243-BC20-49AA-83FA-E30FECFF7DE9}" srcOrd="3" destOrd="0" presId="urn:microsoft.com/office/officeart/2005/8/layout/hProcess9"/>
    <dgm:cxn modelId="{117F6D75-0F75-4EB5-A785-C5AA8A96DD74}" type="presParOf" srcId="{295AE7F1-D191-4E93-A7D0-0E10F682ADB8}" destId="{3E07FDFB-C646-458D-B01F-735D430B5D41}"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FB72F7D-D3A9-4CFD-B706-F8BA7BABC1BC}"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id-ID"/>
        </a:p>
      </dgm:t>
    </dgm:pt>
    <dgm:pt modelId="{288D7BEE-6985-474A-B5D4-E2BF30985D98}">
      <dgm:prSet/>
      <dgm:spPr/>
      <dgm:t>
        <a:bodyPr/>
        <a:lstStyle/>
        <a:p>
          <a:pPr rtl="0"/>
          <a:r>
            <a:rPr lang="en-US" dirty="0" err="1" smtClean="0">
              <a:latin typeface="Calibri" pitchFamily="34" charset="0"/>
            </a:rPr>
            <a:t>Kewajiban</a:t>
          </a:r>
          <a:r>
            <a:rPr lang="en-US" dirty="0" smtClean="0">
              <a:latin typeface="Calibri" pitchFamily="34" charset="0"/>
            </a:rPr>
            <a:t> </a:t>
          </a:r>
          <a:r>
            <a:rPr lang="en-US" dirty="0" err="1" smtClean="0">
              <a:latin typeface="Calibri" pitchFamily="34" charset="0"/>
            </a:rPr>
            <a:t>memelihara</a:t>
          </a:r>
          <a:r>
            <a:rPr lang="en-US" dirty="0" smtClean="0">
              <a:latin typeface="Calibri" pitchFamily="34" charset="0"/>
            </a:rPr>
            <a:t> </a:t>
          </a:r>
          <a:r>
            <a:rPr lang="en-US" dirty="0" err="1" smtClean="0">
              <a:latin typeface="Calibri" pitchFamily="34" charset="0"/>
            </a:rPr>
            <a:t>ini</a:t>
          </a:r>
          <a:r>
            <a:rPr lang="en-US" dirty="0" smtClean="0">
              <a:latin typeface="Calibri" pitchFamily="34" charset="0"/>
            </a:rPr>
            <a:t> </a:t>
          </a:r>
          <a:r>
            <a:rPr lang="en-US" dirty="0" err="1" smtClean="0">
              <a:latin typeface="Calibri" pitchFamily="34" charset="0"/>
            </a:rPr>
            <a:t>tidak</a:t>
          </a:r>
          <a:r>
            <a:rPr lang="en-US" dirty="0" smtClean="0">
              <a:latin typeface="Calibri" pitchFamily="34" charset="0"/>
            </a:rPr>
            <a:t> </a:t>
          </a:r>
          <a:r>
            <a:rPr lang="en-US" dirty="0" err="1" smtClean="0">
              <a:latin typeface="Calibri" pitchFamily="34" charset="0"/>
            </a:rPr>
            <a:t>saja</a:t>
          </a:r>
          <a:r>
            <a:rPr lang="en-US" dirty="0" smtClean="0">
              <a:latin typeface="Calibri" pitchFamily="34" charset="0"/>
            </a:rPr>
            <a:t> </a:t>
          </a:r>
          <a:r>
            <a:rPr lang="en-US" dirty="0" err="1" smtClean="0">
              <a:latin typeface="Calibri" pitchFamily="34" charset="0"/>
            </a:rPr>
            <a:t>dibebankan</a:t>
          </a:r>
          <a:r>
            <a:rPr lang="en-US" dirty="0" smtClean="0">
              <a:latin typeface="Calibri" pitchFamily="34" charset="0"/>
            </a:rPr>
            <a:t> </a:t>
          </a:r>
          <a:r>
            <a:rPr lang="en-US" dirty="0" err="1" smtClean="0">
              <a:latin typeface="Calibri" pitchFamily="34" charset="0"/>
            </a:rPr>
            <a:t>kepada</a:t>
          </a:r>
          <a:r>
            <a:rPr lang="en-US" dirty="0" smtClean="0">
              <a:latin typeface="Calibri" pitchFamily="34" charset="0"/>
            </a:rPr>
            <a:t> </a:t>
          </a:r>
          <a:r>
            <a:rPr lang="en-US" dirty="0" err="1" smtClean="0">
              <a:latin typeface="Calibri" pitchFamily="34" charset="0"/>
            </a:rPr>
            <a:t>pemilik-nya</a:t>
          </a:r>
          <a:r>
            <a:rPr lang="en-US" dirty="0" smtClean="0">
              <a:latin typeface="Calibri" pitchFamily="34" charset="0"/>
            </a:rPr>
            <a:t> </a:t>
          </a:r>
          <a:r>
            <a:rPr lang="en-US" dirty="0" err="1" smtClean="0">
              <a:latin typeface="Calibri" pitchFamily="34" charset="0"/>
            </a:rPr>
            <a:t>atau</a:t>
          </a:r>
          <a:r>
            <a:rPr lang="en-US" dirty="0" smtClean="0">
              <a:latin typeface="Calibri" pitchFamily="34" charset="0"/>
            </a:rPr>
            <a:t> </a:t>
          </a:r>
          <a:r>
            <a:rPr lang="en-US" dirty="0" err="1" smtClean="0">
              <a:latin typeface="Calibri" pitchFamily="34" charset="0"/>
            </a:rPr>
            <a:t>pemegang</a:t>
          </a:r>
          <a:r>
            <a:rPr lang="en-US" dirty="0" smtClean="0">
              <a:latin typeface="Calibri" pitchFamily="34" charset="0"/>
            </a:rPr>
            <a:t> </a:t>
          </a:r>
          <a:r>
            <a:rPr lang="en-US" dirty="0" err="1" smtClean="0">
              <a:latin typeface="Calibri" pitchFamily="34" charset="0"/>
            </a:rPr>
            <a:t>haknya</a:t>
          </a:r>
          <a:r>
            <a:rPr lang="en-US" dirty="0" smtClean="0">
              <a:latin typeface="Calibri" pitchFamily="34" charset="0"/>
            </a:rPr>
            <a:t> yang </a:t>
          </a:r>
          <a:r>
            <a:rPr lang="en-US" dirty="0" err="1" smtClean="0">
              <a:latin typeface="Calibri" pitchFamily="34" charset="0"/>
            </a:rPr>
            <a:t>bersangkutan</a:t>
          </a:r>
          <a:r>
            <a:rPr lang="en-US" dirty="0" smtClean="0">
              <a:latin typeface="Calibri" pitchFamily="34" charset="0"/>
            </a:rPr>
            <a:t>, </a:t>
          </a:r>
          <a:r>
            <a:rPr lang="en-US" dirty="0" err="1" smtClean="0">
              <a:latin typeface="Calibri" pitchFamily="34" charset="0"/>
            </a:rPr>
            <a:t>melainkan</a:t>
          </a:r>
          <a:r>
            <a:rPr lang="en-US" dirty="0" smtClean="0">
              <a:latin typeface="Calibri" pitchFamily="34" charset="0"/>
            </a:rPr>
            <a:t> </a:t>
          </a:r>
          <a:r>
            <a:rPr lang="en-US" dirty="0" err="1" smtClean="0">
              <a:latin typeface="Calibri" pitchFamily="34" charset="0"/>
            </a:rPr>
            <a:t>juga</a:t>
          </a:r>
          <a:r>
            <a:rPr lang="en-US" dirty="0" smtClean="0">
              <a:latin typeface="Calibri" pitchFamily="34" charset="0"/>
            </a:rPr>
            <a:t> </a:t>
          </a:r>
          <a:r>
            <a:rPr lang="en-US" dirty="0" err="1" smtClean="0">
              <a:latin typeface="Calibri" pitchFamily="34" charset="0"/>
            </a:rPr>
            <a:t>menjadi</a:t>
          </a:r>
          <a:r>
            <a:rPr lang="en-US" dirty="0" smtClean="0">
              <a:latin typeface="Calibri" pitchFamily="34" charset="0"/>
            </a:rPr>
            <a:t> </a:t>
          </a:r>
          <a:r>
            <a:rPr lang="en-US" dirty="0" err="1" smtClean="0">
              <a:latin typeface="Calibri" pitchFamily="34" charset="0"/>
            </a:rPr>
            <a:t>beban</a:t>
          </a:r>
          <a:r>
            <a:rPr lang="en-US" dirty="0" smtClean="0">
              <a:latin typeface="Calibri" pitchFamily="34" charset="0"/>
            </a:rPr>
            <a:t> pula </a:t>
          </a:r>
          <a:r>
            <a:rPr lang="en-US" dirty="0" err="1" smtClean="0">
              <a:latin typeface="Calibri" pitchFamily="34" charset="0"/>
            </a:rPr>
            <a:t>dari</a:t>
          </a:r>
          <a:r>
            <a:rPr lang="en-US" dirty="0" smtClean="0">
              <a:latin typeface="Calibri" pitchFamily="34" charset="0"/>
            </a:rPr>
            <a:t> </a:t>
          </a:r>
          <a:r>
            <a:rPr lang="en-US" dirty="0" err="1" smtClean="0">
              <a:latin typeface="Calibri" pitchFamily="34" charset="0"/>
            </a:rPr>
            <a:t>setiap</a:t>
          </a:r>
          <a:r>
            <a:rPr lang="en-US" dirty="0" smtClean="0">
              <a:latin typeface="Calibri" pitchFamily="34" charset="0"/>
            </a:rPr>
            <a:t> orang, </a:t>
          </a:r>
          <a:r>
            <a:rPr lang="en-US" dirty="0" err="1" smtClean="0">
              <a:latin typeface="Calibri" pitchFamily="34" charset="0"/>
            </a:rPr>
            <a:t>badan</a:t>
          </a:r>
          <a:r>
            <a:rPr lang="en-US" dirty="0" smtClean="0">
              <a:latin typeface="Calibri" pitchFamily="34" charset="0"/>
            </a:rPr>
            <a:t> </a:t>
          </a:r>
          <a:r>
            <a:rPr lang="en-US" dirty="0" err="1" smtClean="0">
              <a:latin typeface="Calibri" pitchFamily="34" charset="0"/>
            </a:rPr>
            <a:t>hukum</a:t>
          </a:r>
          <a:r>
            <a:rPr lang="en-US" dirty="0" smtClean="0">
              <a:latin typeface="Calibri" pitchFamily="34" charset="0"/>
            </a:rPr>
            <a:t> </a:t>
          </a:r>
          <a:r>
            <a:rPr lang="en-US" dirty="0" err="1" smtClean="0">
              <a:latin typeface="Calibri" pitchFamily="34" charset="0"/>
            </a:rPr>
            <a:t>atau</a:t>
          </a:r>
          <a:r>
            <a:rPr lang="en-US" dirty="0" smtClean="0">
              <a:latin typeface="Calibri" pitchFamily="34" charset="0"/>
            </a:rPr>
            <a:t> </a:t>
          </a:r>
          <a:r>
            <a:rPr lang="en-US" dirty="0" err="1" smtClean="0">
              <a:latin typeface="Calibri" pitchFamily="34" charset="0"/>
            </a:rPr>
            <a:t>instansi</a:t>
          </a:r>
          <a:r>
            <a:rPr lang="en-US" dirty="0" smtClean="0">
              <a:latin typeface="Calibri" pitchFamily="34" charset="0"/>
            </a:rPr>
            <a:t> yang </a:t>
          </a:r>
          <a:r>
            <a:rPr lang="en-US" dirty="0" err="1" smtClean="0">
              <a:latin typeface="Calibri" pitchFamily="34" charset="0"/>
            </a:rPr>
            <a:t>mempunyai</a:t>
          </a:r>
          <a:r>
            <a:rPr lang="en-US" dirty="0" smtClean="0">
              <a:latin typeface="Calibri" pitchFamily="34" charset="0"/>
            </a:rPr>
            <a:t> </a:t>
          </a:r>
          <a:r>
            <a:rPr lang="en-US" dirty="0" err="1" smtClean="0">
              <a:latin typeface="Calibri" pitchFamily="34" charset="0"/>
            </a:rPr>
            <a:t>suatu</a:t>
          </a:r>
          <a:r>
            <a:rPr lang="en-US" dirty="0" smtClean="0">
              <a:latin typeface="Calibri" pitchFamily="34" charset="0"/>
            </a:rPr>
            <a:t> </a:t>
          </a:r>
          <a:r>
            <a:rPr lang="en-US" dirty="0" err="1" smtClean="0">
              <a:latin typeface="Calibri" pitchFamily="34" charset="0"/>
            </a:rPr>
            <a:t>hubungan</a:t>
          </a:r>
          <a:r>
            <a:rPr lang="en-US" dirty="0" smtClean="0">
              <a:latin typeface="Calibri" pitchFamily="34" charset="0"/>
            </a:rPr>
            <a:t> </a:t>
          </a:r>
          <a:r>
            <a:rPr lang="en-US" dirty="0" err="1" smtClean="0">
              <a:latin typeface="Calibri" pitchFamily="34" charset="0"/>
            </a:rPr>
            <a:t>hukum</a:t>
          </a:r>
          <a:r>
            <a:rPr lang="en-US" dirty="0" smtClean="0">
              <a:latin typeface="Calibri" pitchFamily="34" charset="0"/>
            </a:rPr>
            <a:t> </a:t>
          </a:r>
          <a:r>
            <a:rPr lang="en-US" dirty="0" err="1" smtClean="0">
              <a:latin typeface="Calibri" pitchFamily="34" charset="0"/>
            </a:rPr>
            <a:t>dengan</a:t>
          </a:r>
          <a:r>
            <a:rPr lang="en-US" dirty="0" smtClean="0">
              <a:latin typeface="Calibri" pitchFamily="34" charset="0"/>
            </a:rPr>
            <a:t> </a:t>
          </a:r>
          <a:r>
            <a:rPr lang="en-US" dirty="0" err="1" smtClean="0">
              <a:latin typeface="Calibri" pitchFamily="34" charset="0"/>
            </a:rPr>
            <a:t>tanah</a:t>
          </a:r>
          <a:r>
            <a:rPr lang="en-US" dirty="0" smtClean="0">
              <a:latin typeface="Calibri" pitchFamily="34" charset="0"/>
            </a:rPr>
            <a:t> </a:t>
          </a:r>
          <a:r>
            <a:rPr lang="en-US" dirty="0" err="1" smtClean="0">
              <a:latin typeface="Calibri" pitchFamily="34" charset="0"/>
            </a:rPr>
            <a:t>itu</a:t>
          </a:r>
          <a:endParaRPr lang="id-ID" dirty="0"/>
        </a:p>
      </dgm:t>
    </dgm:pt>
    <dgm:pt modelId="{AB25205A-A723-451B-B9EC-B1D30043EAB9}" type="parTrans" cxnId="{6473D9F9-7661-4898-9922-183DE6CCBC6F}">
      <dgm:prSet/>
      <dgm:spPr/>
      <dgm:t>
        <a:bodyPr/>
        <a:lstStyle/>
        <a:p>
          <a:endParaRPr lang="id-ID"/>
        </a:p>
      </dgm:t>
    </dgm:pt>
    <dgm:pt modelId="{EE1DE8F8-6152-4C53-97D7-C2F3FF700847}" type="sibTrans" cxnId="{6473D9F9-7661-4898-9922-183DE6CCBC6F}">
      <dgm:prSet/>
      <dgm:spPr/>
      <dgm:t>
        <a:bodyPr/>
        <a:lstStyle/>
        <a:p>
          <a:endParaRPr lang="id-ID"/>
        </a:p>
      </dgm:t>
    </dgm:pt>
    <dgm:pt modelId="{87A25565-04CC-4733-B1DE-B022A255E77E}">
      <dgm:prSet/>
      <dgm:spPr/>
      <dgm:t>
        <a:bodyPr/>
        <a:lstStyle/>
        <a:p>
          <a:r>
            <a:rPr lang="en-US" smtClean="0">
              <a:latin typeface="Calibri" pitchFamily="34" charset="0"/>
            </a:rPr>
            <a:t>Kepentingan Umum diatur menurut Pasal 18 UUPA, bahwa untuk kepentingan umum, termasuk kepentingan bangsa, negara dan rakyat banyak, pemerintah dapat mencabut hak-hak atas tanah dari warga masyarakat dengan syarat memberi ganti rugi yang layak dan tata cara pencabutan tersebut harus berdasarkan UU yang berlaku</a:t>
          </a:r>
          <a:r>
            <a:rPr lang="id-ID" smtClean="0">
              <a:latin typeface="Calibri" pitchFamily="34" charset="0"/>
            </a:rPr>
            <a:t>. </a:t>
          </a:r>
          <a:endParaRPr lang="en-US" dirty="0" smtClean="0">
            <a:latin typeface="Calibri" pitchFamily="34" charset="0"/>
          </a:endParaRPr>
        </a:p>
      </dgm:t>
    </dgm:pt>
    <dgm:pt modelId="{D7D82602-00FF-4C16-AD66-5EA81480FC4F}" type="parTrans" cxnId="{D0B2E964-87A9-4292-9632-D5AC9764755F}">
      <dgm:prSet/>
      <dgm:spPr/>
      <dgm:t>
        <a:bodyPr/>
        <a:lstStyle/>
        <a:p>
          <a:endParaRPr lang="id-ID"/>
        </a:p>
      </dgm:t>
    </dgm:pt>
    <dgm:pt modelId="{B87B5E83-7DFC-4806-9C5A-C99008545E59}" type="sibTrans" cxnId="{D0B2E964-87A9-4292-9632-D5AC9764755F}">
      <dgm:prSet/>
      <dgm:spPr/>
      <dgm:t>
        <a:bodyPr/>
        <a:lstStyle/>
        <a:p>
          <a:endParaRPr lang="id-ID"/>
        </a:p>
      </dgm:t>
    </dgm:pt>
    <dgm:pt modelId="{D321FCED-7505-4745-B9B3-54F1815DADD8}">
      <dgm:prSet/>
      <dgm:spPr/>
      <dgm:t>
        <a:bodyPr/>
        <a:lstStyle/>
        <a:p>
          <a:r>
            <a:rPr lang="id-ID" smtClean="0">
              <a:latin typeface="Calibri" pitchFamily="34" charset="0"/>
            </a:rPr>
            <a:t>P</a:t>
          </a:r>
          <a:r>
            <a:rPr lang="en-US" smtClean="0">
              <a:latin typeface="Calibri" pitchFamily="34" charset="0"/>
            </a:rPr>
            <a:t>encabutan hak atas tanah </a:t>
          </a:r>
          <a:r>
            <a:rPr lang="id-ID" smtClean="0">
              <a:latin typeface="Calibri" pitchFamily="34" charset="0"/>
            </a:rPr>
            <a:t>diperbolehkan sepanjang </a:t>
          </a:r>
          <a:r>
            <a:rPr lang="en-US" smtClean="0">
              <a:latin typeface="Calibri" pitchFamily="34" charset="0"/>
            </a:rPr>
            <a:t>untuk kepentingan umum oleh pemerintah, dengan syarat memberi ganti rugi yang layak. 	</a:t>
          </a:r>
          <a:endParaRPr lang="en-US" dirty="0" smtClean="0">
            <a:latin typeface="Calibri" pitchFamily="34" charset="0"/>
          </a:endParaRPr>
        </a:p>
      </dgm:t>
    </dgm:pt>
    <dgm:pt modelId="{4D6119F0-3E39-4E9E-85C9-B5F5CE2D7637}" type="parTrans" cxnId="{6A4F320A-9B8F-47B4-866C-296B73E05054}">
      <dgm:prSet/>
      <dgm:spPr/>
      <dgm:t>
        <a:bodyPr/>
        <a:lstStyle/>
        <a:p>
          <a:endParaRPr lang="id-ID"/>
        </a:p>
      </dgm:t>
    </dgm:pt>
    <dgm:pt modelId="{D86E9F00-92FF-4A63-9B88-29103C1D3CCC}" type="sibTrans" cxnId="{6A4F320A-9B8F-47B4-866C-296B73E05054}">
      <dgm:prSet/>
      <dgm:spPr/>
      <dgm:t>
        <a:bodyPr/>
        <a:lstStyle/>
        <a:p>
          <a:endParaRPr lang="id-ID"/>
        </a:p>
      </dgm:t>
    </dgm:pt>
    <dgm:pt modelId="{A93861D4-520B-40ED-88EA-D53DBD4C8C16}" type="pres">
      <dgm:prSet presAssocID="{0FB72F7D-D3A9-4CFD-B706-F8BA7BABC1BC}" presName="CompostProcess" presStyleCnt="0">
        <dgm:presLayoutVars>
          <dgm:dir/>
          <dgm:resizeHandles val="exact"/>
        </dgm:presLayoutVars>
      </dgm:prSet>
      <dgm:spPr/>
      <dgm:t>
        <a:bodyPr/>
        <a:lstStyle/>
        <a:p>
          <a:endParaRPr lang="id-ID"/>
        </a:p>
      </dgm:t>
    </dgm:pt>
    <dgm:pt modelId="{CEED5418-934A-4F90-A621-C18F6AF30518}" type="pres">
      <dgm:prSet presAssocID="{0FB72F7D-D3A9-4CFD-B706-F8BA7BABC1BC}" presName="arrow" presStyleLbl="bgShp" presStyleIdx="0" presStyleCnt="1"/>
      <dgm:spPr/>
    </dgm:pt>
    <dgm:pt modelId="{295AE7F1-D191-4E93-A7D0-0E10F682ADB8}" type="pres">
      <dgm:prSet presAssocID="{0FB72F7D-D3A9-4CFD-B706-F8BA7BABC1BC}" presName="linearProcess" presStyleCnt="0"/>
      <dgm:spPr/>
    </dgm:pt>
    <dgm:pt modelId="{2CE4488A-063A-4082-94C4-424762459DD4}" type="pres">
      <dgm:prSet presAssocID="{288D7BEE-6985-474A-B5D4-E2BF30985D98}" presName="textNode" presStyleLbl="node1" presStyleIdx="0" presStyleCnt="3">
        <dgm:presLayoutVars>
          <dgm:bulletEnabled val="1"/>
        </dgm:presLayoutVars>
      </dgm:prSet>
      <dgm:spPr/>
      <dgm:t>
        <a:bodyPr/>
        <a:lstStyle/>
        <a:p>
          <a:endParaRPr lang="id-ID"/>
        </a:p>
      </dgm:t>
    </dgm:pt>
    <dgm:pt modelId="{8B5D7A11-0D1C-4E10-A31B-57A06DC2E8FD}" type="pres">
      <dgm:prSet presAssocID="{EE1DE8F8-6152-4C53-97D7-C2F3FF700847}" presName="sibTrans" presStyleCnt="0"/>
      <dgm:spPr/>
    </dgm:pt>
    <dgm:pt modelId="{9FF3002C-1D17-4709-8247-FAA3836C1478}" type="pres">
      <dgm:prSet presAssocID="{87A25565-04CC-4733-B1DE-B022A255E77E}" presName="textNode" presStyleLbl="node1" presStyleIdx="1" presStyleCnt="3">
        <dgm:presLayoutVars>
          <dgm:bulletEnabled val="1"/>
        </dgm:presLayoutVars>
      </dgm:prSet>
      <dgm:spPr/>
      <dgm:t>
        <a:bodyPr/>
        <a:lstStyle/>
        <a:p>
          <a:endParaRPr lang="id-ID"/>
        </a:p>
      </dgm:t>
    </dgm:pt>
    <dgm:pt modelId="{ED27FA3C-58BE-4692-86ED-345495A7DDCE}" type="pres">
      <dgm:prSet presAssocID="{B87B5E83-7DFC-4806-9C5A-C99008545E59}" presName="sibTrans" presStyleCnt="0"/>
      <dgm:spPr/>
    </dgm:pt>
    <dgm:pt modelId="{C76DCE3A-4F82-4D31-85E4-E089A18EA68B}" type="pres">
      <dgm:prSet presAssocID="{D321FCED-7505-4745-B9B3-54F1815DADD8}" presName="textNode" presStyleLbl="node1" presStyleIdx="2" presStyleCnt="3">
        <dgm:presLayoutVars>
          <dgm:bulletEnabled val="1"/>
        </dgm:presLayoutVars>
      </dgm:prSet>
      <dgm:spPr/>
      <dgm:t>
        <a:bodyPr/>
        <a:lstStyle/>
        <a:p>
          <a:endParaRPr lang="id-ID"/>
        </a:p>
      </dgm:t>
    </dgm:pt>
  </dgm:ptLst>
  <dgm:cxnLst>
    <dgm:cxn modelId="{B445BBC3-7618-4945-BE83-9DE7872C1F57}" type="presOf" srcId="{87A25565-04CC-4733-B1DE-B022A255E77E}" destId="{9FF3002C-1D17-4709-8247-FAA3836C1478}" srcOrd="0" destOrd="0" presId="urn:microsoft.com/office/officeart/2005/8/layout/hProcess9"/>
    <dgm:cxn modelId="{D0B2E964-87A9-4292-9632-D5AC9764755F}" srcId="{0FB72F7D-D3A9-4CFD-B706-F8BA7BABC1BC}" destId="{87A25565-04CC-4733-B1DE-B022A255E77E}" srcOrd="1" destOrd="0" parTransId="{D7D82602-00FF-4C16-AD66-5EA81480FC4F}" sibTransId="{B87B5E83-7DFC-4806-9C5A-C99008545E59}"/>
    <dgm:cxn modelId="{6473D9F9-7661-4898-9922-183DE6CCBC6F}" srcId="{0FB72F7D-D3A9-4CFD-B706-F8BA7BABC1BC}" destId="{288D7BEE-6985-474A-B5D4-E2BF30985D98}" srcOrd="0" destOrd="0" parTransId="{AB25205A-A723-451B-B9EC-B1D30043EAB9}" sibTransId="{EE1DE8F8-6152-4C53-97D7-C2F3FF700847}"/>
    <dgm:cxn modelId="{9EFBB25B-9883-4B8D-B055-686DF9F9E694}" type="presOf" srcId="{288D7BEE-6985-474A-B5D4-E2BF30985D98}" destId="{2CE4488A-063A-4082-94C4-424762459DD4}" srcOrd="0" destOrd="0" presId="urn:microsoft.com/office/officeart/2005/8/layout/hProcess9"/>
    <dgm:cxn modelId="{A602EB77-96F5-4670-9E4E-1451D541BF2D}" type="presOf" srcId="{D321FCED-7505-4745-B9B3-54F1815DADD8}" destId="{C76DCE3A-4F82-4D31-85E4-E089A18EA68B}" srcOrd="0" destOrd="0" presId="urn:microsoft.com/office/officeart/2005/8/layout/hProcess9"/>
    <dgm:cxn modelId="{76E64641-5916-475C-8CB2-20E2D0E2213B}" type="presOf" srcId="{0FB72F7D-D3A9-4CFD-B706-F8BA7BABC1BC}" destId="{A93861D4-520B-40ED-88EA-D53DBD4C8C16}" srcOrd="0" destOrd="0" presId="urn:microsoft.com/office/officeart/2005/8/layout/hProcess9"/>
    <dgm:cxn modelId="{6A4F320A-9B8F-47B4-866C-296B73E05054}" srcId="{0FB72F7D-D3A9-4CFD-B706-F8BA7BABC1BC}" destId="{D321FCED-7505-4745-B9B3-54F1815DADD8}" srcOrd="2" destOrd="0" parTransId="{4D6119F0-3E39-4E9E-85C9-B5F5CE2D7637}" sibTransId="{D86E9F00-92FF-4A63-9B88-29103C1D3CCC}"/>
    <dgm:cxn modelId="{05D3275C-91C0-49E7-BF5A-F8DED1CE1F7A}" type="presParOf" srcId="{A93861D4-520B-40ED-88EA-D53DBD4C8C16}" destId="{CEED5418-934A-4F90-A621-C18F6AF30518}" srcOrd="0" destOrd="0" presId="urn:microsoft.com/office/officeart/2005/8/layout/hProcess9"/>
    <dgm:cxn modelId="{58AC48D3-AF8B-44C2-A438-6BE51ED3EF16}" type="presParOf" srcId="{A93861D4-520B-40ED-88EA-D53DBD4C8C16}" destId="{295AE7F1-D191-4E93-A7D0-0E10F682ADB8}" srcOrd="1" destOrd="0" presId="urn:microsoft.com/office/officeart/2005/8/layout/hProcess9"/>
    <dgm:cxn modelId="{065ED7AF-34F1-4DA4-8B6B-C8889BEA6855}" type="presParOf" srcId="{295AE7F1-D191-4E93-A7D0-0E10F682ADB8}" destId="{2CE4488A-063A-4082-94C4-424762459DD4}" srcOrd="0" destOrd="0" presId="urn:microsoft.com/office/officeart/2005/8/layout/hProcess9"/>
    <dgm:cxn modelId="{4CEDDFE4-0841-40C5-809E-2F795AB18BA9}" type="presParOf" srcId="{295AE7F1-D191-4E93-A7D0-0E10F682ADB8}" destId="{8B5D7A11-0D1C-4E10-A31B-57A06DC2E8FD}" srcOrd="1" destOrd="0" presId="urn:microsoft.com/office/officeart/2005/8/layout/hProcess9"/>
    <dgm:cxn modelId="{2F1EDD2F-35DE-49D3-B9BD-6440DB489F81}" type="presParOf" srcId="{295AE7F1-D191-4E93-A7D0-0E10F682ADB8}" destId="{9FF3002C-1D17-4709-8247-FAA3836C1478}" srcOrd="2" destOrd="0" presId="urn:microsoft.com/office/officeart/2005/8/layout/hProcess9"/>
    <dgm:cxn modelId="{52EC1C77-831C-48EF-89D6-A6883F520A3C}" type="presParOf" srcId="{295AE7F1-D191-4E93-A7D0-0E10F682ADB8}" destId="{ED27FA3C-58BE-4692-86ED-345495A7DDCE}" srcOrd="3" destOrd="0" presId="urn:microsoft.com/office/officeart/2005/8/layout/hProcess9"/>
    <dgm:cxn modelId="{71DA142F-887C-4D25-8DA9-757DF85A8802}" type="presParOf" srcId="{295AE7F1-D191-4E93-A7D0-0E10F682ADB8}" destId="{C76DCE3A-4F82-4D31-85E4-E089A18EA68B}"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FB72F7D-D3A9-4CFD-B706-F8BA7BABC1BC}"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id-ID"/>
        </a:p>
      </dgm:t>
    </dgm:pt>
    <dgm:pt modelId="{288D7BEE-6985-474A-B5D4-E2BF30985D98}">
      <dgm:prSet/>
      <dgm:spPr/>
      <dgm:t>
        <a:bodyPr/>
        <a:lstStyle/>
        <a:p>
          <a:pPr rtl="0"/>
          <a:r>
            <a:rPr lang="en-US" dirty="0" err="1" smtClean="0">
              <a:latin typeface="Calibri" pitchFamily="34" charset="0"/>
            </a:rPr>
            <a:t>Dengan</a:t>
          </a:r>
          <a:r>
            <a:rPr lang="en-US" dirty="0" smtClean="0">
              <a:latin typeface="Calibri" pitchFamily="34" charset="0"/>
            </a:rPr>
            <a:t> </a:t>
          </a:r>
          <a:r>
            <a:rPr lang="en-US" dirty="0" err="1" smtClean="0">
              <a:latin typeface="Calibri" pitchFamily="34" charset="0"/>
            </a:rPr>
            <a:t>demikian</a:t>
          </a:r>
          <a:r>
            <a:rPr lang="en-US" dirty="0" smtClean="0">
              <a:latin typeface="Calibri" pitchFamily="34" charset="0"/>
            </a:rPr>
            <a:t> </a:t>
          </a:r>
          <a:r>
            <a:rPr lang="en-US" dirty="0" err="1" smtClean="0">
              <a:latin typeface="Calibri" pitchFamily="34" charset="0"/>
            </a:rPr>
            <a:t>fungsi</a:t>
          </a:r>
          <a:r>
            <a:rPr lang="en-US" dirty="0" smtClean="0">
              <a:latin typeface="Calibri" pitchFamily="34" charset="0"/>
            </a:rPr>
            <a:t> </a:t>
          </a:r>
          <a:r>
            <a:rPr lang="en-US" dirty="0" err="1" smtClean="0">
              <a:latin typeface="Calibri" pitchFamily="34" charset="0"/>
            </a:rPr>
            <a:t>sosial</a:t>
          </a:r>
          <a:r>
            <a:rPr lang="en-US" dirty="0" smtClean="0">
              <a:latin typeface="Calibri" pitchFamily="34" charset="0"/>
            </a:rPr>
            <a:t> </a:t>
          </a:r>
          <a:r>
            <a:rPr lang="en-US" dirty="0" err="1" smtClean="0">
              <a:latin typeface="Calibri" pitchFamily="34" charset="0"/>
            </a:rPr>
            <a:t>pasal</a:t>
          </a:r>
          <a:r>
            <a:rPr lang="en-US" dirty="0" smtClean="0">
              <a:latin typeface="Calibri" pitchFamily="34" charset="0"/>
            </a:rPr>
            <a:t> 18 UUPA, </a:t>
          </a:r>
          <a:r>
            <a:rPr lang="en-US" dirty="0" err="1" smtClean="0">
              <a:latin typeface="Calibri" pitchFamily="34" charset="0"/>
            </a:rPr>
            <a:t>sebagai</a:t>
          </a:r>
          <a:r>
            <a:rPr lang="en-US" dirty="0" smtClean="0">
              <a:latin typeface="Calibri" pitchFamily="34" charset="0"/>
            </a:rPr>
            <a:t> </a:t>
          </a:r>
          <a:r>
            <a:rPr lang="en-US" dirty="0" err="1" smtClean="0">
              <a:latin typeface="Calibri" pitchFamily="34" charset="0"/>
            </a:rPr>
            <a:t>landasan</a:t>
          </a:r>
          <a:r>
            <a:rPr lang="en-US" dirty="0" smtClean="0">
              <a:latin typeface="Calibri" pitchFamily="34" charset="0"/>
            </a:rPr>
            <a:t> </a:t>
          </a:r>
          <a:r>
            <a:rPr lang="en-US" dirty="0" err="1" smtClean="0">
              <a:latin typeface="Calibri" pitchFamily="34" charset="0"/>
            </a:rPr>
            <a:t>hukum</a:t>
          </a:r>
          <a:r>
            <a:rPr lang="en-US" dirty="0" smtClean="0">
              <a:latin typeface="Calibri" pitchFamily="34" charset="0"/>
            </a:rPr>
            <a:t> </a:t>
          </a:r>
          <a:r>
            <a:rPr lang="en-US" dirty="0" err="1" smtClean="0">
              <a:latin typeface="Calibri" pitchFamily="34" charset="0"/>
            </a:rPr>
            <a:t>bagi</a:t>
          </a:r>
          <a:r>
            <a:rPr lang="en-US" dirty="0" smtClean="0">
              <a:latin typeface="Calibri" pitchFamily="34" charset="0"/>
            </a:rPr>
            <a:t> </a:t>
          </a:r>
          <a:r>
            <a:rPr lang="en-US" dirty="0" err="1" smtClean="0">
              <a:latin typeface="Calibri" pitchFamily="34" charset="0"/>
            </a:rPr>
            <a:t>pemerintah</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melakukan</a:t>
          </a:r>
          <a:r>
            <a:rPr lang="en-US" dirty="0" smtClean="0">
              <a:latin typeface="Calibri" pitchFamily="34" charset="0"/>
            </a:rPr>
            <a:t> </a:t>
          </a:r>
          <a:r>
            <a:rPr lang="en-US" dirty="0" err="1" smtClean="0">
              <a:latin typeface="Calibri" pitchFamily="34" charset="0"/>
            </a:rPr>
            <a:t>pencabutan</a:t>
          </a:r>
          <a:r>
            <a:rPr lang="en-US" dirty="0" smtClean="0">
              <a:latin typeface="Calibri" pitchFamily="34" charset="0"/>
            </a:rPr>
            <a:t> </a:t>
          </a:r>
          <a:r>
            <a:rPr lang="en-US" dirty="0" err="1" smtClean="0">
              <a:latin typeface="Calibri" pitchFamily="34" charset="0"/>
            </a:rPr>
            <a:t>hak</a:t>
          </a:r>
          <a:r>
            <a:rPr lang="en-US" dirty="0" smtClean="0">
              <a:latin typeface="Calibri" pitchFamily="34" charset="0"/>
            </a:rPr>
            <a:t> </a:t>
          </a:r>
          <a:r>
            <a:rPr lang="en-US" dirty="0" err="1" smtClean="0">
              <a:latin typeface="Calibri" pitchFamily="34" charset="0"/>
            </a:rPr>
            <a:t>atas</a:t>
          </a:r>
          <a:r>
            <a:rPr lang="en-US" dirty="0" smtClean="0">
              <a:latin typeface="Calibri" pitchFamily="34" charset="0"/>
            </a:rPr>
            <a:t> </a:t>
          </a:r>
          <a:r>
            <a:rPr lang="en-US" dirty="0" err="1" smtClean="0">
              <a:latin typeface="Calibri" pitchFamily="34" charset="0"/>
            </a:rPr>
            <a:t>tanah</a:t>
          </a:r>
          <a:r>
            <a:rPr lang="en-US" dirty="0" smtClean="0">
              <a:latin typeface="Calibri" pitchFamily="34" charset="0"/>
            </a:rPr>
            <a:t> </a:t>
          </a:r>
          <a:r>
            <a:rPr lang="en-US" dirty="0" err="1" smtClean="0">
              <a:latin typeface="Calibri" pitchFamily="34" charset="0"/>
            </a:rPr>
            <a:t>apabila</a:t>
          </a:r>
          <a:r>
            <a:rPr lang="en-US" dirty="0" smtClean="0">
              <a:latin typeface="Calibri" pitchFamily="34" charset="0"/>
            </a:rPr>
            <a:t> </a:t>
          </a:r>
          <a:r>
            <a:rPr lang="en-US" dirty="0" err="1" smtClean="0">
              <a:latin typeface="Calibri" pitchFamily="34" charset="0"/>
            </a:rPr>
            <a:t>akan</a:t>
          </a:r>
          <a:r>
            <a:rPr lang="en-US" dirty="0" smtClean="0">
              <a:latin typeface="Calibri" pitchFamily="34" charset="0"/>
            </a:rPr>
            <a:t> </a:t>
          </a:r>
          <a:r>
            <a:rPr lang="en-US" dirty="0" err="1" smtClean="0">
              <a:latin typeface="Calibri" pitchFamily="34" charset="0"/>
            </a:rPr>
            <a:t>digunakan</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kepentingan</a:t>
          </a:r>
          <a:r>
            <a:rPr lang="en-US" dirty="0" smtClean="0">
              <a:latin typeface="Calibri" pitchFamily="34" charset="0"/>
            </a:rPr>
            <a:t> </a:t>
          </a:r>
          <a:r>
            <a:rPr lang="en-US" dirty="0" err="1" smtClean="0">
              <a:latin typeface="Calibri" pitchFamily="34" charset="0"/>
            </a:rPr>
            <a:t>umum</a:t>
          </a:r>
          <a:r>
            <a:rPr lang="en-US" dirty="0" smtClean="0">
              <a:latin typeface="Calibri" pitchFamily="34" charset="0"/>
            </a:rPr>
            <a:t>. </a:t>
          </a:r>
          <a:endParaRPr lang="id-ID" dirty="0"/>
        </a:p>
      </dgm:t>
    </dgm:pt>
    <dgm:pt modelId="{AB25205A-A723-451B-B9EC-B1D30043EAB9}" type="parTrans" cxnId="{6473D9F9-7661-4898-9922-183DE6CCBC6F}">
      <dgm:prSet/>
      <dgm:spPr/>
      <dgm:t>
        <a:bodyPr/>
        <a:lstStyle/>
        <a:p>
          <a:endParaRPr lang="id-ID"/>
        </a:p>
      </dgm:t>
    </dgm:pt>
    <dgm:pt modelId="{EE1DE8F8-6152-4C53-97D7-C2F3FF700847}" type="sibTrans" cxnId="{6473D9F9-7661-4898-9922-183DE6CCBC6F}">
      <dgm:prSet/>
      <dgm:spPr/>
      <dgm:t>
        <a:bodyPr/>
        <a:lstStyle/>
        <a:p>
          <a:endParaRPr lang="id-ID"/>
        </a:p>
      </dgm:t>
    </dgm:pt>
    <dgm:pt modelId="{B5279096-59B4-47EB-B264-0E512B6AD9CC}">
      <dgm:prSet/>
      <dgm:spPr/>
      <dgm:t>
        <a:bodyPr/>
        <a:lstStyle/>
        <a:p>
          <a:pPr rtl="0"/>
          <a:r>
            <a:rPr lang="id-ID" smtClean="0"/>
            <a:t>Untuk dapat menerapkan fungsi sosial hak atas tanah diperlukan partisipasi dari seluruh warga negara yang diwujudkan dalam perilaku untuk mematuhi aturan hukum tanah khususnya berkaitan dengan fungsi sosial hak atas tanah. </a:t>
          </a:r>
          <a:endParaRPr lang="id-ID" dirty="0"/>
        </a:p>
      </dgm:t>
    </dgm:pt>
    <dgm:pt modelId="{68A7C1F1-4BD3-429F-9021-7AA52F6A8C25}" type="parTrans" cxnId="{1219971A-AEA1-4626-9B46-89E010828B5A}">
      <dgm:prSet/>
      <dgm:spPr/>
      <dgm:t>
        <a:bodyPr/>
        <a:lstStyle/>
        <a:p>
          <a:endParaRPr lang="id-ID"/>
        </a:p>
      </dgm:t>
    </dgm:pt>
    <dgm:pt modelId="{B52C686F-962D-48EB-88AC-151E0AF2A5D0}" type="sibTrans" cxnId="{1219971A-AEA1-4626-9B46-89E010828B5A}">
      <dgm:prSet/>
      <dgm:spPr/>
      <dgm:t>
        <a:bodyPr/>
        <a:lstStyle/>
        <a:p>
          <a:endParaRPr lang="id-ID"/>
        </a:p>
      </dgm:t>
    </dgm:pt>
    <dgm:pt modelId="{15DF8340-17C9-40B7-8029-E9A8D7C68E5E}">
      <dgm:prSet/>
      <dgm:spPr/>
      <dgm:t>
        <a:bodyPr/>
        <a:lstStyle/>
        <a:p>
          <a:r>
            <a:rPr lang="id-ID" smtClean="0"/>
            <a:t>Perilaku ini akan terwujud apabila warga negara tahu nilai kebaikan (</a:t>
          </a:r>
          <a:r>
            <a:rPr lang="id-ID" i="1" smtClean="0"/>
            <a:t>moral knowing</a:t>
          </a:r>
          <a:r>
            <a:rPr lang="id-ID" smtClean="0"/>
            <a:t>) dari fungsi sosial hak atas tanah, mau berbuat menerapkan fungsi sosial hak atas tanah </a:t>
          </a:r>
          <a:r>
            <a:rPr lang="id-ID" i="1" smtClean="0"/>
            <a:t>(moral feeling</a:t>
          </a:r>
          <a:r>
            <a:rPr lang="id-ID" smtClean="0"/>
            <a:t>), dan diwujudkan dalam sikap hidup untuk menerapkan fungsi sosial hak atas tanah (</a:t>
          </a:r>
          <a:r>
            <a:rPr lang="id-ID" i="1" smtClean="0"/>
            <a:t>moral action</a:t>
          </a:r>
          <a:r>
            <a:rPr lang="id-ID" smtClean="0"/>
            <a:t>). </a:t>
          </a:r>
          <a:endParaRPr lang="en-US" dirty="0" smtClean="0"/>
        </a:p>
      </dgm:t>
    </dgm:pt>
    <dgm:pt modelId="{FA1890D9-A3C3-4FF9-BA02-C2CF6051FC2C}" type="parTrans" cxnId="{3F3DB6B4-3105-4EA5-9D06-752286261F80}">
      <dgm:prSet/>
      <dgm:spPr/>
      <dgm:t>
        <a:bodyPr/>
        <a:lstStyle/>
        <a:p>
          <a:endParaRPr lang="id-ID"/>
        </a:p>
      </dgm:t>
    </dgm:pt>
    <dgm:pt modelId="{7F7E632B-FB6F-41E8-A022-326AE9FCBEFC}" type="sibTrans" cxnId="{3F3DB6B4-3105-4EA5-9D06-752286261F80}">
      <dgm:prSet/>
      <dgm:spPr/>
      <dgm:t>
        <a:bodyPr/>
        <a:lstStyle/>
        <a:p>
          <a:endParaRPr lang="id-ID"/>
        </a:p>
      </dgm:t>
    </dgm:pt>
    <dgm:pt modelId="{D223118F-0C5F-415E-A612-E96AB80577B7}">
      <dgm:prSet/>
      <dgm:spPr/>
      <dgm:t>
        <a:bodyPr/>
        <a:lstStyle/>
        <a:p>
          <a:r>
            <a:rPr lang="id-ID" smtClean="0"/>
            <a:t>Sehingga akan terwujud karakter warga negara yang baik dalam menerapkan fungsi sosial hak atas tanah. </a:t>
          </a:r>
          <a:endParaRPr lang="en-US" dirty="0" smtClean="0"/>
        </a:p>
      </dgm:t>
    </dgm:pt>
    <dgm:pt modelId="{97565002-2C85-4F8C-9108-334C53CE76B3}" type="parTrans" cxnId="{2AD62493-4E86-40ED-A340-46953CCF3790}">
      <dgm:prSet/>
      <dgm:spPr/>
      <dgm:t>
        <a:bodyPr/>
        <a:lstStyle/>
        <a:p>
          <a:endParaRPr lang="id-ID"/>
        </a:p>
      </dgm:t>
    </dgm:pt>
    <dgm:pt modelId="{370B78BC-A93C-43F5-88E4-3C1278B148F9}" type="sibTrans" cxnId="{2AD62493-4E86-40ED-A340-46953CCF3790}">
      <dgm:prSet/>
      <dgm:spPr/>
      <dgm:t>
        <a:bodyPr/>
        <a:lstStyle/>
        <a:p>
          <a:endParaRPr lang="id-ID"/>
        </a:p>
      </dgm:t>
    </dgm:pt>
    <dgm:pt modelId="{A93861D4-520B-40ED-88EA-D53DBD4C8C16}" type="pres">
      <dgm:prSet presAssocID="{0FB72F7D-D3A9-4CFD-B706-F8BA7BABC1BC}" presName="CompostProcess" presStyleCnt="0">
        <dgm:presLayoutVars>
          <dgm:dir/>
          <dgm:resizeHandles val="exact"/>
        </dgm:presLayoutVars>
      </dgm:prSet>
      <dgm:spPr/>
      <dgm:t>
        <a:bodyPr/>
        <a:lstStyle/>
        <a:p>
          <a:endParaRPr lang="id-ID"/>
        </a:p>
      </dgm:t>
    </dgm:pt>
    <dgm:pt modelId="{CEED5418-934A-4F90-A621-C18F6AF30518}" type="pres">
      <dgm:prSet presAssocID="{0FB72F7D-D3A9-4CFD-B706-F8BA7BABC1BC}" presName="arrow" presStyleLbl="bgShp" presStyleIdx="0" presStyleCnt="1"/>
      <dgm:spPr/>
    </dgm:pt>
    <dgm:pt modelId="{295AE7F1-D191-4E93-A7D0-0E10F682ADB8}" type="pres">
      <dgm:prSet presAssocID="{0FB72F7D-D3A9-4CFD-B706-F8BA7BABC1BC}" presName="linearProcess" presStyleCnt="0"/>
      <dgm:spPr/>
    </dgm:pt>
    <dgm:pt modelId="{2CE4488A-063A-4082-94C4-424762459DD4}" type="pres">
      <dgm:prSet presAssocID="{288D7BEE-6985-474A-B5D4-E2BF30985D98}" presName="textNode" presStyleLbl="node1" presStyleIdx="0" presStyleCnt="4">
        <dgm:presLayoutVars>
          <dgm:bulletEnabled val="1"/>
        </dgm:presLayoutVars>
      </dgm:prSet>
      <dgm:spPr/>
      <dgm:t>
        <a:bodyPr/>
        <a:lstStyle/>
        <a:p>
          <a:endParaRPr lang="id-ID"/>
        </a:p>
      </dgm:t>
    </dgm:pt>
    <dgm:pt modelId="{8B5D7A11-0D1C-4E10-A31B-57A06DC2E8FD}" type="pres">
      <dgm:prSet presAssocID="{EE1DE8F8-6152-4C53-97D7-C2F3FF700847}" presName="sibTrans" presStyleCnt="0"/>
      <dgm:spPr/>
    </dgm:pt>
    <dgm:pt modelId="{9D5E33CA-BAC3-419C-B57F-86BAC15A2F0B}" type="pres">
      <dgm:prSet presAssocID="{B5279096-59B4-47EB-B264-0E512B6AD9CC}" presName="textNode" presStyleLbl="node1" presStyleIdx="1" presStyleCnt="4">
        <dgm:presLayoutVars>
          <dgm:bulletEnabled val="1"/>
        </dgm:presLayoutVars>
      </dgm:prSet>
      <dgm:spPr/>
      <dgm:t>
        <a:bodyPr/>
        <a:lstStyle/>
        <a:p>
          <a:endParaRPr lang="id-ID"/>
        </a:p>
      </dgm:t>
    </dgm:pt>
    <dgm:pt modelId="{E2B23416-5E3A-40F0-8B14-60655066D46A}" type="pres">
      <dgm:prSet presAssocID="{B52C686F-962D-48EB-88AC-151E0AF2A5D0}" presName="sibTrans" presStyleCnt="0"/>
      <dgm:spPr/>
    </dgm:pt>
    <dgm:pt modelId="{0A81D0F4-38F8-4A72-B96D-3CC1DCA8FA0C}" type="pres">
      <dgm:prSet presAssocID="{15DF8340-17C9-40B7-8029-E9A8D7C68E5E}" presName="textNode" presStyleLbl="node1" presStyleIdx="2" presStyleCnt="4">
        <dgm:presLayoutVars>
          <dgm:bulletEnabled val="1"/>
        </dgm:presLayoutVars>
      </dgm:prSet>
      <dgm:spPr/>
      <dgm:t>
        <a:bodyPr/>
        <a:lstStyle/>
        <a:p>
          <a:endParaRPr lang="id-ID"/>
        </a:p>
      </dgm:t>
    </dgm:pt>
    <dgm:pt modelId="{7045E4A1-1702-4C96-9BAE-D5E1CEBDEF31}" type="pres">
      <dgm:prSet presAssocID="{7F7E632B-FB6F-41E8-A022-326AE9FCBEFC}" presName="sibTrans" presStyleCnt="0"/>
      <dgm:spPr/>
    </dgm:pt>
    <dgm:pt modelId="{00CD0E61-93EE-485E-9511-65498C4A9D2E}" type="pres">
      <dgm:prSet presAssocID="{D223118F-0C5F-415E-A612-E96AB80577B7}" presName="textNode" presStyleLbl="node1" presStyleIdx="3" presStyleCnt="4">
        <dgm:presLayoutVars>
          <dgm:bulletEnabled val="1"/>
        </dgm:presLayoutVars>
      </dgm:prSet>
      <dgm:spPr/>
      <dgm:t>
        <a:bodyPr/>
        <a:lstStyle/>
        <a:p>
          <a:endParaRPr lang="id-ID"/>
        </a:p>
      </dgm:t>
    </dgm:pt>
  </dgm:ptLst>
  <dgm:cxnLst>
    <dgm:cxn modelId="{90AFA9D1-0C13-4672-80D1-9AEFEE8FC86F}" type="presOf" srcId="{B5279096-59B4-47EB-B264-0E512B6AD9CC}" destId="{9D5E33CA-BAC3-419C-B57F-86BAC15A2F0B}" srcOrd="0" destOrd="0" presId="urn:microsoft.com/office/officeart/2005/8/layout/hProcess9"/>
    <dgm:cxn modelId="{727B3298-55C7-47ED-B19B-DF6AC3999D09}" type="presOf" srcId="{288D7BEE-6985-474A-B5D4-E2BF30985D98}" destId="{2CE4488A-063A-4082-94C4-424762459DD4}" srcOrd="0" destOrd="0" presId="urn:microsoft.com/office/officeart/2005/8/layout/hProcess9"/>
    <dgm:cxn modelId="{6473D9F9-7661-4898-9922-183DE6CCBC6F}" srcId="{0FB72F7D-D3A9-4CFD-B706-F8BA7BABC1BC}" destId="{288D7BEE-6985-474A-B5D4-E2BF30985D98}" srcOrd="0" destOrd="0" parTransId="{AB25205A-A723-451B-B9EC-B1D30043EAB9}" sibTransId="{EE1DE8F8-6152-4C53-97D7-C2F3FF700847}"/>
    <dgm:cxn modelId="{9D2A5069-5280-490A-9BE0-EDD9E4913E26}" type="presOf" srcId="{0FB72F7D-D3A9-4CFD-B706-F8BA7BABC1BC}" destId="{A93861D4-520B-40ED-88EA-D53DBD4C8C16}" srcOrd="0" destOrd="0" presId="urn:microsoft.com/office/officeart/2005/8/layout/hProcess9"/>
    <dgm:cxn modelId="{2AD62493-4E86-40ED-A340-46953CCF3790}" srcId="{0FB72F7D-D3A9-4CFD-B706-F8BA7BABC1BC}" destId="{D223118F-0C5F-415E-A612-E96AB80577B7}" srcOrd="3" destOrd="0" parTransId="{97565002-2C85-4F8C-9108-334C53CE76B3}" sibTransId="{370B78BC-A93C-43F5-88E4-3C1278B148F9}"/>
    <dgm:cxn modelId="{6A585128-9BC0-4640-84B0-8978A48852FA}" type="presOf" srcId="{15DF8340-17C9-40B7-8029-E9A8D7C68E5E}" destId="{0A81D0F4-38F8-4A72-B96D-3CC1DCA8FA0C}" srcOrd="0" destOrd="0" presId="urn:microsoft.com/office/officeart/2005/8/layout/hProcess9"/>
    <dgm:cxn modelId="{23B0A542-F9F1-42F2-908E-FD83643E9962}" type="presOf" srcId="{D223118F-0C5F-415E-A612-E96AB80577B7}" destId="{00CD0E61-93EE-485E-9511-65498C4A9D2E}" srcOrd="0" destOrd="0" presId="urn:microsoft.com/office/officeart/2005/8/layout/hProcess9"/>
    <dgm:cxn modelId="{1219971A-AEA1-4626-9B46-89E010828B5A}" srcId="{0FB72F7D-D3A9-4CFD-B706-F8BA7BABC1BC}" destId="{B5279096-59B4-47EB-B264-0E512B6AD9CC}" srcOrd="1" destOrd="0" parTransId="{68A7C1F1-4BD3-429F-9021-7AA52F6A8C25}" sibTransId="{B52C686F-962D-48EB-88AC-151E0AF2A5D0}"/>
    <dgm:cxn modelId="{3F3DB6B4-3105-4EA5-9D06-752286261F80}" srcId="{0FB72F7D-D3A9-4CFD-B706-F8BA7BABC1BC}" destId="{15DF8340-17C9-40B7-8029-E9A8D7C68E5E}" srcOrd="2" destOrd="0" parTransId="{FA1890D9-A3C3-4FF9-BA02-C2CF6051FC2C}" sibTransId="{7F7E632B-FB6F-41E8-A022-326AE9FCBEFC}"/>
    <dgm:cxn modelId="{6E32AD60-CB1E-4F6E-8C5D-0AB3C6164AF6}" type="presParOf" srcId="{A93861D4-520B-40ED-88EA-D53DBD4C8C16}" destId="{CEED5418-934A-4F90-A621-C18F6AF30518}" srcOrd="0" destOrd="0" presId="urn:microsoft.com/office/officeart/2005/8/layout/hProcess9"/>
    <dgm:cxn modelId="{89197B9F-5BE1-45B9-B5CB-D296648CCBA7}" type="presParOf" srcId="{A93861D4-520B-40ED-88EA-D53DBD4C8C16}" destId="{295AE7F1-D191-4E93-A7D0-0E10F682ADB8}" srcOrd="1" destOrd="0" presId="urn:microsoft.com/office/officeart/2005/8/layout/hProcess9"/>
    <dgm:cxn modelId="{896A928D-50CA-4425-94DA-2343E056D280}" type="presParOf" srcId="{295AE7F1-D191-4E93-A7D0-0E10F682ADB8}" destId="{2CE4488A-063A-4082-94C4-424762459DD4}" srcOrd="0" destOrd="0" presId="urn:microsoft.com/office/officeart/2005/8/layout/hProcess9"/>
    <dgm:cxn modelId="{8087CE9C-7175-4F0C-839D-2A02FF9D839E}" type="presParOf" srcId="{295AE7F1-D191-4E93-A7D0-0E10F682ADB8}" destId="{8B5D7A11-0D1C-4E10-A31B-57A06DC2E8FD}" srcOrd="1" destOrd="0" presId="urn:microsoft.com/office/officeart/2005/8/layout/hProcess9"/>
    <dgm:cxn modelId="{A0670741-3F33-40C7-821C-33A7ADF087FA}" type="presParOf" srcId="{295AE7F1-D191-4E93-A7D0-0E10F682ADB8}" destId="{9D5E33CA-BAC3-419C-B57F-86BAC15A2F0B}" srcOrd="2" destOrd="0" presId="urn:microsoft.com/office/officeart/2005/8/layout/hProcess9"/>
    <dgm:cxn modelId="{2A4B8697-D8CF-490F-97D2-7322E61B3761}" type="presParOf" srcId="{295AE7F1-D191-4E93-A7D0-0E10F682ADB8}" destId="{E2B23416-5E3A-40F0-8B14-60655066D46A}" srcOrd="3" destOrd="0" presId="urn:microsoft.com/office/officeart/2005/8/layout/hProcess9"/>
    <dgm:cxn modelId="{AC025E0E-6C3E-41B5-8166-DAB5F7D859D0}" type="presParOf" srcId="{295AE7F1-D191-4E93-A7D0-0E10F682ADB8}" destId="{0A81D0F4-38F8-4A72-B96D-3CC1DCA8FA0C}" srcOrd="4" destOrd="0" presId="urn:microsoft.com/office/officeart/2005/8/layout/hProcess9"/>
    <dgm:cxn modelId="{C457C767-2E55-4085-8446-0B90C548FB70}" type="presParOf" srcId="{295AE7F1-D191-4E93-A7D0-0E10F682ADB8}" destId="{7045E4A1-1702-4C96-9BAE-D5E1CEBDEF31}" srcOrd="5" destOrd="0" presId="urn:microsoft.com/office/officeart/2005/8/layout/hProcess9"/>
    <dgm:cxn modelId="{87808833-6870-4A1F-9948-977CDB68C8D4}" type="presParOf" srcId="{295AE7F1-D191-4E93-A7D0-0E10F682ADB8}" destId="{00CD0E61-93EE-485E-9511-65498C4A9D2E}"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D86CD5B-2D07-41A1-9C6E-1873F931239D}" type="doc">
      <dgm:prSet loTypeId="urn:microsoft.com/office/officeart/2005/8/layout/vList2" loCatId="list" qsTypeId="urn:microsoft.com/office/officeart/2005/8/quickstyle/simple1" qsCatId="simple" csTypeId="urn:microsoft.com/office/officeart/2005/8/colors/accent1_1" csCatId="accent1"/>
      <dgm:spPr/>
      <dgm:t>
        <a:bodyPr/>
        <a:lstStyle/>
        <a:p>
          <a:endParaRPr lang="id-ID"/>
        </a:p>
      </dgm:t>
    </dgm:pt>
    <dgm:pt modelId="{493BFBFC-D4A5-4E26-AB81-1A1C4DE774C7}">
      <dgm:prSet/>
      <dgm:spPr/>
      <dgm:t>
        <a:bodyPr/>
        <a:lstStyle/>
        <a:p>
          <a:pPr rtl="0"/>
          <a:r>
            <a:rPr lang="en-US" smtClean="0"/>
            <a:t>Bahwa segala usaha bersama dalam lapangan agraria didasarkan atas kepentingan bersama dalam rangka kepentingan nasional, dalam bentuk kooperasi atau dalam bentuk-bentuk gotong royong lainnya. </a:t>
          </a:r>
          <a:endParaRPr lang="id-ID"/>
        </a:p>
      </dgm:t>
    </dgm:pt>
    <dgm:pt modelId="{D56632A6-09EA-4E06-8CE0-091CEEE66F18}" type="parTrans" cxnId="{1B210FE0-7F3F-4A89-A41C-3FBE210F31C2}">
      <dgm:prSet/>
      <dgm:spPr/>
      <dgm:t>
        <a:bodyPr/>
        <a:lstStyle/>
        <a:p>
          <a:endParaRPr lang="id-ID"/>
        </a:p>
      </dgm:t>
    </dgm:pt>
    <dgm:pt modelId="{CFE541EC-CB20-49DF-BB9E-9EE51AD4FE20}" type="sibTrans" cxnId="{1B210FE0-7F3F-4A89-A41C-3FBE210F31C2}">
      <dgm:prSet/>
      <dgm:spPr/>
      <dgm:t>
        <a:bodyPr/>
        <a:lstStyle/>
        <a:p>
          <a:endParaRPr lang="id-ID"/>
        </a:p>
      </dgm:t>
    </dgm:pt>
    <dgm:pt modelId="{6E7AC416-9C7C-4C27-9847-738805794718}">
      <dgm:prSet/>
      <dgm:spPr/>
      <dgm:t>
        <a:bodyPr/>
        <a:lstStyle/>
        <a:p>
          <a:pPr rtl="0"/>
          <a:r>
            <a:rPr lang="en-US" smtClean="0"/>
            <a:t>Negara dapat bersama-sama dengan pihak lain menyelenggarakan usaha bersama dalam lapangan agraria, sebagaimana disebutkan dalam pasal 12 dan pasal 13 UUPA.</a:t>
          </a:r>
          <a:endParaRPr lang="id-ID"/>
        </a:p>
      </dgm:t>
    </dgm:pt>
    <dgm:pt modelId="{7CFC7C24-8AEA-44FD-97BE-D81086F660A5}" type="parTrans" cxnId="{13474A3E-B2BB-4A66-A8EC-773C7D82FB9E}">
      <dgm:prSet/>
      <dgm:spPr/>
      <dgm:t>
        <a:bodyPr/>
        <a:lstStyle/>
        <a:p>
          <a:endParaRPr lang="id-ID"/>
        </a:p>
      </dgm:t>
    </dgm:pt>
    <dgm:pt modelId="{3911F0A6-465B-40A8-A54F-374C6FC15A6C}" type="sibTrans" cxnId="{13474A3E-B2BB-4A66-A8EC-773C7D82FB9E}">
      <dgm:prSet/>
      <dgm:spPr/>
      <dgm:t>
        <a:bodyPr/>
        <a:lstStyle/>
        <a:p>
          <a:endParaRPr lang="id-ID"/>
        </a:p>
      </dgm:t>
    </dgm:pt>
    <dgm:pt modelId="{0F4BADE9-C1A3-4252-8622-0525657C3576}">
      <dgm:prSet/>
      <dgm:spPr/>
      <dgm:t>
        <a:bodyPr/>
        <a:lstStyle/>
        <a:p>
          <a:pPr rtl="0"/>
          <a:r>
            <a:rPr lang="en-US" smtClean="0"/>
            <a:t>Asas ini juga mengandung pemahaman bahwa tanah pertanian harus dikerjakan atau diusahakan secara arif oleh pemiliknya sendiri dan mencegah cara-cara yang bersifat pemerasan. </a:t>
          </a:r>
          <a:endParaRPr lang="id-ID"/>
        </a:p>
      </dgm:t>
    </dgm:pt>
    <dgm:pt modelId="{F80A430F-D474-40BE-9686-5C6CCEE6C2C6}" type="parTrans" cxnId="{77CD0977-B361-4AEB-9930-160C6E9D555B}">
      <dgm:prSet/>
      <dgm:spPr/>
      <dgm:t>
        <a:bodyPr/>
        <a:lstStyle/>
        <a:p>
          <a:endParaRPr lang="id-ID"/>
        </a:p>
      </dgm:t>
    </dgm:pt>
    <dgm:pt modelId="{07E2EC8D-7ABC-49B6-8742-4E6A1B3D80C5}" type="sibTrans" cxnId="{77CD0977-B361-4AEB-9930-160C6E9D555B}">
      <dgm:prSet/>
      <dgm:spPr/>
      <dgm:t>
        <a:bodyPr/>
        <a:lstStyle/>
        <a:p>
          <a:endParaRPr lang="id-ID"/>
        </a:p>
      </dgm:t>
    </dgm:pt>
    <dgm:pt modelId="{A4752531-EF83-4BEA-AC43-66D248655C84}">
      <dgm:prSet/>
      <dgm:spPr/>
      <dgm:t>
        <a:bodyPr/>
        <a:lstStyle/>
        <a:p>
          <a:pPr rtl="0"/>
          <a:r>
            <a:rPr lang="en-US" smtClean="0"/>
            <a:t>Pelaksanaan dari asas ini dengan diselenggarakannya </a:t>
          </a:r>
          <a:r>
            <a:rPr lang="en-US" i="1" smtClean="0"/>
            <a:t>"Landreform"</a:t>
          </a:r>
          <a:r>
            <a:rPr lang="en-US" smtClean="0"/>
            <a:t>atau </a:t>
          </a:r>
          <a:r>
            <a:rPr lang="en-US" i="1" smtClean="0"/>
            <a:t>"Agraria Reform” </a:t>
          </a:r>
          <a:r>
            <a:rPr lang="en-US" smtClean="0"/>
            <a:t>dan </a:t>
          </a:r>
          <a:r>
            <a:rPr lang="en-US" i="1" smtClean="0"/>
            <a:t>"Rural Development", </a:t>
          </a:r>
          <a:r>
            <a:rPr lang="en-US" smtClean="0"/>
            <a:t>yaitu tanah pertanian harus dikerjakan atau diusahakan secara aktif oleh pemiliknya sendiri tanpa adanya unsure pemerasan. </a:t>
          </a:r>
          <a:endParaRPr lang="id-ID"/>
        </a:p>
      </dgm:t>
    </dgm:pt>
    <dgm:pt modelId="{E60C6806-A452-445D-9678-90C957A21CCC}" type="parTrans" cxnId="{96C6BFF3-756D-4052-9A89-BAC4AAEFE52C}">
      <dgm:prSet/>
      <dgm:spPr/>
      <dgm:t>
        <a:bodyPr/>
        <a:lstStyle/>
        <a:p>
          <a:endParaRPr lang="id-ID"/>
        </a:p>
      </dgm:t>
    </dgm:pt>
    <dgm:pt modelId="{CBC26CFD-4C93-4884-AA4A-8051DFD0C21F}" type="sibTrans" cxnId="{96C6BFF3-756D-4052-9A89-BAC4AAEFE52C}">
      <dgm:prSet/>
      <dgm:spPr/>
      <dgm:t>
        <a:bodyPr/>
        <a:lstStyle/>
        <a:p>
          <a:endParaRPr lang="id-ID"/>
        </a:p>
      </dgm:t>
    </dgm:pt>
    <dgm:pt modelId="{3A9D6049-F0BB-49A8-B4D4-C983E75991EC}" type="pres">
      <dgm:prSet presAssocID="{3D86CD5B-2D07-41A1-9C6E-1873F931239D}" presName="linear" presStyleCnt="0">
        <dgm:presLayoutVars>
          <dgm:animLvl val="lvl"/>
          <dgm:resizeHandles val="exact"/>
        </dgm:presLayoutVars>
      </dgm:prSet>
      <dgm:spPr/>
      <dgm:t>
        <a:bodyPr/>
        <a:lstStyle/>
        <a:p>
          <a:endParaRPr lang="id-ID"/>
        </a:p>
      </dgm:t>
    </dgm:pt>
    <dgm:pt modelId="{AD80CC31-9AE3-4C44-A065-0F8B2CC4377E}" type="pres">
      <dgm:prSet presAssocID="{493BFBFC-D4A5-4E26-AB81-1A1C4DE774C7}" presName="parentText" presStyleLbl="node1" presStyleIdx="0" presStyleCnt="4">
        <dgm:presLayoutVars>
          <dgm:chMax val="0"/>
          <dgm:bulletEnabled val="1"/>
        </dgm:presLayoutVars>
      </dgm:prSet>
      <dgm:spPr/>
      <dgm:t>
        <a:bodyPr/>
        <a:lstStyle/>
        <a:p>
          <a:endParaRPr lang="id-ID"/>
        </a:p>
      </dgm:t>
    </dgm:pt>
    <dgm:pt modelId="{070AB140-D089-4472-9C49-A816D479D2C7}" type="pres">
      <dgm:prSet presAssocID="{CFE541EC-CB20-49DF-BB9E-9EE51AD4FE20}" presName="spacer" presStyleCnt="0"/>
      <dgm:spPr/>
    </dgm:pt>
    <dgm:pt modelId="{A98EE02B-8AF4-42B5-9419-FAE6F9B49DDF}" type="pres">
      <dgm:prSet presAssocID="{6E7AC416-9C7C-4C27-9847-738805794718}" presName="parentText" presStyleLbl="node1" presStyleIdx="1" presStyleCnt="4">
        <dgm:presLayoutVars>
          <dgm:chMax val="0"/>
          <dgm:bulletEnabled val="1"/>
        </dgm:presLayoutVars>
      </dgm:prSet>
      <dgm:spPr/>
      <dgm:t>
        <a:bodyPr/>
        <a:lstStyle/>
        <a:p>
          <a:endParaRPr lang="id-ID"/>
        </a:p>
      </dgm:t>
    </dgm:pt>
    <dgm:pt modelId="{AAC369FE-3294-49A2-8686-B0D510FBDCA3}" type="pres">
      <dgm:prSet presAssocID="{3911F0A6-465B-40A8-A54F-374C6FC15A6C}" presName="spacer" presStyleCnt="0"/>
      <dgm:spPr/>
    </dgm:pt>
    <dgm:pt modelId="{39114833-C169-4BFB-B603-2194AE0EB54D}" type="pres">
      <dgm:prSet presAssocID="{0F4BADE9-C1A3-4252-8622-0525657C3576}" presName="parentText" presStyleLbl="node1" presStyleIdx="2" presStyleCnt="4">
        <dgm:presLayoutVars>
          <dgm:chMax val="0"/>
          <dgm:bulletEnabled val="1"/>
        </dgm:presLayoutVars>
      </dgm:prSet>
      <dgm:spPr/>
      <dgm:t>
        <a:bodyPr/>
        <a:lstStyle/>
        <a:p>
          <a:endParaRPr lang="id-ID"/>
        </a:p>
      </dgm:t>
    </dgm:pt>
    <dgm:pt modelId="{BB32D8D2-9637-4087-A220-23D5F191B5EA}" type="pres">
      <dgm:prSet presAssocID="{07E2EC8D-7ABC-49B6-8742-4E6A1B3D80C5}" presName="spacer" presStyleCnt="0"/>
      <dgm:spPr/>
    </dgm:pt>
    <dgm:pt modelId="{941FCB75-4B75-4FB2-BD99-C2AAC42E33BB}" type="pres">
      <dgm:prSet presAssocID="{A4752531-EF83-4BEA-AC43-66D248655C84}" presName="parentText" presStyleLbl="node1" presStyleIdx="3" presStyleCnt="4">
        <dgm:presLayoutVars>
          <dgm:chMax val="0"/>
          <dgm:bulletEnabled val="1"/>
        </dgm:presLayoutVars>
      </dgm:prSet>
      <dgm:spPr/>
      <dgm:t>
        <a:bodyPr/>
        <a:lstStyle/>
        <a:p>
          <a:endParaRPr lang="id-ID"/>
        </a:p>
      </dgm:t>
    </dgm:pt>
  </dgm:ptLst>
  <dgm:cxnLst>
    <dgm:cxn modelId="{13474A3E-B2BB-4A66-A8EC-773C7D82FB9E}" srcId="{3D86CD5B-2D07-41A1-9C6E-1873F931239D}" destId="{6E7AC416-9C7C-4C27-9847-738805794718}" srcOrd="1" destOrd="0" parTransId="{7CFC7C24-8AEA-44FD-97BE-D81086F660A5}" sibTransId="{3911F0A6-465B-40A8-A54F-374C6FC15A6C}"/>
    <dgm:cxn modelId="{76A062FE-30EF-4863-8D65-2FC3899230C5}" type="presOf" srcId="{493BFBFC-D4A5-4E26-AB81-1A1C4DE774C7}" destId="{AD80CC31-9AE3-4C44-A065-0F8B2CC4377E}" srcOrd="0" destOrd="0" presId="urn:microsoft.com/office/officeart/2005/8/layout/vList2"/>
    <dgm:cxn modelId="{96C6BFF3-756D-4052-9A89-BAC4AAEFE52C}" srcId="{3D86CD5B-2D07-41A1-9C6E-1873F931239D}" destId="{A4752531-EF83-4BEA-AC43-66D248655C84}" srcOrd="3" destOrd="0" parTransId="{E60C6806-A452-445D-9678-90C957A21CCC}" sibTransId="{CBC26CFD-4C93-4884-AA4A-8051DFD0C21F}"/>
    <dgm:cxn modelId="{77CD0977-B361-4AEB-9930-160C6E9D555B}" srcId="{3D86CD5B-2D07-41A1-9C6E-1873F931239D}" destId="{0F4BADE9-C1A3-4252-8622-0525657C3576}" srcOrd="2" destOrd="0" parTransId="{F80A430F-D474-40BE-9686-5C6CCEE6C2C6}" sibTransId="{07E2EC8D-7ABC-49B6-8742-4E6A1B3D80C5}"/>
    <dgm:cxn modelId="{B6EB7EB8-230B-4F67-ACA2-35A77338B8A2}" type="presOf" srcId="{3D86CD5B-2D07-41A1-9C6E-1873F931239D}" destId="{3A9D6049-F0BB-49A8-B4D4-C983E75991EC}" srcOrd="0" destOrd="0" presId="urn:microsoft.com/office/officeart/2005/8/layout/vList2"/>
    <dgm:cxn modelId="{5AB71634-32A9-412E-ACCE-C310EDCA7A03}" type="presOf" srcId="{0F4BADE9-C1A3-4252-8622-0525657C3576}" destId="{39114833-C169-4BFB-B603-2194AE0EB54D}" srcOrd="0" destOrd="0" presId="urn:microsoft.com/office/officeart/2005/8/layout/vList2"/>
    <dgm:cxn modelId="{1B210FE0-7F3F-4A89-A41C-3FBE210F31C2}" srcId="{3D86CD5B-2D07-41A1-9C6E-1873F931239D}" destId="{493BFBFC-D4A5-4E26-AB81-1A1C4DE774C7}" srcOrd="0" destOrd="0" parTransId="{D56632A6-09EA-4E06-8CE0-091CEEE66F18}" sibTransId="{CFE541EC-CB20-49DF-BB9E-9EE51AD4FE20}"/>
    <dgm:cxn modelId="{3B83F018-75FF-4440-9772-BFB45823A4D7}" type="presOf" srcId="{6E7AC416-9C7C-4C27-9847-738805794718}" destId="{A98EE02B-8AF4-42B5-9419-FAE6F9B49DDF}" srcOrd="0" destOrd="0" presId="urn:microsoft.com/office/officeart/2005/8/layout/vList2"/>
    <dgm:cxn modelId="{9C425145-9F39-4247-BAD2-A6B05F3716F4}" type="presOf" srcId="{A4752531-EF83-4BEA-AC43-66D248655C84}" destId="{941FCB75-4B75-4FB2-BD99-C2AAC42E33BB}" srcOrd="0" destOrd="0" presId="urn:microsoft.com/office/officeart/2005/8/layout/vList2"/>
    <dgm:cxn modelId="{3C30F5B3-8C4F-4DC8-9CC2-5A6F2CA0DA6C}" type="presParOf" srcId="{3A9D6049-F0BB-49A8-B4D4-C983E75991EC}" destId="{AD80CC31-9AE3-4C44-A065-0F8B2CC4377E}" srcOrd="0" destOrd="0" presId="urn:microsoft.com/office/officeart/2005/8/layout/vList2"/>
    <dgm:cxn modelId="{C94D184B-F2F5-4EF7-92EE-BFA86E0A07B8}" type="presParOf" srcId="{3A9D6049-F0BB-49A8-B4D4-C983E75991EC}" destId="{070AB140-D089-4472-9C49-A816D479D2C7}" srcOrd="1" destOrd="0" presId="urn:microsoft.com/office/officeart/2005/8/layout/vList2"/>
    <dgm:cxn modelId="{85450C23-1B8A-4003-8E0D-E11FFC3CB50E}" type="presParOf" srcId="{3A9D6049-F0BB-49A8-B4D4-C983E75991EC}" destId="{A98EE02B-8AF4-42B5-9419-FAE6F9B49DDF}" srcOrd="2" destOrd="0" presId="urn:microsoft.com/office/officeart/2005/8/layout/vList2"/>
    <dgm:cxn modelId="{BF998C2E-FCBA-4CA6-B95F-E501F1A77C2C}" type="presParOf" srcId="{3A9D6049-F0BB-49A8-B4D4-C983E75991EC}" destId="{AAC369FE-3294-49A2-8686-B0D510FBDCA3}" srcOrd="3" destOrd="0" presId="urn:microsoft.com/office/officeart/2005/8/layout/vList2"/>
    <dgm:cxn modelId="{435EB32F-1EE2-4F19-9AA0-D0FAD83DB655}" type="presParOf" srcId="{3A9D6049-F0BB-49A8-B4D4-C983E75991EC}" destId="{39114833-C169-4BFB-B603-2194AE0EB54D}" srcOrd="4" destOrd="0" presId="urn:microsoft.com/office/officeart/2005/8/layout/vList2"/>
    <dgm:cxn modelId="{041A8116-E520-470B-A503-0984008B5CFF}" type="presParOf" srcId="{3A9D6049-F0BB-49A8-B4D4-C983E75991EC}" destId="{BB32D8D2-9637-4087-A220-23D5F191B5EA}" srcOrd="5" destOrd="0" presId="urn:microsoft.com/office/officeart/2005/8/layout/vList2"/>
    <dgm:cxn modelId="{A9F33963-9FDE-4E96-9E1D-C6CFB0581795}" type="presParOf" srcId="{3A9D6049-F0BB-49A8-B4D4-C983E75991EC}" destId="{941FCB75-4B75-4FB2-BD99-C2AAC42E33BB}"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06B999B-0C96-4158-947B-6058F15D0F17}"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id-ID"/>
        </a:p>
      </dgm:t>
    </dgm:pt>
    <dgm:pt modelId="{01CC1BEF-1E85-477E-8128-6B86E4B949A2}">
      <dgm:prSet/>
      <dgm:spPr/>
      <dgm:t>
        <a:bodyPr/>
        <a:lstStyle/>
        <a:p>
          <a:pPr rtl="0"/>
          <a:r>
            <a:rPr lang="en-US" i="0" baseline="0" smtClean="0"/>
            <a:t>Yaitu asas yang melandasi hukum Agraria, yang tidak membedakan antar sesama WNI, artinya setiap WNI berhak memilik hak atas tanah. </a:t>
          </a:r>
          <a:endParaRPr lang="id-ID"/>
        </a:p>
      </dgm:t>
    </dgm:pt>
    <dgm:pt modelId="{680BF569-79C8-403F-AF10-2561FCBB5CD1}" type="parTrans" cxnId="{AD50ECD6-A82F-4F06-977A-76B8F85F34EF}">
      <dgm:prSet/>
      <dgm:spPr/>
      <dgm:t>
        <a:bodyPr/>
        <a:lstStyle/>
        <a:p>
          <a:endParaRPr lang="id-ID"/>
        </a:p>
      </dgm:t>
    </dgm:pt>
    <dgm:pt modelId="{5A2CE66B-F3CD-4E48-BF38-A9606868D0D9}" type="sibTrans" cxnId="{AD50ECD6-A82F-4F06-977A-76B8F85F34EF}">
      <dgm:prSet/>
      <dgm:spPr/>
      <dgm:t>
        <a:bodyPr/>
        <a:lstStyle/>
        <a:p>
          <a:endParaRPr lang="id-ID"/>
        </a:p>
      </dgm:t>
    </dgm:pt>
    <dgm:pt modelId="{AC12A7FE-B14A-453B-AA0D-2DD8278AC412}">
      <dgm:prSet/>
      <dgm:spPr/>
      <dgm:t>
        <a:bodyPr/>
        <a:lstStyle/>
        <a:p>
          <a:pPr rtl="0"/>
          <a:r>
            <a:rPr lang="en-US" i="0" baseline="0" smtClean="0"/>
            <a:t>Hal ini sesuai dengan pasal 27 ayat (l) dan (2) UUD 1945. Dalam UUPA diatur dalam pasal 9 ayat 2. </a:t>
          </a:r>
          <a:endParaRPr lang="id-ID"/>
        </a:p>
      </dgm:t>
    </dgm:pt>
    <dgm:pt modelId="{10A3CD02-854C-4263-A10D-8F09A73B2B8C}" type="parTrans" cxnId="{6B622ABA-FCF6-4CDB-BC83-B57B8E32463F}">
      <dgm:prSet/>
      <dgm:spPr/>
      <dgm:t>
        <a:bodyPr/>
        <a:lstStyle/>
        <a:p>
          <a:endParaRPr lang="id-ID"/>
        </a:p>
      </dgm:t>
    </dgm:pt>
    <dgm:pt modelId="{CB194672-60A6-480B-93F1-3DBF844E3B3D}" type="sibTrans" cxnId="{6B622ABA-FCF6-4CDB-BC83-B57B8E32463F}">
      <dgm:prSet/>
      <dgm:spPr/>
      <dgm:t>
        <a:bodyPr/>
        <a:lstStyle/>
        <a:p>
          <a:endParaRPr lang="id-ID"/>
        </a:p>
      </dgm:t>
    </dgm:pt>
    <dgm:pt modelId="{B6575F8B-5133-40B5-A5E3-A2D5B31B892D}">
      <dgm:prSet/>
      <dgm:spPr/>
      <dgm:t>
        <a:bodyPr/>
        <a:lstStyle/>
        <a:p>
          <a:pPr rtl="0"/>
          <a:r>
            <a:rPr lang="en-US" i="0" baseline="0" smtClean="0"/>
            <a:t>Ketentuan ini merupakan alat untuk melindungi golongan-golongan yang lemah, mencegah terjadinya penguasaan atas kehidupan dan pekerjaan orang lain yang melampaui batas dalam bidang-bidang usaha agraria. Hal ini bertentangan dengan asas keadilan sosial yang berperikemanusiaan. </a:t>
          </a:r>
          <a:endParaRPr lang="id-ID"/>
        </a:p>
      </dgm:t>
    </dgm:pt>
    <dgm:pt modelId="{922D82C6-3B47-4DFD-8D1F-D9B40993CF91}" type="parTrans" cxnId="{46C6EAF6-82CC-46A3-8B85-DF77A24E7981}">
      <dgm:prSet/>
      <dgm:spPr/>
      <dgm:t>
        <a:bodyPr/>
        <a:lstStyle/>
        <a:p>
          <a:endParaRPr lang="id-ID"/>
        </a:p>
      </dgm:t>
    </dgm:pt>
    <dgm:pt modelId="{571E3976-D974-4C20-B0EB-469D1467862E}" type="sibTrans" cxnId="{46C6EAF6-82CC-46A3-8B85-DF77A24E7981}">
      <dgm:prSet/>
      <dgm:spPr/>
      <dgm:t>
        <a:bodyPr/>
        <a:lstStyle/>
        <a:p>
          <a:endParaRPr lang="id-ID"/>
        </a:p>
      </dgm:t>
    </dgm:pt>
    <dgm:pt modelId="{BF932410-1A35-4D8E-ADD7-0C8780B0E674}" type="pres">
      <dgm:prSet presAssocID="{C06B999B-0C96-4158-947B-6058F15D0F17}" presName="linear" presStyleCnt="0">
        <dgm:presLayoutVars>
          <dgm:dir/>
          <dgm:resizeHandles val="exact"/>
        </dgm:presLayoutVars>
      </dgm:prSet>
      <dgm:spPr/>
      <dgm:t>
        <a:bodyPr/>
        <a:lstStyle/>
        <a:p>
          <a:endParaRPr lang="id-ID"/>
        </a:p>
      </dgm:t>
    </dgm:pt>
    <dgm:pt modelId="{5E5E7361-E1FD-47A8-9F85-0106B3463401}" type="pres">
      <dgm:prSet presAssocID="{01CC1BEF-1E85-477E-8128-6B86E4B949A2}" presName="comp" presStyleCnt="0"/>
      <dgm:spPr/>
    </dgm:pt>
    <dgm:pt modelId="{8273DC49-C055-488B-A013-B72BC691E5BE}" type="pres">
      <dgm:prSet presAssocID="{01CC1BEF-1E85-477E-8128-6B86E4B949A2}" presName="box" presStyleLbl="node1" presStyleIdx="0" presStyleCnt="3"/>
      <dgm:spPr/>
      <dgm:t>
        <a:bodyPr/>
        <a:lstStyle/>
        <a:p>
          <a:endParaRPr lang="id-ID"/>
        </a:p>
      </dgm:t>
    </dgm:pt>
    <dgm:pt modelId="{065F6A49-BEE2-4628-BF1B-164C99BFC9DB}" type="pres">
      <dgm:prSet presAssocID="{01CC1BEF-1E85-477E-8128-6B86E4B949A2}" presName="img" presStyleLbl="fgImgPlace1" presStyleIdx="0" presStyleCnt="3"/>
      <dgm:spPr/>
    </dgm:pt>
    <dgm:pt modelId="{BA99BE25-C657-4D83-BDA3-E7DB71EB3628}" type="pres">
      <dgm:prSet presAssocID="{01CC1BEF-1E85-477E-8128-6B86E4B949A2}" presName="text" presStyleLbl="node1" presStyleIdx="0" presStyleCnt="3">
        <dgm:presLayoutVars>
          <dgm:bulletEnabled val="1"/>
        </dgm:presLayoutVars>
      </dgm:prSet>
      <dgm:spPr/>
      <dgm:t>
        <a:bodyPr/>
        <a:lstStyle/>
        <a:p>
          <a:endParaRPr lang="id-ID"/>
        </a:p>
      </dgm:t>
    </dgm:pt>
    <dgm:pt modelId="{B583536E-901D-4D45-975A-D7A49B146BF1}" type="pres">
      <dgm:prSet presAssocID="{5A2CE66B-F3CD-4E48-BF38-A9606868D0D9}" presName="spacer" presStyleCnt="0"/>
      <dgm:spPr/>
    </dgm:pt>
    <dgm:pt modelId="{6738498C-C1F8-407B-80CE-E4F6452100B0}" type="pres">
      <dgm:prSet presAssocID="{AC12A7FE-B14A-453B-AA0D-2DD8278AC412}" presName="comp" presStyleCnt="0"/>
      <dgm:spPr/>
    </dgm:pt>
    <dgm:pt modelId="{9E93AB0F-03FD-482B-BB0E-F8A42CA48EF2}" type="pres">
      <dgm:prSet presAssocID="{AC12A7FE-B14A-453B-AA0D-2DD8278AC412}" presName="box" presStyleLbl="node1" presStyleIdx="1" presStyleCnt="3"/>
      <dgm:spPr/>
      <dgm:t>
        <a:bodyPr/>
        <a:lstStyle/>
        <a:p>
          <a:endParaRPr lang="id-ID"/>
        </a:p>
      </dgm:t>
    </dgm:pt>
    <dgm:pt modelId="{8BDC6FEF-7CB0-4141-8731-96457061CC0D}" type="pres">
      <dgm:prSet presAssocID="{AC12A7FE-B14A-453B-AA0D-2DD8278AC412}" presName="img" presStyleLbl="fgImgPlace1" presStyleIdx="1" presStyleCnt="3"/>
      <dgm:spPr/>
    </dgm:pt>
    <dgm:pt modelId="{1E39818F-9BD5-490D-93D1-F239C49FD0B7}" type="pres">
      <dgm:prSet presAssocID="{AC12A7FE-B14A-453B-AA0D-2DD8278AC412}" presName="text" presStyleLbl="node1" presStyleIdx="1" presStyleCnt="3">
        <dgm:presLayoutVars>
          <dgm:bulletEnabled val="1"/>
        </dgm:presLayoutVars>
      </dgm:prSet>
      <dgm:spPr/>
      <dgm:t>
        <a:bodyPr/>
        <a:lstStyle/>
        <a:p>
          <a:endParaRPr lang="id-ID"/>
        </a:p>
      </dgm:t>
    </dgm:pt>
    <dgm:pt modelId="{C136E2DF-C2F6-4C2B-B0B5-8A737EB5D62F}" type="pres">
      <dgm:prSet presAssocID="{CB194672-60A6-480B-93F1-3DBF844E3B3D}" presName="spacer" presStyleCnt="0"/>
      <dgm:spPr/>
    </dgm:pt>
    <dgm:pt modelId="{1F30AB45-41D4-4146-A45F-5A98F8E34582}" type="pres">
      <dgm:prSet presAssocID="{B6575F8B-5133-40B5-A5E3-A2D5B31B892D}" presName="comp" presStyleCnt="0"/>
      <dgm:spPr/>
    </dgm:pt>
    <dgm:pt modelId="{D99BE351-F532-4CBC-AE46-26FDFA9040E1}" type="pres">
      <dgm:prSet presAssocID="{B6575F8B-5133-40B5-A5E3-A2D5B31B892D}" presName="box" presStyleLbl="node1" presStyleIdx="2" presStyleCnt="3"/>
      <dgm:spPr/>
      <dgm:t>
        <a:bodyPr/>
        <a:lstStyle/>
        <a:p>
          <a:endParaRPr lang="id-ID"/>
        </a:p>
      </dgm:t>
    </dgm:pt>
    <dgm:pt modelId="{F3A1CA54-0FB7-4046-AD1B-AD03CAFAE1DD}" type="pres">
      <dgm:prSet presAssocID="{B6575F8B-5133-40B5-A5E3-A2D5B31B892D}" presName="img" presStyleLbl="fgImgPlace1" presStyleIdx="2" presStyleCnt="3"/>
      <dgm:spPr/>
    </dgm:pt>
    <dgm:pt modelId="{6418656E-4867-438E-96FD-ECB8BA94F931}" type="pres">
      <dgm:prSet presAssocID="{B6575F8B-5133-40B5-A5E3-A2D5B31B892D}" presName="text" presStyleLbl="node1" presStyleIdx="2" presStyleCnt="3">
        <dgm:presLayoutVars>
          <dgm:bulletEnabled val="1"/>
        </dgm:presLayoutVars>
      </dgm:prSet>
      <dgm:spPr/>
      <dgm:t>
        <a:bodyPr/>
        <a:lstStyle/>
        <a:p>
          <a:endParaRPr lang="id-ID"/>
        </a:p>
      </dgm:t>
    </dgm:pt>
  </dgm:ptLst>
  <dgm:cxnLst>
    <dgm:cxn modelId="{47A1354D-F749-4E49-B7E3-EAA1A89F48A8}" type="presOf" srcId="{AC12A7FE-B14A-453B-AA0D-2DD8278AC412}" destId="{9E93AB0F-03FD-482B-BB0E-F8A42CA48EF2}" srcOrd="0" destOrd="0" presId="urn:microsoft.com/office/officeart/2005/8/layout/vList4"/>
    <dgm:cxn modelId="{B387EF56-088B-45A4-9FCF-3747DEF7873F}" type="presOf" srcId="{B6575F8B-5133-40B5-A5E3-A2D5B31B892D}" destId="{6418656E-4867-438E-96FD-ECB8BA94F931}" srcOrd="1" destOrd="0" presId="urn:microsoft.com/office/officeart/2005/8/layout/vList4"/>
    <dgm:cxn modelId="{9F601751-4317-49E2-816F-B887A2D2C139}" type="presOf" srcId="{AC12A7FE-B14A-453B-AA0D-2DD8278AC412}" destId="{1E39818F-9BD5-490D-93D1-F239C49FD0B7}" srcOrd="1" destOrd="0" presId="urn:microsoft.com/office/officeart/2005/8/layout/vList4"/>
    <dgm:cxn modelId="{46C6EAF6-82CC-46A3-8B85-DF77A24E7981}" srcId="{C06B999B-0C96-4158-947B-6058F15D0F17}" destId="{B6575F8B-5133-40B5-A5E3-A2D5B31B892D}" srcOrd="2" destOrd="0" parTransId="{922D82C6-3B47-4DFD-8D1F-D9B40993CF91}" sibTransId="{571E3976-D974-4C20-B0EB-469D1467862E}"/>
    <dgm:cxn modelId="{95023BC3-8FE3-439F-B1BD-B940891A354E}" type="presOf" srcId="{01CC1BEF-1E85-477E-8128-6B86E4B949A2}" destId="{8273DC49-C055-488B-A013-B72BC691E5BE}" srcOrd="0" destOrd="0" presId="urn:microsoft.com/office/officeart/2005/8/layout/vList4"/>
    <dgm:cxn modelId="{AD50ECD6-A82F-4F06-977A-76B8F85F34EF}" srcId="{C06B999B-0C96-4158-947B-6058F15D0F17}" destId="{01CC1BEF-1E85-477E-8128-6B86E4B949A2}" srcOrd="0" destOrd="0" parTransId="{680BF569-79C8-403F-AF10-2561FCBB5CD1}" sibTransId="{5A2CE66B-F3CD-4E48-BF38-A9606868D0D9}"/>
    <dgm:cxn modelId="{6B622ABA-FCF6-4CDB-BC83-B57B8E32463F}" srcId="{C06B999B-0C96-4158-947B-6058F15D0F17}" destId="{AC12A7FE-B14A-453B-AA0D-2DD8278AC412}" srcOrd="1" destOrd="0" parTransId="{10A3CD02-854C-4263-A10D-8F09A73B2B8C}" sibTransId="{CB194672-60A6-480B-93F1-3DBF844E3B3D}"/>
    <dgm:cxn modelId="{F57805B9-6BD7-4F99-AE9F-8AD006D9D926}" type="presOf" srcId="{C06B999B-0C96-4158-947B-6058F15D0F17}" destId="{BF932410-1A35-4D8E-ADD7-0C8780B0E674}" srcOrd="0" destOrd="0" presId="urn:microsoft.com/office/officeart/2005/8/layout/vList4"/>
    <dgm:cxn modelId="{89C9283B-155A-46E3-99CE-F9362ED64E89}" type="presOf" srcId="{B6575F8B-5133-40B5-A5E3-A2D5B31B892D}" destId="{D99BE351-F532-4CBC-AE46-26FDFA9040E1}" srcOrd="0" destOrd="0" presId="urn:microsoft.com/office/officeart/2005/8/layout/vList4"/>
    <dgm:cxn modelId="{8C85D5EA-C27F-4D2C-A4B0-949117C9F8BC}" type="presOf" srcId="{01CC1BEF-1E85-477E-8128-6B86E4B949A2}" destId="{BA99BE25-C657-4D83-BDA3-E7DB71EB3628}" srcOrd="1" destOrd="0" presId="urn:microsoft.com/office/officeart/2005/8/layout/vList4"/>
    <dgm:cxn modelId="{0EBB8698-653E-4C6F-A48B-54404E9C3F19}" type="presParOf" srcId="{BF932410-1A35-4D8E-ADD7-0C8780B0E674}" destId="{5E5E7361-E1FD-47A8-9F85-0106B3463401}" srcOrd="0" destOrd="0" presId="urn:microsoft.com/office/officeart/2005/8/layout/vList4"/>
    <dgm:cxn modelId="{AD98CFFC-D0B5-44BC-911E-F8304FC61B41}" type="presParOf" srcId="{5E5E7361-E1FD-47A8-9F85-0106B3463401}" destId="{8273DC49-C055-488B-A013-B72BC691E5BE}" srcOrd="0" destOrd="0" presId="urn:microsoft.com/office/officeart/2005/8/layout/vList4"/>
    <dgm:cxn modelId="{4A0FD9D1-5104-4BCA-AC20-26AFC584A99C}" type="presParOf" srcId="{5E5E7361-E1FD-47A8-9F85-0106B3463401}" destId="{065F6A49-BEE2-4628-BF1B-164C99BFC9DB}" srcOrd="1" destOrd="0" presId="urn:microsoft.com/office/officeart/2005/8/layout/vList4"/>
    <dgm:cxn modelId="{D4967836-27EC-44E5-94C2-49BDB0FC4BC1}" type="presParOf" srcId="{5E5E7361-E1FD-47A8-9F85-0106B3463401}" destId="{BA99BE25-C657-4D83-BDA3-E7DB71EB3628}" srcOrd="2" destOrd="0" presId="urn:microsoft.com/office/officeart/2005/8/layout/vList4"/>
    <dgm:cxn modelId="{001B0F8B-7471-4FB3-ACA5-E53C92A3E178}" type="presParOf" srcId="{BF932410-1A35-4D8E-ADD7-0C8780B0E674}" destId="{B583536E-901D-4D45-975A-D7A49B146BF1}" srcOrd="1" destOrd="0" presId="urn:microsoft.com/office/officeart/2005/8/layout/vList4"/>
    <dgm:cxn modelId="{F84D7B87-C474-4299-A18E-1AF4B94FADB4}" type="presParOf" srcId="{BF932410-1A35-4D8E-ADD7-0C8780B0E674}" destId="{6738498C-C1F8-407B-80CE-E4F6452100B0}" srcOrd="2" destOrd="0" presId="urn:microsoft.com/office/officeart/2005/8/layout/vList4"/>
    <dgm:cxn modelId="{8D9A59A3-2227-4752-AC65-4CBB4DC6E1CB}" type="presParOf" srcId="{6738498C-C1F8-407B-80CE-E4F6452100B0}" destId="{9E93AB0F-03FD-482B-BB0E-F8A42CA48EF2}" srcOrd="0" destOrd="0" presId="urn:microsoft.com/office/officeart/2005/8/layout/vList4"/>
    <dgm:cxn modelId="{4EF65119-7626-4B74-BA47-9EB7CC9614A2}" type="presParOf" srcId="{6738498C-C1F8-407B-80CE-E4F6452100B0}" destId="{8BDC6FEF-7CB0-4141-8731-96457061CC0D}" srcOrd="1" destOrd="0" presId="urn:microsoft.com/office/officeart/2005/8/layout/vList4"/>
    <dgm:cxn modelId="{13FE2A61-29C0-4E83-9CFE-2003BD2F2852}" type="presParOf" srcId="{6738498C-C1F8-407B-80CE-E4F6452100B0}" destId="{1E39818F-9BD5-490D-93D1-F239C49FD0B7}" srcOrd="2" destOrd="0" presId="urn:microsoft.com/office/officeart/2005/8/layout/vList4"/>
    <dgm:cxn modelId="{DA9CC0A9-5096-4A6B-826A-3F275D0ECEEA}" type="presParOf" srcId="{BF932410-1A35-4D8E-ADD7-0C8780B0E674}" destId="{C136E2DF-C2F6-4C2B-B0B5-8A737EB5D62F}" srcOrd="3" destOrd="0" presId="urn:microsoft.com/office/officeart/2005/8/layout/vList4"/>
    <dgm:cxn modelId="{A51A6623-9492-4256-AFA6-03A1D0B61D04}" type="presParOf" srcId="{BF932410-1A35-4D8E-ADD7-0C8780B0E674}" destId="{1F30AB45-41D4-4146-A45F-5A98F8E34582}" srcOrd="4" destOrd="0" presId="urn:microsoft.com/office/officeart/2005/8/layout/vList4"/>
    <dgm:cxn modelId="{641CAF9C-0D53-470A-A541-58745DC00E26}" type="presParOf" srcId="{1F30AB45-41D4-4146-A45F-5A98F8E34582}" destId="{D99BE351-F532-4CBC-AE46-26FDFA9040E1}" srcOrd="0" destOrd="0" presId="urn:microsoft.com/office/officeart/2005/8/layout/vList4"/>
    <dgm:cxn modelId="{FA8ACB74-9118-43F5-844B-1AD4A8F88813}" type="presParOf" srcId="{1F30AB45-41D4-4146-A45F-5A98F8E34582}" destId="{F3A1CA54-0FB7-4046-AD1B-AD03CAFAE1DD}" srcOrd="1" destOrd="0" presId="urn:microsoft.com/office/officeart/2005/8/layout/vList4"/>
    <dgm:cxn modelId="{2D086453-AEB4-4F85-B7CE-DD261C3F7921}" type="presParOf" srcId="{1F30AB45-41D4-4146-A45F-5A98F8E34582}" destId="{6418656E-4867-438E-96FD-ECB8BA94F931}"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06B999B-0C96-4158-947B-6058F15D0F17}"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id-ID"/>
        </a:p>
      </dgm:t>
    </dgm:pt>
    <dgm:pt modelId="{01CC1BEF-1E85-477E-8128-6B86E4B949A2}">
      <dgm:prSet/>
      <dgm:spPr/>
      <dgm:t>
        <a:bodyPr/>
        <a:lstStyle/>
        <a:p>
          <a:pPr rtl="0"/>
          <a:r>
            <a:rPr lang="en-US" dirty="0" err="1" smtClean="0">
              <a:latin typeface="Calibri" pitchFamily="34" charset="0"/>
            </a:rPr>
            <a:t>Segala</a:t>
          </a:r>
          <a:r>
            <a:rPr lang="en-US" dirty="0" smtClean="0">
              <a:latin typeface="Calibri" pitchFamily="34" charset="0"/>
            </a:rPr>
            <a:t> </a:t>
          </a:r>
          <a:r>
            <a:rPr lang="en-US" dirty="0" err="1" smtClean="0">
              <a:latin typeface="Calibri" pitchFamily="34" charset="0"/>
            </a:rPr>
            <a:t>usaha</a:t>
          </a:r>
          <a:r>
            <a:rPr lang="en-US" dirty="0" smtClean="0">
              <a:latin typeface="Calibri" pitchFamily="34" charset="0"/>
            </a:rPr>
            <a:t> </a:t>
          </a:r>
          <a:r>
            <a:rPr lang="en-US" dirty="0" err="1" smtClean="0">
              <a:latin typeface="Calibri" pitchFamily="34" charset="0"/>
            </a:rPr>
            <a:t>bersama</a:t>
          </a:r>
          <a:r>
            <a:rPr lang="en-US" dirty="0" smtClean="0">
              <a:latin typeface="Calibri" pitchFamily="34" charset="0"/>
            </a:rPr>
            <a:t> </a:t>
          </a:r>
          <a:r>
            <a:rPr lang="en-US" dirty="0" err="1" smtClean="0">
              <a:latin typeface="Calibri" pitchFamily="34" charset="0"/>
            </a:rPr>
            <a:t>dalam</a:t>
          </a:r>
          <a:r>
            <a:rPr lang="en-US" dirty="0" smtClean="0">
              <a:latin typeface="Calibri" pitchFamily="34" charset="0"/>
            </a:rPr>
            <a:t> </a:t>
          </a:r>
          <a:r>
            <a:rPr lang="en-US" dirty="0" err="1" smtClean="0">
              <a:latin typeface="Calibri" pitchFamily="34" charset="0"/>
            </a:rPr>
            <a:t>lapangan</a:t>
          </a:r>
          <a:r>
            <a:rPr lang="en-US" dirty="0" smtClean="0">
              <a:latin typeface="Calibri" pitchFamily="34" charset="0"/>
            </a:rPr>
            <a:t> </a:t>
          </a:r>
          <a:r>
            <a:rPr lang="en-US" dirty="0" err="1" smtClean="0">
              <a:latin typeface="Calibri" pitchFamily="34" charset="0"/>
            </a:rPr>
            <a:t>agraria</a:t>
          </a:r>
          <a:r>
            <a:rPr lang="en-US" dirty="0" smtClean="0">
              <a:latin typeface="Calibri" pitchFamily="34" charset="0"/>
            </a:rPr>
            <a:t> </a:t>
          </a:r>
          <a:r>
            <a:rPr lang="en-US" dirty="0" err="1" smtClean="0">
              <a:latin typeface="Calibri" pitchFamily="34" charset="0"/>
            </a:rPr>
            <a:t>harus</a:t>
          </a:r>
          <a:r>
            <a:rPr lang="en-US" dirty="0" smtClean="0">
              <a:latin typeface="Calibri" pitchFamily="34" charset="0"/>
            </a:rPr>
            <a:t> </a:t>
          </a:r>
          <a:r>
            <a:rPr lang="en-US" dirty="0" err="1" smtClean="0">
              <a:latin typeface="Calibri" pitchFamily="34" charset="0"/>
            </a:rPr>
            <a:t>didasarkan</a:t>
          </a:r>
          <a:r>
            <a:rPr lang="en-US" dirty="0" smtClean="0">
              <a:latin typeface="Calibri" pitchFamily="34" charset="0"/>
            </a:rPr>
            <a:t> </a:t>
          </a:r>
          <a:r>
            <a:rPr lang="en-US" dirty="0" err="1" smtClean="0">
              <a:latin typeface="Calibri" pitchFamily="34" charset="0"/>
            </a:rPr>
            <a:t>atas</a:t>
          </a:r>
          <a:r>
            <a:rPr lang="en-US" dirty="0" smtClean="0">
              <a:latin typeface="Calibri" pitchFamily="34" charset="0"/>
            </a:rPr>
            <a:t> </a:t>
          </a:r>
          <a:r>
            <a:rPr lang="en-US" dirty="0" err="1" smtClean="0">
              <a:latin typeface="Calibri" pitchFamily="34" charset="0"/>
            </a:rPr>
            <a:t>kepentingan</a:t>
          </a:r>
          <a:r>
            <a:rPr lang="en-US" dirty="0" smtClean="0">
              <a:latin typeface="Calibri" pitchFamily="34" charset="0"/>
            </a:rPr>
            <a:t> </a:t>
          </a:r>
          <a:r>
            <a:rPr lang="en-US" dirty="0" err="1" smtClean="0">
              <a:latin typeface="Calibri" pitchFamily="34" charset="0"/>
            </a:rPr>
            <a:t>bersama</a:t>
          </a:r>
          <a:r>
            <a:rPr lang="en-US" dirty="0" smtClean="0">
              <a:latin typeface="Calibri" pitchFamily="34" charset="0"/>
            </a:rPr>
            <a:t> </a:t>
          </a:r>
          <a:r>
            <a:rPr lang="en-US" dirty="0" err="1" smtClean="0">
              <a:latin typeface="Calibri" pitchFamily="34" charset="0"/>
            </a:rPr>
            <a:t>dalam</a:t>
          </a:r>
          <a:r>
            <a:rPr lang="en-US" dirty="0" smtClean="0">
              <a:latin typeface="Calibri" pitchFamily="34" charset="0"/>
            </a:rPr>
            <a:t> </a:t>
          </a:r>
          <a:r>
            <a:rPr lang="en-US" dirty="0" err="1" smtClean="0">
              <a:latin typeface="Calibri" pitchFamily="34" charset="0"/>
            </a:rPr>
            <a:t>rangka</a:t>
          </a:r>
          <a:r>
            <a:rPr lang="en-US" dirty="0" smtClean="0">
              <a:latin typeface="Calibri" pitchFamily="34" charset="0"/>
            </a:rPr>
            <a:t> </a:t>
          </a:r>
          <a:r>
            <a:rPr lang="en-US" dirty="0" err="1" smtClean="0">
              <a:latin typeface="Calibri" pitchFamily="34" charset="0"/>
            </a:rPr>
            <a:t>kepentingan</a:t>
          </a:r>
          <a:r>
            <a:rPr lang="en-US" dirty="0" smtClean="0">
              <a:latin typeface="Calibri" pitchFamily="34" charset="0"/>
            </a:rPr>
            <a:t> </a:t>
          </a:r>
          <a:r>
            <a:rPr lang="en-US" dirty="0" err="1" smtClean="0">
              <a:latin typeface="Calibri" pitchFamily="34" charset="0"/>
            </a:rPr>
            <a:t>nasional</a:t>
          </a:r>
          <a:r>
            <a:rPr lang="en-US" dirty="0" smtClean="0">
              <a:latin typeface="Calibri" pitchFamily="34" charset="0"/>
            </a:rPr>
            <a:t> </a:t>
          </a:r>
          <a:r>
            <a:rPr lang="en-US" dirty="0" err="1" smtClean="0">
              <a:latin typeface="Calibri" pitchFamily="34" charset="0"/>
            </a:rPr>
            <a:t>sehingga</a:t>
          </a:r>
          <a:r>
            <a:rPr lang="en-US" dirty="0" smtClean="0">
              <a:latin typeface="Calibri" pitchFamily="34" charset="0"/>
            </a:rPr>
            <a:t> </a:t>
          </a:r>
          <a:r>
            <a:rPr lang="en-US" dirty="0" err="1" smtClean="0">
              <a:latin typeface="Calibri" pitchFamily="34" charset="0"/>
            </a:rPr>
            <a:t>pemerintah</a:t>
          </a:r>
          <a:r>
            <a:rPr lang="en-US" dirty="0" smtClean="0">
              <a:latin typeface="Calibri" pitchFamily="34" charset="0"/>
            </a:rPr>
            <a:t> </a:t>
          </a:r>
          <a:r>
            <a:rPr lang="en-US" dirty="0" err="1" smtClean="0">
              <a:latin typeface="Calibri" pitchFamily="34" charset="0"/>
            </a:rPr>
            <a:t>berkewajiban</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mencegah</a:t>
          </a:r>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organisasi</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usaha-usaha</a:t>
          </a:r>
          <a:r>
            <a:rPr lang="en-US" dirty="0" smtClean="0">
              <a:latin typeface="Calibri" pitchFamily="34" charset="0"/>
            </a:rPr>
            <a:t> </a:t>
          </a:r>
          <a:r>
            <a:rPr lang="en-US" dirty="0" err="1" smtClean="0">
              <a:latin typeface="Calibri" pitchFamily="34" charset="0"/>
            </a:rPr>
            <a:t>perseorangan</a:t>
          </a:r>
          <a:r>
            <a:rPr lang="en-US" dirty="0" smtClean="0">
              <a:latin typeface="Calibri" pitchFamily="34" charset="0"/>
            </a:rPr>
            <a:t> </a:t>
          </a:r>
          <a:r>
            <a:rPr lang="en-US" dirty="0" err="1" smtClean="0">
              <a:latin typeface="Calibri" pitchFamily="34" charset="0"/>
            </a:rPr>
            <a:t>dalam</a:t>
          </a:r>
          <a:r>
            <a:rPr lang="en-US" dirty="0" smtClean="0">
              <a:latin typeface="Calibri" pitchFamily="34" charset="0"/>
            </a:rPr>
            <a:t> </a:t>
          </a:r>
          <a:r>
            <a:rPr lang="en-US" dirty="0" err="1" smtClean="0">
              <a:latin typeface="Calibri" pitchFamily="34" charset="0"/>
            </a:rPr>
            <a:t>lapangan</a:t>
          </a:r>
          <a:r>
            <a:rPr lang="en-US" dirty="0" smtClean="0">
              <a:latin typeface="Calibri" pitchFamily="34" charset="0"/>
            </a:rPr>
            <a:t> </a:t>
          </a:r>
          <a:r>
            <a:rPr lang="en-US" dirty="0" err="1" smtClean="0">
              <a:latin typeface="Calibri" pitchFamily="34" charset="0"/>
            </a:rPr>
            <a:t>agraria</a:t>
          </a:r>
          <a:r>
            <a:rPr lang="en-US" dirty="0" smtClean="0">
              <a:latin typeface="Calibri" pitchFamily="34" charset="0"/>
            </a:rPr>
            <a:t> yang </a:t>
          </a:r>
          <a:r>
            <a:rPr lang="en-US" dirty="0" err="1" smtClean="0">
              <a:latin typeface="Calibri" pitchFamily="34" charset="0"/>
            </a:rPr>
            <a:t>bersifat</a:t>
          </a:r>
          <a:r>
            <a:rPr lang="en-US" dirty="0" smtClean="0">
              <a:latin typeface="Calibri" pitchFamily="34" charset="0"/>
            </a:rPr>
            <a:t> </a:t>
          </a:r>
          <a:r>
            <a:rPr lang="en-US" dirty="0" err="1" smtClean="0">
              <a:latin typeface="Calibri" pitchFamily="34" charset="0"/>
            </a:rPr>
            <a:t>monopoli</a:t>
          </a:r>
          <a:r>
            <a:rPr lang="en-US" dirty="0" smtClean="0">
              <a:latin typeface="Calibri" pitchFamily="34" charset="0"/>
            </a:rPr>
            <a:t> </a:t>
          </a:r>
          <a:r>
            <a:rPr lang="en-US" dirty="0" err="1" smtClean="0">
              <a:latin typeface="Calibri" pitchFamily="34" charset="0"/>
            </a:rPr>
            <a:t>swasta</a:t>
          </a:r>
          <a:r>
            <a:rPr lang="en-US" dirty="0" smtClean="0">
              <a:latin typeface="Calibri" pitchFamily="34" charset="0"/>
            </a:rPr>
            <a:t>. </a:t>
          </a:r>
          <a:endParaRPr lang="id-ID" dirty="0"/>
        </a:p>
      </dgm:t>
    </dgm:pt>
    <dgm:pt modelId="{680BF569-79C8-403F-AF10-2561FCBB5CD1}" type="parTrans" cxnId="{AD50ECD6-A82F-4F06-977A-76B8F85F34EF}">
      <dgm:prSet/>
      <dgm:spPr/>
      <dgm:t>
        <a:bodyPr/>
        <a:lstStyle/>
        <a:p>
          <a:endParaRPr lang="id-ID"/>
        </a:p>
      </dgm:t>
    </dgm:pt>
    <dgm:pt modelId="{5A2CE66B-F3CD-4E48-BF38-A9606868D0D9}" type="sibTrans" cxnId="{AD50ECD6-A82F-4F06-977A-76B8F85F34EF}">
      <dgm:prSet/>
      <dgm:spPr/>
      <dgm:t>
        <a:bodyPr/>
        <a:lstStyle/>
        <a:p>
          <a:endParaRPr lang="id-ID"/>
        </a:p>
      </dgm:t>
    </dgm:pt>
    <dgm:pt modelId="{AC158207-8201-43E8-95D0-E67AA1533030}">
      <dgm:prSet/>
      <dgm:spPr/>
      <dgm:t>
        <a:bodyPr/>
        <a:lstStyle/>
        <a:p>
          <a:r>
            <a:rPr lang="en-US" smtClean="0">
              <a:latin typeface="Calibri" pitchFamily="34" charset="0"/>
            </a:rPr>
            <a:t>Bukan saja usaha swasta, tetapi juga usaha-usaha pemerintah yang bersifat monopoli harus dicegah jangan sampai merugikan rakyat banyak. Hal ini diharapkan agar dapat memberikan perlindungan bagi kepentingan masyarakat golongan ekonomi lemah dari tindakan monopoli pihak swasta maupun pemerintah negara.</a:t>
          </a:r>
          <a:endParaRPr lang="en-US" dirty="0" smtClean="0">
            <a:latin typeface="Calibri" pitchFamily="34" charset="0"/>
          </a:endParaRPr>
        </a:p>
      </dgm:t>
    </dgm:pt>
    <dgm:pt modelId="{D165A059-D647-4863-BC79-AE0F974FC812}" type="parTrans" cxnId="{D64D193A-D1B1-41A2-8285-AFFA7F98057A}">
      <dgm:prSet/>
      <dgm:spPr/>
      <dgm:t>
        <a:bodyPr/>
        <a:lstStyle/>
        <a:p>
          <a:endParaRPr lang="id-ID"/>
        </a:p>
      </dgm:t>
    </dgm:pt>
    <dgm:pt modelId="{AAD820E8-7331-4B94-B9F2-658A0E63F75F}" type="sibTrans" cxnId="{D64D193A-D1B1-41A2-8285-AFFA7F98057A}">
      <dgm:prSet/>
      <dgm:spPr/>
      <dgm:t>
        <a:bodyPr/>
        <a:lstStyle/>
        <a:p>
          <a:endParaRPr lang="id-ID"/>
        </a:p>
      </dgm:t>
    </dgm:pt>
    <dgm:pt modelId="{BF932410-1A35-4D8E-ADD7-0C8780B0E674}" type="pres">
      <dgm:prSet presAssocID="{C06B999B-0C96-4158-947B-6058F15D0F17}" presName="linear" presStyleCnt="0">
        <dgm:presLayoutVars>
          <dgm:dir/>
          <dgm:resizeHandles val="exact"/>
        </dgm:presLayoutVars>
      </dgm:prSet>
      <dgm:spPr/>
      <dgm:t>
        <a:bodyPr/>
        <a:lstStyle/>
        <a:p>
          <a:endParaRPr lang="id-ID"/>
        </a:p>
      </dgm:t>
    </dgm:pt>
    <dgm:pt modelId="{5E5E7361-E1FD-47A8-9F85-0106B3463401}" type="pres">
      <dgm:prSet presAssocID="{01CC1BEF-1E85-477E-8128-6B86E4B949A2}" presName="comp" presStyleCnt="0"/>
      <dgm:spPr/>
    </dgm:pt>
    <dgm:pt modelId="{8273DC49-C055-488B-A013-B72BC691E5BE}" type="pres">
      <dgm:prSet presAssocID="{01CC1BEF-1E85-477E-8128-6B86E4B949A2}" presName="box" presStyleLbl="node1" presStyleIdx="0" presStyleCnt="2"/>
      <dgm:spPr/>
      <dgm:t>
        <a:bodyPr/>
        <a:lstStyle/>
        <a:p>
          <a:endParaRPr lang="id-ID"/>
        </a:p>
      </dgm:t>
    </dgm:pt>
    <dgm:pt modelId="{065F6A49-BEE2-4628-BF1B-164C99BFC9DB}" type="pres">
      <dgm:prSet presAssocID="{01CC1BEF-1E85-477E-8128-6B86E4B949A2}" presName="img" presStyleLbl="fgImgPlace1" presStyleIdx="0" presStyleCnt="2"/>
      <dgm:spPr/>
    </dgm:pt>
    <dgm:pt modelId="{BA99BE25-C657-4D83-BDA3-E7DB71EB3628}" type="pres">
      <dgm:prSet presAssocID="{01CC1BEF-1E85-477E-8128-6B86E4B949A2}" presName="text" presStyleLbl="node1" presStyleIdx="0" presStyleCnt="2">
        <dgm:presLayoutVars>
          <dgm:bulletEnabled val="1"/>
        </dgm:presLayoutVars>
      </dgm:prSet>
      <dgm:spPr/>
      <dgm:t>
        <a:bodyPr/>
        <a:lstStyle/>
        <a:p>
          <a:endParaRPr lang="id-ID"/>
        </a:p>
      </dgm:t>
    </dgm:pt>
    <dgm:pt modelId="{B583536E-901D-4D45-975A-D7A49B146BF1}" type="pres">
      <dgm:prSet presAssocID="{5A2CE66B-F3CD-4E48-BF38-A9606868D0D9}" presName="spacer" presStyleCnt="0"/>
      <dgm:spPr/>
    </dgm:pt>
    <dgm:pt modelId="{C8F613F4-89EB-41F5-8D6C-D6859B52B948}" type="pres">
      <dgm:prSet presAssocID="{AC158207-8201-43E8-95D0-E67AA1533030}" presName="comp" presStyleCnt="0"/>
      <dgm:spPr/>
    </dgm:pt>
    <dgm:pt modelId="{4D8EB903-F0D1-44DF-B05A-86DD46C22105}" type="pres">
      <dgm:prSet presAssocID="{AC158207-8201-43E8-95D0-E67AA1533030}" presName="box" presStyleLbl="node1" presStyleIdx="1" presStyleCnt="2"/>
      <dgm:spPr/>
      <dgm:t>
        <a:bodyPr/>
        <a:lstStyle/>
        <a:p>
          <a:endParaRPr lang="id-ID"/>
        </a:p>
      </dgm:t>
    </dgm:pt>
    <dgm:pt modelId="{9D8C9E47-A67A-416B-BE7B-9A8ACC930C58}" type="pres">
      <dgm:prSet presAssocID="{AC158207-8201-43E8-95D0-E67AA1533030}" presName="img" presStyleLbl="fgImgPlace1" presStyleIdx="1" presStyleCnt="2"/>
      <dgm:spPr/>
    </dgm:pt>
    <dgm:pt modelId="{BCCB797C-AECF-4924-94E7-61C086C2C04C}" type="pres">
      <dgm:prSet presAssocID="{AC158207-8201-43E8-95D0-E67AA1533030}" presName="text" presStyleLbl="node1" presStyleIdx="1" presStyleCnt="2">
        <dgm:presLayoutVars>
          <dgm:bulletEnabled val="1"/>
        </dgm:presLayoutVars>
      </dgm:prSet>
      <dgm:spPr/>
      <dgm:t>
        <a:bodyPr/>
        <a:lstStyle/>
        <a:p>
          <a:endParaRPr lang="id-ID"/>
        </a:p>
      </dgm:t>
    </dgm:pt>
  </dgm:ptLst>
  <dgm:cxnLst>
    <dgm:cxn modelId="{ABC331A4-7113-46B7-8247-A5725E35AA1D}" type="presOf" srcId="{AC158207-8201-43E8-95D0-E67AA1533030}" destId="{BCCB797C-AECF-4924-94E7-61C086C2C04C}" srcOrd="1" destOrd="0" presId="urn:microsoft.com/office/officeart/2005/8/layout/vList4"/>
    <dgm:cxn modelId="{CEDC5871-22C3-4D92-90FE-3ADD6705735F}" type="presOf" srcId="{01CC1BEF-1E85-477E-8128-6B86E4B949A2}" destId="{BA99BE25-C657-4D83-BDA3-E7DB71EB3628}" srcOrd="1" destOrd="0" presId="urn:microsoft.com/office/officeart/2005/8/layout/vList4"/>
    <dgm:cxn modelId="{D64D193A-D1B1-41A2-8285-AFFA7F98057A}" srcId="{C06B999B-0C96-4158-947B-6058F15D0F17}" destId="{AC158207-8201-43E8-95D0-E67AA1533030}" srcOrd="1" destOrd="0" parTransId="{D165A059-D647-4863-BC79-AE0F974FC812}" sibTransId="{AAD820E8-7331-4B94-B9F2-658A0E63F75F}"/>
    <dgm:cxn modelId="{39D67A8E-BCB5-4FE8-B4A3-C166A5ABD5AA}" type="presOf" srcId="{C06B999B-0C96-4158-947B-6058F15D0F17}" destId="{BF932410-1A35-4D8E-ADD7-0C8780B0E674}" srcOrd="0" destOrd="0" presId="urn:microsoft.com/office/officeart/2005/8/layout/vList4"/>
    <dgm:cxn modelId="{C3EFF7AC-1EE3-45B7-8B6F-43297BF369DA}" type="presOf" srcId="{01CC1BEF-1E85-477E-8128-6B86E4B949A2}" destId="{8273DC49-C055-488B-A013-B72BC691E5BE}" srcOrd="0" destOrd="0" presId="urn:microsoft.com/office/officeart/2005/8/layout/vList4"/>
    <dgm:cxn modelId="{A3F0DC84-696F-4D13-A1DF-89C0EF63C58B}" type="presOf" srcId="{AC158207-8201-43E8-95D0-E67AA1533030}" destId="{4D8EB903-F0D1-44DF-B05A-86DD46C22105}" srcOrd="0" destOrd="0" presId="urn:microsoft.com/office/officeart/2005/8/layout/vList4"/>
    <dgm:cxn modelId="{AD50ECD6-A82F-4F06-977A-76B8F85F34EF}" srcId="{C06B999B-0C96-4158-947B-6058F15D0F17}" destId="{01CC1BEF-1E85-477E-8128-6B86E4B949A2}" srcOrd="0" destOrd="0" parTransId="{680BF569-79C8-403F-AF10-2561FCBB5CD1}" sibTransId="{5A2CE66B-F3CD-4E48-BF38-A9606868D0D9}"/>
    <dgm:cxn modelId="{F086B0AB-1C0D-4661-8549-D0667733D429}" type="presParOf" srcId="{BF932410-1A35-4D8E-ADD7-0C8780B0E674}" destId="{5E5E7361-E1FD-47A8-9F85-0106B3463401}" srcOrd="0" destOrd="0" presId="urn:microsoft.com/office/officeart/2005/8/layout/vList4"/>
    <dgm:cxn modelId="{73563717-7E00-4DB5-8EF1-6726DFDD9C20}" type="presParOf" srcId="{5E5E7361-E1FD-47A8-9F85-0106B3463401}" destId="{8273DC49-C055-488B-A013-B72BC691E5BE}" srcOrd="0" destOrd="0" presId="urn:microsoft.com/office/officeart/2005/8/layout/vList4"/>
    <dgm:cxn modelId="{C9E34827-F8E3-4B0C-ADD1-9438940CD022}" type="presParOf" srcId="{5E5E7361-E1FD-47A8-9F85-0106B3463401}" destId="{065F6A49-BEE2-4628-BF1B-164C99BFC9DB}" srcOrd="1" destOrd="0" presId="urn:microsoft.com/office/officeart/2005/8/layout/vList4"/>
    <dgm:cxn modelId="{3CBAA896-DC83-44D3-A520-821DBD6621CC}" type="presParOf" srcId="{5E5E7361-E1FD-47A8-9F85-0106B3463401}" destId="{BA99BE25-C657-4D83-BDA3-E7DB71EB3628}" srcOrd="2" destOrd="0" presId="urn:microsoft.com/office/officeart/2005/8/layout/vList4"/>
    <dgm:cxn modelId="{069C879D-C9AE-405D-8DEF-6D1322F1A4DA}" type="presParOf" srcId="{BF932410-1A35-4D8E-ADD7-0C8780B0E674}" destId="{B583536E-901D-4D45-975A-D7A49B146BF1}" srcOrd="1" destOrd="0" presId="urn:microsoft.com/office/officeart/2005/8/layout/vList4"/>
    <dgm:cxn modelId="{5247462E-0024-4801-847E-649DFB1DEC7B}" type="presParOf" srcId="{BF932410-1A35-4D8E-ADD7-0C8780B0E674}" destId="{C8F613F4-89EB-41F5-8D6C-D6859B52B948}" srcOrd="2" destOrd="0" presId="urn:microsoft.com/office/officeart/2005/8/layout/vList4"/>
    <dgm:cxn modelId="{9AEA046A-EBB0-4DA0-99CF-DDE9B4A974F8}" type="presParOf" srcId="{C8F613F4-89EB-41F5-8D6C-D6859B52B948}" destId="{4D8EB903-F0D1-44DF-B05A-86DD46C22105}" srcOrd="0" destOrd="0" presId="urn:microsoft.com/office/officeart/2005/8/layout/vList4"/>
    <dgm:cxn modelId="{92AD51A2-C825-4B32-ABA0-694323ED7699}" type="presParOf" srcId="{C8F613F4-89EB-41F5-8D6C-D6859B52B948}" destId="{9D8C9E47-A67A-416B-BE7B-9A8ACC930C58}" srcOrd="1" destOrd="0" presId="urn:microsoft.com/office/officeart/2005/8/layout/vList4"/>
    <dgm:cxn modelId="{540792EC-9D2E-4210-A69C-F3712B017148}" type="presParOf" srcId="{C8F613F4-89EB-41F5-8D6C-D6859B52B948}" destId="{BCCB797C-AECF-4924-94E7-61C086C2C04C}"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24D48-2F2C-497D-9819-9AF3FF6422B7}">
      <dsp:nvSpPr>
        <dsp:cNvPr id="0" name=""/>
        <dsp:cNvSpPr/>
      </dsp:nvSpPr>
      <dsp:spPr>
        <a:xfrm>
          <a:off x="5060546" y="3446668"/>
          <a:ext cx="1130654" cy="91440"/>
        </a:xfrm>
        <a:custGeom>
          <a:avLst/>
          <a:gdLst/>
          <a:ahLst/>
          <a:cxnLst/>
          <a:rect l="0" t="0" r="0" b="0"/>
          <a:pathLst>
            <a:path>
              <a:moveTo>
                <a:pt x="0" y="45720"/>
              </a:moveTo>
              <a:lnTo>
                <a:pt x="113065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5596842" y="3486581"/>
        <a:ext cx="58062" cy="11612"/>
      </dsp:txXfrm>
    </dsp:sp>
    <dsp:sp modelId="{57AF9049-F9CE-4C4B-93AA-3754DB5696E0}">
      <dsp:nvSpPr>
        <dsp:cNvPr id="0" name=""/>
        <dsp:cNvSpPr/>
      </dsp:nvSpPr>
      <dsp:spPr>
        <a:xfrm>
          <a:off x="13412" y="1368155"/>
          <a:ext cx="5048933" cy="42484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kern="1200" baseline="0" dirty="0" err="1" smtClean="0"/>
            <a:t>Yaitu</a:t>
          </a:r>
          <a:r>
            <a:rPr lang="en-US" sz="2800" kern="1200" baseline="0" dirty="0" smtClean="0"/>
            <a:t> </a:t>
          </a:r>
          <a:r>
            <a:rPr lang="en-US" sz="2800" kern="1200" baseline="0" dirty="0" err="1" smtClean="0"/>
            <a:t>bahwa</a:t>
          </a:r>
          <a:r>
            <a:rPr lang="en-US" sz="2800" kern="1200" baseline="0" dirty="0" smtClean="0"/>
            <a:t> </a:t>
          </a:r>
          <a:r>
            <a:rPr lang="en-US" sz="2800" kern="1200" baseline="0" dirty="0" err="1" smtClean="0"/>
            <a:t>bumi</a:t>
          </a:r>
          <a:r>
            <a:rPr lang="en-US" sz="2800" kern="1200" baseline="0" dirty="0" smtClean="0"/>
            <a:t>, air </a:t>
          </a:r>
          <a:r>
            <a:rPr lang="en-US" sz="2800" kern="1200" baseline="0" dirty="0" err="1" smtClean="0"/>
            <a:t>dan</a:t>
          </a:r>
          <a:r>
            <a:rPr lang="en-US" sz="2800" kern="1200" baseline="0" dirty="0" smtClean="0"/>
            <a:t> </a:t>
          </a:r>
          <a:r>
            <a:rPr lang="en-US" sz="2800" kern="1200" baseline="0" dirty="0" err="1" smtClean="0"/>
            <a:t>ruang</a:t>
          </a:r>
          <a:r>
            <a:rPr lang="en-US" sz="2800" kern="1200" baseline="0" dirty="0" smtClean="0"/>
            <a:t> </a:t>
          </a:r>
          <a:r>
            <a:rPr lang="en-US" sz="2800" kern="1200" baseline="0" dirty="0" err="1" smtClean="0"/>
            <a:t>angkasa</a:t>
          </a:r>
          <a:r>
            <a:rPr lang="en-US" sz="2800" kern="1200" baseline="0" dirty="0" smtClean="0"/>
            <a:t> </a:t>
          </a:r>
          <a:r>
            <a:rPr lang="en-US" sz="2800" kern="1200" baseline="0" dirty="0" err="1" smtClean="0"/>
            <a:t>termasuk</a:t>
          </a:r>
          <a:r>
            <a:rPr lang="en-US" sz="2800" kern="1200" baseline="0" dirty="0" smtClean="0"/>
            <a:t> </a:t>
          </a:r>
          <a:r>
            <a:rPr lang="en-US" sz="2800" kern="1200" baseline="0" dirty="0" err="1" smtClean="0"/>
            <a:t>kekayaan</a:t>
          </a:r>
          <a:r>
            <a:rPr lang="en-US" sz="2800" kern="1200" baseline="0" dirty="0" smtClean="0"/>
            <a:t> </a:t>
          </a:r>
          <a:r>
            <a:rPr lang="en-US" sz="2800" kern="1200" baseline="0" dirty="0" err="1" smtClean="0"/>
            <a:t>alam</a:t>
          </a:r>
          <a:r>
            <a:rPr lang="en-US" sz="2800" kern="1200" baseline="0" dirty="0" smtClean="0"/>
            <a:t> yang </a:t>
          </a:r>
          <a:r>
            <a:rPr lang="en-US" sz="2800" kern="1200" baseline="0" dirty="0" err="1" smtClean="0"/>
            <a:t>terkandung</a:t>
          </a:r>
          <a:r>
            <a:rPr lang="en-US" sz="2800" kern="1200" baseline="0" dirty="0" smtClean="0"/>
            <a:t> </a:t>
          </a:r>
          <a:r>
            <a:rPr lang="en-US" sz="2800" kern="1200" baseline="0" dirty="0" err="1" smtClean="0"/>
            <a:t>didalamnya</a:t>
          </a:r>
          <a:r>
            <a:rPr lang="en-US" sz="2800" kern="1200" baseline="0" dirty="0" smtClean="0"/>
            <a:t> </a:t>
          </a:r>
          <a:r>
            <a:rPr lang="en-US" sz="2800" kern="1200" baseline="0" dirty="0" err="1" smtClean="0"/>
            <a:t>itu</a:t>
          </a:r>
          <a:r>
            <a:rPr lang="en-US" sz="2800" kern="1200" baseline="0" dirty="0" smtClean="0"/>
            <a:t> </a:t>
          </a:r>
          <a:r>
            <a:rPr lang="en-US" sz="2800" kern="1200" baseline="0" dirty="0" err="1" smtClean="0"/>
            <a:t>pada</a:t>
          </a:r>
          <a:r>
            <a:rPr lang="en-US" sz="2800" kern="1200" baseline="0" dirty="0" smtClean="0"/>
            <a:t> </a:t>
          </a:r>
          <a:r>
            <a:rPr lang="en-US" sz="2800" kern="1200" baseline="0" dirty="0" err="1" smtClean="0"/>
            <a:t>tingkat</a:t>
          </a:r>
          <a:r>
            <a:rPr lang="en-US" sz="2800" kern="1200" baseline="0" dirty="0" smtClean="0"/>
            <a:t> </a:t>
          </a:r>
          <a:r>
            <a:rPr lang="en-US" sz="2800" kern="1200" baseline="0" dirty="0" err="1" smtClean="0"/>
            <a:t>tertinggi</a:t>
          </a:r>
          <a:r>
            <a:rPr lang="en-US" sz="2800" kern="1200" baseline="0" dirty="0" smtClean="0"/>
            <a:t> </a:t>
          </a:r>
          <a:r>
            <a:rPr lang="en-US" sz="2800" kern="1200" baseline="0" dirty="0" err="1" smtClean="0"/>
            <a:t>dikuasai</a:t>
          </a:r>
          <a:r>
            <a:rPr lang="en-US" sz="2800" kern="1200" baseline="0" dirty="0" smtClean="0"/>
            <a:t> </a:t>
          </a:r>
          <a:r>
            <a:rPr lang="en-US" sz="2800" kern="1200" baseline="0" dirty="0" err="1" smtClean="0"/>
            <a:t>oleh</a:t>
          </a:r>
          <a:r>
            <a:rPr lang="en-US" sz="2800" kern="1200" baseline="0" dirty="0" smtClean="0"/>
            <a:t> Negara </a:t>
          </a:r>
          <a:r>
            <a:rPr lang="en-US" sz="2800" kern="1200" baseline="0" dirty="0" err="1" smtClean="0"/>
            <a:t>sebagai</a:t>
          </a:r>
          <a:r>
            <a:rPr lang="en-US" sz="2800" kern="1200" baseline="0" dirty="0" smtClean="0"/>
            <a:t> </a:t>
          </a:r>
          <a:r>
            <a:rPr lang="en-US" sz="2800" kern="1200" baseline="0" dirty="0" err="1" smtClean="0"/>
            <a:t>organisasi</a:t>
          </a:r>
          <a:r>
            <a:rPr lang="en-US" sz="2800" kern="1200" baseline="0" dirty="0" smtClean="0"/>
            <a:t> </a:t>
          </a:r>
          <a:r>
            <a:rPr lang="en-US" sz="2800" kern="1200" baseline="0" dirty="0" err="1" smtClean="0"/>
            <a:t>kekuasaan</a:t>
          </a:r>
          <a:r>
            <a:rPr lang="en-US" sz="2800" kern="1200" baseline="0" dirty="0" smtClean="0"/>
            <a:t> </a:t>
          </a:r>
          <a:r>
            <a:rPr lang="en-US" sz="2800" kern="1200" baseline="0" dirty="0" err="1" smtClean="0"/>
            <a:t>seluruh</a:t>
          </a:r>
          <a:r>
            <a:rPr lang="en-US" sz="2800" kern="1200" baseline="0" dirty="0" smtClean="0"/>
            <a:t> </a:t>
          </a:r>
          <a:r>
            <a:rPr lang="en-US" sz="2800" kern="1200" baseline="0" dirty="0" err="1" smtClean="0"/>
            <a:t>rakyat</a:t>
          </a:r>
          <a:r>
            <a:rPr lang="en-US" sz="2800" kern="1200" baseline="0" dirty="0" smtClean="0"/>
            <a:t> (</a:t>
          </a:r>
          <a:r>
            <a:rPr lang="en-US" sz="2800" kern="1200" baseline="0" dirty="0" err="1" smtClean="0"/>
            <a:t>pasal</a:t>
          </a:r>
          <a:r>
            <a:rPr lang="en-US" sz="2800" kern="1200" baseline="0" dirty="0" smtClean="0"/>
            <a:t> 2 </a:t>
          </a:r>
          <a:r>
            <a:rPr lang="en-US" sz="2800" kern="1200" baseline="0" dirty="0" err="1" smtClean="0"/>
            <a:t>ayat</a:t>
          </a:r>
          <a:r>
            <a:rPr lang="en-US" sz="2800" kern="1200" baseline="0" dirty="0" smtClean="0"/>
            <a:t> 1 UUPA). </a:t>
          </a:r>
          <a:endParaRPr lang="id-ID" sz="2800" kern="1200" dirty="0"/>
        </a:p>
      </dsp:txBody>
      <dsp:txXfrm>
        <a:off x="13412" y="1368155"/>
        <a:ext cx="5048933" cy="4248465"/>
      </dsp:txXfrm>
    </dsp:sp>
    <dsp:sp modelId="{2EB4F1C1-4197-4CD5-8CFD-817FB3B28A12}">
      <dsp:nvSpPr>
        <dsp:cNvPr id="0" name=""/>
        <dsp:cNvSpPr/>
      </dsp:nvSpPr>
      <dsp:spPr>
        <a:xfrm>
          <a:off x="11270734" y="3446668"/>
          <a:ext cx="1130654" cy="91440"/>
        </a:xfrm>
        <a:custGeom>
          <a:avLst/>
          <a:gdLst/>
          <a:ahLst/>
          <a:cxnLst/>
          <a:rect l="0" t="0" r="0" b="0"/>
          <a:pathLst>
            <a:path>
              <a:moveTo>
                <a:pt x="0" y="45720"/>
              </a:moveTo>
              <a:lnTo>
                <a:pt x="1130654"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a:p>
      </dsp:txBody>
      <dsp:txXfrm>
        <a:off x="11807030" y="3486581"/>
        <a:ext cx="58062" cy="11612"/>
      </dsp:txXfrm>
    </dsp:sp>
    <dsp:sp modelId="{533A6A8D-1DCC-4913-A14B-1DFE517BFEED}">
      <dsp:nvSpPr>
        <dsp:cNvPr id="0" name=""/>
        <dsp:cNvSpPr/>
      </dsp:nvSpPr>
      <dsp:spPr>
        <a:xfrm>
          <a:off x="6223600" y="1368155"/>
          <a:ext cx="5048933" cy="42484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kern="1200" baseline="0" smtClean="0"/>
            <a:t>“Dikuasai"disini bukan berarti "dimiliki" akan tetapi pengertian yang memberikan wewenang kepada negara, sebagai organisasi kekuasaan yang tertinggi dari bangsa Indonesia.</a:t>
          </a:r>
          <a:endParaRPr lang="id-ID" sz="2800" kern="1200"/>
        </a:p>
      </dsp:txBody>
      <dsp:txXfrm>
        <a:off x="6223600" y="1368155"/>
        <a:ext cx="5048933" cy="4248465"/>
      </dsp:txXfrm>
    </dsp:sp>
    <dsp:sp modelId="{F9B855A8-8BCE-4AC1-96AF-BC16F3FDE7DC}">
      <dsp:nvSpPr>
        <dsp:cNvPr id="0" name=""/>
        <dsp:cNvSpPr/>
      </dsp:nvSpPr>
      <dsp:spPr>
        <a:xfrm>
          <a:off x="12433788" y="1368155"/>
          <a:ext cx="5048933" cy="424846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rtl="0">
            <a:lnSpc>
              <a:spcPct val="90000"/>
            </a:lnSpc>
            <a:spcBef>
              <a:spcPct val="0"/>
            </a:spcBef>
            <a:spcAft>
              <a:spcPct val="35000"/>
            </a:spcAft>
          </a:pPr>
          <a:r>
            <a:rPr lang="en-US" sz="2800" kern="1200" baseline="0" dirty="0" err="1" smtClean="0"/>
            <a:t>Hak</a:t>
          </a:r>
          <a:r>
            <a:rPr lang="en-US" sz="2800" kern="1200" baseline="0" dirty="0" smtClean="0"/>
            <a:t> </a:t>
          </a:r>
          <a:r>
            <a:rPr lang="en-US" sz="2800" kern="1200" baseline="0" dirty="0" err="1" smtClean="0"/>
            <a:t>menguasai</a:t>
          </a:r>
          <a:r>
            <a:rPr lang="en-US" sz="2800" kern="1200" baseline="0" dirty="0" smtClean="0"/>
            <a:t> di </a:t>
          </a:r>
          <a:r>
            <a:rPr lang="en-US" sz="2800" kern="1200" baseline="0" dirty="0" err="1" smtClean="0"/>
            <a:t>atas</a:t>
          </a:r>
          <a:r>
            <a:rPr lang="en-US" sz="2800" kern="1200" baseline="0" dirty="0" smtClean="0"/>
            <a:t> </a:t>
          </a:r>
          <a:r>
            <a:rPr lang="en-US" sz="2800" kern="1200" baseline="0" dirty="0" err="1" smtClean="0"/>
            <a:t>untuk</a:t>
          </a:r>
          <a:r>
            <a:rPr lang="en-US" sz="2800" kern="1200" baseline="0" dirty="0" smtClean="0"/>
            <a:t> </a:t>
          </a:r>
          <a:r>
            <a:rPr lang="en-US" sz="2800" kern="1200" baseline="0" dirty="0" err="1" smtClean="0"/>
            <a:t>mencapai</a:t>
          </a:r>
          <a:r>
            <a:rPr lang="en-US" sz="2800" kern="1200" baseline="0" dirty="0" smtClean="0"/>
            <a:t> </a:t>
          </a:r>
          <a:r>
            <a:rPr lang="en-US" sz="2800" kern="1200" baseline="0" dirty="0" err="1" smtClean="0"/>
            <a:t>sebesar-besarnya</a:t>
          </a:r>
          <a:r>
            <a:rPr lang="en-US" sz="2800" kern="1200" baseline="0" dirty="0" smtClean="0"/>
            <a:t> </a:t>
          </a:r>
          <a:r>
            <a:rPr lang="en-US" sz="2800" kern="1200" baseline="0" dirty="0" err="1" smtClean="0"/>
            <a:t>kemakmuran</a:t>
          </a:r>
          <a:r>
            <a:rPr lang="en-US" sz="2800" kern="1200" baseline="0" dirty="0" smtClean="0"/>
            <a:t> </a:t>
          </a:r>
          <a:r>
            <a:rPr lang="en-US" sz="2800" kern="1200" baseline="0" dirty="0" err="1" smtClean="0"/>
            <a:t>rakyat</a:t>
          </a:r>
          <a:r>
            <a:rPr lang="en-US" sz="2800" kern="1200" baseline="0" dirty="0" smtClean="0"/>
            <a:t> </a:t>
          </a:r>
          <a:r>
            <a:rPr lang="en-US" sz="2800" kern="1200" baseline="0" dirty="0" err="1" smtClean="0"/>
            <a:t>dalam</a:t>
          </a:r>
          <a:r>
            <a:rPr lang="en-US" sz="2800" kern="1200" baseline="0" dirty="0" smtClean="0"/>
            <a:t> </a:t>
          </a:r>
          <a:r>
            <a:rPr lang="en-US" sz="2800" kern="1200" baseline="0" dirty="0" err="1" smtClean="0"/>
            <a:t>rangka</a:t>
          </a:r>
          <a:r>
            <a:rPr lang="en-US" sz="2800" kern="1200" baseline="0" dirty="0" smtClean="0"/>
            <a:t> </a:t>
          </a:r>
          <a:r>
            <a:rPr lang="en-US" sz="2800" kern="1200" baseline="0" dirty="0" err="1" smtClean="0"/>
            <a:t>mencapai</a:t>
          </a:r>
          <a:r>
            <a:rPr lang="en-US" sz="2800" kern="1200" baseline="0" dirty="0" smtClean="0"/>
            <a:t> </a:t>
          </a:r>
          <a:r>
            <a:rPr lang="en-US" sz="2800" kern="1200" baseline="0" dirty="0" err="1" smtClean="0"/>
            <a:t>masyarakat</a:t>
          </a:r>
          <a:r>
            <a:rPr lang="en-US" sz="2800" kern="1200" baseline="0" dirty="0" smtClean="0"/>
            <a:t> </a:t>
          </a:r>
          <a:r>
            <a:rPr lang="en-US" sz="2800" kern="1200" baseline="0" dirty="0" err="1" smtClean="0"/>
            <a:t>adil</a:t>
          </a:r>
          <a:r>
            <a:rPr lang="en-US" sz="2800" kern="1200" baseline="0" dirty="0" smtClean="0"/>
            <a:t> </a:t>
          </a:r>
          <a:r>
            <a:rPr lang="en-US" sz="2800" kern="1200" baseline="0" dirty="0" err="1" smtClean="0"/>
            <a:t>dan</a:t>
          </a:r>
          <a:r>
            <a:rPr lang="en-US" sz="2800" kern="1200" baseline="0" dirty="0" smtClean="0"/>
            <a:t> </a:t>
          </a:r>
          <a:r>
            <a:rPr lang="en-US" sz="2800" kern="1200" baseline="0" dirty="0" err="1" smtClean="0"/>
            <a:t>makmur</a:t>
          </a:r>
          <a:r>
            <a:rPr lang="en-US" sz="2800" kern="1200" baseline="0" dirty="0" smtClean="0"/>
            <a:t>.</a:t>
          </a:r>
          <a:endParaRPr lang="id-ID" sz="2800" kern="1200" dirty="0"/>
        </a:p>
      </dsp:txBody>
      <dsp:txXfrm>
        <a:off x="12433788" y="1368155"/>
        <a:ext cx="5048933" cy="4248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ED5418-934A-4F90-A621-C18F6AF30518}">
      <dsp:nvSpPr>
        <dsp:cNvPr id="0" name=""/>
        <dsp:cNvSpPr/>
      </dsp:nvSpPr>
      <dsp:spPr>
        <a:xfrm>
          <a:off x="1301544" y="0"/>
          <a:ext cx="14750838" cy="6984776"/>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E4488A-063A-4082-94C4-424762459DD4}">
      <dsp:nvSpPr>
        <dsp:cNvPr id="0" name=""/>
        <dsp:cNvSpPr/>
      </dsp:nvSpPr>
      <dsp:spPr>
        <a:xfrm>
          <a:off x="18641" y="2095432"/>
          <a:ext cx="5585795" cy="2793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dirty="0" err="1" smtClean="0"/>
            <a:t>Yaitu</a:t>
          </a:r>
          <a:r>
            <a:rPr lang="en-US" sz="2500" kern="1200" dirty="0" smtClean="0"/>
            <a:t> </a:t>
          </a:r>
          <a:r>
            <a:rPr lang="en-US" sz="2500" kern="1200" dirty="0" err="1" smtClean="0"/>
            <a:t>suatu</a:t>
          </a:r>
          <a:r>
            <a:rPr lang="en-US" sz="2500" kern="1200" dirty="0" smtClean="0"/>
            <a:t> </a:t>
          </a:r>
          <a:r>
            <a:rPr lang="en-US" sz="2500" kern="1200" dirty="0" err="1" smtClean="0"/>
            <a:t>asas</a:t>
          </a:r>
          <a:r>
            <a:rPr lang="en-US" sz="2500" kern="1200" dirty="0" smtClean="0"/>
            <a:t> yang </a:t>
          </a:r>
          <a:r>
            <a:rPr lang="en-US" sz="2500" kern="1200" dirty="0" err="1" smtClean="0"/>
            <a:t>menyatakan</a:t>
          </a:r>
          <a:r>
            <a:rPr lang="en-US" sz="2500" kern="1200" dirty="0" smtClean="0"/>
            <a:t> </a:t>
          </a:r>
          <a:r>
            <a:rPr lang="en-US" sz="2500" kern="1200" dirty="0" err="1" smtClean="0"/>
            <a:t>bahwa</a:t>
          </a:r>
          <a:r>
            <a:rPr lang="en-US" sz="2500" kern="1200" dirty="0" smtClean="0"/>
            <a:t> </a:t>
          </a:r>
          <a:r>
            <a:rPr lang="en-US" sz="2500" kern="1200" dirty="0" err="1" smtClean="0"/>
            <a:t>penggunaan</a:t>
          </a:r>
          <a:r>
            <a:rPr lang="en-US" sz="2500" kern="1200" dirty="0" smtClean="0"/>
            <a:t> </a:t>
          </a:r>
          <a:r>
            <a:rPr lang="en-US" sz="2500" kern="1200" dirty="0" err="1" smtClean="0"/>
            <a:t>tanah</a:t>
          </a:r>
          <a:r>
            <a:rPr lang="en-US" sz="2500" kern="1200" dirty="0" smtClean="0"/>
            <a:t> </a:t>
          </a:r>
          <a:r>
            <a:rPr lang="en-US" sz="2500" kern="1200" dirty="0" err="1" smtClean="0"/>
            <a:t>tidak</a:t>
          </a:r>
          <a:r>
            <a:rPr lang="en-US" sz="2500" kern="1200" dirty="0" smtClean="0"/>
            <a:t> </a:t>
          </a:r>
          <a:r>
            <a:rPr lang="en-US" sz="2500" kern="1200" dirty="0" err="1" smtClean="0"/>
            <a:t>boleh</a:t>
          </a:r>
          <a:r>
            <a:rPr lang="en-US" sz="2500" kern="1200" dirty="0" smtClean="0"/>
            <a:t> </a:t>
          </a:r>
          <a:r>
            <a:rPr lang="en-US" sz="2500" kern="1200" dirty="0" err="1" smtClean="0"/>
            <a:t>bertentangan</a:t>
          </a:r>
          <a:r>
            <a:rPr lang="en-US" sz="2500" kern="1200" dirty="0" smtClean="0"/>
            <a:t> </a:t>
          </a:r>
          <a:r>
            <a:rPr lang="en-US" sz="2500" kern="1200" dirty="0" err="1" smtClean="0"/>
            <a:t>dengan</a:t>
          </a:r>
          <a:r>
            <a:rPr lang="en-US" sz="2500" kern="1200" dirty="0" smtClean="0"/>
            <a:t> </a:t>
          </a:r>
          <a:r>
            <a:rPr lang="en-US" sz="2500" kern="1200" dirty="0" err="1" smtClean="0"/>
            <a:t>hak-hak</a:t>
          </a:r>
          <a:r>
            <a:rPr lang="en-US" sz="2500" kern="1200" dirty="0" smtClean="0"/>
            <a:t> orang lain </a:t>
          </a:r>
          <a:r>
            <a:rPr lang="en-US" sz="2500" kern="1200" dirty="0" err="1" smtClean="0"/>
            <a:t>dan</a:t>
          </a:r>
          <a:r>
            <a:rPr lang="en-US" sz="2500" kern="1200" dirty="0" smtClean="0"/>
            <a:t> </a:t>
          </a:r>
          <a:r>
            <a:rPr lang="en-US" sz="2500" kern="1200" dirty="0" err="1" smtClean="0"/>
            <a:t>kepentingan</a:t>
          </a:r>
          <a:r>
            <a:rPr lang="en-US" sz="2500" kern="1200" dirty="0" smtClean="0"/>
            <a:t> </a:t>
          </a:r>
          <a:r>
            <a:rPr lang="en-US" sz="2500" kern="1200" dirty="0" err="1" smtClean="0"/>
            <a:t>umum</a:t>
          </a:r>
          <a:r>
            <a:rPr lang="en-US" sz="2500" kern="1200" dirty="0" smtClean="0"/>
            <a:t>, </a:t>
          </a:r>
          <a:r>
            <a:rPr lang="en-US" sz="2500" kern="1200" dirty="0" err="1" smtClean="0"/>
            <a:t>kesusilaan</a:t>
          </a:r>
          <a:r>
            <a:rPr lang="en-US" sz="2500" kern="1200" dirty="0" smtClean="0"/>
            <a:t> </a:t>
          </a:r>
          <a:r>
            <a:rPr lang="en-US" sz="2500" kern="1200" dirty="0" err="1" smtClean="0"/>
            <a:t>serta</a:t>
          </a:r>
          <a:r>
            <a:rPr lang="en-US" sz="2500" kern="1200" dirty="0" smtClean="0"/>
            <a:t> </a:t>
          </a:r>
          <a:r>
            <a:rPr lang="en-US" sz="2500" kern="1200" dirty="0" err="1" smtClean="0"/>
            <a:t>keagamaan</a:t>
          </a:r>
          <a:r>
            <a:rPr lang="en-US" sz="2500" kern="1200" dirty="0" smtClean="0"/>
            <a:t> (</a:t>
          </a:r>
          <a:r>
            <a:rPr lang="en-US" sz="2500" kern="1200" dirty="0" err="1" smtClean="0"/>
            <a:t>pasal</a:t>
          </a:r>
          <a:r>
            <a:rPr lang="en-US" sz="2500" kern="1200" dirty="0" smtClean="0"/>
            <a:t> 6 UUPA). </a:t>
          </a:r>
          <a:endParaRPr lang="id-ID" sz="2500" kern="1200" dirty="0"/>
        </a:p>
      </dsp:txBody>
      <dsp:txXfrm>
        <a:off x="155028" y="2231819"/>
        <a:ext cx="5313021" cy="2521136"/>
      </dsp:txXfrm>
    </dsp:sp>
    <dsp:sp modelId="{13373003-A7AE-42E2-82CE-C32F15E1AB27}">
      <dsp:nvSpPr>
        <dsp:cNvPr id="0" name=""/>
        <dsp:cNvSpPr/>
      </dsp:nvSpPr>
      <dsp:spPr>
        <a:xfrm>
          <a:off x="5884066" y="2095432"/>
          <a:ext cx="5585795" cy="2793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smtClean="0"/>
            <a:t>Tidaklah dapat dibenarkan, bahwa tanahnya itu akan dipergunakan (atau tidak dipergunakan) semata-mata untuk kepentingan pribadinya, apalagi kalau hal itu menimbulkan kerugian bagi masyarakat.</a:t>
          </a:r>
          <a:endParaRPr lang="id-ID" sz="2500" kern="1200"/>
        </a:p>
      </dsp:txBody>
      <dsp:txXfrm>
        <a:off x="6020453" y="2231819"/>
        <a:ext cx="5313021" cy="2521136"/>
      </dsp:txXfrm>
    </dsp:sp>
    <dsp:sp modelId="{3E07FDFB-C646-458D-B01F-735D430B5D41}">
      <dsp:nvSpPr>
        <dsp:cNvPr id="0" name=""/>
        <dsp:cNvSpPr/>
      </dsp:nvSpPr>
      <dsp:spPr>
        <a:xfrm>
          <a:off x="11749490" y="2095432"/>
          <a:ext cx="5585795" cy="27939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r>
            <a:rPr lang="en-US" sz="2500" kern="1200" smtClean="0"/>
            <a:t>Kepentingan masyarakat dan kepentingan perseorangan haruslah saling mengimbangi, hingga tercapai tujuan pokok, yaitu kemakmuran, keadilan, dan kebahagiaan bagi rakyat seluruhnya. </a:t>
          </a:r>
          <a:endParaRPr lang="id-ID" sz="2500" kern="1200"/>
        </a:p>
      </dsp:txBody>
      <dsp:txXfrm>
        <a:off x="11885877" y="2231819"/>
        <a:ext cx="5313021" cy="25211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ED5418-934A-4F90-A621-C18F6AF30518}">
      <dsp:nvSpPr>
        <dsp:cNvPr id="0" name=""/>
        <dsp:cNvSpPr/>
      </dsp:nvSpPr>
      <dsp:spPr>
        <a:xfrm>
          <a:off x="1317746" y="0"/>
          <a:ext cx="14934459" cy="7416824"/>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E4488A-063A-4082-94C4-424762459DD4}">
      <dsp:nvSpPr>
        <dsp:cNvPr id="0" name=""/>
        <dsp:cNvSpPr/>
      </dsp:nvSpPr>
      <dsp:spPr>
        <a:xfrm>
          <a:off x="18873" y="2225047"/>
          <a:ext cx="5655328" cy="29667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kern="1200" dirty="0" err="1" smtClean="0">
              <a:latin typeface="Calibri" pitchFamily="34" charset="0"/>
            </a:rPr>
            <a:t>Kewajiban</a:t>
          </a:r>
          <a:r>
            <a:rPr lang="en-US" sz="2200" kern="1200" dirty="0" smtClean="0">
              <a:latin typeface="Calibri" pitchFamily="34" charset="0"/>
            </a:rPr>
            <a:t> </a:t>
          </a:r>
          <a:r>
            <a:rPr lang="en-US" sz="2200" kern="1200" dirty="0" err="1" smtClean="0">
              <a:latin typeface="Calibri" pitchFamily="34" charset="0"/>
            </a:rPr>
            <a:t>memelihara</a:t>
          </a:r>
          <a:r>
            <a:rPr lang="en-US" sz="2200" kern="1200" dirty="0" smtClean="0">
              <a:latin typeface="Calibri" pitchFamily="34" charset="0"/>
            </a:rPr>
            <a:t> </a:t>
          </a:r>
          <a:r>
            <a:rPr lang="en-US" sz="2200" kern="1200" dirty="0" err="1" smtClean="0">
              <a:latin typeface="Calibri" pitchFamily="34" charset="0"/>
            </a:rPr>
            <a:t>ini</a:t>
          </a:r>
          <a:r>
            <a:rPr lang="en-US" sz="2200" kern="1200" dirty="0" smtClean="0">
              <a:latin typeface="Calibri" pitchFamily="34" charset="0"/>
            </a:rPr>
            <a:t> </a:t>
          </a:r>
          <a:r>
            <a:rPr lang="en-US" sz="2200" kern="1200" dirty="0" err="1" smtClean="0">
              <a:latin typeface="Calibri" pitchFamily="34" charset="0"/>
            </a:rPr>
            <a:t>tidak</a:t>
          </a:r>
          <a:r>
            <a:rPr lang="en-US" sz="2200" kern="1200" dirty="0" smtClean="0">
              <a:latin typeface="Calibri" pitchFamily="34" charset="0"/>
            </a:rPr>
            <a:t> </a:t>
          </a:r>
          <a:r>
            <a:rPr lang="en-US" sz="2200" kern="1200" dirty="0" err="1" smtClean="0">
              <a:latin typeface="Calibri" pitchFamily="34" charset="0"/>
            </a:rPr>
            <a:t>saja</a:t>
          </a:r>
          <a:r>
            <a:rPr lang="en-US" sz="2200" kern="1200" dirty="0" smtClean="0">
              <a:latin typeface="Calibri" pitchFamily="34" charset="0"/>
            </a:rPr>
            <a:t> </a:t>
          </a:r>
          <a:r>
            <a:rPr lang="en-US" sz="2200" kern="1200" dirty="0" err="1" smtClean="0">
              <a:latin typeface="Calibri" pitchFamily="34" charset="0"/>
            </a:rPr>
            <a:t>dibebankan</a:t>
          </a:r>
          <a:r>
            <a:rPr lang="en-US" sz="2200" kern="1200" dirty="0" smtClean="0">
              <a:latin typeface="Calibri" pitchFamily="34" charset="0"/>
            </a:rPr>
            <a:t> </a:t>
          </a:r>
          <a:r>
            <a:rPr lang="en-US" sz="2200" kern="1200" dirty="0" err="1" smtClean="0">
              <a:latin typeface="Calibri" pitchFamily="34" charset="0"/>
            </a:rPr>
            <a:t>kepada</a:t>
          </a:r>
          <a:r>
            <a:rPr lang="en-US" sz="2200" kern="1200" dirty="0" smtClean="0">
              <a:latin typeface="Calibri" pitchFamily="34" charset="0"/>
            </a:rPr>
            <a:t> </a:t>
          </a:r>
          <a:r>
            <a:rPr lang="en-US" sz="2200" kern="1200" dirty="0" err="1" smtClean="0">
              <a:latin typeface="Calibri" pitchFamily="34" charset="0"/>
            </a:rPr>
            <a:t>pemilik-nya</a:t>
          </a:r>
          <a:r>
            <a:rPr lang="en-US" sz="2200" kern="1200" dirty="0" smtClean="0">
              <a:latin typeface="Calibri" pitchFamily="34" charset="0"/>
            </a:rPr>
            <a:t> </a:t>
          </a:r>
          <a:r>
            <a:rPr lang="en-US" sz="2200" kern="1200" dirty="0" err="1" smtClean="0">
              <a:latin typeface="Calibri" pitchFamily="34" charset="0"/>
            </a:rPr>
            <a:t>atau</a:t>
          </a:r>
          <a:r>
            <a:rPr lang="en-US" sz="2200" kern="1200" dirty="0" smtClean="0">
              <a:latin typeface="Calibri" pitchFamily="34" charset="0"/>
            </a:rPr>
            <a:t> </a:t>
          </a:r>
          <a:r>
            <a:rPr lang="en-US" sz="2200" kern="1200" dirty="0" err="1" smtClean="0">
              <a:latin typeface="Calibri" pitchFamily="34" charset="0"/>
            </a:rPr>
            <a:t>pemegang</a:t>
          </a:r>
          <a:r>
            <a:rPr lang="en-US" sz="2200" kern="1200" dirty="0" smtClean="0">
              <a:latin typeface="Calibri" pitchFamily="34" charset="0"/>
            </a:rPr>
            <a:t> </a:t>
          </a:r>
          <a:r>
            <a:rPr lang="en-US" sz="2200" kern="1200" dirty="0" err="1" smtClean="0">
              <a:latin typeface="Calibri" pitchFamily="34" charset="0"/>
            </a:rPr>
            <a:t>haknya</a:t>
          </a:r>
          <a:r>
            <a:rPr lang="en-US" sz="2200" kern="1200" dirty="0" smtClean="0">
              <a:latin typeface="Calibri" pitchFamily="34" charset="0"/>
            </a:rPr>
            <a:t> yang </a:t>
          </a:r>
          <a:r>
            <a:rPr lang="en-US" sz="2200" kern="1200" dirty="0" err="1" smtClean="0">
              <a:latin typeface="Calibri" pitchFamily="34" charset="0"/>
            </a:rPr>
            <a:t>bersangkutan</a:t>
          </a:r>
          <a:r>
            <a:rPr lang="en-US" sz="2200" kern="1200" dirty="0" smtClean="0">
              <a:latin typeface="Calibri" pitchFamily="34" charset="0"/>
            </a:rPr>
            <a:t>, </a:t>
          </a:r>
          <a:r>
            <a:rPr lang="en-US" sz="2200" kern="1200" dirty="0" err="1" smtClean="0">
              <a:latin typeface="Calibri" pitchFamily="34" charset="0"/>
            </a:rPr>
            <a:t>melainkan</a:t>
          </a:r>
          <a:r>
            <a:rPr lang="en-US" sz="2200" kern="1200" dirty="0" smtClean="0">
              <a:latin typeface="Calibri" pitchFamily="34" charset="0"/>
            </a:rPr>
            <a:t> </a:t>
          </a:r>
          <a:r>
            <a:rPr lang="en-US" sz="2200" kern="1200" dirty="0" err="1" smtClean="0">
              <a:latin typeface="Calibri" pitchFamily="34" charset="0"/>
            </a:rPr>
            <a:t>juga</a:t>
          </a:r>
          <a:r>
            <a:rPr lang="en-US" sz="2200" kern="1200" dirty="0" smtClean="0">
              <a:latin typeface="Calibri" pitchFamily="34" charset="0"/>
            </a:rPr>
            <a:t> </a:t>
          </a:r>
          <a:r>
            <a:rPr lang="en-US" sz="2200" kern="1200" dirty="0" err="1" smtClean="0">
              <a:latin typeface="Calibri" pitchFamily="34" charset="0"/>
            </a:rPr>
            <a:t>menjadi</a:t>
          </a:r>
          <a:r>
            <a:rPr lang="en-US" sz="2200" kern="1200" dirty="0" smtClean="0">
              <a:latin typeface="Calibri" pitchFamily="34" charset="0"/>
            </a:rPr>
            <a:t> </a:t>
          </a:r>
          <a:r>
            <a:rPr lang="en-US" sz="2200" kern="1200" dirty="0" err="1" smtClean="0">
              <a:latin typeface="Calibri" pitchFamily="34" charset="0"/>
            </a:rPr>
            <a:t>beban</a:t>
          </a:r>
          <a:r>
            <a:rPr lang="en-US" sz="2200" kern="1200" dirty="0" smtClean="0">
              <a:latin typeface="Calibri" pitchFamily="34" charset="0"/>
            </a:rPr>
            <a:t> pula </a:t>
          </a:r>
          <a:r>
            <a:rPr lang="en-US" sz="2200" kern="1200" dirty="0" err="1" smtClean="0">
              <a:latin typeface="Calibri" pitchFamily="34" charset="0"/>
            </a:rPr>
            <a:t>dari</a:t>
          </a:r>
          <a:r>
            <a:rPr lang="en-US" sz="2200" kern="1200" dirty="0" smtClean="0">
              <a:latin typeface="Calibri" pitchFamily="34" charset="0"/>
            </a:rPr>
            <a:t> </a:t>
          </a:r>
          <a:r>
            <a:rPr lang="en-US" sz="2200" kern="1200" dirty="0" err="1" smtClean="0">
              <a:latin typeface="Calibri" pitchFamily="34" charset="0"/>
            </a:rPr>
            <a:t>setiap</a:t>
          </a:r>
          <a:r>
            <a:rPr lang="en-US" sz="2200" kern="1200" dirty="0" smtClean="0">
              <a:latin typeface="Calibri" pitchFamily="34" charset="0"/>
            </a:rPr>
            <a:t> orang, </a:t>
          </a:r>
          <a:r>
            <a:rPr lang="en-US" sz="2200" kern="1200" dirty="0" err="1" smtClean="0">
              <a:latin typeface="Calibri" pitchFamily="34" charset="0"/>
            </a:rPr>
            <a:t>badan</a:t>
          </a:r>
          <a:r>
            <a:rPr lang="en-US" sz="2200" kern="1200" dirty="0" smtClean="0">
              <a:latin typeface="Calibri" pitchFamily="34" charset="0"/>
            </a:rPr>
            <a:t> </a:t>
          </a:r>
          <a:r>
            <a:rPr lang="en-US" sz="2200" kern="1200" dirty="0" err="1" smtClean="0">
              <a:latin typeface="Calibri" pitchFamily="34" charset="0"/>
            </a:rPr>
            <a:t>hukum</a:t>
          </a:r>
          <a:r>
            <a:rPr lang="en-US" sz="2200" kern="1200" dirty="0" smtClean="0">
              <a:latin typeface="Calibri" pitchFamily="34" charset="0"/>
            </a:rPr>
            <a:t> </a:t>
          </a:r>
          <a:r>
            <a:rPr lang="en-US" sz="2200" kern="1200" dirty="0" err="1" smtClean="0">
              <a:latin typeface="Calibri" pitchFamily="34" charset="0"/>
            </a:rPr>
            <a:t>atau</a:t>
          </a:r>
          <a:r>
            <a:rPr lang="en-US" sz="2200" kern="1200" dirty="0" smtClean="0">
              <a:latin typeface="Calibri" pitchFamily="34" charset="0"/>
            </a:rPr>
            <a:t> </a:t>
          </a:r>
          <a:r>
            <a:rPr lang="en-US" sz="2200" kern="1200" dirty="0" err="1" smtClean="0">
              <a:latin typeface="Calibri" pitchFamily="34" charset="0"/>
            </a:rPr>
            <a:t>instansi</a:t>
          </a:r>
          <a:r>
            <a:rPr lang="en-US" sz="2200" kern="1200" dirty="0" smtClean="0">
              <a:latin typeface="Calibri" pitchFamily="34" charset="0"/>
            </a:rPr>
            <a:t> yang </a:t>
          </a:r>
          <a:r>
            <a:rPr lang="en-US" sz="2200" kern="1200" dirty="0" err="1" smtClean="0">
              <a:latin typeface="Calibri" pitchFamily="34" charset="0"/>
            </a:rPr>
            <a:t>mempunyai</a:t>
          </a:r>
          <a:r>
            <a:rPr lang="en-US" sz="2200" kern="1200" dirty="0" smtClean="0">
              <a:latin typeface="Calibri" pitchFamily="34" charset="0"/>
            </a:rPr>
            <a:t> </a:t>
          </a:r>
          <a:r>
            <a:rPr lang="en-US" sz="2200" kern="1200" dirty="0" err="1" smtClean="0">
              <a:latin typeface="Calibri" pitchFamily="34" charset="0"/>
            </a:rPr>
            <a:t>suatu</a:t>
          </a:r>
          <a:r>
            <a:rPr lang="en-US" sz="2200" kern="1200" dirty="0" smtClean="0">
              <a:latin typeface="Calibri" pitchFamily="34" charset="0"/>
            </a:rPr>
            <a:t> </a:t>
          </a:r>
          <a:r>
            <a:rPr lang="en-US" sz="2200" kern="1200" dirty="0" err="1" smtClean="0">
              <a:latin typeface="Calibri" pitchFamily="34" charset="0"/>
            </a:rPr>
            <a:t>hubungan</a:t>
          </a:r>
          <a:r>
            <a:rPr lang="en-US" sz="2200" kern="1200" dirty="0" smtClean="0">
              <a:latin typeface="Calibri" pitchFamily="34" charset="0"/>
            </a:rPr>
            <a:t> </a:t>
          </a:r>
          <a:r>
            <a:rPr lang="en-US" sz="2200" kern="1200" dirty="0" err="1" smtClean="0">
              <a:latin typeface="Calibri" pitchFamily="34" charset="0"/>
            </a:rPr>
            <a:t>hukum</a:t>
          </a:r>
          <a:r>
            <a:rPr lang="en-US" sz="2200" kern="1200" dirty="0" smtClean="0">
              <a:latin typeface="Calibri" pitchFamily="34" charset="0"/>
            </a:rPr>
            <a:t> </a:t>
          </a:r>
          <a:r>
            <a:rPr lang="en-US" sz="2200" kern="1200" dirty="0" err="1" smtClean="0">
              <a:latin typeface="Calibri" pitchFamily="34" charset="0"/>
            </a:rPr>
            <a:t>dengan</a:t>
          </a:r>
          <a:r>
            <a:rPr lang="en-US" sz="2200" kern="1200" dirty="0" smtClean="0">
              <a:latin typeface="Calibri" pitchFamily="34" charset="0"/>
            </a:rPr>
            <a:t> </a:t>
          </a:r>
          <a:r>
            <a:rPr lang="en-US" sz="2200" kern="1200" dirty="0" err="1" smtClean="0">
              <a:latin typeface="Calibri" pitchFamily="34" charset="0"/>
            </a:rPr>
            <a:t>tanah</a:t>
          </a:r>
          <a:r>
            <a:rPr lang="en-US" sz="2200" kern="1200" dirty="0" smtClean="0">
              <a:latin typeface="Calibri" pitchFamily="34" charset="0"/>
            </a:rPr>
            <a:t> </a:t>
          </a:r>
          <a:r>
            <a:rPr lang="en-US" sz="2200" kern="1200" dirty="0" err="1" smtClean="0">
              <a:latin typeface="Calibri" pitchFamily="34" charset="0"/>
            </a:rPr>
            <a:t>itu</a:t>
          </a:r>
          <a:endParaRPr lang="id-ID" sz="2200" kern="1200" dirty="0"/>
        </a:p>
      </dsp:txBody>
      <dsp:txXfrm>
        <a:off x="163697" y="2369871"/>
        <a:ext cx="5365680" cy="2677081"/>
      </dsp:txXfrm>
    </dsp:sp>
    <dsp:sp modelId="{9FF3002C-1D17-4709-8247-FAA3836C1478}">
      <dsp:nvSpPr>
        <dsp:cNvPr id="0" name=""/>
        <dsp:cNvSpPr/>
      </dsp:nvSpPr>
      <dsp:spPr>
        <a:xfrm>
          <a:off x="5957311" y="2225047"/>
          <a:ext cx="5655328" cy="29667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smtClean="0">
              <a:latin typeface="Calibri" pitchFamily="34" charset="0"/>
            </a:rPr>
            <a:t>Kepentingan Umum diatur menurut Pasal 18 UUPA, bahwa untuk kepentingan umum, termasuk kepentingan bangsa, negara dan rakyat banyak, pemerintah dapat mencabut hak-hak atas tanah dari warga masyarakat dengan syarat memberi ganti rugi yang layak dan tata cara pencabutan tersebut harus berdasarkan UU yang berlaku</a:t>
          </a:r>
          <a:r>
            <a:rPr lang="id-ID" sz="2200" kern="1200" smtClean="0">
              <a:latin typeface="Calibri" pitchFamily="34" charset="0"/>
            </a:rPr>
            <a:t>. </a:t>
          </a:r>
          <a:endParaRPr lang="en-US" sz="2200" kern="1200" dirty="0" smtClean="0">
            <a:latin typeface="Calibri" pitchFamily="34" charset="0"/>
          </a:endParaRPr>
        </a:p>
      </dsp:txBody>
      <dsp:txXfrm>
        <a:off x="6102135" y="2369871"/>
        <a:ext cx="5365680" cy="2677081"/>
      </dsp:txXfrm>
    </dsp:sp>
    <dsp:sp modelId="{C76DCE3A-4F82-4D31-85E4-E089A18EA68B}">
      <dsp:nvSpPr>
        <dsp:cNvPr id="0" name=""/>
        <dsp:cNvSpPr/>
      </dsp:nvSpPr>
      <dsp:spPr>
        <a:xfrm>
          <a:off x="11895749" y="2225047"/>
          <a:ext cx="5655328" cy="296672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id-ID" sz="2200" kern="1200" smtClean="0">
              <a:latin typeface="Calibri" pitchFamily="34" charset="0"/>
            </a:rPr>
            <a:t>P</a:t>
          </a:r>
          <a:r>
            <a:rPr lang="en-US" sz="2200" kern="1200" smtClean="0">
              <a:latin typeface="Calibri" pitchFamily="34" charset="0"/>
            </a:rPr>
            <a:t>encabutan hak atas tanah </a:t>
          </a:r>
          <a:r>
            <a:rPr lang="id-ID" sz="2200" kern="1200" smtClean="0">
              <a:latin typeface="Calibri" pitchFamily="34" charset="0"/>
            </a:rPr>
            <a:t>diperbolehkan sepanjang </a:t>
          </a:r>
          <a:r>
            <a:rPr lang="en-US" sz="2200" kern="1200" smtClean="0">
              <a:latin typeface="Calibri" pitchFamily="34" charset="0"/>
            </a:rPr>
            <a:t>untuk kepentingan umum oleh pemerintah, dengan syarat memberi ganti rugi yang layak. 	</a:t>
          </a:r>
          <a:endParaRPr lang="en-US" sz="2200" kern="1200" dirty="0" smtClean="0">
            <a:latin typeface="Calibri" pitchFamily="34" charset="0"/>
          </a:endParaRPr>
        </a:p>
      </dsp:txBody>
      <dsp:txXfrm>
        <a:off x="12040573" y="2369871"/>
        <a:ext cx="5365680" cy="26770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ED5418-934A-4F90-A621-C18F6AF30518}">
      <dsp:nvSpPr>
        <dsp:cNvPr id="0" name=""/>
        <dsp:cNvSpPr/>
      </dsp:nvSpPr>
      <dsp:spPr>
        <a:xfrm>
          <a:off x="1317746" y="0"/>
          <a:ext cx="14934459" cy="7488831"/>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E4488A-063A-4082-94C4-424762459DD4}">
      <dsp:nvSpPr>
        <dsp:cNvPr id="0" name=""/>
        <dsp:cNvSpPr/>
      </dsp:nvSpPr>
      <dsp:spPr>
        <a:xfrm>
          <a:off x="8793" y="2246649"/>
          <a:ext cx="4229485" cy="29955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kern="1200" dirty="0" err="1" smtClean="0">
              <a:latin typeface="Calibri" pitchFamily="34" charset="0"/>
            </a:rPr>
            <a:t>Dengan</a:t>
          </a:r>
          <a:r>
            <a:rPr lang="en-US" sz="2000" kern="1200" dirty="0" smtClean="0">
              <a:latin typeface="Calibri" pitchFamily="34" charset="0"/>
            </a:rPr>
            <a:t> </a:t>
          </a:r>
          <a:r>
            <a:rPr lang="en-US" sz="2000" kern="1200" dirty="0" err="1" smtClean="0">
              <a:latin typeface="Calibri" pitchFamily="34" charset="0"/>
            </a:rPr>
            <a:t>demikian</a:t>
          </a:r>
          <a:r>
            <a:rPr lang="en-US" sz="2000" kern="1200" dirty="0" smtClean="0">
              <a:latin typeface="Calibri" pitchFamily="34" charset="0"/>
            </a:rPr>
            <a:t> </a:t>
          </a:r>
          <a:r>
            <a:rPr lang="en-US" sz="2000" kern="1200" dirty="0" err="1" smtClean="0">
              <a:latin typeface="Calibri" pitchFamily="34" charset="0"/>
            </a:rPr>
            <a:t>fungsi</a:t>
          </a:r>
          <a:r>
            <a:rPr lang="en-US" sz="2000" kern="1200" dirty="0" smtClean="0">
              <a:latin typeface="Calibri" pitchFamily="34" charset="0"/>
            </a:rPr>
            <a:t> </a:t>
          </a:r>
          <a:r>
            <a:rPr lang="en-US" sz="2000" kern="1200" dirty="0" err="1" smtClean="0">
              <a:latin typeface="Calibri" pitchFamily="34" charset="0"/>
            </a:rPr>
            <a:t>sosial</a:t>
          </a:r>
          <a:r>
            <a:rPr lang="en-US" sz="2000" kern="1200" dirty="0" smtClean="0">
              <a:latin typeface="Calibri" pitchFamily="34" charset="0"/>
            </a:rPr>
            <a:t> </a:t>
          </a:r>
          <a:r>
            <a:rPr lang="en-US" sz="2000" kern="1200" dirty="0" err="1" smtClean="0">
              <a:latin typeface="Calibri" pitchFamily="34" charset="0"/>
            </a:rPr>
            <a:t>pasal</a:t>
          </a:r>
          <a:r>
            <a:rPr lang="en-US" sz="2000" kern="1200" dirty="0" smtClean="0">
              <a:latin typeface="Calibri" pitchFamily="34" charset="0"/>
            </a:rPr>
            <a:t> 18 UUPA, </a:t>
          </a:r>
          <a:r>
            <a:rPr lang="en-US" sz="2000" kern="1200" dirty="0" err="1" smtClean="0">
              <a:latin typeface="Calibri" pitchFamily="34" charset="0"/>
            </a:rPr>
            <a:t>sebagai</a:t>
          </a:r>
          <a:r>
            <a:rPr lang="en-US" sz="2000" kern="1200" dirty="0" smtClean="0">
              <a:latin typeface="Calibri" pitchFamily="34" charset="0"/>
            </a:rPr>
            <a:t> </a:t>
          </a:r>
          <a:r>
            <a:rPr lang="en-US" sz="2000" kern="1200" dirty="0" err="1" smtClean="0">
              <a:latin typeface="Calibri" pitchFamily="34" charset="0"/>
            </a:rPr>
            <a:t>landasan</a:t>
          </a:r>
          <a:r>
            <a:rPr lang="en-US" sz="2000" kern="1200" dirty="0" smtClean="0">
              <a:latin typeface="Calibri" pitchFamily="34" charset="0"/>
            </a:rPr>
            <a:t> </a:t>
          </a:r>
          <a:r>
            <a:rPr lang="en-US" sz="2000" kern="1200" dirty="0" err="1" smtClean="0">
              <a:latin typeface="Calibri" pitchFamily="34" charset="0"/>
            </a:rPr>
            <a:t>hukum</a:t>
          </a:r>
          <a:r>
            <a:rPr lang="en-US" sz="2000" kern="1200" dirty="0" smtClean="0">
              <a:latin typeface="Calibri" pitchFamily="34" charset="0"/>
            </a:rPr>
            <a:t> </a:t>
          </a:r>
          <a:r>
            <a:rPr lang="en-US" sz="2000" kern="1200" dirty="0" err="1" smtClean="0">
              <a:latin typeface="Calibri" pitchFamily="34" charset="0"/>
            </a:rPr>
            <a:t>bagi</a:t>
          </a:r>
          <a:r>
            <a:rPr lang="en-US" sz="2000" kern="1200" dirty="0" smtClean="0">
              <a:latin typeface="Calibri" pitchFamily="34" charset="0"/>
            </a:rPr>
            <a:t> </a:t>
          </a:r>
          <a:r>
            <a:rPr lang="en-US" sz="2000" kern="1200" dirty="0" err="1" smtClean="0">
              <a:latin typeface="Calibri" pitchFamily="34" charset="0"/>
            </a:rPr>
            <a:t>pemerintah</a:t>
          </a:r>
          <a:r>
            <a:rPr lang="en-US" sz="2000" kern="1200" dirty="0" smtClean="0">
              <a:latin typeface="Calibri" pitchFamily="34" charset="0"/>
            </a:rPr>
            <a:t> </a:t>
          </a:r>
          <a:r>
            <a:rPr lang="en-US" sz="2000" kern="1200" dirty="0" err="1" smtClean="0">
              <a:latin typeface="Calibri" pitchFamily="34" charset="0"/>
            </a:rPr>
            <a:t>untuk</a:t>
          </a:r>
          <a:r>
            <a:rPr lang="en-US" sz="2000" kern="1200" dirty="0" smtClean="0">
              <a:latin typeface="Calibri" pitchFamily="34" charset="0"/>
            </a:rPr>
            <a:t> </a:t>
          </a:r>
          <a:r>
            <a:rPr lang="en-US" sz="2000" kern="1200" dirty="0" err="1" smtClean="0">
              <a:latin typeface="Calibri" pitchFamily="34" charset="0"/>
            </a:rPr>
            <a:t>melakukan</a:t>
          </a:r>
          <a:r>
            <a:rPr lang="en-US" sz="2000" kern="1200" dirty="0" smtClean="0">
              <a:latin typeface="Calibri" pitchFamily="34" charset="0"/>
            </a:rPr>
            <a:t> </a:t>
          </a:r>
          <a:r>
            <a:rPr lang="en-US" sz="2000" kern="1200" dirty="0" err="1" smtClean="0">
              <a:latin typeface="Calibri" pitchFamily="34" charset="0"/>
            </a:rPr>
            <a:t>pencabutan</a:t>
          </a:r>
          <a:r>
            <a:rPr lang="en-US" sz="2000" kern="1200" dirty="0" smtClean="0">
              <a:latin typeface="Calibri" pitchFamily="34" charset="0"/>
            </a:rPr>
            <a:t> </a:t>
          </a:r>
          <a:r>
            <a:rPr lang="en-US" sz="2000" kern="1200" dirty="0" err="1" smtClean="0">
              <a:latin typeface="Calibri" pitchFamily="34" charset="0"/>
            </a:rPr>
            <a:t>hak</a:t>
          </a:r>
          <a:r>
            <a:rPr lang="en-US" sz="2000" kern="1200" dirty="0" smtClean="0">
              <a:latin typeface="Calibri" pitchFamily="34" charset="0"/>
            </a:rPr>
            <a:t> </a:t>
          </a:r>
          <a:r>
            <a:rPr lang="en-US" sz="2000" kern="1200" dirty="0" err="1" smtClean="0">
              <a:latin typeface="Calibri" pitchFamily="34" charset="0"/>
            </a:rPr>
            <a:t>atas</a:t>
          </a:r>
          <a:r>
            <a:rPr lang="en-US" sz="2000" kern="1200" dirty="0" smtClean="0">
              <a:latin typeface="Calibri" pitchFamily="34" charset="0"/>
            </a:rPr>
            <a:t> </a:t>
          </a:r>
          <a:r>
            <a:rPr lang="en-US" sz="2000" kern="1200" dirty="0" err="1" smtClean="0">
              <a:latin typeface="Calibri" pitchFamily="34" charset="0"/>
            </a:rPr>
            <a:t>tanah</a:t>
          </a:r>
          <a:r>
            <a:rPr lang="en-US" sz="2000" kern="1200" dirty="0" smtClean="0">
              <a:latin typeface="Calibri" pitchFamily="34" charset="0"/>
            </a:rPr>
            <a:t> </a:t>
          </a:r>
          <a:r>
            <a:rPr lang="en-US" sz="2000" kern="1200" dirty="0" err="1" smtClean="0">
              <a:latin typeface="Calibri" pitchFamily="34" charset="0"/>
            </a:rPr>
            <a:t>apabila</a:t>
          </a:r>
          <a:r>
            <a:rPr lang="en-US" sz="2000" kern="1200" dirty="0" smtClean="0">
              <a:latin typeface="Calibri" pitchFamily="34" charset="0"/>
            </a:rPr>
            <a:t> </a:t>
          </a:r>
          <a:r>
            <a:rPr lang="en-US" sz="2000" kern="1200" dirty="0" err="1" smtClean="0">
              <a:latin typeface="Calibri" pitchFamily="34" charset="0"/>
            </a:rPr>
            <a:t>akan</a:t>
          </a:r>
          <a:r>
            <a:rPr lang="en-US" sz="2000" kern="1200" dirty="0" smtClean="0">
              <a:latin typeface="Calibri" pitchFamily="34" charset="0"/>
            </a:rPr>
            <a:t> </a:t>
          </a:r>
          <a:r>
            <a:rPr lang="en-US" sz="2000" kern="1200" dirty="0" err="1" smtClean="0">
              <a:latin typeface="Calibri" pitchFamily="34" charset="0"/>
            </a:rPr>
            <a:t>digunakan</a:t>
          </a:r>
          <a:r>
            <a:rPr lang="en-US" sz="2000" kern="1200" dirty="0" smtClean="0">
              <a:latin typeface="Calibri" pitchFamily="34" charset="0"/>
            </a:rPr>
            <a:t> </a:t>
          </a:r>
          <a:r>
            <a:rPr lang="en-US" sz="2000" kern="1200" dirty="0" err="1" smtClean="0">
              <a:latin typeface="Calibri" pitchFamily="34" charset="0"/>
            </a:rPr>
            <a:t>untuk</a:t>
          </a:r>
          <a:r>
            <a:rPr lang="en-US" sz="2000" kern="1200" dirty="0" smtClean="0">
              <a:latin typeface="Calibri" pitchFamily="34" charset="0"/>
            </a:rPr>
            <a:t> </a:t>
          </a:r>
          <a:r>
            <a:rPr lang="en-US" sz="2000" kern="1200" dirty="0" err="1" smtClean="0">
              <a:latin typeface="Calibri" pitchFamily="34" charset="0"/>
            </a:rPr>
            <a:t>kepentingan</a:t>
          </a:r>
          <a:r>
            <a:rPr lang="en-US" sz="2000" kern="1200" dirty="0" smtClean="0">
              <a:latin typeface="Calibri" pitchFamily="34" charset="0"/>
            </a:rPr>
            <a:t> </a:t>
          </a:r>
          <a:r>
            <a:rPr lang="en-US" sz="2000" kern="1200" dirty="0" err="1" smtClean="0">
              <a:latin typeface="Calibri" pitchFamily="34" charset="0"/>
            </a:rPr>
            <a:t>umum</a:t>
          </a:r>
          <a:r>
            <a:rPr lang="en-US" sz="2000" kern="1200" dirty="0" smtClean="0">
              <a:latin typeface="Calibri" pitchFamily="34" charset="0"/>
            </a:rPr>
            <a:t>. </a:t>
          </a:r>
          <a:endParaRPr lang="id-ID" sz="2000" kern="1200" dirty="0"/>
        </a:p>
      </dsp:txBody>
      <dsp:txXfrm>
        <a:off x="155023" y="2392879"/>
        <a:ext cx="3937025" cy="2703072"/>
      </dsp:txXfrm>
    </dsp:sp>
    <dsp:sp modelId="{9D5E33CA-BAC3-419C-B57F-86BAC15A2F0B}">
      <dsp:nvSpPr>
        <dsp:cNvPr id="0" name=""/>
        <dsp:cNvSpPr/>
      </dsp:nvSpPr>
      <dsp:spPr>
        <a:xfrm>
          <a:off x="4449753" y="2246649"/>
          <a:ext cx="4229485" cy="29955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id-ID" sz="2000" kern="1200" smtClean="0"/>
            <a:t>Untuk dapat menerapkan fungsi sosial hak atas tanah diperlukan partisipasi dari seluruh warga negara yang diwujudkan dalam perilaku untuk mematuhi aturan hukum tanah khususnya berkaitan dengan fungsi sosial hak atas tanah. </a:t>
          </a:r>
          <a:endParaRPr lang="id-ID" sz="2000" kern="1200" dirty="0"/>
        </a:p>
      </dsp:txBody>
      <dsp:txXfrm>
        <a:off x="4595983" y="2392879"/>
        <a:ext cx="3937025" cy="2703072"/>
      </dsp:txXfrm>
    </dsp:sp>
    <dsp:sp modelId="{0A81D0F4-38F8-4A72-B96D-3CC1DCA8FA0C}">
      <dsp:nvSpPr>
        <dsp:cNvPr id="0" name=""/>
        <dsp:cNvSpPr/>
      </dsp:nvSpPr>
      <dsp:spPr>
        <a:xfrm>
          <a:off x="8890713" y="2246649"/>
          <a:ext cx="4229485" cy="29955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smtClean="0"/>
            <a:t>Perilaku ini akan terwujud apabila warga negara tahu nilai kebaikan (</a:t>
          </a:r>
          <a:r>
            <a:rPr lang="id-ID" sz="2000" i="1" kern="1200" smtClean="0"/>
            <a:t>moral knowing</a:t>
          </a:r>
          <a:r>
            <a:rPr lang="id-ID" sz="2000" kern="1200" smtClean="0"/>
            <a:t>) dari fungsi sosial hak atas tanah, mau berbuat menerapkan fungsi sosial hak atas tanah </a:t>
          </a:r>
          <a:r>
            <a:rPr lang="id-ID" sz="2000" i="1" kern="1200" smtClean="0"/>
            <a:t>(moral feeling</a:t>
          </a:r>
          <a:r>
            <a:rPr lang="id-ID" sz="2000" kern="1200" smtClean="0"/>
            <a:t>), dan diwujudkan dalam sikap hidup untuk menerapkan fungsi sosial hak atas tanah (</a:t>
          </a:r>
          <a:r>
            <a:rPr lang="id-ID" sz="2000" i="1" kern="1200" smtClean="0"/>
            <a:t>moral action</a:t>
          </a:r>
          <a:r>
            <a:rPr lang="id-ID" sz="2000" kern="1200" smtClean="0"/>
            <a:t>). </a:t>
          </a:r>
          <a:endParaRPr lang="en-US" sz="2000" kern="1200" dirty="0" smtClean="0"/>
        </a:p>
      </dsp:txBody>
      <dsp:txXfrm>
        <a:off x="9036943" y="2392879"/>
        <a:ext cx="3937025" cy="2703072"/>
      </dsp:txXfrm>
    </dsp:sp>
    <dsp:sp modelId="{00CD0E61-93EE-485E-9511-65498C4A9D2E}">
      <dsp:nvSpPr>
        <dsp:cNvPr id="0" name=""/>
        <dsp:cNvSpPr/>
      </dsp:nvSpPr>
      <dsp:spPr>
        <a:xfrm>
          <a:off x="13331672" y="2246649"/>
          <a:ext cx="4229485" cy="29955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smtClean="0"/>
            <a:t>Sehingga akan terwujud karakter warga negara yang baik dalam menerapkan fungsi sosial hak atas tanah. </a:t>
          </a:r>
          <a:endParaRPr lang="en-US" sz="2000" kern="1200" dirty="0" smtClean="0"/>
        </a:p>
      </dsp:txBody>
      <dsp:txXfrm>
        <a:off x="13477902" y="2392879"/>
        <a:ext cx="3937025" cy="270307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19BFA6-89EB-4D76-957E-E1C3AE8B4DCF}" type="datetimeFigureOut">
              <a:rPr lang="en-US" smtClean="0"/>
              <a:t>11/27/2018</a:t>
            </a:fld>
            <a:endParaRPr 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509484-7E19-44C5-BBA7-955540985A41}" type="slidenum">
              <a:rPr lang="en-US" smtClean="0"/>
              <a:t>‹#›</a:t>
            </a:fld>
            <a:endParaRPr lang="en-US"/>
          </a:p>
        </p:txBody>
      </p:sp>
    </p:spTree>
    <p:extLst>
      <p:ext uri="{BB962C8B-B14F-4D97-AF65-F5344CB8AC3E}">
        <p14:creationId xmlns:p14="http://schemas.microsoft.com/office/powerpoint/2010/main" val="1316072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FB5F9-9D2A-4583-AD64-D8BB94702748}" type="datetimeFigureOut">
              <a:rPr lang="en-US" smtClean="0"/>
              <a:t>11/27/2018</a:t>
            </a:fld>
            <a:endParaRPr lang="en-US"/>
          </a:p>
        </p:txBody>
      </p:sp>
      <p:sp>
        <p:nvSpPr>
          <p:cNvPr id="4" name="スライド イメージ プレースホルダー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9FC20-7366-4A0C-AA7D-F4AAF6FB2A89}" type="slidenum">
              <a:rPr lang="en-US" smtClean="0"/>
              <a:t>‹#›</a:t>
            </a:fld>
            <a:endParaRPr lang="en-US"/>
          </a:p>
        </p:txBody>
      </p:sp>
    </p:spTree>
    <p:extLst>
      <p:ext uri="{BB962C8B-B14F-4D97-AF65-F5344CB8AC3E}">
        <p14:creationId xmlns:p14="http://schemas.microsoft.com/office/powerpoint/2010/main" val="1848153204"/>
      </p:ext>
    </p:extLst>
  </p:cSld>
  <p:clrMap bg1="lt1" tx1="dk1" bg2="lt2" tx2="dk2" accent1="accent1" accent2="accent2" accent3="accent3" accent4="accent4" accent5="accent5" accent6="accent6" hlink="hlink" folHlink="folHlink"/>
  <p:notesStyle>
    <a:lvl1pPr marL="0" algn="l" defTabSz="1632753" rtl="0" eaLnBrk="1" latinLnBrk="0" hangingPunct="1">
      <a:defRPr sz="2100" kern="1200">
        <a:solidFill>
          <a:schemeClr val="tx1"/>
        </a:solidFill>
        <a:latin typeface="+mn-lt"/>
        <a:ea typeface="+mn-ea"/>
        <a:cs typeface="+mn-cs"/>
      </a:defRPr>
    </a:lvl1pPr>
    <a:lvl2pPr marL="816376" algn="l" defTabSz="1632753" rtl="0" eaLnBrk="1" latinLnBrk="0" hangingPunct="1">
      <a:defRPr sz="2100" kern="1200">
        <a:solidFill>
          <a:schemeClr val="tx1"/>
        </a:solidFill>
        <a:latin typeface="+mn-lt"/>
        <a:ea typeface="+mn-ea"/>
        <a:cs typeface="+mn-cs"/>
      </a:defRPr>
    </a:lvl2pPr>
    <a:lvl3pPr marL="1632753" algn="l" defTabSz="1632753" rtl="0" eaLnBrk="1" latinLnBrk="0" hangingPunct="1">
      <a:defRPr sz="2100" kern="1200">
        <a:solidFill>
          <a:schemeClr val="tx1"/>
        </a:solidFill>
        <a:latin typeface="+mn-lt"/>
        <a:ea typeface="+mn-ea"/>
        <a:cs typeface="+mn-cs"/>
      </a:defRPr>
    </a:lvl3pPr>
    <a:lvl4pPr marL="2449129" algn="l" defTabSz="1632753" rtl="0" eaLnBrk="1" latinLnBrk="0" hangingPunct="1">
      <a:defRPr sz="2100" kern="1200">
        <a:solidFill>
          <a:schemeClr val="tx1"/>
        </a:solidFill>
        <a:latin typeface="+mn-lt"/>
        <a:ea typeface="+mn-ea"/>
        <a:cs typeface="+mn-cs"/>
      </a:defRPr>
    </a:lvl4pPr>
    <a:lvl5pPr marL="3265505" algn="l" defTabSz="1632753" rtl="0" eaLnBrk="1" latinLnBrk="0" hangingPunct="1">
      <a:defRPr sz="2100" kern="1200">
        <a:solidFill>
          <a:schemeClr val="tx1"/>
        </a:solidFill>
        <a:latin typeface="+mn-lt"/>
        <a:ea typeface="+mn-ea"/>
        <a:cs typeface="+mn-cs"/>
      </a:defRPr>
    </a:lvl5pPr>
    <a:lvl6pPr marL="4081882" algn="l" defTabSz="1632753" rtl="0" eaLnBrk="1" latinLnBrk="0" hangingPunct="1">
      <a:defRPr sz="2100" kern="1200">
        <a:solidFill>
          <a:schemeClr val="tx1"/>
        </a:solidFill>
        <a:latin typeface="+mn-lt"/>
        <a:ea typeface="+mn-ea"/>
        <a:cs typeface="+mn-cs"/>
      </a:defRPr>
    </a:lvl6pPr>
    <a:lvl7pPr marL="4898258" algn="l" defTabSz="1632753" rtl="0" eaLnBrk="1" latinLnBrk="0" hangingPunct="1">
      <a:defRPr sz="2100" kern="1200">
        <a:solidFill>
          <a:schemeClr val="tx1"/>
        </a:solidFill>
        <a:latin typeface="+mn-lt"/>
        <a:ea typeface="+mn-ea"/>
        <a:cs typeface="+mn-cs"/>
      </a:defRPr>
    </a:lvl7pPr>
    <a:lvl8pPr marL="5714634" algn="l" defTabSz="1632753" rtl="0" eaLnBrk="1" latinLnBrk="0" hangingPunct="1">
      <a:defRPr sz="2100" kern="1200">
        <a:solidFill>
          <a:schemeClr val="tx1"/>
        </a:solidFill>
        <a:latin typeface="+mn-lt"/>
        <a:ea typeface="+mn-ea"/>
        <a:cs typeface="+mn-cs"/>
      </a:defRPr>
    </a:lvl8pPr>
    <a:lvl9pPr marL="6531011" algn="l" defTabSz="1632753" rtl="0" eaLnBrk="1" latinLnBrk="0" hangingPunct="1">
      <a:defRPr sz="2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ain Title">
    <p:spTree>
      <p:nvGrpSpPr>
        <p:cNvPr id="1" name=""/>
        <p:cNvGrpSpPr/>
        <p:nvPr/>
      </p:nvGrpSpPr>
      <p:grpSpPr>
        <a:xfrm>
          <a:off x="0" y="0"/>
          <a:ext cx="0" cy="0"/>
          <a:chOff x="0" y="0"/>
          <a:chExt cx="0" cy="0"/>
        </a:xfrm>
      </p:grpSpPr>
      <p:sp>
        <p:nvSpPr>
          <p:cNvPr id="3" name="サブタイトル 2"/>
          <p:cNvSpPr>
            <a:spLocks noGrp="1"/>
          </p:cNvSpPr>
          <p:nvPr>
            <p:ph type="subTitle" idx="1" hasCustomPrompt="1"/>
          </p:nvPr>
        </p:nvSpPr>
        <p:spPr>
          <a:xfrm>
            <a:off x="2302446" y="5719564"/>
            <a:ext cx="13681520" cy="1584176"/>
          </a:xfrm>
        </p:spPr>
        <p:txBody>
          <a:bodyPr>
            <a:noAutofit/>
          </a:bodyPr>
          <a:lstStyle>
            <a:lvl1pPr marL="0" indent="0" algn="ctr">
              <a:lnSpc>
                <a:spcPts val="3000"/>
              </a:lnSpc>
              <a:buNone/>
              <a:defRPr sz="3600" i="0" baseline="0">
                <a:solidFill>
                  <a:schemeClr val="accent1"/>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a:p>
            <a:r>
              <a:rPr lang="en-US" dirty="0" smtClean="0"/>
              <a:t>Sub Title Here</a:t>
            </a:r>
            <a:endParaRPr lang="en-US" dirty="0"/>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図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02645" y="4947478"/>
            <a:ext cx="12313369" cy="856887"/>
          </a:xfrm>
          <a:prstGeom prst="rect">
            <a:avLst/>
          </a:prstGeom>
        </p:spPr>
      </p:pic>
      <p:pic>
        <p:nvPicPr>
          <p:cNvPr id="5" name="図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58430" y="4475196"/>
            <a:ext cx="11019680" cy="1368152"/>
          </a:xfrm>
          <a:prstGeom prst="rect">
            <a:avLst/>
          </a:prstGeom>
        </p:spPr>
      </p:pic>
      <p:sp>
        <p:nvSpPr>
          <p:cNvPr id="2" name="タイトル 1"/>
          <p:cNvSpPr>
            <a:spLocks noGrp="1"/>
          </p:cNvSpPr>
          <p:nvPr>
            <p:ph type="ctrTitle" hasCustomPrompt="1"/>
          </p:nvPr>
        </p:nvSpPr>
        <p:spPr>
          <a:xfrm>
            <a:off x="2955656" y="4207396"/>
            <a:ext cx="12380238" cy="1401766"/>
          </a:xfrm>
        </p:spPr>
        <p:txBody>
          <a:bodyPr anchor="b">
            <a:noAutofit/>
          </a:bodyPr>
          <a:lstStyle>
            <a:lvl1pPr algn="ctr">
              <a:lnSpc>
                <a:spcPts val="9000"/>
              </a:lnSpc>
              <a:defRPr sz="9600"/>
            </a:lvl1pPr>
          </a:lstStyle>
          <a:p>
            <a:r>
              <a:rPr lang="en-US" altLang="ja-JP" dirty="0" smtClean="0"/>
              <a:t>Presentation Title Here</a:t>
            </a:r>
            <a:endParaRPr lang="en-US" dirty="0"/>
          </a:p>
        </p:txBody>
      </p:sp>
    </p:spTree>
    <p:extLst>
      <p:ext uri="{BB962C8B-B14F-4D97-AF65-F5344CB8AC3E}">
        <p14:creationId xmlns:p14="http://schemas.microsoft.com/office/powerpoint/2010/main" val="366110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1" presetID="2" presetClass="entr" presetSubtype="4" decel="100000" fill="hold" grpId="0" nodeType="withEffect">
                                  <p:stCondLst>
                                    <p:cond delay="25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10000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 Images - 3 Columns - Horizontal">
    <p:spTree>
      <p:nvGrpSpPr>
        <p:cNvPr id="1" name=""/>
        <p:cNvGrpSpPr/>
        <p:nvPr/>
      </p:nvGrpSpPr>
      <p:grpSpPr>
        <a:xfrm>
          <a:off x="0" y="0"/>
          <a:ext cx="0" cy="0"/>
          <a:chOff x="0" y="0"/>
          <a:chExt cx="0" cy="0"/>
        </a:xfrm>
      </p:grpSpPr>
      <p:sp>
        <p:nvSpPr>
          <p:cNvPr id="24" name="対角する 2 つの角を切り取った四角形 23"/>
          <p:cNvSpPr/>
          <p:nvPr userDrawn="1"/>
        </p:nvSpPr>
        <p:spPr>
          <a:xfrm rot="163596">
            <a:off x="1390039" y="219657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5927028" y="233518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5936392" y="305526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5" name="対角する 2 つの角を切り取った四角形 14"/>
          <p:cNvSpPr/>
          <p:nvPr userDrawn="1"/>
        </p:nvSpPr>
        <p:spPr>
          <a:xfrm rot="21054230">
            <a:off x="1087412" y="237973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図プレースホルダー 8"/>
          <p:cNvSpPr>
            <a:spLocks noGrp="1"/>
          </p:cNvSpPr>
          <p:nvPr>
            <p:ph type="pic" sz="quarter" idx="16" hasCustomPrompt="1"/>
          </p:nvPr>
        </p:nvSpPr>
        <p:spPr>
          <a:xfrm rot="21432298">
            <a:off x="1205188" y="219309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25" name="対角する 2 つの角を切り取った四角形 24"/>
          <p:cNvSpPr/>
          <p:nvPr userDrawn="1"/>
        </p:nvSpPr>
        <p:spPr>
          <a:xfrm rot="163596">
            <a:off x="12344271" y="465871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テキスト プレースホルダー 22"/>
          <p:cNvSpPr>
            <a:spLocks noGrp="1"/>
          </p:cNvSpPr>
          <p:nvPr>
            <p:ph type="body" sz="quarter" idx="17" hasCustomPrompt="1"/>
          </p:nvPr>
        </p:nvSpPr>
        <p:spPr>
          <a:xfrm>
            <a:off x="2111293" y="4797329"/>
            <a:ext cx="9650468" cy="805744"/>
          </a:xfrm>
        </p:spPr>
        <p:txBody>
          <a:bodyPr anchor="b">
            <a:normAutofit/>
          </a:bodyPr>
          <a:lstStyle>
            <a:lvl1pPr algn="r">
              <a:defRPr sz="4800">
                <a:solidFill>
                  <a:srgbClr val="525252"/>
                </a:solidFill>
                <a:latin typeface="+mj-lt"/>
              </a:defRPr>
            </a:lvl1pPr>
          </a:lstStyle>
          <a:p>
            <a:pPr lvl="0"/>
            <a:r>
              <a:rPr lang="en-US" dirty="0" smtClean="0"/>
              <a:t>Text Here</a:t>
            </a:r>
            <a:endParaRPr lang="en-US" dirty="0"/>
          </a:p>
        </p:txBody>
      </p:sp>
      <p:sp>
        <p:nvSpPr>
          <p:cNvPr id="28" name="テキスト プレースホルダー 5"/>
          <p:cNvSpPr>
            <a:spLocks noGrp="1"/>
          </p:cNvSpPr>
          <p:nvPr>
            <p:ph type="body" sz="quarter" idx="18" hasCustomPrompt="1"/>
          </p:nvPr>
        </p:nvSpPr>
        <p:spPr>
          <a:xfrm>
            <a:off x="2120657" y="5517409"/>
            <a:ext cx="9641554" cy="1381808"/>
          </a:xfrm>
        </p:spPr>
        <p:txBody>
          <a:bodyPr>
            <a:normAutofit/>
          </a:bodyPr>
          <a:lstStyle>
            <a:lvl1pPr algn="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9" name="対角する 2 つの角を切り取った四角形 28"/>
          <p:cNvSpPr/>
          <p:nvPr userDrawn="1"/>
        </p:nvSpPr>
        <p:spPr>
          <a:xfrm rot="21054230">
            <a:off x="12041644" y="484187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図プレースホルダー 8"/>
          <p:cNvSpPr>
            <a:spLocks noGrp="1"/>
          </p:cNvSpPr>
          <p:nvPr>
            <p:ph type="pic" sz="quarter" idx="19" hasCustomPrompt="1"/>
          </p:nvPr>
        </p:nvSpPr>
        <p:spPr>
          <a:xfrm rot="21432298">
            <a:off x="12159420" y="465523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1" name="対角する 2 つの角を切り取った四角形 30"/>
          <p:cNvSpPr/>
          <p:nvPr userDrawn="1"/>
        </p:nvSpPr>
        <p:spPr>
          <a:xfrm rot="163596">
            <a:off x="3118231" y="717899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テキスト プレースホルダー 22"/>
          <p:cNvSpPr>
            <a:spLocks noGrp="1"/>
          </p:cNvSpPr>
          <p:nvPr>
            <p:ph type="body" sz="quarter" idx="20" hasCustomPrompt="1"/>
          </p:nvPr>
        </p:nvSpPr>
        <p:spPr>
          <a:xfrm>
            <a:off x="7652602" y="731760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34" name="テキスト プレースホルダー 5"/>
          <p:cNvSpPr>
            <a:spLocks noGrp="1"/>
          </p:cNvSpPr>
          <p:nvPr>
            <p:ph type="body" sz="quarter" idx="21" hasCustomPrompt="1"/>
          </p:nvPr>
        </p:nvSpPr>
        <p:spPr>
          <a:xfrm>
            <a:off x="7661966" y="803768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5" name="対角する 2 つの角を切り取った四角形 34"/>
          <p:cNvSpPr/>
          <p:nvPr userDrawn="1"/>
        </p:nvSpPr>
        <p:spPr>
          <a:xfrm rot="21054230">
            <a:off x="2815604" y="736215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図プレースホルダー 8"/>
          <p:cNvSpPr>
            <a:spLocks noGrp="1"/>
          </p:cNvSpPr>
          <p:nvPr>
            <p:ph type="pic" sz="quarter" idx="22" hasCustomPrompt="1"/>
          </p:nvPr>
        </p:nvSpPr>
        <p:spPr>
          <a:xfrm rot="21432298">
            <a:off x="2933380" y="717551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Tree>
    <p:extLst>
      <p:ext uri="{BB962C8B-B14F-4D97-AF65-F5344CB8AC3E}">
        <p14:creationId xmlns:p14="http://schemas.microsoft.com/office/powerpoint/2010/main" val="3163016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 decel="100000" fill="hold" grpId="0" nodeType="after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ppt_x"/>
                                          </p:val>
                                        </p:tav>
                                        <p:tav tm="100000">
                                          <p:val>
                                            <p:strVal val="#ppt_x"/>
                                          </p:val>
                                        </p:tav>
                                      </p:tavLst>
                                    </p:anim>
                                    <p:anim calcmode="lin" valueType="num">
                                      <p:cBhvr additive="base">
                                        <p:cTn id="25" dur="500" fill="hold"/>
                                        <p:tgtEl>
                                          <p:spTgt spid="16"/>
                                        </p:tgtEl>
                                        <p:attrNameLst>
                                          <p:attrName>ppt_y</p:attrName>
                                        </p:attrNameLst>
                                      </p:cBhvr>
                                      <p:tavLst>
                                        <p:tav tm="0">
                                          <p:val>
                                            <p:strVal val="0-#ppt_h/2"/>
                                          </p:val>
                                        </p:tav>
                                        <p:tav tm="100000">
                                          <p:val>
                                            <p:strVal val="#ppt_y"/>
                                          </p:val>
                                        </p:tav>
                                      </p:tavLst>
                                    </p:anim>
                                  </p:childTnLst>
                                </p:cTn>
                              </p:par>
                              <p:par>
                                <p:cTn id="26" presetID="2" presetClass="entr" presetSubtype="8" decel="10000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0-#ppt_w/2"/>
                                          </p:val>
                                        </p:tav>
                                        <p:tav tm="100000">
                                          <p:val>
                                            <p:strVal val="#ppt_x"/>
                                          </p:val>
                                        </p:tav>
                                      </p:tavLst>
                                    </p:anim>
                                    <p:anim calcmode="lin" valueType="num">
                                      <p:cBhvr additive="base">
                                        <p:cTn id="29" dur="500" fill="hold"/>
                                        <p:tgtEl>
                                          <p:spTgt spid="15"/>
                                        </p:tgtEl>
                                        <p:attrNameLst>
                                          <p:attrName>ppt_y</p:attrName>
                                        </p:attrNameLst>
                                      </p:cBhvr>
                                      <p:tavLst>
                                        <p:tav tm="0">
                                          <p:val>
                                            <p:strVal val="#ppt_y"/>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 calcmode="lin" valueType="num">
                                      <p:cBhvr additive="base">
                                        <p:cTn id="32" dur="500" fill="hold"/>
                                        <p:tgtEl>
                                          <p:spTgt spid="24"/>
                                        </p:tgtEl>
                                        <p:attrNameLst>
                                          <p:attrName>ppt_x</p:attrName>
                                        </p:attrNameLst>
                                      </p:cBhvr>
                                      <p:tavLst>
                                        <p:tav tm="0">
                                          <p:val>
                                            <p:strVal val="1+#ppt_w/2"/>
                                          </p:val>
                                        </p:tav>
                                        <p:tav tm="100000">
                                          <p:val>
                                            <p:strVal val="#ppt_x"/>
                                          </p:val>
                                        </p:tav>
                                      </p:tavLst>
                                    </p:anim>
                                    <p:anim calcmode="lin" valueType="num">
                                      <p:cBhvr additive="base">
                                        <p:cTn id="33" dur="500" fill="hold"/>
                                        <p:tgtEl>
                                          <p:spTgt spid="24"/>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2" decel="100000" fill="hold" grpId="0" nodeType="afterEffect">
                                  <p:stCondLst>
                                    <p:cond delay="0"/>
                                  </p:stCondLst>
                                  <p:childTnLst>
                                    <p:set>
                                      <p:cBhvr>
                                        <p:cTn id="36" dur="1" fill="hold">
                                          <p:stCondLst>
                                            <p:cond delay="0"/>
                                          </p:stCondLst>
                                        </p:cTn>
                                        <p:tgtEl>
                                          <p:spTgt spid="23">
                                            <p:txEl>
                                              <p:pRg st="0" end="0"/>
                                            </p:txEl>
                                          </p:spTgt>
                                        </p:tgtEl>
                                        <p:attrNameLst>
                                          <p:attrName>style.visibility</p:attrName>
                                        </p:attrNameLst>
                                      </p:cBhvr>
                                      <p:to>
                                        <p:strVal val="visible"/>
                                      </p:to>
                                    </p:set>
                                    <p:anim calcmode="lin" valueType="num">
                                      <p:cBhvr additive="base">
                                        <p:cTn id="37"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
                                            <p:txEl>
                                              <p:pRg st="0" end="0"/>
                                            </p:txEl>
                                          </p:spTgt>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250"/>
                                  </p:stCondLst>
                                  <p:childTnLst>
                                    <p:set>
                                      <p:cBhvr>
                                        <p:cTn id="40" dur="1" fill="hold">
                                          <p:stCondLst>
                                            <p:cond delay="0"/>
                                          </p:stCondLst>
                                        </p:cTn>
                                        <p:tgtEl>
                                          <p:spTgt spid="6">
                                            <p:txEl>
                                              <p:pRg st="0" end="0"/>
                                            </p:txEl>
                                          </p:spTgt>
                                        </p:tgtEl>
                                        <p:attrNameLst>
                                          <p:attrName>style.visibility</p:attrName>
                                        </p:attrNameLst>
                                      </p:cBhvr>
                                      <p:to>
                                        <p:strVal val="visible"/>
                                      </p:to>
                                    </p:set>
                                    <p:anim calcmode="lin" valueType="num">
                                      <p:cBhvr additive="base">
                                        <p:cTn id="41"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000"/>
                            </p:stCondLst>
                            <p:childTnLst>
                              <p:par>
                                <p:cTn id="44" presetID="2" presetClass="entr" presetSubtype="1" decel="100000" fill="hold" grpId="0" nodeType="afterEffect">
                                  <p:stCondLst>
                                    <p:cond delay="25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0-#ppt_h/2"/>
                                          </p:val>
                                        </p:tav>
                                        <p:tav tm="100000">
                                          <p:val>
                                            <p:strVal val="#ppt_y"/>
                                          </p:val>
                                        </p:tav>
                                      </p:tavLst>
                                    </p:anim>
                                  </p:childTnLst>
                                </p:cTn>
                              </p:par>
                              <p:par>
                                <p:cTn id="48" presetID="2" presetClass="entr" presetSubtype="8" decel="100000" fill="hold" grpId="0" nodeType="withEffect">
                                  <p:stCondLst>
                                    <p:cond delay="250"/>
                                  </p:stCondLst>
                                  <p:childTnLst>
                                    <p:set>
                                      <p:cBhvr>
                                        <p:cTn id="49" dur="1" fill="hold">
                                          <p:stCondLst>
                                            <p:cond delay="0"/>
                                          </p:stCondLst>
                                        </p:cTn>
                                        <p:tgtEl>
                                          <p:spTgt spid="29"/>
                                        </p:tgtEl>
                                        <p:attrNameLst>
                                          <p:attrName>style.visibility</p:attrName>
                                        </p:attrNameLst>
                                      </p:cBhvr>
                                      <p:to>
                                        <p:strVal val="visible"/>
                                      </p:to>
                                    </p:set>
                                    <p:anim calcmode="lin" valueType="num">
                                      <p:cBhvr additive="base">
                                        <p:cTn id="50" dur="500" fill="hold"/>
                                        <p:tgtEl>
                                          <p:spTgt spid="29"/>
                                        </p:tgtEl>
                                        <p:attrNameLst>
                                          <p:attrName>ppt_x</p:attrName>
                                        </p:attrNameLst>
                                      </p:cBhvr>
                                      <p:tavLst>
                                        <p:tav tm="0">
                                          <p:val>
                                            <p:strVal val="0-#ppt_w/2"/>
                                          </p:val>
                                        </p:tav>
                                        <p:tav tm="100000">
                                          <p:val>
                                            <p:strVal val="#ppt_x"/>
                                          </p:val>
                                        </p:tav>
                                      </p:tavLst>
                                    </p:anim>
                                    <p:anim calcmode="lin" valueType="num">
                                      <p:cBhvr additive="base">
                                        <p:cTn id="51" dur="500" fill="hold"/>
                                        <p:tgtEl>
                                          <p:spTgt spid="29"/>
                                        </p:tgtEl>
                                        <p:attrNameLst>
                                          <p:attrName>ppt_y</p:attrName>
                                        </p:attrNameLst>
                                      </p:cBhvr>
                                      <p:tavLst>
                                        <p:tav tm="0">
                                          <p:val>
                                            <p:strVal val="#ppt_y"/>
                                          </p:val>
                                        </p:tav>
                                        <p:tav tm="100000">
                                          <p:val>
                                            <p:strVal val="#ppt_y"/>
                                          </p:val>
                                        </p:tav>
                                      </p:tavLst>
                                    </p:anim>
                                  </p:childTnLst>
                                </p:cTn>
                              </p:par>
                              <p:par>
                                <p:cTn id="52" presetID="2" presetClass="entr" presetSubtype="3" decel="100000" fill="hold" grpId="0" nodeType="withEffect">
                                  <p:stCondLst>
                                    <p:cond delay="25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1+#ppt_w/2"/>
                                          </p:val>
                                        </p:tav>
                                        <p:tav tm="100000">
                                          <p:val>
                                            <p:strVal val="#ppt_x"/>
                                          </p:val>
                                        </p:tav>
                                      </p:tavLst>
                                    </p:anim>
                                    <p:anim calcmode="lin" valueType="num">
                                      <p:cBhvr additive="base">
                                        <p:cTn id="55" dur="500" fill="hold"/>
                                        <p:tgtEl>
                                          <p:spTgt spid="25"/>
                                        </p:tgtEl>
                                        <p:attrNameLst>
                                          <p:attrName>ppt_y</p:attrName>
                                        </p:attrNameLst>
                                      </p:cBhvr>
                                      <p:tavLst>
                                        <p:tav tm="0">
                                          <p:val>
                                            <p:strVal val="0-#ppt_h/2"/>
                                          </p:val>
                                        </p:tav>
                                        <p:tav tm="100000">
                                          <p:val>
                                            <p:strVal val="#ppt_y"/>
                                          </p:val>
                                        </p:tav>
                                      </p:tavLst>
                                    </p:anim>
                                  </p:childTnLst>
                                </p:cTn>
                              </p:par>
                            </p:childTnLst>
                          </p:cTn>
                        </p:par>
                        <p:par>
                          <p:cTn id="56" fill="hold">
                            <p:stCondLst>
                              <p:cond delay="2750"/>
                            </p:stCondLst>
                            <p:childTnLst>
                              <p:par>
                                <p:cTn id="57" presetID="2" presetClass="entr" presetSubtype="8" decel="100000" fill="hold" grpId="0" nodeType="afterEffect">
                                  <p:stCondLst>
                                    <p:cond delay="0"/>
                                  </p:stCondLst>
                                  <p:childTnLst>
                                    <p:set>
                                      <p:cBhvr>
                                        <p:cTn id="58" dur="1" fill="hold">
                                          <p:stCondLst>
                                            <p:cond delay="0"/>
                                          </p:stCondLst>
                                        </p:cTn>
                                        <p:tgtEl>
                                          <p:spTgt spid="27">
                                            <p:txEl>
                                              <p:pRg st="0" end="0"/>
                                            </p:txEl>
                                          </p:spTgt>
                                        </p:tgtEl>
                                        <p:attrNameLst>
                                          <p:attrName>style.visibility</p:attrName>
                                        </p:attrNameLst>
                                      </p:cBhvr>
                                      <p:to>
                                        <p:strVal val="visible"/>
                                      </p:to>
                                    </p:set>
                                    <p:anim calcmode="lin" valueType="num">
                                      <p:cBhvr additive="base">
                                        <p:cTn id="59" dur="500" fill="hold"/>
                                        <p:tgtEl>
                                          <p:spTgt spid="27">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27">
                                            <p:txEl>
                                              <p:pRg st="0" end="0"/>
                                            </p:txEl>
                                          </p:spTgt>
                                        </p:tgtEl>
                                        <p:attrNameLst>
                                          <p:attrName>ppt_y</p:attrName>
                                        </p:attrNameLst>
                                      </p:cBhvr>
                                      <p:tavLst>
                                        <p:tav tm="0">
                                          <p:val>
                                            <p:strVal val="#ppt_y"/>
                                          </p:val>
                                        </p:tav>
                                        <p:tav tm="100000">
                                          <p:val>
                                            <p:strVal val="#ppt_y"/>
                                          </p:val>
                                        </p:tav>
                                      </p:tavLst>
                                    </p:anim>
                                  </p:childTnLst>
                                </p:cTn>
                              </p:par>
                              <p:par>
                                <p:cTn id="61" presetID="2" presetClass="entr" presetSubtype="8" decel="100000" fill="hold" grpId="0" nodeType="withEffect">
                                  <p:stCondLst>
                                    <p:cond delay="250"/>
                                  </p:stCondLst>
                                  <p:childTnLst>
                                    <p:set>
                                      <p:cBhvr>
                                        <p:cTn id="62" dur="1" fill="hold">
                                          <p:stCondLst>
                                            <p:cond delay="0"/>
                                          </p:stCondLst>
                                        </p:cTn>
                                        <p:tgtEl>
                                          <p:spTgt spid="28">
                                            <p:txEl>
                                              <p:pRg st="0" end="0"/>
                                            </p:txEl>
                                          </p:spTgt>
                                        </p:tgtEl>
                                        <p:attrNameLst>
                                          <p:attrName>style.visibility</p:attrName>
                                        </p:attrNameLst>
                                      </p:cBhvr>
                                      <p:to>
                                        <p:strVal val="visible"/>
                                      </p:to>
                                    </p:set>
                                    <p:anim calcmode="lin" valueType="num">
                                      <p:cBhvr additive="base">
                                        <p:cTn id="63" dur="500" fill="hold"/>
                                        <p:tgtEl>
                                          <p:spTgt spid="28">
                                            <p:txEl>
                                              <p:pRg st="0" end="0"/>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28">
                                            <p:txEl>
                                              <p:pRg st="0" end="0"/>
                                            </p:txEl>
                                          </p:spTgt>
                                        </p:tgtEl>
                                        <p:attrNameLst>
                                          <p:attrName>ppt_y</p:attrName>
                                        </p:attrNameLst>
                                      </p:cBhvr>
                                      <p:tavLst>
                                        <p:tav tm="0">
                                          <p:val>
                                            <p:strVal val="#ppt_y"/>
                                          </p:val>
                                        </p:tav>
                                        <p:tav tm="100000">
                                          <p:val>
                                            <p:strVal val="#ppt_y"/>
                                          </p:val>
                                        </p:tav>
                                      </p:tavLst>
                                    </p:anim>
                                  </p:childTnLst>
                                </p:cTn>
                              </p:par>
                            </p:childTnLst>
                          </p:cTn>
                        </p:par>
                        <p:par>
                          <p:cTn id="65" fill="hold">
                            <p:stCondLst>
                              <p:cond delay="3500"/>
                            </p:stCondLst>
                            <p:childTnLst>
                              <p:par>
                                <p:cTn id="66" presetID="2" presetClass="entr" presetSubtype="1" decel="100000" fill="hold" grpId="0" nodeType="afterEffect">
                                  <p:stCondLst>
                                    <p:cond delay="250"/>
                                  </p:stCondLst>
                                  <p:childTnLst>
                                    <p:set>
                                      <p:cBhvr>
                                        <p:cTn id="67" dur="1" fill="hold">
                                          <p:stCondLst>
                                            <p:cond delay="0"/>
                                          </p:stCondLst>
                                        </p:cTn>
                                        <p:tgtEl>
                                          <p:spTgt spid="36"/>
                                        </p:tgtEl>
                                        <p:attrNameLst>
                                          <p:attrName>style.visibility</p:attrName>
                                        </p:attrNameLst>
                                      </p:cBhvr>
                                      <p:to>
                                        <p:strVal val="visible"/>
                                      </p:to>
                                    </p:set>
                                    <p:anim calcmode="lin" valueType="num">
                                      <p:cBhvr additive="base">
                                        <p:cTn id="68" dur="500" fill="hold"/>
                                        <p:tgtEl>
                                          <p:spTgt spid="36"/>
                                        </p:tgtEl>
                                        <p:attrNameLst>
                                          <p:attrName>ppt_x</p:attrName>
                                        </p:attrNameLst>
                                      </p:cBhvr>
                                      <p:tavLst>
                                        <p:tav tm="0">
                                          <p:val>
                                            <p:strVal val="#ppt_x"/>
                                          </p:val>
                                        </p:tav>
                                        <p:tav tm="100000">
                                          <p:val>
                                            <p:strVal val="#ppt_x"/>
                                          </p:val>
                                        </p:tav>
                                      </p:tavLst>
                                    </p:anim>
                                    <p:anim calcmode="lin" valueType="num">
                                      <p:cBhvr additive="base">
                                        <p:cTn id="69" dur="500" fill="hold"/>
                                        <p:tgtEl>
                                          <p:spTgt spid="36"/>
                                        </p:tgtEl>
                                        <p:attrNameLst>
                                          <p:attrName>ppt_y</p:attrName>
                                        </p:attrNameLst>
                                      </p:cBhvr>
                                      <p:tavLst>
                                        <p:tav tm="0">
                                          <p:val>
                                            <p:strVal val="0-#ppt_h/2"/>
                                          </p:val>
                                        </p:tav>
                                        <p:tav tm="100000">
                                          <p:val>
                                            <p:strVal val="#ppt_y"/>
                                          </p:val>
                                        </p:tav>
                                      </p:tavLst>
                                    </p:anim>
                                  </p:childTnLst>
                                </p:cTn>
                              </p:par>
                              <p:par>
                                <p:cTn id="70" presetID="2" presetClass="entr" presetSubtype="8" decel="100000" fill="hold" grpId="0" nodeType="withEffect">
                                  <p:stCondLst>
                                    <p:cond delay="250"/>
                                  </p:stCondLst>
                                  <p:childTnLst>
                                    <p:set>
                                      <p:cBhvr>
                                        <p:cTn id="71" dur="1" fill="hold">
                                          <p:stCondLst>
                                            <p:cond delay="0"/>
                                          </p:stCondLst>
                                        </p:cTn>
                                        <p:tgtEl>
                                          <p:spTgt spid="35"/>
                                        </p:tgtEl>
                                        <p:attrNameLst>
                                          <p:attrName>style.visibility</p:attrName>
                                        </p:attrNameLst>
                                      </p:cBhvr>
                                      <p:to>
                                        <p:strVal val="visible"/>
                                      </p:to>
                                    </p:set>
                                    <p:anim calcmode="lin" valueType="num">
                                      <p:cBhvr additive="base">
                                        <p:cTn id="72" dur="500" fill="hold"/>
                                        <p:tgtEl>
                                          <p:spTgt spid="35"/>
                                        </p:tgtEl>
                                        <p:attrNameLst>
                                          <p:attrName>ppt_x</p:attrName>
                                        </p:attrNameLst>
                                      </p:cBhvr>
                                      <p:tavLst>
                                        <p:tav tm="0">
                                          <p:val>
                                            <p:strVal val="0-#ppt_w/2"/>
                                          </p:val>
                                        </p:tav>
                                        <p:tav tm="100000">
                                          <p:val>
                                            <p:strVal val="#ppt_x"/>
                                          </p:val>
                                        </p:tav>
                                      </p:tavLst>
                                    </p:anim>
                                    <p:anim calcmode="lin" valueType="num">
                                      <p:cBhvr additive="base">
                                        <p:cTn id="73" dur="500" fill="hold"/>
                                        <p:tgtEl>
                                          <p:spTgt spid="35"/>
                                        </p:tgtEl>
                                        <p:attrNameLst>
                                          <p:attrName>ppt_y</p:attrName>
                                        </p:attrNameLst>
                                      </p:cBhvr>
                                      <p:tavLst>
                                        <p:tav tm="0">
                                          <p:val>
                                            <p:strVal val="#ppt_y"/>
                                          </p:val>
                                        </p:tav>
                                        <p:tav tm="100000">
                                          <p:val>
                                            <p:strVal val="#ppt_y"/>
                                          </p:val>
                                        </p:tav>
                                      </p:tavLst>
                                    </p:anim>
                                  </p:childTnLst>
                                </p:cTn>
                              </p:par>
                              <p:par>
                                <p:cTn id="74" presetID="2" presetClass="entr" presetSubtype="3" decel="100000" fill="hold" grpId="0" nodeType="withEffect">
                                  <p:stCondLst>
                                    <p:cond delay="250"/>
                                  </p:stCondLst>
                                  <p:childTnLst>
                                    <p:set>
                                      <p:cBhvr>
                                        <p:cTn id="75" dur="1" fill="hold">
                                          <p:stCondLst>
                                            <p:cond delay="0"/>
                                          </p:stCondLst>
                                        </p:cTn>
                                        <p:tgtEl>
                                          <p:spTgt spid="31"/>
                                        </p:tgtEl>
                                        <p:attrNameLst>
                                          <p:attrName>style.visibility</p:attrName>
                                        </p:attrNameLst>
                                      </p:cBhvr>
                                      <p:to>
                                        <p:strVal val="visible"/>
                                      </p:to>
                                    </p:set>
                                    <p:anim calcmode="lin" valueType="num">
                                      <p:cBhvr additive="base">
                                        <p:cTn id="76" dur="500" fill="hold"/>
                                        <p:tgtEl>
                                          <p:spTgt spid="31"/>
                                        </p:tgtEl>
                                        <p:attrNameLst>
                                          <p:attrName>ppt_x</p:attrName>
                                        </p:attrNameLst>
                                      </p:cBhvr>
                                      <p:tavLst>
                                        <p:tav tm="0">
                                          <p:val>
                                            <p:strVal val="1+#ppt_w/2"/>
                                          </p:val>
                                        </p:tav>
                                        <p:tav tm="100000">
                                          <p:val>
                                            <p:strVal val="#ppt_x"/>
                                          </p:val>
                                        </p:tav>
                                      </p:tavLst>
                                    </p:anim>
                                    <p:anim calcmode="lin" valueType="num">
                                      <p:cBhvr additive="base">
                                        <p:cTn id="77" dur="500" fill="hold"/>
                                        <p:tgtEl>
                                          <p:spTgt spid="31"/>
                                        </p:tgtEl>
                                        <p:attrNameLst>
                                          <p:attrName>ppt_y</p:attrName>
                                        </p:attrNameLst>
                                      </p:cBhvr>
                                      <p:tavLst>
                                        <p:tav tm="0">
                                          <p:val>
                                            <p:strVal val="0-#ppt_h/2"/>
                                          </p:val>
                                        </p:tav>
                                        <p:tav tm="100000">
                                          <p:val>
                                            <p:strVal val="#ppt_y"/>
                                          </p:val>
                                        </p:tav>
                                      </p:tavLst>
                                    </p:anim>
                                  </p:childTnLst>
                                </p:cTn>
                              </p:par>
                            </p:childTnLst>
                          </p:cTn>
                        </p:par>
                        <p:par>
                          <p:cTn id="78" fill="hold">
                            <p:stCondLst>
                              <p:cond delay="4250"/>
                            </p:stCondLst>
                            <p:childTnLst>
                              <p:par>
                                <p:cTn id="79" presetID="2" presetClass="entr" presetSubtype="2" decel="100000" fill="hold" grpId="0" nodeType="afterEffect">
                                  <p:stCondLst>
                                    <p:cond delay="0"/>
                                  </p:stCondLst>
                                  <p:childTnLst>
                                    <p:set>
                                      <p:cBhvr>
                                        <p:cTn id="80" dur="1" fill="hold">
                                          <p:stCondLst>
                                            <p:cond delay="0"/>
                                          </p:stCondLst>
                                        </p:cTn>
                                        <p:tgtEl>
                                          <p:spTgt spid="33">
                                            <p:txEl>
                                              <p:pRg st="0" end="0"/>
                                            </p:txEl>
                                          </p:spTgt>
                                        </p:tgtEl>
                                        <p:attrNameLst>
                                          <p:attrName>style.visibility</p:attrName>
                                        </p:attrNameLst>
                                      </p:cBhvr>
                                      <p:to>
                                        <p:strVal val="visible"/>
                                      </p:to>
                                    </p:set>
                                    <p:anim calcmode="lin" valueType="num">
                                      <p:cBhvr additive="base">
                                        <p:cTn id="81"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82" dur="500" fill="hold"/>
                                        <p:tgtEl>
                                          <p:spTgt spid="33">
                                            <p:txEl>
                                              <p:pRg st="0" end="0"/>
                                            </p:txEl>
                                          </p:spTgt>
                                        </p:tgtEl>
                                        <p:attrNameLst>
                                          <p:attrName>ppt_y</p:attrName>
                                        </p:attrNameLst>
                                      </p:cBhvr>
                                      <p:tavLst>
                                        <p:tav tm="0">
                                          <p:val>
                                            <p:strVal val="#ppt_y"/>
                                          </p:val>
                                        </p:tav>
                                        <p:tav tm="100000">
                                          <p:val>
                                            <p:strVal val="#ppt_y"/>
                                          </p:val>
                                        </p:tav>
                                      </p:tavLst>
                                    </p:anim>
                                  </p:childTnLst>
                                </p:cTn>
                              </p:par>
                              <p:par>
                                <p:cTn id="83" presetID="2" presetClass="entr" presetSubtype="2" decel="100000" fill="hold" grpId="0" nodeType="withEffect">
                                  <p:stCondLst>
                                    <p:cond delay="250"/>
                                  </p:stCondLst>
                                  <p:childTnLst>
                                    <p:set>
                                      <p:cBhvr>
                                        <p:cTn id="84" dur="1" fill="hold">
                                          <p:stCondLst>
                                            <p:cond delay="0"/>
                                          </p:stCondLst>
                                        </p:cTn>
                                        <p:tgtEl>
                                          <p:spTgt spid="34">
                                            <p:txEl>
                                              <p:pRg st="0" end="0"/>
                                            </p:txEl>
                                          </p:spTgt>
                                        </p:tgtEl>
                                        <p:attrNameLst>
                                          <p:attrName>style.visibility</p:attrName>
                                        </p:attrNameLst>
                                      </p:cBhvr>
                                      <p:to>
                                        <p:strVal val="visible"/>
                                      </p:to>
                                    </p:set>
                                    <p:anim calcmode="lin" valueType="num">
                                      <p:cBhvr additive="base">
                                        <p:cTn id="85" dur="500" fill="hold"/>
                                        <p:tgtEl>
                                          <p:spTgt spid="34">
                                            <p:txEl>
                                              <p:pRg st="0" end="0"/>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3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5" grpId="0"/>
      <p:bldP spid="23" grpId="0" build="p">
        <p:tmplLst>
          <p:tmpl lvl="1">
            <p:tnLst>
              <p:par>
                <p:cTn presetID="2" presetClass="entr" presetSubtype="2" decel="10000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2" decel="100000" fill="hold" nodeType="withEffect">
                  <p:stCondLst>
                    <p:cond delay="25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1+#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2" grpId="0"/>
      <p:bldP spid="15" grpId="0" animBg="1"/>
      <p:bldP spid="16" grpId="0" animBg="1"/>
      <p:bldP spid="25" grpId="0" animBg="1"/>
      <p:bldP spid="27" grpId="0" build="p">
        <p:tmplLst>
          <p:tmpl lvl="1">
            <p:tnLst>
              <p:par>
                <p:cTn presetID="2" presetClass="entr" presetSubtype="8" decel="10000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0-#ppt_w/2"/>
                          </p:val>
                        </p:tav>
                        <p:tav tm="100000">
                          <p:val>
                            <p:strVal val="#ppt_x"/>
                          </p:val>
                        </p:tav>
                      </p:tavLst>
                    </p:anim>
                    <p:anim calcmode="lin" valueType="num">
                      <p:cBhvr additive="base">
                        <p:cTn dur="500" fill="hold"/>
                        <p:tgtEl>
                          <p:spTgt spid="27"/>
                        </p:tgtEl>
                        <p:attrNameLst>
                          <p:attrName>ppt_y</p:attrName>
                        </p:attrNameLst>
                      </p:cBhvr>
                      <p:tavLst>
                        <p:tav tm="0">
                          <p:val>
                            <p:strVal val="#ppt_y"/>
                          </p:val>
                        </p:tav>
                        <p:tav tm="100000">
                          <p:val>
                            <p:strVal val="#ppt_y"/>
                          </p:val>
                        </p:tav>
                      </p:tavLst>
                    </p:anim>
                  </p:childTnLst>
                </p:cTn>
              </p:par>
            </p:tnLst>
          </p:tmpl>
        </p:tmplLst>
      </p:bldP>
      <p:bldP spid="28" grpId="0" build="p">
        <p:tmplLst>
          <p:tmpl lvl="1">
            <p:tnLst>
              <p:par>
                <p:cTn presetID="2" presetClass="entr" presetSubtype="8" decel="100000" fill="hold" nodeType="withEffect">
                  <p:stCondLst>
                    <p:cond delay="25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0-#ppt_w/2"/>
                          </p:val>
                        </p:tav>
                        <p:tav tm="100000">
                          <p:val>
                            <p:strVal val="#ppt_x"/>
                          </p:val>
                        </p:tav>
                      </p:tavLst>
                    </p:anim>
                    <p:anim calcmode="lin" valueType="num">
                      <p:cBhvr additive="base">
                        <p:cTn dur="500" fill="hold"/>
                        <p:tgtEl>
                          <p:spTgt spid="28"/>
                        </p:tgtEl>
                        <p:attrNameLst>
                          <p:attrName>ppt_y</p:attrName>
                        </p:attrNameLst>
                      </p:cBhvr>
                      <p:tavLst>
                        <p:tav tm="0">
                          <p:val>
                            <p:strVal val="#ppt_y"/>
                          </p:val>
                        </p:tav>
                        <p:tav tm="100000">
                          <p:val>
                            <p:strVal val="#ppt_y"/>
                          </p:val>
                        </p:tav>
                      </p:tavLst>
                    </p:anim>
                  </p:childTnLst>
                </p:cTn>
              </p:par>
            </p:tnLst>
          </p:tmpl>
        </p:tmplLst>
      </p:bldP>
      <p:bldP spid="29" grpId="0" animBg="1"/>
      <p:bldP spid="30" grpId="0" animBg="1"/>
      <p:bldP spid="31" grpId="0" animBg="1"/>
      <p:bldP spid="33" grpId="0" build="p">
        <p:tmplLst>
          <p:tmpl lvl="1">
            <p:tnLst>
              <p:par>
                <p:cTn presetID="2" presetClass="entr" presetSubtype="2"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build="p">
        <p:tmplLst>
          <p:tmpl lvl="1">
            <p:tnLst>
              <p:par>
                <p:cTn presetID="2" presetClass="entr" presetSubtype="2" decel="100000" fill="hold" nodeType="with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1+#ppt_w/2"/>
                          </p:val>
                        </p:tav>
                        <p:tav tm="100000">
                          <p:val>
                            <p:strVal val="#ppt_x"/>
                          </p:val>
                        </p:tav>
                      </p:tavLst>
                    </p:anim>
                    <p:anim calcmode="lin" valueType="num">
                      <p:cBhvr additive="base">
                        <p:cTn dur="500" fill="hold"/>
                        <p:tgtEl>
                          <p:spTgt spid="34"/>
                        </p:tgtEl>
                        <p:attrNameLst>
                          <p:attrName>ppt_y</p:attrName>
                        </p:attrNameLst>
                      </p:cBhvr>
                      <p:tavLst>
                        <p:tav tm="0">
                          <p:val>
                            <p:strVal val="#ppt_y"/>
                          </p:val>
                        </p:tav>
                        <p:tav tm="100000">
                          <p:val>
                            <p:strVal val="#ppt_y"/>
                          </p:val>
                        </p:tav>
                      </p:tavLst>
                    </p:anim>
                  </p:childTnLst>
                </p:cTn>
              </p:par>
            </p:tnLst>
          </p:tmpl>
        </p:tmplLst>
      </p:bldP>
      <p:bldP spid="35" grpId="0" animBg="1"/>
      <p:bldP spid="36" grpId="0" animBg="1"/>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78910" y="4223804"/>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3631332"/>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4913820"/>
            <a:ext cx="16417824" cy="2749960"/>
          </a:xfrm>
        </p:spPr>
        <p:txBody>
          <a:bodyPr>
            <a:normAutofit/>
          </a:bodyPr>
          <a:lstStyle>
            <a:lvl1pPr algn="ct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Tree>
    <p:extLst>
      <p:ext uri="{BB962C8B-B14F-4D97-AF65-F5344CB8AC3E}">
        <p14:creationId xmlns:p14="http://schemas.microsoft.com/office/powerpoint/2010/main" val="397510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307167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2479204"/>
            <a:ext cx="7935577"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761692"/>
            <a:ext cx="7926526" cy="383008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9" name="図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59230" y="4340315"/>
            <a:ext cx="6624736" cy="473992"/>
          </a:xfrm>
          <a:prstGeom prst="rect">
            <a:avLst/>
          </a:prstGeom>
        </p:spPr>
      </p:pic>
      <p:sp>
        <p:nvSpPr>
          <p:cNvPr id="10" name="テキスト プレースホルダー 22"/>
          <p:cNvSpPr>
            <a:spLocks noGrp="1"/>
          </p:cNvSpPr>
          <p:nvPr>
            <p:ph type="body" sz="quarter" idx="15" hasCustomPrompt="1"/>
          </p:nvPr>
        </p:nvSpPr>
        <p:spPr>
          <a:xfrm>
            <a:off x="9431238" y="3747843"/>
            <a:ext cx="7935577"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1" name="テキスト プレースホルダー 5"/>
          <p:cNvSpPr>
            <a:spLocks noGrp="1"/>
          </p:cNvSpPr>
          <p:nvPr>
            <p:ph type="body" sz="quarter" idx="16" hasCustomPrompt="1"/>
          </p:nvPr>
        </p:nvSpPr>
        <p:spPr>
          <a:xfrm>
            <a:off x="9440602" y="5030331"/>
            <a:ext cx="7926526" cy="383008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926454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300"/>
                            </p:stCondLst>
                            <p:childTnLst>
                              <p:par>
                                <p:cTn id="35" presetID="2" presetClass="entr" presetSubtype="8" decel="100000" fill="hold" nodeType="afterEffect">
                                  <p:stCondLst>
                                    <p:cond delay="50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0-#ppt_w/2"/>
                                          </p:val>
                                        </p:tav>
                                        <p:tav tm="100000">
                                          <p:val>
                                            <p:strVal val="#ppt_x"/>
                                          </p:val>
                                        </p:tav>
                                      </p:tavLst>
                                    </p:anim>
                                    <p:anim calcmode="lin" valueType="num">
                                      <p:cBhvr additive="base">
                                        <p:cTn id="38" dur="500" fill="hold"/>
                                        <p:tgtEl>
                                          <p:spTgt spid="9"/>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iterate type="wd">
                                    <p:tmPct val="10000"/>
                                  </p:iterate>
                                  <p:childTnLst>
                                    <p:set>
                                      <p:cBhvr>
                                        <p:cTn id="40" dur="1" fill="hold">
                                          <p:stCondLst>
                                            <p:cond delay="0"/>
                                          </p:stCondLst>
                                        </p:cTn>
                                        <p:tgtEl>
                                          <p:spTgt spid="10">
                                            <p:txEl>
                                              <p:pRg st="0" end="0"/>
                                            </p:txEl>
                                          </p:spTgt>
                                        </p:tgtEl>
                                        <p:attrNameLst>
                                          <p:attrName>style.visibility</p:attrName>
                                        </p:attrNameLst>
                                      </p:cBhvr>
                                      <p:to>
                                        <p:strVal val="visible"/>
                                      </p:to>
                                    </p:set>
                                    <p:anim calcmode="lin" valueType="num">
                                      <p:cBhvr additive="base">
                                        <p:cTn id="41" dur="500" fill="hold"/>
                                        <p:tgtEl>
                                          <p:spTgt spid="10">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0">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11">
                                            <p:txEl>
                                              <p:pRg st="0" end="0"/>
                                            </p:txEl>
                                          </p:spTgt>
                                        </p:tgtEl>
                                        <p:attrNameLst>
                                          <p:attrName>style.visibility</p:attrName>
                                        </p:attrNameLst>
                                      </p:cBhvr>
                                      <p:to>
                                        <p:strVal val="visible"/>
                                      </p:to>
                                    </p:set>
                                    <p:anim calcmode="lin" valueType="num">
                                      <p:cBhvr additive="base">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0" grpId="0" build="p">
        <p:tmplLst>
          <p:tmpl lvl="1">
            <p:tnLst>
              <p:par>
                <p:cTn presetID="2" presetClass="entr" presetSubtype="2" decel="100000" fill="hold" nodeType="withEffect">
                  <p:stCondLst>
                    <p:cond delay="500"/>
                  </p:stCondLst>
                  <p:iterate type="wd">
                    <p:tmPct val="10000"/>
                  </p:iterate>
                  <p:childTnLst>
                    <p:set>
                      <p:cBhvr>
                        <p:cTn dur="1" fill="hold">
                          <p:stCondLst>
                            <p:cond delay="0"/>
                          </p:stCondLst>
                        </p:cTn>
                        <p:tgtEl>
                          <p:spTgt spid="10"/>
                        </p:tgtEl>
                        <p:attrNameLst>
                          <p:attrName>style.visibility</p:attrName>
                        </p:attrNameLst>
                      </p:cBhvr>
                      <p:to>
                        <p:strVal val="visible"/>
                      </p:to>
                    </p:set>
                    <p:anim calcmode="lin" valueType="num">
                      <p:cBhvr additive="base">
                        <p:cTn dur="500" fill="hold"/>
                        <p:tgtEl>
                          <p:spTgt spid="10"/>
                        </p:tgtEl>
                        <p:attrNameLst>
                          <p:attrName>ppt_x</p:attrName>
                        </p:attrNameLst>
                      </p:cBhvr>
                      <p:tavLst>
                        <p:tav tm="0">
                          <p:val>
                            <p:strVal val="1+#ppt_w/2"/>
                          </p:val>
                        </p:tav>
                        <p:tav tm="100000">
                          <p:val>
                            <p:strVal val="#ppt_x"/>
                          </p:val>
                        </p:tav>
                      </p:tavLst>
                    </p:anim>
                    <p:anim calcmode="lin" valueType="num">
                      <p:cBhvr additive="base">
                        <p:cTn dur="500" fill="hold"/>
                        <p:tgtEl>
                          <p:spTgt spid="10"/>
                        </p:tgtEl>
                        <p:attrNameLst>
                          <p:attrName>ppt_y</p:attrName>
                        </p:attrNameLst>
                      </p:cBhvr>
                      <p:tavLst>
                        <p:tav tm="0">
                          <p:val>
                            <p:strVal val="#ppt_y"/>
                          </p:val>
                        </p:tav>
                        <p:tav tm="100000">
                          <p:val>
                            <p:strVal val="#ppt_y"/>
                          </p:val>
                        </p:tav>
                      </p:tavLst>
                    </p:anim>
                  </p:childTnLst>
                </p:cTn>
              </p:par>
            </p:tnLst>
          </p:tmpl>
        </p:tmplLst>
      </p:bldP>
      <p:bldP spid="11" grpId="0" build="p">
        <p:tmplLst>
          <p:tmpl lvl="1">
            <p:tnLst>
              <p:par>
                <p:cTn presetID="2" presetClass="entr" presetSubtype="4" decel="100000" fill="hold" nodeType="withEffect">
                  <p:stCondLst>
                    <p:cond delay="50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500" fill="hold"/>
                        <p:tgtEl>
                          <p:spTgt spid="11"/>
                        </p:tgtEl>
                        <p:attrNameLst>
                          <p:attrName>ppt_x</p:attrName>
                        </p:attrNameLst>
                      </p:cBhvr>
                      <p:tavLst>
                        <p:tav tm="0">
                          <p:val>
                            <p:strVal val="#ppt_x"/>
                          </p:val>
                        </p:tav>
                        <p:tav tm="100000">
                          <p:val>
                            <p:strVal val="#ppt_x"/>
                          </p:val>
                        </p:tav>
                      </p:tavLst>
                    </p:anim>
                    <p:anim calcmode="lin" valueType="num">
                      <p:cBhvr additive="base">
                        <p:cTn dur="500" fill="hold"/>
                        <p:tgtEl>
                          <p:spTgt spid="11"/>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2927660"/>
            <a:ext cx="4968552" cy="355494"/>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5"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2" name="図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5611" y="2927660"/>
            <a:ext cx="4968552" cy="355494"/>
          </a:xfrm>
          <a:prstGeom prst="rect">
            <a:avLst/>
          </a:prstGeom>
        </p:spPr>
      </p:pic>
      <p:sp>
        <p:nvSpPr>
          <p:cNvPr id="13" name="テキスト プレースホルダー 22"/>
          <p:cNvSpPr>
            <a:spLocks noGrp="1"/>
          </p:cNvSpPr>
          <p:nvPr>
            <p:ph type="body" sz="quarter" idx="15" hasCustomPrompt="1"/>
          </p:nvPr>
        </p:nvSpPr>
        <p:spPr>
          <a:xfrm>
            <a:off x="6697620"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4" name="テキスト プレースホルダー 5"/>
          <p:cNvSpPr>
            <a:spLocks noGrp="1"/>
          </p:cNvSpPr>
          <p:nvPr>
            <p:ph type="body" sz="quarter" idx="16" hasCustomPrompt="1"/>
          </p:nvPr>
        </p:nvSpPr>
        <p:spPr>
          <a:xfrm>
            <a:off x="6706983"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15" name="図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83566" y="2927660"/>
            <a:ext cx="4968552" cy="355494"/>
          </a:xfrm>
          <a:prstGeom prst="rect">
            <a:avLst/>
          </a:prstGeom>
        </p:spPr>
      </p:pic>
      <p:sp>
        <p:nvSpPr>
          <p:cNvPr id="16" name="テキスト プレースホルダー 22"/>
          <p:cNvSpPr>
            <a:spLocks noGrp="1"/>
          </p:cNvSpPr>
          <p:nvPr>
            <p:ph type="body" sz="quarter" idx="17" hasCustomPrompt="1"/>
          </p:nvPr>
        </p:nvSpPr>
        <p:spPr>
          <a:xfrm>
            <a:off x="12455575" y="2335188"/>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7" name="テキスト プレースホルダー 5"/>
          <p:cNvSpPr>
            <a:spLocks noGrp="1"/>
          </p:cNvSpPr>
          <p:nvPr>
            <p:ph type="body" sz="quarter" idx="18" hasCustomPrompt="1"/>
          </p:nvPr>
        </p:nvSpPr>
        <p:spPr>
          <a:xfrm>
            <a:off x="12464938" y="3401652"/>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29" name="図 2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6600068"/>
            <a:ext cx="4968552" cy="355494"/>
          </a:xfrm>
          <a:prstGeom prst="rect">
            <a:avLst/>
          </a:prstGeom>
        </p:spPr>
      </p:pic>
      <p:sp>
        <p:nvSpPr>
          <p:cNvPr id="30" name="テキスト プレースホルダー 22"/>
          <p:cNvSpPr>
            <a:spLocks noGrp="1"/>
          </p:cNvSpPr>
          <p:nvPr>
            <p:ph type="body" sz="quarter" idx="19" hasCustomPrompt="1"/>
          </p:nvPr>
        </p:nvSpPr>
        <p:spPr>
          <a:xfrm>
            <a:off x="934295"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1" name="テキスト プレースホルダー 5"/>
          <p:cNvSpPr>
            <a:spLocks noGrp="1"/>
          </p:cNvSpPr>
          <p:nvPr>
            <p:ph type="body" sz="quarter" idx="20" hasCustomPrompt="1"/>
          </p:nvPr>
        </p:nvSpPr>
        <p:spPr>
          <a:xfrm>
            <a:off x="943658"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2" name="図 3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25611" y="6600068"/>
            <a:ext cx="4968552" cy="355494"/>
          </a:xfrm>
          <a:prstGeom prst="rect">
            <a:avLst/>
          </a:prstGeom>
        </p:spPr>
      </p:pic>
      <p:sp>
        <p:nvSpPr>
          <p:cNvPr id="33" name="テキスト プレースホルダー 22"/>
          <p:cNvSpPr>
            <a:spLocks noGrp="1"/>
          </p:cNvSpPr>
          <p:nvPr>
            <p:ph type="body" sz="quarter" idx="21" hasCustomPrompt="1"/>
          </p:nvPr>
        </p:nvSpPr>
        <p:spPr>
          <a:xfrm>
            <a:off x="6697620"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4" name="テキスト プレースホルダー 5"/>
          <p:cNvSpPr>
            <a:spLocks noGrp="1"/>
          </p:cNvSpPr>
          <p:nvPr>
            <p:ph type="body" sz="quarter" idx="22" hasCustomPrompt="1"/>
          </p:nvPr>
        </p:nvSpPr>
        <p:spPr>
          <a:xfrm>
            <a:off x="6706983"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5" name="図 3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383566" y="6600068"/>
            <a:ext cx="4968552" cy="355494"/>
          </a:xfrm>
          <a:prstGeom prst="rect">
            <a:avLst/>
          </a:prstGeom>
        </p:spPr>
      </p:pic>
      <p:sp>
        <p:nvSpPr>
          <p:cNvPr id="36" name="テキスト プレースホルダー 22"/>
          <p:cNvSpPr>
            <a:spLocks noGrp="1"/>
          </p:cNvSpPr>
          <p:nvPr>
            <p:ph type="body" sz="quarter" idx="23" hasCustomPrompt="1"/>
          </p:nvPr>
        </p:nvSpPr>
        <p:spPr>
          <a:xfrm>
            <a:off x="12455575" y="6007596"/>
            <a:ext cx="4892760"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37" name="テキスト プレースホルダー 5"/>
          <p:cNvSpPr>
            <a:spLocks noGrp="1"/>
          </p:cNvSpPr>
          <p:nvPr>
            <p:ph type="body" sz="quarter" idx="24" hasCustomPrompt="1"/>
          </p:nvPr>
        </p:nvSpPr>
        <p:spPr>
          <a:xfrm>
            <a:off x="12464938" y="7074060"/>
            <a:ext cx="4887180" cy="2245904"/>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065860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25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0-#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250"/>
                                  </p:stCondLst>
                                  <p:childTnLst>
                                    <p:set>
                                      <p:cBhvr>
                                        <p:cTn id="40" dur="1" fill="hold">
                                          <p:stCondLst>
                                            <p:cond delay="0"/>
                                          </p:stCondLst>
                                        </p:cTn>
                                        <p:tgtEl>
                                          <p:spTgt spid="13">
                                            <p:txEl>
                                              <p:pRg st="0" end="0"/>
                                            </p:txEl>
                                          </p:spTgt>
                                        </p:tgtEl>
                                        <p:attrNameLst>
                                          <p:attrName>style.visibility</p:attrName>
                                        </p:attrNameLst>
                                      </p:cBhvr>
                                      <p:to>
                                        <p:strVal val="visible"/>
                                      </p:to>
                                    </p:set>
                                    <p:anim calcmode="lin" valueType="num">
                                      <p:cBhvr additive="base">
                                        <p:cTn id="41"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250"/>
                                  </p:stCondLst>
                                  <p:childTnLst>
                                    <p:set>
                                      <p:cBhvr>
                                        <p:cTn id="44" dur="1" fill="hold">
                                          <p:stCondLst>
                                            <p:cond delay="0"/>
                                          </p:stCondLst>
                                        </p:cTn>
                                        <p:tgtEl>
                                          <p:spTgt spid="14">
                                            <p:txEl>
                                              <p:pRg st="0" end="0"/>
                                            </p:txEl>
                                          </p:spTgt>
                                        </p:tgtEl>
                                        <p:attrNameLst>
                                          <p:attrName>style.visibility</p:attrName>
                                        </p:attrNameLst>
                                      </p:cBhvr>
                                      <p:to>
                                        <p:strVal val="visible"/>
                                      </p:to>
                                    </p:set>
                                    <p:anim calcmode="lin" valueType="num">
                                      <p:cBhvr additive="base">
                                        <p:cTn id="4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2000"/>
                            </p:stCondLst>
                            <p:childTnLst>
                              <p:par>
                                <p:cTn id="48" presetID="2" presetClass="entr" presetSubtype="8" decel="100000" fill="hold" nodeType="afterEffect">
                                  <p:stCondLst>
                                    <p:cond delay="250"/>
                                  </p:stCondLst>
                                  <p:childTnLst>
                                    <p:set>
                                      <p:cBhvr>
                                        <p:cTn id="49" dur="1" fill="hold">
                                          <p:stCondLst>
                                            <p:cond delay="0"/>
                                          </p:stCondLst>
                                        </p:cTn>
                                        <p:tgtEl>
                                          <p:spTgt spid="15"/>
                                        </p:tgtEl>
                                        <p:attrNameLst>
                                          <p:attrName>style.visibility</p:attrName>
                                        </p:attrNameLst>
                                      </p:cBhvr>
                                      <p:to>
                                        <p:strVal val="visible"/>
                                      </p:to>
                                    </p:set>
                                    <p:anim calcmode="lin" valueType="num">
                                      <p:cBhvr additive="base">
                                        <p:cTn id="50" dur="500" fill="hold"/>
                                        <p:tgtEl>
                                          <p:spTgt spid="15"/>
                                        </p:tgtEl>
                                        <p:attrNameLst>
                                          <p:attrName>ppt_x</p:attrName>
                                        </p:attrNameLst>
                                      </p:cBhvr>
                                      <p:tavLst>
                                        <p:tav tm="0">
                                          <p:val>
                                            <p:strVal val="0-#ppt_w/2"/>
                                          </p:val>
                                        </p:tav>
                                        <p:tav tm="100000">
                                          <p:val>
                                            <p:strVal val="#ppt_x"/>
                                          </p:val>
                                        </p:tav>
                                      </p:tavLst>
                                    </p:anim>
                                    <p:anim calcmode="lin" valueType="num">
                                      <p:cBhvr additive="base">
                                        <p:cTn id="51" dur="500" fill="hold"/>
                                        <p:tgtEl>
                                          <p:spTgt spid="15"/>
                                        </p:tgtEl>
                                        <p:attrNameLst>
                                          <p:attrName>ppt_y</p:attrName>
                                        </p:attrNameLst>
                                      </p:cBhvr>
                                      <p:tavLst>
                                        <p:tav tm="0">
                                          <p:val>
                                            <p:strVal val="#ppt_y"/>
                                          </p:val>
                                        </p:tav>
                                        <p:tav tm="100000">
                                          <p:val>
                                            <p:strVal val="#ppt_y"/>
                                          </p:val>
                                        </p:tav>
                                      </p:tavLst>
                                    </p:anim>
                                  </p:childTnLst>
                                </p:cTn>
                              </p:par>
                              <p:par>
                                <p:cTn id="52" presetID="2" presetClass="entr" presetSubtype="2" decel="100000" fill="hold" grpId="0" nodeType="withEffect">
                                  <p:stCondLst>
                                    <p:cond delay="250"/>
                                  </p:stCondLst>
                                  <p:childTnLst>
                                    <p:set>
                                      <p:cBhvr>
                                        <p:cTn id="53" dur="1" fill="hold">
                                          <p:stCondLst>
                                            <p:cond delay="0"/>
                                          </p:stCondLst>
                                        </p:cTn>
                                        <p:tgtEl>
                                          <p:spTgt spid="16">
                                            <p:txEl>
                                              <p:pRg st="0" end="0"/>
                                            </p:txEl>
                                          </p:spTgt>
                                        </p:tgtEl>
                                        <p:attrNameLst>
                                          <p:attrName>style.visibility</p:attrName>
                                        </p:attrNameLst>
                                      </p:cBhvr>
                                      <p:to>
                                        <p:strVal val="visible"/>
                                      </p:to>
                                    </p:set>
                                    <p:anim calcmode="lin" valueType="num">
                                      <p:cBhvr additive="base">
                                        <p:cTn id="54" dur="500" fill="hold"/>
                                        <p:tgtEl>
                                          <p:spTgt spid="16">
                                            <p:txEl>
                                              <p:pRg st="0" end="0"/>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6">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250"/>
                                  </p:stCondLst>
                                  <p:childTnLst>
                                    <p:set>
                                      <p:cBhvr>
                                        <p:cTn id="57" dur="1" fill="hold">
                                          <p:stCondLst>
                                            <p:cond delay="0"/>
                                          </p:stCondLst>
                                        </p:cTn>
                                        <p:tgtEl>
                                          <p:spTgt spid="17">
                                            <p:txEl>
                                              <p:pRg st="0" end="0"/>
                                            </p:txEl>
                                          </p:spTgt>
                                        </p:tgtEl>
                                        <p:attrNameLst>
                                          <p:attrName>style.visibility</p:attrName>
                                        </p:attrNameLst>
                                      </p:cBhvr>
                                      <p:to>
                                        <p:strVal val="visible"/>
                                      </p:to>
                                    </p:set>
                                    <p:anim calcmode="lin" valueType="num">
                                      <p:cBhvr additive="base">
                                        <p:cTn id="58"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par>
                          <p:cTn id="60" fill="hold">
                            <p:stCondLst>
                              <p:cond delay="2750"/>
                            </p:stCondLst>
                            <p:childTnLst>
                              <p:par>
                                <p:cTn id="61" presetID="2" presetClass="entr" presetSubtype="8" decel="100000" fill="hold" nodeType="afterEffect">
                                  <p:stCondLst>
                                    <p:cond delay="250"/>
                                  </p:stCondLst>
                                  <p:childTnLst>
                                    <p:set>
                                      <p:cBhvr>
                                        <p:cTn id="62" dur="1" fill="hold">
                                          <p:stCondLst>
                                            <p:cond delay="0"/>
                                          </p:stCondLst>
                                        </p:cTn>
                                        <p:tgtEl>
                                          <p:spTgt spid="29"/>
                                        </p:tgtEl>
                                        <p:attrNameLst>
                                          <p:attrName>style.visibility</p:attrName>
                                        </p:attrNameLst>
                                      </p:cBhvr>
                                      <p:to>
                                        <p:strVal val="visible"/>
                                      </p:to>
                                    </p:set>
                                    <p:anim calcmode="lin" valueType="num">
                                      <p:cBhvr additive="base">
                                        <p:cTn id="63" dur="500" fill="hold"/>
                                        <p:tgtEl>
                                          <p:spTgt spid="29"/>
                                        </p:tgtEl>
                                        <p:attrNameLst>
                                          <p:attrName>ppt_x</p:attrName>
                                        </p:attrNameLst>
                                      </p:cBhvr>
                                      <p:tavLst>
                                        <p:tav tm="0">
                                          <p:val>
                                            <p:strVal val="0-#ppt_w/2"/>
                                          </p:val>
                                        </p:tav>
                                        <p:tav tm="100000">
                                          <p:val>
                                            <p:strVal val="#ppt_x"/>
                                          </p:val>
                                        </p:tav>
                                      </p:tavLst>
                                    </p:anim>
                                    <p:anim calcmode="lin" valueType="num">
                                      <p:cBhvr additive="base">
                                        <p:cTn id="64" dur="500" fill="hold"/>
                                        <p:tgtEl>
                                          <p:spTgt spid="29"/>
                                        </p:tgtEl>
                                        <p:attrNameLst>
                                          <p:attrName>ppt_y</p:attrName>
                                        </p:attrNameLst>
                                      </p:cBhvr>
                                      <p:tavLst>
                                        <p:tav tm="0">
                                          <p:val>
                                            <p:strVal val="#ppt_y"/>
                                          </p:val>
                                        </p:tav>
                                        <p:tav tm="100000">
                                          <p:val>
                                            <p:strVal val="#ppt_y"/>
                                          </p:val>
                                        </p:tav>
                                      </p:tavLst>
                                    </p:anim>
                                  </p:childTnLst>
                                </p:cTn>
                              </p:par>
                              <p:par>
                                <p:cTn id="65" presetID="2" presetClass="entr" presetSubtype="2" decel="100000" fill="hold" grpId="0" nodeType="withEffect">
                                  <p:stCondLst>
                                    <p:cond delay="250"/>
                                  </p:stCondLst>
                                  <p:childTnLst>
                                    <p:set>
                                      <p:cBhvr>
                                        <p:cTn id="66" dur="1" fill="hold">
                                          <p:stCondLst>
                                            <p:cond delay="0"/>
                                          </p:stCondLst>
                                        </p:cTn>
                                        <p:tgtEl>
                                          <p:spTgt spid="30">
                                            <p:txEl>
                                              <p:pRg st="0" end="0"/>
                                            </p:txEl>
                                          </p:spTgt>
                                        </p:tgtEl>
                                        <p:attrNameLst>
                                          <p:attrName>style.visibility</p:attrName>
                                        </p:attrNameLst>
                                      </p:cBhvr>
                                      <p:to>
                                        <p:strVal val="visible"/>
                                      </p:to>
                                    </p:set>
                                    <p:anim calcmode="lin" valueType="num">
                                      <p:cBhvr additive="base">
                                        <p:cTn id="67" dur="500" fill="hold"/>
                                        <p:tgtEl>
                                          <p:spTgt spid="30">
                                            <p:txEl>
                                              <p:pRg st="0" end="0"/>
                                            </p:txEl>
                                          </p:spTgt>
                                        </p:tgtEl>
                                        <p:attrNameLst>
                                          <p:attrName>ppt_x</p:attrName>
                                        </p:attrNameLst>
                                      </p:cBhvr>
                                      <p:tavLst>
                                        <p:tav tm="0">
                                          <p:val>
                                            <p:strVal val="1+#ppt_w/2"/>
                                          </p:val>
                                        </p:tav>
                                        <p:tav tm="100000">
                                          <p:val>
                                            <p:strVal val="#ppt_x"/>
                                          </p:val>
                                        </p:tav>
                                      </p:tavLst>
                                    </p:anim>
                                    <p:anim calcmode="lin" valueType="num">
                                      <p:cBhvr additive="base">
                                        <p:cTn id="68" dur="500" fill="hold"/>
                                        <p:tgtEl>
                                          <p:spTgt spid="30">
                                            <p:txEl>
                                              <p:pRg st="0" end="0"/>
                                            </p:txEl>
                                          </p:spTgt>
                                        </p:tgtEl>
                                        <p:attrNameLst>
                                          <p:attrName>ppt_y</p:attrName>
                                        </p:attrNameLst>
                                      </p:cBhvr>
                                      <p:tavLst>
                                        <p:tav tm="0">
                                          <p:val>
                                            <p:strVal val="#ppt_y"/>
                                          </p:val>
                                        </p:tav>
                                        <p:tav tm="100000">
                                          <p:val>
                                            <p:strVal val="#ppt_y"/>
                                          </p:val>
                                        </p:tav>
                                      </p:tavLst>
                                    </p:anim>
                                  </p:childTnLst>
                                </p:cTn>
                              </p:par>
                              <p:par>
                                <p:cTn id="69" presetID="2" presetClass="entr" presetSubtype="4" decel="100000" fill="hold" grpId="0" nodeType="withEffect">
                                  <p:stCondLst>
                                    <p:cond delay="250"/>
                                  </p:stCondLst>
                                  <p:childTnLst>
                                    <p:set>
                                      <p:cBhvr>
                                        <p:cTn id="70" dur="1" fill="hold">
                                          <p:stCondLst>
                                            <p:cond delay="0"/>
                                          </p:stCondLst>
                                        </p:cTn>
                                        <p:tgtEl>
                                          <p:spTgt spid="31">
                                            <p:txEl>
                                              <p:pRg st="0" end="0"/>
                                            </p:txEl>
                                          </p:spTgt>
                                        </p:tgtEl>
                                        <p:attrNameLst>
                                          <p:attrName>style.visibility</p:attrName>
                                        </p:attrNameLst>
                                      </p:cBhvr>
                                      <p:to>
                                        <p:strVal val="visible"/>
                                      </p:to>
                                    </p:set>
                                    <p:anim calcmode="lin" valueType="num">
                                      <p:cBhvr additive="base">
                                        <p:cTn id="71"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31">
                                            <p:txEl>
                                              <p:pRg st="0" end="0"/>
                                            </p:txEl>
                                          </p:spTgt>
                                        </p:tgtEl>
                                        <p:attrNameLst>
                                          <p:attrName>ppt_y</p:attrName>
                                        </p:attrNameLst>
                                      </p:cBhvr>
                                      <p:tavLst>
                                        <p:tav tm="0">
                                          <p:val>
                                            <p:strVal val="1+#ppt_h/2"/>
                                          </p:val>
                                        </p:tav>
                                        <p:tav tm="100000">
                                          <p:val>
                                            <p:strVal val="#ppt_y"/>
                                          </p:val>
                                        </p:tav>
                                      </p:tavLst>
                                    </p:anim>
                                  </p:childTnLst>
                                </p:cTn>
                              </p:par>
                            </p:childTnLst>
                          </p:cTn>
                        </p:par>
                        <p:par>
                          <p:cTn id="73" fill="hold">
                            <p:stCondLst>
                              <p:cond delay="3500"/>
                            </p:stCondLst>
                            <p:childTnLst>
                              <p:par>
                                <p:cTn id="74" presetID="2" presetClass="entr" presetSubtype="8" decel="100000" fill="hold" nodeType="afterEffect">
                                  <p:stCondLst>
                                    <p:cond delay="250"/>
                                  </p:stCondLst>
                                  <p:childTnLst>
                                    <p:set>
                                      <p:cBhvr>
                                        <p:cTn id="75" dur="1" fill="hold">
                                          <p:stCondLst>
                                            <p:cond delay="0"/>
                                          </p:stCondLst>
                                        </p:cTn>
                                        <p:tgtEl>
                                          <p:spTgt spid="32"/>
                                        </p:tgtEl>
                                        <p:attrNameLst>
                                          <p:attrName>style.visibility</p:attrName>
                                        </p:attrNameLst>
                                      </p:cBhvr>
                                      <p:to>
                                        <p:strVal val="visible"/>
                                      </p:to>
                                    </p:set>
                                    <p:anim calcmode="lin" valueType="num">
                                      <p:cBhvr additive="base">
                                        <p:cTn id="76" dur="500" fill="hold"/>
                                        <p:tgtEl>
                                          <p:spTgt spid="32"/>
                                        </p:tgtEl>
                                        <p:attrNameLst>
                                          <p:attrName>ppt_x</p:attrName>
                                        </p:attrNameLst>
                                      </p:cBhvr>
                                      <p:tavLst>
                                        <p:tav tm="0">
                                          <p:val>
                                            <p:strVal val="0-#ppt_w/2"/>
                                          </p:val>
                                        </p:tav>
                                        <p:tav tm="100000">
                                          <p:val>
                                            <p:strVal val="#ppt_x"/>
                                          </p:val>
                                        </p:tav>
                                      </p:tavLst>
                                    </p:anim>
                                    <p:anim calcmode="lin" valueType="num">
                                      <p:cBhvr additive="base">
                                        <p:cTn id="77" dur="500" fill="hold"/>
                                        <p:tgtEl>
                                          <p:spTgt spid="32"/>
                                        </p:tgtEl>
                                        <p:attrNameLst>
                                          <p:attrName>ppt_y</p:attrName>
                                        </p:attrNameLst>
                                      </p:cBhvr>
                                      <p:tavLst>
                                        <p:tav tm="0">
                                          <p:val>
                                            <p:strVal val="#ppt_y"/>
                                          </p:val>
                                        </p:tav>
                                        <p:tav tm="100000">
                                          <p:val>
                                            <p:strVal val="#ppt_y"/>
                                          </p:val>
                                        </p:tav>
                                      </p:tavLst>
                                    </p:anim>
                                  </p:childTnLst>
                                </p:cTn>
                              </p:par>
                              <p:par>
                                <p:cTn id="78" presetID="2" presetClass="entr" presetSubtype="2" decel="100000" fill="hold" grpId="0" nodeType="withEffect">
                                  <p:stCondLst>
                                    <p:cond delay="250"/>
                                  </p:stCondLst>
                                  <p:childTnLst>
                                    <p:set>
                                      <p:cBhvr>
                                        <p:cTn id="79" dur="1" fill="hold">
                                          <p:stCondLst>
                                            <p:cond delay="0"/>
                                          </p:stCondLst>
                                        </p:cTn>
                                        <p:tgtEl>
                                          <p:spTgt spid="33">
                                            <p:txEl>
                                              <p:pRg st="0" end="0"/>
                                            </p:txEl>
                                          </p:spTgt>
                                        </p:tgtEl>
                                        <p:attrNameLst>
                                          <p:attrName>style.visibility</p:attrName>
                                        </p:attrNameLst>
                                      </p:cBhvr>
                                      <p:to>
                                        <p:strVal val="visible"/>
                                      </p:to>
                                    </p:set>
                                    <p:anim calcmode="lin" valueType="num">
                                      <p:cBhvr additive="base">
                                        <p:cTn id="80"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81" dur="500" fill="hold"/>
                                        <p:tgtEl>
                                          <p:spTgt spid="33">
                                            <p:txEl>
                                              <p:pRg st="0" end="0"/>
                                            </p:txEl>
                                          </p:spTgt>
                                        </p:tgtEl>
                                        <p:attrNameLst>
                                          <p:attrName>ppt_y</p:attrName>
                                        </p:attrNameLst>
                                      </p:cBhvr>
                                      <p:tavLst>
                                        <p:tav tm="0">
                                          <p:val>
                                            <p:strVal val="#ppt_y"/>
                                          </p:val>
                                        </p:tav>
                                        <p:tav tm="100000">
                                          <p:val>
                                            <p:strVal val="#ppt_y"/>
                                          </p:val>
                                        </p:tav>
                                      </p:tavLst>
                                    </p:anim>
                                  </p:childTnLst>
                                </p:cTn>
                              </p:par>
                              <p:par>
                                <p:cTn id="82" presetID="2" presetClass="entr" presetSubtype="4" decel="100000" fill="hold" grpId="0" nodeType="withEffect">
                                  <p:stCondLst>
                                    <p:cond delay="250"/>
                                  </p:stCondLst>
                                  <p:childTnLst>
                                    <p:set>
                                      <p:cBhvr>
                                        <p:cTn id="83" dur="1" fill="hold">
                                          <p:stCondLst>
                                            <p:cond delay="0"/>
                                          </p:stCondLst>
                                        </p:cTn>
                                        <p:tgtEl>
                                          <p:spTgt spid="34">
                                            <p:txEl>
                                              <p:pRg st="0" end="0"/>
                                            </p:txEl>
                                          </p:spTgt>
                                        </p:tgtEl>
                                        <p:attrNameLst>
                                          <p:attrName>style.visibility</p:attrName>
                                        </p:attrNameLst>
                                      </p:cBhvr>
                                      <p:to>
                                        <p:strVal val="visible"/>
                                      </p:to>
                                    </p:set>
                                    <p:anim calcmode="lin" valueType="num">
                                      <p:cBhvr additive="base">
                                        <p:cTn id="84"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85"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par>
                          <p:cTn id="86" fill="hold">
                            <p:stCondLst>
                              <p:cond delay="4250"/>
                            </p:stCondLst>
                            <p:childTnLst>
                              <p:par>
                                <p:cTn id="87" presetID="2" presetClass="entr" presetSubtype="8" decel="100000" fill="hold" nodeType="afterEffect">
                                  <p:stCondLst>
                                    <p:cond delay="250"/>
                                  </p:stCondLst>
                                  <p:childTnLst>
                                    <p:set>
                                      <p:cBhvr>
                                        <p:cTn id="88" dur="1" fill="hold">
                                          <p:stCondLst>
                                            <p:cond delay="0"/>
                                          </p:stCondLst>
                                        </p:cTn>
                                        <p:tgtEl>
                                          <p:spTgt spid="35"/>
                                        </p:tgtEl>
                                        <p:attrNameLst>
                                          <p:attrName>style.visibility</p:attrName>
                                        </p:attrNameLst>
                                      </p:cBhvr>
                                      <p:to>
                                        <p:strVal val="visible"/>
                                      </p:to>
                                    </p:set>
                                    <p:anim calcmode="lin" valueType="num">
                                      <p:cBhvr additive="base">
                                        <p:cTn id="89" dur="500" fill="hold"/>
                                        <p:tgtEl>
                                          <p:spTgt spid="35"/>
                                        </p:tgtEl>
                                        <p:attrNameLst>
                                          <p:attrName>ppt_x</p:attrName>
                                        </p:attrNameLst>
                                      </p:cBhvr>
                                      <p:tavLst>
                                        <p:tav tm="0">
                                          <p:val>
                                            <p:strVal val="0-#ppt_w/2"/>
                                          </p:val>
                                        </p:tav>
                                        <p:tav tm="100000">
                                          <p:val>
                                            <p:strVal val="#ppt_x"/>
                                          </p:val>
                                        </p:tav>
                                      </p:tavLst>
                                    </p:anim>
                                    <p:anim calcmode="lin" valueType="num">
                                      <p:cBhvr additive="base">
                                        <p:cTn id="90" dur="500" fill="hold"/>
                                        <p:tgtEl>
                                          <p:spTgt spid="35"/>
                                        </p:tgtEl>
                                        <p:attrNameLst>
                                          <p:attrName>ppt_y</p:attrName>
                                        </p:attrNameLst>
                                      </p:cBhvr>
                                      <p:tavLst>
                                        <p:tav tm="0">
                                          <p:val>
                                            <p:strVal val="#ppt_y"/>
                                          </p:val>
                                        </p:tav>
                                        <p:tav tm="100000">
                                          <p:val>
                                            <p:strVal val="#ppt_y"/>
                                          </p:val>
                                        </p:tav>
                                      </p:tavLst>
                                    </p:anim>
                                  </p:childTnLst>
                                </p:cTn>
                              </p:par>
                              <p:par>
                                <p:cTn id="91" presetID="2" presetClass="entr" presetSubtype="2" decel="100000" fill="hold" grpId="0" nodeType="withEffect">
                                  <p:stCondLst>
                                    <p:cond delay="250"/>
                                  </p:stCondLst>
                                  <p:childTnLst>
                                    <p:set>
                                      <p:cBhvr>
                                        <p:cTn id="92" dur="1" fill="hold">
                                          <p:stCondLst>
                                            <p:cond delay="0"/>
                                          </p:stCondLst>
                                        </p:cTn>
                                        <p:tgtEl>
                                          <p:spTgt spid="36">
                                            <p:txEl>
                                              <p:pRg st="0" end="0"/>
                                            </p:txEl>
                                          </p:spTgt>
                                        </p:tgtEl>
                                        <p:attrNameLst>
                                          <p:attrName>style.visibility</p:attrName>
                                        </p:attrNameLst>
                                      </p:cBhvr>
                                      <p:to>
                                        <p:strVal val="visible"/>
                                      </p:to>
                                    </p:set>
                                    <p:anim calcmode="lin" valueType="num">
                                      <p:cBhvr additive="base">
                                        <p:cTn id="93" dur="500" fill="hold"/>
                                        <p:tgtEl>
                                          <p:spTgt spid="36">
                                            <p:txEl>
                                              <p:pRg st="0" end="0"/>
                                            </p:txEl>
                                          </p:spTgt>
                                        </p:tgtEl>
                                        <p:attrNameLst>
                                          <p:attrName>ppt_x</p:attrName>
                                        </p:attrNameLst>
                                      </p:cBhvr>
                                      <p:tavLst>
                                        <p:tav tm="0">
                                          <p:val>
                                            <p:strVal val="1+#ppt_w/2"/>
                                          </p:val>
                                        </p:tav>
                                        <p:tav tm="100000">
                                          <p:val>
                                            <p:strVal val="#ppt_x"/>
                                          </p:val>
                                        </p:tav>
                                      </p:tavLst>
                                    </p:anim>
                                    <p:anim calcmode="lin" valueType="num">
                                      <p:cBhvr additive="base">
                                        <p:cTn id="94" dur="500" fill="hold"/>
                                        <p:tgtEl>
                                          <p:spTgt spid="36">
                                            <p:txEl>
                                              <p:pRg st="0" end="0"/>
                                            </p:txEl>
                                          </p:spTgt>
                                        </p:tgtEl>
                                        <p:attrNameLst>
                                          <p:attrName>ppt_y</p:attrName>
                                        </p:attrNameLst>
                                      </p:cBhvr>
                                      <p:tavLst>
                                        <p:tav tm="0">
                                          <p:val>
                                            <p:strVal val="#ppt_y"/>
                                          </p:val>
                                        </p:tav>
                                        <p:tav tm="100000">
                                          <p:val>
                                            <p:strVal val="#ppt_y"/>
                                          </p:val>
                                        </p:tav>
                                      </p:tavLst>
                                    </p:anim>
                                  </p:childTnLst>
                                </p:cTn>
                              </p:par>
                              <p:par>
                                <p:cTn id="95" presetID="2" presetClass="entr" presetSubtype="4" decel="100000" fill="hold" grpId="0" nodeType="withEffect">
                                  <p:stCondLst>
                                    <p:cond delay="250"/>
                                  </p:stCondLst>
                                  <p:childTnLst>
                                    <p:set>
                                      <p:cBhvr>
                                        <p:cTn id="96" dur="1" fill="hold">
                                          <p:stCondLst>
                                            <p:cond delay="0"/>
                                          </p:stCondLst>
                                        </p:cTn>
                                        <p:tgtEl>
                                          <p:spTgt spid="37">
                                            <p:txEl>
                                              <p:pRg st="0" end="0"/>
                                            </p:txEl>
                                          </p:spTgt>
                                        </p:tgtEl>
                                        <p:attrNameLst>
                                          <p:attrName>style.visibility</p:attrName>
                                        </p:attrNameLst>
                                      </p:cBhvr>
                                      <p:to>
                                        <p:strVal val="visible"/>
                                      </p:to>
                                    </p:set>
                                    <p:anim calcmode="lin" valueType="num">
                                      <p:cBhvr additive="base">
                                        <p:cTn id="97" dur="50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3" grpId="0" build="p">
        <p:tmplLst>
          <p:tmpl lvl="1">
            <p:tnLst>
              <p:par>
                <p:cTn presetID="2" presetClass="entr" presetSubtype="2" decel="100000" fill="hold" nodeType="withEffect">
                  <p:stCondLst>
                    <p:cond delay="25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build="p">
        <p:tmplLst>
          <p:tmpl lvl="1">
            <p:tnLst>
              <p:par>
                <p:cTn presetID="2" presetClass="entr" presetSubtype="4" decel="10000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ppt_x"/>
                          </p:val>
                        </p:tav>
                        <p:tav tm="100000">
                          <p:val>
                            <p:strVal val="#ppt_x"/>
                          </p:val>
                        </p:tav>
                      </p:tavLst>
                    </p:anim>
                    <p:anim calcmode="lin" valueType="num">
                      <p:cBhvr additive="base">
                        <p:cTn dur="500" fill="hold"/>
                        <p:tgtEl>
                          <p:spTgt spid="14"/>
                        </p:tgtEl>
                        <p:attrNameLst>
                          <p:attrName>ppt_y</p:attrName>
                        </p:attrNameLst>
                      </p:cBhvr>
                      <p:tavLst>
                        <p:tav tm="0">
                          <p:val>
                            <p:strVal val="1+#ppt_h/2"/>
                          </p:val>
                        </p:tav>
                        <p:tav tm="100000">
                          <p:val>
                            <p:strVal val="#ppt_y"/>
                          </p:val>
                        </p:tav>
                      </p:tavLst>
                    </p:anim>
                  </p:childTnLst>
                </p:cTn>
              </p:par>
            </p:tnLst>
          </p:tmpl>
        </p:tmplLst>
      </p:bldP>
      <p:bldP spid="16" grpId="0" build="p">
        <p:tmplLst>
          <p:tmpl lvl="1">
            <p:tnLst>
              <p:par>
                <p:cTn presetID="2" presetClass="entr" presetSubtype="2" decel="100000" fill="hold" nodeType="withEffect">
                  <p:stCondLst>
                    <p:cond delay="25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1+#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p:tmplLst>
          <p:tmpl lvl="1">
            <p:tnLst>
              <p:par>
                <p:cTn presetID="2" presetClass="entr" presetSubtype="4" decel="100000" fill="hold" nodeType="withEffect">
                  <p:stCondLst>
                    <p:cond delay="25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ppt_x"/>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P spid="30" grpId="0" build="p">
        <p:tmplLst>
          <p:tmpl lvl="1">
            <p:tnLst>
              <p:par>
                <p:cTn presetID="2" presetClass="entr" presetSubtype="2" decel="100000" fill="hold" nodeType="withEffect">
                  <p:stCondLst>
                    <p:cond delay="25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Lst>
      </p:bldP>
      <p:bldP spid="31" grpId="0" build="p">
        <p:tmplLst>
          <p:tmpl lvl="1">
            <p:tnLst>
              <p:par>
                <p:cTn presetID="2" presetClass="entr" presetSubtype="4" decel="100000" fill="hold" nodeType="withEffect">
                  <p:stCondLst>
                    <p:cond delay="250"/>
                  </p:stCondLst>
                  <p:childTnLst>
                    <p:set>
                      <p:cBhvr>
                        <p:cTn dur="1" fill="hold">
                          <p:stCondLst>
                            <p:cond delay="0"/>
                          </p:stCondLst>
                        </p:cTn>
                        <p:tgtEl>
                          <p:spTgt spid="31"/>
                        </p:tgtEl>
                        <p:attrNameLst>
                          <p:attrName>style.visibility</p:attrName>
                        </p:attrNameLst>
                      </p:cBhvr>
                      <p:to>
                        <p:strVal val="visible"/>
                      </p:to>
                    </p:set>
                    <p:anim calcmode="lin" valueType="num">
                      <p:cBhvr additive="base">
                        <p:cTn dur="500" fill="hold"/>
                        <p:tgtEl>
                          <p:spTgt spid="31"/>
                        </p:tgtEl>
                        <p:attrNameLst>
                          <p:attrName>ppt_x</p:attrName>
                        </p:attrNameLst>
                      </p:cBhvr>
                      <p:tavLst>
                        <p:tav tm="0">
                          <p:val>
                            <p:strVal val="#ppt_x"/>
                          </p:val>
                        </p:tav>
                        <p:tav tm="100000">
                          <p:val>
                            <p:strVal val="#ppt_x"/>
                          </p:val>
                        </p:tav>
                      </p:tavLst>
                    </p:anim>
                    <p:anim calcmode="lin" valueType="num">
                      <p:cBhvr additive="base">
                        <p:cTn dur="500" fill="hold"/>
                        <p:tgtEl>
                          <p:spTgt spid="31"/>
                        </p:tgtEl>
                        <p:attrNameLst>
                          <p:attrName>ppt_y</p:attrName>
                        </p:attrNameLst>
                      </p:cBhvr>
                      <p:tavLst>
                        <p:tav tm="0">
                          <p:val>
                            <p:strVal val="1+#ppt_h/2"/>
                          </p:val>
                        </p:tav>
                        <p:tav tm="100000">
                          <p:val>
                            <p:strVal val="#ppt_y"/>
                          </p:val>
                        </p:tav>
                      </p:tavLst>
                    </p:anim>
                  </p:childTnLst>
                </p:cTn>
              </p:par>
            </p:tnLst>
          </p:tmpl>
        </p:tmplLst>
      </p:bldP>
      <p:bldP spid="33" grpId="0" build="p">
        <p:tmplLst>
          <p:tmpl lvl="1">
            <p:tnLst>
              <p:par>
                <p:cTn presetID="2" presetClass="entr" presetSubtype="2" decel="100000" fill="hold" nodeType="withEffect">
                  <p:stCondLst>
                    <p:cond delay="25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build="p">
        <p:tmplLst>
          <p:tmpl lvl="1">
            <p:tnLst>
              <p:par>
                <p:cTn presetID="2" presetClass="entr" presetSubtype="4" decel="100000" fill="hold" nodeType="with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6" grpId="0" build="p">
        <p:tmplLst>
          <p:tmpl lvl="1">
            <p:tnLst>
              <p:par>
                <p:cTn presetID="2" presetClass="entr" presetSubtype="2" decel="100000" fill="hold" nodeType="withEffect">
                  <p:stCondLst>
                    <p:cond delay="25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1+#ppt_w/2"/>
                          </p:val>
                        </p:tav>
                        <p:tav tm="100000">
                          <p:val>
                            <p:strVal val="#ppt_x"/>
                          </p:val>
                        </p:tav>
                      </p:tavLst>
                    </p:anim>
                    <p:anim calcmode="lin" valueType="num">
                      <p:cBhvr additive="base">
                        <p:cTn dur="500" fill="hold"/>
                        <p:tgtEl>
                          <p:spTgt spid="36"/>
                        </p:tgtEl>
                        <p:attrNameLst>
                          <p:attrName>ppt_y</p:attrName>
                        </p:attrNameLst>
                      </p:cBhvr>
                      <p:tavLst>
                        <p:tav tm="0">
                          <p:val>
                            <p:strVal val="#ppt_y"/>
                          </p:val>
                        </p:tav>
                        <p:tav tm="100000">
                          <p:val>
                            <p:strVal val="#ppt_y"/>
                          </p:val>
                        </p:tav>
                      </p:tavLst>
                    </p:anim>
                  </p:childTnLst>
                </p:cTn>
              </p:par>
            </p:tnLst>
          </p:tmpl>
        </p:tmplLst>
      </p:bldP>
      <p:bldP spid="37" grpId="0" build="p">
        <p:tmplLst>
          <p:tmpl lvl="1">
            <p:tnLst>
              <p:par>
                <p:cTn presetID="2" presetClass="entr" presetSubtype="4"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ppt_x"/>
                          </p:val>
                        </p:tav>
                        <p:tav tm="100000">
                          <p:val>
                            <p:strVal val="#ppt_x"/>
                          </p:val>
                        </p:tav>
                      </p:tavLst>
                    </p:anim>
                    <p:anim calcmode="lin" valueType="num">
                      <p:cBhvr additive="base">
                        <p:cTn dur="500" fill="hold"/>
                        <p:tgtEl>
                          <p:spTgt spid="3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Images - 3 Columns - Horizontal">
    <p:spTree>
      <p:nvGrpSpPr>
        <p:cNvPr id="1" name=""/>
        <p:cNvGrpSpPr/>
        <p:nvPr/>
      </p:nvGrpSpPr>
      <p:grpSpPr>
        <a:xfrm>
          <a:off x="0" y="0"/>
          <a:ext cx="0" cy="0"/>
          <a:chOff x="0" y="0"/>
          <a:chExt cx="0" cy="0"/>
        </a:xfrm>
      </p:grpSpPr>
      <p:sp>
        <p:nvSpPr>
          <p:cNvPr id="24" name="対角する 2 つの角を切り取った四角形 23"/>
          <p:cNvSpPr/>
          <p:nvPr userDrawn="1"/>
        </p:nvSpPr>
        <p:spPr>
          <a:xfrm rot="163596">
            <a:off x="1390039" y="219657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5927028" y="233518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5936392" y="305526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5" name="対角する 2 つの角を切り取った四角形 14"/>
          <p:cNvSpPr/>
          <p:nvPr userDrawn="1"/>
        </p:nvSpPr>
        <p:spPr>
          <a:xfrm rot="21054230">
            <a:off x="1087412" y="237973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図プレースホルダー 8"/>
          <p:cNvSpPr>
            <a:spLocks noGrp="1"/>
          </p:cNvSpPr>
          <p:nvPr>
            <p:ph type="pic" sz="quarter" idx="16" hasCustomPrompt="1"/>
          </p:nvPr>
        </p:nvSpPr>
        <p:spPr>
          <a:xfrm rot="21432298">
            <a:off x="1205188" y="219309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25" name="対角する 2 つの角を切り取った四角形 24"/>
          <p:cNvSpPr/>
          <p:nvPr userDrawn="1"/>
        </p:nvSpPr>
        <p:spPr>
          <a:xfrm rot="163596">
            <a:off x="12344271" y="465871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テキスト プレースホルダー 22"/>
          <p:cNvSpPr>
            <a:spLocks noGrp="1"/>
          </p:cNvSpPr>
          <p:nvPr>
            <p:ph type="body" sz="quarter" idx="17" hasCustomPrompt="1"/>
          </p:nvPr>
        </p:nvSpPr>
        <p:spPr>
          <a:xfrm>
            <a:off x="2111293" y="4797329"/>
            <a:ext cx="9650468" cy="805744"/>
          </a:xfrm>
        </p:spPr>
        <p:txBody>
          <a:bodyPr anchor="b">
            <a:normAutofit/>
          </a:bodyPr>
          <a:lstStyle>
            <a:lvl1pPr algn="r">
              <a:defRPr sz="4800">
                <a:solidFill>
                  <a:srgbClr val="525252"/>
                </a:solidFill>
                <a:latin typeface="+mj-lt"/>
              </a:defRPr>
            </a:lvl1pPr>
          </a:lstStyle>
          <a:p>
            <a:pPr lvl="0"/>
            <a:r>
              <a:rPr lang="en-US" dirty="0" smtClean="0"/>
              <a:t>Text Here</a:t>
            </a:r>
            <a:endParaRPr lang="en-US" dirty="0"/>
          </a:p>
        </p:txBody>
      </p:sp>
      <p:sp>
        <p:nvSpPr>
          <p:cNvPr id="28" name="テキスト プレースホルダー 5"/>
          <p:cNvSpPr>
            <a:spLocks noGrp="1"/>
          </p:cNvSpPr>
          <p:nvPr>
            <p:ph type="body" sz="quarter" idx="18" hasCustomPrompt="1"/>
          </p:nvPr>
        </p:nvSpPr>
        <p:spPr>
          <a:xfrm>
            <a:off x="2120657" y="5517409"/>
            <a:ext cx="9641554" cy="1381808"/>
          </a:xfrm>
        </p:spPr>
        <p:txBody>
          <a:bodyPr>
            <a:normAutofit/>
          </a:bodyPr>
          <a:lstStyle>
            <a:lvl1pPr algn="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9" name="対角する 2 つの角を切り取った四角形 28"/>
          <p:cNvSpPr/>
          <p:nvPr userDrawn="1"/>
        </p:nvSpPr>
        <p:spPr>
          <a:xfrm rot="21054230">
            <a:off x="12041644" y="484187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図プレースホルダー 8"/>
          <p:cNvSpPr>
            <a:spLocks noGrp="1"/>
          </p:cNvSpPr>
          <p:nvPr>
            <p:ph type="pic" sz="quarter" idx="19" hasCustomPrompt="1"/>
          </p:nvPr>
        </p:nvSpPr>
        <p:spPr>
          <a:xfrm rot="21432298">
            <a:off x="12159420" y="465523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1" name="対角する 2 つの角を切り取った四角形 30"/>
          <p:cNvSpPr/>
          <p:nvPr userDrawn="1"/>
        </p:nvSpPr>
        <p:spPr>
          <a:xfrm rot="163596">
            <a:off x="3118231" y="7178999"/>
            <a:ext cx="4389170" cy="228436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テキスト プレースホルダー 22"/>
          <p:cNvSpPr>
            <a:spLocks noGrp="1"/>
          </p:cNvSpPr>
          <p:nvPr>
            <p:ph type="body" sz="quarter" idx="20" hasCustomPrompt="1"/>
          </p:nvPr>
        </p:nvSpPr>
        <p:spPr>
          <a:xfrm>
            <a:off x="7652602" y="7317608"/>
            <a:ext cx="965046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34" name="テキスト プレースホルダー 5"/>
          <p:cNvSpPr>
            <a:spLocks noGrp="1"/>
          </p:cNvSpPr>
          <p:nvPr>
            <p:ph type="body" sz="quarter" idx="21" hasCustomPrompt="1"/>
          </p:nvPr>
        </p:nvSpPr>
        <p:spPr>
          <a:xfrm>
            <a:off x="7661966" y="8037688"/>
            <a:ext cx="9641554"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5" name="対角する 2 つの角を切り取った四角形 34"/>
          <p:cNvSpPr/>
          <p:nvPr userDrawn="1"/>
        </p:nvSpPr>
        <p:spPr>
          <a:xfrm rot="21054230">
            <a:off x="2815604" y="7362159"/>
            <a:ext cx="4389170" cy="228436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図プレースホルダー 8"/>
          <p:cNvSpPr>
            <a:spLocks noGrp="1"/>
          </p:cNvSpPr>
          <p:nvPr>
            <p:ph type="pic" sz="quarter" idx="22" hasCustomPrompt="1"/>
          </p:nvPr>
        </p:nvSpPr>
        <p:spPr>
          <a:xfrm rot="21432298">
            <a:off x="2933380" y="7175512"/>
            <a:ext cx="4490298" cy="2336452"/>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Tree>
    <p:extLst>
      <p:ext uri="{BB962C8B-B14F-4D97-AF65-F5344CB8AC3E}">
        <p14:creationId xmlns:p14="http://schemas.microsoft.com/office/powerpoint/2010/main" val="1212639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 decel="100000" fill="hold" grpId="0" nodeType="after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500" fill="hold"/>
                                        <p:tgtEl>
                                          <p:spTgt spid="16"/>
                                        </p:tgtEl>
                                        <p:attrNameLst>
                                          <p:attrName>ppt_x</p:attrName>
                                        </p:attrNameLst>
                                      </p:cBhvr>
                                      <p:tavLst>
                                        <p:tav tm="0">
                                          <p:val>
                                            <p:strVal val="#ppt_x"/>
                                          </p:val>
                                        </p:tav>
                                        <p:tav tm="100000">
                                          <p:val>
                                            <p:strVal val="#ppt_x"/>
                                          </p:val>
                                        </p:tav>
                                      </p:tavLst>
                                    </p:anim>
                                    <p:anim calcmode="lin" valueType="num">
                                      <p:cBhvr additive="base">
                                        <p:cTn id="25" dur="500" fill="hold"/>
                                        <p:tgtEl>
                                          <p:spTgt spid="16"/>
                                        </p:tgtEl>
                                        <p:attrNameLst>
                                          <p:attrName>ppt_y</p:attrName>
                                        </p:attrNameLst>
                                      </p:cBhvr>
                                      <p:tavLst>
                                        <p:tav tm="0">
                                          <p:val>
                                            <p:strVal val="0-#ppt_h/2"/>
                                          </p:val>
                                        </p:tav>
                                        <p:tav tm="100000">
                                          <p:val>
                                            <p:strVal val="#ppt_y"/>
                                          </p:val>
                                        </p:tav>
                                      </p:tavLst>
                                    </p:anim>
                                  </p:childTnLst>
                                </p:cTn>
                              </p:par>
                              <p:par>
                                <p:cTn id="26" presetID="2" presetClass="entr" presetSubtype="8" decel="100000" fill="hold" grpId="0" nodeType="with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0-#ppt_w/2"/>
                                          </p:val>
                                        </p:tav>
                                        <p:tav tm="100000">
                                          <p:val>
                                            <p:strVal val="#ppt_x"/>
                                          </p:val>
                                        </p:tav>
                                      </p:tavLst>
                                    </p:anim>
                                    <p:anim calcmode="lin" valueType="num">
                                      <p:cBhvr additive="base">
                                        <p:cTn id="29" dur="500" fill="hold"/>
                                        <p:tgtEl>
                                          <p:spTgt spid="15"/>
                                        </p:tgtEl>
                                        <p:attrNameLst>
                                          <p:attrName>ppt_y</p:attrName>
                                        </p:attrNameLst>
                                      </p:cBhvr>
                                      <p:tavLst>
                                        <p:tav tm="0">
                                          <p:val>
                                            <p:strVal val="#ppt_y"/>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24"/>
                                        </p:tgtEl>
                                        <p:attrNameLst>
                                          <p:attrName>style.visibility</p:attrName>
                                        </p:attrNameLst>
                                      </p:cBhvr>
                                      <p:to>
                                        <p:strVal val="visible"/>
                                      </p:to>
                                    </p:set>
                                    <p:anim calcmode="lin" valueType="num">
                                      <p:cBhvr additive="base">
                                        <p:cTn id="32" dur="500" fill="hold"/>
                                        <p:tgtEl>
                                          <p:spTgt spid="24"/>
                                        </p:tgtEl>
                                        <p:attrNameLst>
                                          <p:attrName>ppt_x</p:attrName>
                                        </p:attrNameLst>
                                      </p:cBhvr>
                                      <p:tavLst>
                                        <p:tav tm="0">
                                          <p:val>
                                            <p:strVal val="1+#ppt_w/2"/>
                                          </p:val>
                                        </p:tav>
                                        <p:tav tm="100000">
                                          <p:val>
                                            <p:strVal val="#ppt_x"/>
                                          </p:val>
                                        </p:tav>
                                      </p:tavLst>
                                    </p:anim>
                                    <p:anim calcmode="lin" valueType="num">
                                      <p:cBhvr additive="base">
                                        <p:cTn id="33" dur="500" fill="hold"/>
                                        <p:tgtEl>
                                          <p:spTgt spid="24"/>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2" decel="100000" fill="hold" grpId="0" nodeType="afterEffect">
                                  <p:stCondLst>
                                    <p:cond delay="0"/>
                                  </p:stCondLst>
                                  <p:childTnLst>
                                    <p:set>
                                      <p:cBhvr>
                                        <p:cTn id="36" dur="1" fill="hold">
                                          <p:stCondLst>
                                            <p:cond delay="0"/>
                                          </p:stCondLst>
                                        </p:cTn>
                                        <p:tgtEl>
                                          <p:spTgt spid="23">
                                            <p:txEl>
                                              <p:pRg st="0" end="0"/>
                                            </p:txEl>
                                          </p:spTgt>
                                        </p:tgtEl>
                                        <p:attrNameLst>
                                          <p:attrName>style.visibility</p:attrName>
                                        </p:attrNameLst>
                                      </p:cBhvr>
                                      <p:to>
                                        <p:strVal val="visible"/>
                                      </p:to>
                                    </p:set>
                                    <p:anim calcmode="lin" valueType="num">
                                      <p:cBhvr additive="base">
                                        <p:cTn id="37"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
                                            <p:txEl>
                                              <p:pRg st="0" end="0"/>
                                            </p:txEl>
                                          </p:spTgt>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250"/>
                                  </p:stCondLst>
                                  <p:childTnLst>
                                    <p:set>
                                      <p:cBhvr>
                                        <p:cTn id="40" dur="1" fill="hold">
                                          <p:stCondLst>
                                            <p:cond delay="0"/>
                                          </p:stCondLst>
                                        </p:cTn>
                                        <p:tgtEl>
                                          <p:spTgt spid="6">
                                            <p:txEl>
                                              <p:pRg st="0" end="0"/>
                                            </p:txEl>
                                          </p:spTgt>
                                        </p:tgtEl>
                                        <p:attrNameLst>
                                          <p:attrName>style.visibility</p:attrName>
                                        </p:attrNameLst>
                                      </p:cBhvr>
                                      <p:to>
                                        <p:strVal val="visible"/>
                                      </p:to>
                                    </p:set>
                                    <p:anim calcmode="lin" valueType="num">
                                      <p:cBhvr additive="base">
                                        <p:cTn id="41" dur="5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000"/>
                            </p:stCondLst>
                            <p:childTnLst>
                              <p:par>
                                <p:cTn id="44" presetID="2" presetClass="entr" presetSubtype="1" decel="100000" fill="hold" grpId="0" nodeType="afterEffect">
                                  <p:stCondLst>
                                    <p:cond delay="250"/>
                                  </p:stCondLst>
                                  <p:childTnLst>
                                    <p:set>
                                      <p:cBhvr>
                                        <p:cTn id="45" dur="1" fill="hold">
                                          <p:stCondLst>
                                            <p:cond delay="0"/>
                                          </p:stCondLst>
                                        </p:cTn>
                                        <p:tgtEl>
                                          <p:spTgt spid="30"/>
                                        </p:tgtEl>
                                        <p:attrNameLst>
                                          <p:attrName>style.visibility</p:attrName>
                                        </p:attrNameLst>
                                      </p:cBhvr>
                                      <p:to>
                                        <p:strVal val="visible"/>
                                      </p:to>
                                    </p:set>
                                    <p:anim calcmode="lin" valueType="num">
                                      <p:cBhvr additive="base">
                                        <p:cTn id="46" dur="500" fill="hold"/>
                                        <p:tgtEl>
                                          <p:spTgt spid="30"/>
                                        </p:tgtEl>
                                        <p:attrNameLst>
                                          <p:attrName>ppt_x</p:attrName>
                                        </p:attrNameLst>
                                      </p:cBhvr>
                                      <p:tavLst>
                                        <p:tav tm="0">
                                          <p:val>
                                            <p:strVal val="#ppt_x"/>
                                          </p:val>
                                        </p:tav>
                                        <p:tav tm="100000">
                                          <p:val>
                                            <p:strVal val="#ppt_x"/>
                                          </p:val>
                                        </p:tav>
                                      </p:tavLst>
                                    </p:anim>
                                    <p:anim calcmode="lin" valueType="num">
                                      <p:cBhvr additive="base">
                                        <p:cTn id="47" dur="500" fill="hold"/>
                                        <p:tgtEl>
                                          <p:spTgt spid="30"/>
                                        </p:tgtEl>
                                        <p:attrNameLst>
                                          <p:attrName>ppt_y</p:attrName>
                                        </p:attrNameLst>
                                      </p:cBhvr>
                                      <p:tavLst>
                                        <p:tav tm="0">
                                          <p:val>
                                            <p:strVal val="0-#ppt_h/2"/>
                                          </p:val>
                                        </p:tav>
                                        <p:tav tm="100000">
                                          <p:val>
                                            <p:strVal val="#ppt_y"/>
                                          </p:val>
                                        </p:tav>
                                      </p:tavLst>
                                    </p:anim>
                                  </p:childTnLst>
                                </p:cTn>
                              </p:par>
                              <p:par>
                                <p:cTn id="48" presetID="2" presetClass="entr" presetSubtype="8" decel="100000" fill="hold" grpId="0" nodeType="withEffect">
                                  <p:stCondLst>
                                    <p:cond delay="250"/>
                                  </p:stCondLst>
                                  <p:childTnLst>
                                    <p:set>
                                      <p:cBhvr>
                                        <p:cTn id="49" dur="1" fill="hold">
                                          <p:stCondLst>
                                            <p:cond delay="0"/>
                                          </p:stCondLst>
                                        </p:cTn>
                                        <p:tgtEl>
                                          <p:spTgt spid="29"/>
                                        </p:tgtEl>
                                        <p:attrNameLst>
                                          <p:attrName>style.visibility</p:attrName>
                                        </p:attrNameLst>
                                      </p:cBhvr>
                                      <p:to>
                                        <p:strVal val="visible"/>
                                      </p:to>
                                    </p:set>
                                    <p:anim calcmode="lin" valueType="num">
                                      <p:cBhvr additive="base">
                                        <p:cTn id="50" dur="500" fill="hold"/>
                                        <p:tgtEl>
                                          <p:spTgt spid="29"/>
                                        </p:tgtEl>
                                        <p:attrNameLst>
                                          <p:attrName>ppt_x</p:attrName>
                                        </p:attrNameLst>
                                      </p:cBhvr>
                                      <p:tavLst>
                                        <p:tav tm="0">
                                          <p:val>
                                            <p:strVal val="0-#ppt_w/2"/>
                                          </p:val>
                                        </p:tav>
                                        <p:tav tm="100000">
                                          <p:val>
                                            <p:strVal val="#ppt_x"/>
                                          </p:val>
                                        </p:tav>
                                      </p:tavLst>
                                    </p:anim>
                                    <p:anim calcmode="lin" valueType="num">
                                      <p:cBhvr additive="base">
                                        <p:cTn id="51" dur="500" fill="hold"/>
                                        <p:tgtEl>
                                          <p:spTgt spid="29"/>
                                        </p:tgtEl>
                                        <p:attrNameLst>
                                          <p:attrName>ppt_y</p:attrName>
                                        </p:attrNameLst>
                                      </p:cBhvr>
                                      <p:tavLst>
                                        <p:tav tm="0">
                                          <p:val>
                                            <p:strVal val="#ppt_y"/>
                                          </p:val>
                                        </p:tav>
                                        <p:tav tm="100000">
                                          <p:val>
                                            <p:strVal val="#ppt_y"/>
                                          </p:val>
                                        </p:tav>
                                      </p:tavLst>
                                    </p:anim>
                                  </p:childTnLst>
                                </p:cTn>
                              </p:par>
                              <p:par>
                                <p:cTn id="52" presetID="2" presetClass="entr" presetSubtype="3" decel="100000" fill="hold" grpId="0" nodeType="withEffect">
                                  <p:stCondLst>
                                    <p:cond delay="250"/>
                                  </p:stCondLst>
                                  <p:childTnLst>
                                    <p:set>
                                      <p:cBhvr>
                                        <p:cTn id="53" dur="1" fill="hold">
                                          <p:stCondLst>
                                            <p:cond delay="0"/>
                                          </p:stCondLst>
                                        </p:cTn>
                                        <p:tgtEl>
                                          <p:spTgt spid="25"/>
                                        </p:tgtEl>
                                        <p:attrNameLst>
                                          <p:attrName>style.visibility</p:attrName>
                                        </p:attrNameLst>
                                      </p:cBhvr>
                                      <p:to>
                                        <p:strVal val="visible"/>
                                      </p:to>
                                    </p:set>
                                    <p:anim calcmode="lin" valueType="num">
                                      <p:cBhvr additive="base">
                                        <p:cTn id="54" dur="500" fill="hold"/>
                                        <p:tgtEl>
                                          <p:spTgt spid="25"/>
                                        </p:tgtEl>
                                        <p:attrNameLst>
                                          <p:attrName>ppt_x</p:attrName>
                                        </p:attrNameLst>
                                      </p:cBhvr>
                                      <p:tavLst>
                                        <p:tav tm="0">
                                          <p:val>
                                            <p:strVal val="1+#ppt_w/2"/>
                                          </p:val>
                                        </p:tav>
                                        <p:tav tm="100000">
                                          <p:val>
                                            <p:strVal val="#ppt_x"/>
                                          </p:val>
                                        </p:tav>
                                      </p:tavLst>
                                    </p:anim>
                                    <p:anim calcmode="lin" valueType="num">
                                      <p:cBhvr additive="base">
                                        <p:cTn id="55" dur="500" fill="hold"/>
                                        <p:tgtEl>
                                          <p:spTgt spid="25"/>
                                        </p:tgtEl>
                                        <p:attrNameLst>
                                          <p:attrName>ppt_y</p:attrName>
                                        </p:attrNameLst>
                                      </p:cBhvr>
                                      <p:tavLst>
                                        <p:tav tm="0">
                                          <p:val>
                                            <p:strVal val="0-#ppt_h/2"/>
                                          </p:val>
                                        </p:tav>
                                        <p:tav tm="100000">
                                          <p:val>
                                            <p:strVal val="#ppt_y"/>
                                          </p:val>
                                        </p:tav>
                                      </p:tavLst>
                                    </p:anim>
                                  </p:childTnLst>
                                </p:cTn>
                              </p:par>
                            </p:childTnLst>
                          </p:cTn>
                        </p:par>
                        <p:par>
                          <p:cTn id="56" fill="hold">
                            <p:stCondLst>
                              <p:cond delay="2750"/>
                            </p:stCondLst>
                            <p:childTnLst>
                              <p:par>
                                <p:cTn id="57" presetID="2" presetClass="entr" presetSubtype="8" decel="100000" fill="hold" grpId="0" nodeType="afterEffect">
                                  <p:stCondLst>
                                    <p:cond delay="0"/>
                                  </p:stCondLst>
                                  <p:childTnLst>
                                    <p:set>
                                      <p:cBhvr>
                                        <p:cTn id="58" dur="1" fill="hold">
                                          <p:stCondLst>
                                            <p:cond delay="0"/>
                                          </p:stCondLst>
                                        </p:cTn>
                                        <p:tgtEl>
                                          <p:spTgt spid="27">
                                            <p:txEl>
                                              <p:pRg st="0" end="0"/>
                                            </p:txEl>
                                          </p:spTgt>
                                        </p:tgtEl>
                                        <p:attrNameLst>
                                          <p:attrName>style.visibility</p:attrName>
                                        </p:attrNameLst>
                                      </p:cBhvr>
                                      <p:to>
                                        <p:strVal val="visible"/>
                                      </p:to>
                                    </p:set>
                                    <p:anim calcmode="lin" valueType="num">
                                      <p:cBhvr additive="base">
                                        <p:cTn id="59" dur="500" fill="hold"/>
                                        <p:tgtEl>
                                          <p:spTgt spid="27">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27">
                                            <p:txEl>
                                              <p:pRg st="0" end="0"/>
                                            </p:txEl>
                                          </p:spTgt>
                                        </p:tgtEl>
                                        <p:attrNameLst>
                                          <p:attrName>ppt_y</p:attrName>
                                        </p:attrNameLst>
                                      </p:cBhvr>
                                      <p:tavLst>
                                        <p:tav tm="0">
                                          <p:val>
                                            <p:strVal val="#ppt_y"/>
                                          </p:val>
                                        </p:tav>
                                        <p:tav tm="100000">
                                          <p:val>
                                            <p:strVal val="#ppt_y"/>
                                          </p:val>
                                        </p:tav>
                                      </p:tavLst>
                                    </p:anim>
                                  </p:childTnLst>
                                </p:cTn>
                              </p:par>
                              <p:par>
                                <p:cTn id="61" presetID="2" presetClass="entr" presetSubtype="8" decel="100000" fill="hold" grpId="0" nodeType="withEffect">
                                  <p:stCondLst>
                                    <p:cond delay="250"/>
                                  </p:stCondLst>
                                  <p:childTnLst>
                                    <p:set>
                                      <p:cBhvr>
                                        <p:cTn id="62" dur="1" fill="hold">
                                          <p:stCondLst>
                                            <p:cond delay="0"/>
                                          </p:stCondLst>
                                        </p:cTn>
                                        <p:tgtEl>
                                          <p:spTgt spid="28">
                                            <p:txEl>
                                              <p:pRg st="0" end="0"/>
                                            </p:txEl>
                                          </p:spTgt>
                                        </p:tgtEl>
                                        <p:attrNameLst>
                                          <p:attrName>style.visibility</p:attrName>
                                        </p:attrNameLst>
                                      </p:cBhvr>
                                      <p:to>
                                        <p:strVal val="visible"/>
                                      </p:to>
                                    </p:set>
                                    <p:anim calcmode="lin" valueType="num">
                                      <p:cBhvr additive="base">
                                        <p:cTn id="63" dur="500" fill="hold"/>
                                        <p:tgtEl>
                                          <p:spTgt spid="28">
                                            <p:txEl>
                                              <p:pRg st="0" end="0"/>
                                            </p:txEl>
                                          </p:spTgt>
                                        </p:tgtEl>
                                        <p:attrNameLst>
                                          <p:attrName>ppt_x</p:attrName>
                                        </p:attrNameLst>
                                      </p:cBhvr>
                                      <p:tavLst>
                                        <p:tav tm="0">
                                          <p:val>
                                            <p:strVal val="0-#ppt_w/2"/>
                                          </p:val>
                                        </p:tav>
                                        <p:tav tm="100000">
                                          <p:val>
                                            <p:strVal val="#ppt_x"/>
                                          </p:val>
                                        </p:tav>
                                      </p:tavLst>
                                    </p:anim>
                                    <p:anim calcmode="lin" valueType="num">
                                      <p:cBhvr additive="base">
                                        <p:cTn id="64" dur="500" fill="hold"/>
                                        <p:tgtEl>
                                          <p:spTgt spid="28">
                                            <p:txEl>
                                              <p:pRg st="0" end="0"/>
                                            </p:txEl>
                                          </p:spTgt>
                                        </p:tgtEl>
                                        <p:attrNameLst>
                                          <p:attrName>ppt_y</p:attrName>
                                        </p:attrNameLst>
                                      </p:cBhvr>
                                      <p:tavLst>
                                        <p:tav tm="0">
                                          <p:val>
                                            <p:strVal val="#ppt_y"/>
                                          </p:val>
                                        </p:tav>
                                        <p:tav tm="100000">
                                          <p:val>
                                            <p:strVal val="#ppt_y"/>
                                          </p:val>
                                        </p:tav>
                                      </p:tavLst>
                                    </p:anim>
                                  </p:childTnLst>
                                </p:cTn>
                              </p:par>
                            </p:childTnLst>
                          </p:cTn>
                        </p:par>
                        <p:par>
                          <p:cTn id="65" fill="hold">
                            <p:stCondLst>
                              <p:cond delay="3500"/>
                            </p:stCondLst>
                            <p:childTnLst>
                              <p:par>
                                <p:cTn id="66" presetID="2" presetClass="entr" presetSubtype="1" decel="100000" fill="hold" grpId="0" nodeType="afterEffect">
                                  <p:stCondLst>
                                    <p:cond delay="250"/>
                                  </p:stCondLst>
                                  <p:childTnLst>
                                    <p:set>
                                      <p:cBhvr>
                                        <p:cTn id="67" dur="1" fill="hold">
                                          <p:stCondLst>
                                            <p:cond delay="0"/>
                                          </p:stCondLst>
                                        </p:cTn>
                                        <p:tgtEl>
                                          <p:spTgt spid="36"/>
                                        </p:tgtEl>
                                        <p:attrNameLst>
                                          <p:attrName>style.visibility</p:attrName>
                                        </p:attrNameLst>
                                      </p:cBhvr>
                                      <p:to>
                                        <p:strVal val="visible"/>
                                      </p:to>
                                    </p:set>
                                    <p:anim calcmode="lin" valueType="num">
                                      <p:cBhvr additive="base">
                                        <p:cTn id="68" dur="500" fill="hold"/>
                                        <p:tgtEl>
                                          <p:spTgt spid="36"/>
                                        </p:tgtEl>
                                        <p:attrNameLst>
                                          <p:attrName>ppt_x</p:attrName>
                                        </p:attrNameLst>
                                      </p:cBhvr>
                                      <p:tavLst>
                                        <p:tav tm="0">
                                          <p:val>
                                            <p:strVal val="#ppt_x"/>
                                          </p:val>
                                        </p:tav>
                                        <p:tav tm="100000">
                                          <p:val>
                                            <p:strVal val="#ppt_x"/>
                                          </p:val>
                                        </p:tav>
                                      </p:tavLst>
                                    </p:anim>
                                    <p:anim calcmode="lin" valueType="num">
                                      <p:cBhvr additive="base">
                                        <p:cTn id="69" dur="500" fill="hold"/>
                                        <p:tgtEl>
                                          <p:spTgt spid="36"/>
                                        </p:tgtEl>
                                        <p:attrNameLst>
                                          <p:attrName>ppt_y</p:attrName>
                                        </p:attrNameLst>
                                      </p:cBhvr>
                                      <p:tavLst>
                                        <p:tav tm="0">
                                          <p:val>
                                            <p:strVal val="0-#ppt_h/2"/>
                                          </p:val>
                                        </p:tav>
                                        <p:tav tm="100000">
                                          <p:val>
                                            <p:strVal val="#ppt_y"/>
                                          </p:val>
                                        </p:tav>
                                      </p:tavLst>
                                    </p:anim>
                                  </p:childTnLst>
                                </p:cTn>
                              </p:par>
                              <p:par>
                                <p:cTn id="70" presetID="2" presetClass="entr" presetSubtype="8" decel="100000" fill="hold" grpId="0" nodeType="withEffect">
                                  <p:stCondLst>
                                    <p:cond delay="250"/>
                                  </p:stCondLst>
                                  <p:childTnLst>
                                    <p:set>
                                      <p:cBhvr>
                                        <p:cTn id="71" dur="1" fill="hold">
                                          <p:stCondLst>
                                            <p:cond delay="0"/>
                                          </p:stCondLst>
                                        </p:cTn>
                                        <p:tgtEl>
                                          <p:spTgt spid="35"/>
                                        </p:tgtEl>
                                        <p:attrNameLst>
                                          <p:attrName>style.visibility</p:attrName>
                                        </p:attrNameLst>
                                      </p:cBhvr>
                                      <p:to>
                                        <p:strVal val="visible"/>
                                      </p:to>
                                    </p:set>
                                    <p:anim calcmode="lin" valueType="num">
                                      <p:cBhvr additive="base">
                                        <p:cTn id="72" dur="500" fill="hold"/>
                                        <p:tgtEl>
                                          <p:spTgt spid="35"/>
                                        </p:tgtEl>
                                        <p:attrNameLst>
                                          <p:attrName>ppt_x</p:attrName>
                                        </p:attrNameLst>
                                      </p:cBhvr>
                                      <p:tavLst>
                                        <p:tav tm="0">
                                          <p:val>
                                            <p:strVal val="0-#ppt_w/2"/>
                                          </p:val>
                                        </p:tav>
                                        <p:tav tm="100000">
                                          <p:val>
                                            <p:strVal val="#ppt_x"/>
                                          </p:val>
                                        </p:tav>
                                      </p:tavLst>
                                    </p:anim>
                                    <p:anim calcmode="lin" valueType="num">
                                      <p:cBhvr additive="base">
                                        <p:cTn id="73" dur="500" fill="hold"/>
                                        <p:tgtEl>
                                          <p:spTgt spid="35"/>
                                        </p:tgtEl>
                                        <p:attrNameLst>
                                          <p:attrName>ppt_y</p:attrName>
                                        </p:attrNameLst>
                                      </p:cBhvr>
                                      <p:tavLst>
                                        <p:tav tm="0">
                                          <p:val>
                                            <p:strVal val="#ppt_y"/>
                                          </p:val>
                                        </p:tav>
                                        <p:tav tm="100000">
                                          <p:val>
                                            <p:strVal val="#ppt_y"/>
                                          </p:val>
                                        </p:tav>
                                      </p:tavLst>
                                    </p:anim>
                                  </p:childTnLst>
                                </p:cTn>
                              </p:par>
                              <p:par>
                                <p:cTn id="74" presetID="2" presetClass="entr" presetSubtype="3" decel="100000" fill="hold" grpId="0" nodeType="withEffect">
                                  <p:stCondLst>
                                    <p:cond delay="250"/>
                                  </p:stCondLst>
                                  <p:childTnLst>
                                    <p:set>
                                      <p:cBhvr>
                                        <p:cTn id="75" dur="1" fill="hold">
                                          <p:stCondLst>
                                            <p:cond delay="0"/>
                                          </p:stCondLst>
                                        </p:cTn>
                                        <p:tgtEl>
                                          <p:spTgt spid="31"/>
                                        </p:tgtEl>
                                        <p:attrNameLst>
                                          <p:attrName>style.visibility</p:attrName>
                                        </p:attrNameLst>
                                      </p:cBhvr>
                                      <p:to>
                                        <p:strVal val="visible"/>
                                      </p:to>
                                    </p:set>
                                    <p:anim calcmode="lin" valueType="num">
                                      <p:cBhvr additive="base">
                                        <p:cTn id="76" dur="500" fill="hold"/>
                                        <p:tgtEl>
                                          <p:spTgt spid="31"/>
                                        </p:tgtEl>
                                        <p:attrNameLst>
                                          <p:attrName>ppt_x</p:attrName>
                                        </p:attrNameLst>
                                      </p:cBhvr>
                                      <p:tavLst>
                                        <p:tav tm="0">
                                          <p:val>
                                            <p:strVal val="1+#ppt_w/2"/>
                                          </p:val>
                                        </p:tav>
                                        <p:tav tm="100000">
                                          <p:val>
                                            <p:strVal val="#ppt_x"/>
                                          </p:val>
                                        </p:tav>
                                      </p:tavLst>
                                    </p:anim>
                                    <p:anim calcmode="lin" valueType="num">
                                      <p:cBhvr additive="base">
                                        <p:cTn id="77" dur="500" fill="hold"/>
                                        <p:tgtEl>
                                          <p:spTgt spid="31"/>
                                        </p:tgtEl>
                                        <p:attrNameLst>
                                          <p:attrName>ppt_y</p:attrName>
                                        </p:attrNameLst>
                                      </p:cBhvr>
                                      <p:tavLst>
                                        <p:tav tm="0">
                                          <p:val>
                                            <p:strVal val="0-#ppt_h/2"/>
                                          </p:val>
                                        </p:tav>
                                        <p:tav tm="100000">
                                          <p:val>
                                            <p:strVal val="#ppt_y"/>
                                          </p:val>
                                        </p:tav>
                                      </p:tavLst>
                                    </p:anim>
                                  </p:childTnLst>
                                </p:cTn>
                              </p:par>
                            </p:childTnLst>
                          </p:cTn>
                        </p:par>
                        <p:par>
                          <p:cTn id="78" fill="hold">
                            <p:stCondLst>
                              <p:cond delay="4250"/>
                            </p:stCondLst>
                            <p:childTnLst>
                              <p:par>
                                <p:cTn id="79" presetID="2" presetClass="entr" presetSubtype="2" decel="100000" fill="hold" grpId="0" nodeType="afterEffect">
                                  <p:stCondLst>
                                    <p:cond delay="0"/>
                                  </p:stCondLst>
                                  <p:childTnLst>
                                    <p:set>
                                      <p:cBhvr>
                                        <p:cTn id="80" dur="1" fill="hold">
                                          <p:stCondLst>
                                            <p:cond delay="0"/>
                                          </p:stCondLst>
                                        </p:cTn>
                                        <p:tgtEl>
                                          <p:spTgt spid="33">
                                            <p:txEl>
                                              <p:pRg st="0" end="0"/>
                                            </p:txEl>
                                          </p:spTgt>
                                        </p:tgtEl>
                                        <p:attrNameLst>
                                          <p:attrName>style.visibility</p:attrName>
                                        </p:attrNameLst>
                                      </p:cBhvr>
                                      <p:to>
                                        <p:strVal val="visible"/>
                                      </p:to>
                                    </p:set>
                                    <p:anim calcmode="lin" valueType="num">
                                      <p:cBhvr additive="base">
                                        <p:cTn id="81"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82" dur="500" fill="hold"/>
                                        <p:tgtEl>
                                          <p:spTgt spid="33">
                                            <p:txEl>
                                              <p:pRg st="0" end="0"/>
                                            </p:txEl>
                                          </p:spTgt>
                                        </p:tgtEl>
                                        <p:attrNameLst>
                                          <p:attrName>ppt_y</p:attrName>
                                        </p:attrNameLst>
                                      </p:cBhvr>
                                      <p:tavLst>
                                        <p:tav tm="0">
                                          <p:val>
                                            <p:strVal val="#ppt_y"/>
                                          </p:val>
                                        </p:tav>
                                        <p:tav tm="100000">
                                          <p:val>
                                            <p:strVal val="#ppt_y"/>
                                          </p:val>
                                        </p:tav>
                                      </p:tavLst>
                                    </p:anim>
                                  </p:childTnLst>
                                </p:cTn>
                              </p:par>
                              <p:par>
                                <p:cTn id="83" presetID="2" presetClass="entr" presetSubtype="2" decel="100000" fill="hold" grpId="0" nodeType="withEffect">
                                  <p:stCondLst>
                                    <p:cond delay="250"/>
                                  </p:stCondLst>
                                  <p:childTnLst>
                                    <p:set>
                                      <p:cBhvr>
                                        <p:cTn id="84" dur="1" fill="hold">
                                          <p:stCondLst>
                                            <p:cond delay="0"/>
                                          </p:stCondLst>
                                        </p:cTn>
                                        <p:tgtEl>
                                          <p:spTgt spid="34">
                                            <p:txEl>
                                              <p:pRg st="0" end="0"/>
                                            </p:txEl>
                                          </p:spTgt>
                                        </p:tgtEl>
                                        <p:attrNameLst>
                                          <p:attrName>style.visibility</p:attrName>
                                        </p:attrNameLst>
                                      </p:cBhvr>
                                      <p:to>
                                        <p:strVal val="visible"/>
                                      </p:to>
                                    </p:set>
                                    <p:anim calcmode="lin" valueType="num">
                                      <p:cBhvr additive="base">
                                        <p:cTn id="85" dur="500" fill="hold"/>
                                        <p:tgtEl>
                                          <p:spTgt spid="34">
                                            <p:txEl>
                                              <p:pRg st="0" end="0"/>
                                            </p:txEl>
                                          </p:spTgt>
                                        </p:tgtEl>
                                        <p:attrNameLst>
                                          <p:attrName>ppt_x</p:attrName>
                                        </p:attrNameLst>
                                      </p:cBhvr>
                                      <p:tavLst>
                                        <p:tav tm="0">
                                          <p:val>
                                            <p:strVal val="1+#ppt_w/2"/>
                                          </p:val>
                                        </p:tav>
                                        <p:tav tm="100000">
                                          <p:val>
                                            <p:strVal val="#ppt_x"/>
                                          </p:val>
                                        </p:tav>
                                      </p:tavLst>
                                    </p:anim>
                                    <p:anim calcmode="lin" valueType="num">
                                      <p:cBhvr additive="base">
                                        <p:cTn id="86" dur="500" fill="hold"/>
                                        <p:tgtEl>
                                          <p:spTgt spid="3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5" grpId="0"/>
      <p:bldP spid="23" grpId="0" build="p">
        <p:tmplLst>
          <p:tmpl lvl="1">
            <p:tnLst>
              <p:par>
                <p:cTn presetID="2" presetClass="entr" presetSubtype="2" decel="10000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2" decel="100000" fill="hold" nodeType="withEffect">
                  <p:stCondLst>
                    <p:cond delay="25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1+#ppt_w/2"/>
                          </p:val>
                        </p:tav>
                        <p:tav tm="100000">
                          <p:val>
                            <p:strVal val="#ppt_x"/>
                          </p:val>
                        </p:tav>
                      </p:tavLst>
                    </p:anim>
                    <p:anim calcmode="lin" valueType="num">
                      <p:cBhvr additive="base">
                        <p:cTn dur="500" fill="hold"/>
                        <p:tgtEl>
                          <p:spTgt spid="6"/>
                        </p:tgtEl>
                        <p:attrNameLst>
                          <p:attrName>ppt_y</p:attrName>
                        </p:attrNameLst>
                      </p:cBhvr>
                      <p:tavLst>
                        <p:tav tm="0">
                          <p:val>
                            <p:strVal val="#ppt_y"/>
                          </p:val>
                        </p:tav>
                        <p:tav tm="100000">
                          <p:val>
                            <p:strVal val="#ppt_y"/>
                          </p:val>
                        </p:tav>
                      </p:tavLst>
                    </p:anim>
                  </p:childTnLst>
                </p:cTn>
              </p:par>
            </p:tnLst>
          </p:tmpl>
        </p:tmplLst>
      </p:bldP>
      <p:bldP spid="2" grpId="0"/>
      <p:bldP spid="15" grpId="0" animBg="1"/>
      <p:bldP spid="16" grpId="0" animBg="1"/>
      <p:bldP spid="25" grpId="0" animBg="1"/>
      <p:bldP spid="27" grpId="0" build="p">
        <p:tmplLst>
          <p:tmpl lvl="1">
            <p:tnLst>
              <p:par>
                <p:cTn presetID="2" presetClass="entr" presetSubtype="8" decel="10000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0-#ppt_w/2"/>
                          </p:val>
                        </p:tav>
                        <p:tav tm="100000">
                          <p:val>
                            <p:strVal val="#ppt_x"/>
                          </p:val>
                        </p:tav>
                      </p:tavLst>
                    </p:anim>
                    <p:anim calcmode="lin" valueType="num">
                      <p:cBhvr additive="base">
                        <p:cTn dur="500" fill="hold"/>
                        <p:tgtEl>
                          <p:spTgt spid="27"/>
                        </p:tgtEl>
                        <p:attrNameLst>
                          <p:attrName>ppt_y</p:attrName>
                        </p:attrNameLst>
                      </p:cBhvr>
                      <p:tavLst>
                        <p:tav tm="0">
                          <p:val>
                            <p:strVal val="#ppt_y"/>
                          </p:val>
                        </p:tav>
                        <p:tav tm="100000">
                          <p:val>
                            <p:strVal val="#ppt_y"/>
                          </p:val>
                        </p:tav>
                      </p:tavLst>
                    </p:anim>
                  </p:childTnLst>
                </p:cTn>
              </p:par>
            </p:tnLst>
          </p:tmpl>
        </p:tmplLst>
      </p:bldP>
      <p:bldP spid="28" grpId="0" build="p">
        <p:tmplLst>
          <p:tmpl lvl="1">
            <p:tnLst>
              <p:par>
                <p:cTn presetID="2" presetClass="entr" presetSubtype="8" decel="100000" fill="hold" nodeType="withEffect">
                  <p:stCondLst>
                    <p:cond delay="250"/>
                  </p:stCondLst>
                  <p:childTnLst>
                    <p:set>
                      <p:cBhvr>
                        <p:cTn dur="1" fill="hold">
                          <p:stCondLst>
                            <p:cond delay="0"/>
                          </p:stCondLst>
                        </p:cTn>
                        <p:tgtEl>
                          <p:spTgt spid="28"/>
                        </p:tgtEl>
                        <p:attrNameLst>
                          <p:attrName>style.visibility</p:attrName>
                        </p:attrNameLst>
                      </p:cBhvr>
                      <p:to>
                        <p:strVal val="visible"/>
                      </p:to>
                    </p:set>
                    <p:anim calcmode="lin" valueType="num">
                      <p:cBhvr additive="base">
                        <p:cTn dur="500" fill="hold"/>
                        <p:tgtEl>
                          <p:spTgt spid="28"/>
                        </p:tgtEl>
                        <p:attrNameLst>
                          <p:attrName>ppt_x</p:attrName>
                        </p:attrNameLst>
                      </p:cBhvr>
                      <p:tavLst>
                        <p:tav tm="0">
                          <p:val>
                            <p:strVal val="0-#ppt_w/2"/>
                          </p:val>
                        </p:tav>
                        <p:tav tm="100000">
                          <p:val>
                            <p:strVal val="#ppt_x"/>
                          </p:val>
                        </p:tav>
                      </p:tavLst>
                    </p:anim>
                    <p:anim calcmode="lin" valueType="num">
                      <p:cBhvr additive="base">
                        <p:cTn dur="500" fill="hold"/>
                        <p:tgtEl>
                          <p:spTgt spid="28"/>
                        </p:tgtEl>
                        <p:attrNameLst>
                          <p:attrName>ppt_y</p:attrName>
                        </p:attrNameLst>
                      </p:cBhvr>
                      <p:tavLst>
                        <p:tav tm="0">
                          <p:val>
                            <p:strVal val="#ppt_y"/>
                          </p:val>
                        </p:tav>
                        <p:tav tm="100000">
                          <p:val>
                            <p:strVal val="#ppt_y"/>
                          </p:val>
                        </p:tav>
                      </p:tavLst>
                    </p:anim>
                  </p:childTnLst>
                </p:cTn>
              </p:par>
            </p:tnLst>
          </p:tmpl>
        </p:tmplLst>
      </p:bldP>
      <p:bldP spid="29" grpId="0" animBg="1"/>
      <p:bldP spid="30" grpId="0" animBg="1"/>
      <p:bldP spid="31" grpId="0" animBg="1"/>
      <p:bldP spid="33" grpId="0" build="p">
        <p:tmplLst>
          <p:tmpl lvl="1">
            <p:tnLst>
              <p:par>
                <p:cTn presetID="2" presetClass="entr" presetSubtype="2" decel="10000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34" grpId="0" build="p">
        <p:tmplLst>
          <p:tmpl lvl="1">
            <p:tnLst>
              <p:par>
                <p:cTn presetID="2" presetClass="entr" presetSubtype="2" decel="100000" fill="hold" nodeType="withEffect">
                  <p:stCondLst>
                    <p:cond delay="25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1+#ppt_w/2"/>
                          </p:val>
                        </p:tav>
                        <p:tav tm="100000">
                          <p:val>
                            <p:strVal val="#ppt_x"/>
                          </p:val>
                        </p:tav>
                      </p:tavLst>
                    </p:anim>
                    <p:anim calcmode="lin" valueType="num">
                      <p:cBhvr additive="base">
                        <p:cTn dur="500" fill="hold"/>
                        <p:tgtEl>
                          <p:spTgt spid="34"/>
                        </p:tgtEl>
                        <p:attrNameLst>
                          <p:attrName>ppt_y</p:attrName>
                        </p:attrNameLst>
                      </p:cBhvr>
                      <p:tavLst>
                        <p:tav tm="0">
                          <p:val>
                            <p:strVal val="#ppt_y"/>
                          </p:val>
                        </p:tav>
                        <p:tav tm="100000">
                          <p:val>
                            <p:strVal val="#ppt_y"/>
                          </p:val>
                        </p:tav>
                      </p:tavLst>
                    </p:anim>
                  </p:childTnLst>
                </p:cTn>
              </p:par>
            </p:tnLst>
          </p:tmpl>
        </p:tmplLst>
      </p:bldP>
      <p:bldP spid="35" grpId="0" animBg="1"/>
      <p:bldP spid="36" grpId="0" animBg="1"/>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 Column - Horizontal">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2286" y="28419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34294" y="2249524"/>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43658" y="3329644"/>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2" name="図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549792" y="5218260"/>
            <a:ext cx="6624736" cy="473992"/>
          </a:xfrm>
          <a:prstGeom prst="rect">
            <a:avLst/>
          </a:prstGeom>
        </p:spPr>
      </p:pic>
      <p:sp>
        <p:nvSpPr>
          <p:cNvPr id="13" name="テキスト プレースホルダー 22"/>
          <p:cNvSpPr>
            <a:spLocks noGrp="1"/>
          </p:cNvSpPr>
          <p:nvPr>
            <p:ph type="body" sz="quarter" idx="15" hasCustomPrompt="1"/>
          </p:nvPr>
        </p:nvSpPr>
        <p:spPr>
          <a:xfrm>
            <a:off x="2621800" y="4625788"/>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4" name="テキスト プレースホルダー 5"/>
          <p:cNvSpPr>
            <a:spLocks noGrp="1"/>
          </p:cNvSpPr>
          <p:nvPr>
            <p:ph type="body" sz="quarter" idx="16" hasCustomPrompt="1"/>
          </p:nvPr>
        </p:nvSpPr>
        <p:spPr>
          <a:xfrm>
            <a:off x="2631164" y="5705908"/>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18" name="図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53322" y="7594524"/>
            <a:ext cx="6624736" cy="473992"/>
          </a:xfrm>
          <a:prstGeom prst="rect">
            <a:avLst/>
          </a:prstGeom>
        </p:spPr>
      </p:pic>
      <p:sp>
        <p:nvSpPr>
          <p:cNvPr id="19" name="テキスト プレースホルダー 22"/>
          <p:cNvSpPr>
            <a:spLocks noGrp="1"/>
          </p:cNvSpPr>
          <p:nvPr>
            <p:ph type="body" sz="quarter" idx="17" hasCustomPrompt="1"/>
          </p:nvPr>
        </p:nvSpPr>
        <p:spPr>
          <a:xfrm>
            <a:off x="4525330" y="7002052"/>
            <a:ext cx="1246674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20" name="テキスト プレースホルダー 5"/>
          <p:cNvSpPr>
            <a:spLocks noGrp="1"/>
          </p:cNvSpPr>
          <p:nvPr>
            <p:ph type="body" sz="quarter" idx="18" hasCustomPrompt="1"/>
          </p:nvPr>
        </p:nvSpPr>
        <p:spPr>
          <a:xfrm>
            <a:off x="4534694" y="8082172"/>
            <a:ext cx="13136778" cy="138180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523691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0"/>
                                  </p:stCondLst>
                                  <p:iterate type="wd">
                                    <p:tmPct val="10000"/>
                                  </p:iterate>
                                  <p:childTnLst>
                                    <p:set>
                                      <p:cBhvr>
                                        <p:cTn id="27" dur="1" fill="hold">
                                          <p:stCondLst>
                                            <p:cond delay="0"/>
                                          </p:stCondLst>
                                        </p:cTn>
                                        <p:tgtEl>
                                          <p:spTgt spid="23">
                                            <p:txEl>
                                              <p:pRg st="0" end="0"/>
                                            </p:txEl>
                                          </p:spTgt>
                                        </p:tgtEl>
                                        <p:attrNameLst>
                                          <p:attrName>style.visibility</p:attrName>
                                        </p:attrNameLst>
                                      </p:cBhvr>
                                      <p:to>
                                        <p:strVal val="visible"/>
                                      </p:to>
                                    </p:set>
                                    <p:anim calcmode="lin" valueType="num">
                                      <p:cBhvr additive="base">
                                        <p:cTn id="28"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3">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anim calcmode="lin" valueType="num">
                                      <p:cBhvr additive="base">
                                        <p:cTn id="3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300"/>
                            </p:stCondLst>
                            <p:childTnLst>
                              <p:par>
                                <p:cTn id="35" presetID="2" presetClass="entr" presetSubtype="8" decel="100000" fill="hold" nodeType="after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0-#ppt_w/2"/>
                                          </p:val>
                                        </p:tav>
                                        <p:tav tm="100000">
                                          <p:val>
                                            <p:strVal val="#ppt_x"/>
                                          </p:val>
                                        </p:tav>
                                      </p:tavLst>
                                    </p:anim>
                                    <p:anim calcmode="lin" valueType="num">
                                      <p:cBhvr additive="base">
                                        <p:cTn id="38" dur="500" fill="hold"/>
                                        <p:tgtEl>
                                          <p:spTgt spid="1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0"/>
                                  </p:stCondLst>
                                  <p:iterate type="wd">
                                    <p:tmPct val="10000"/>
                                  </p:iterate>
                                  <p:childTnLst>
                                    <p:set>
                                      <p:cBhvr>
                                        <p:cTn id="40" dur="1" fill="hold">
                                          <p:stCondLst>
                                            <p:cond delay="0"/>
                                          </p:stCondLst>
                                        </p:cTn>
                                        <p:tgtEl>
                                          <p:spTgt spid="13">
                                            <p:txEl>
                                              <p:pRg st="0" end="0"/>
                                            </p:txEl>
                                          </p:spTgt>
                                        </p:tgtEl>
                                        <p:attrNameLst>
                                          <p:attrName>style.visibility</p:attrName>
                                        </p:attrNameLst>
                                      </p:cBhvr>
                                      <p:to>
                                        <p:strVal val="visible"/>
                                      </p:to>
                                    </p:set>
                                    <p:anim calcmode="lin" valueType="num">
                                      <p:cBhvr additive="base">
                                        <p:cTn id="41"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14">
                                            <p:txEl>
                                              <p:pRg st="0" end="0"/>
                                            </p:txEl>
                                          </p:spTgt>
                                        </p:tgtEl>
                                        <p:attrNameLst>
                                          <p:attrName>style.visibility</p:attrName>
                                        </p:attrNameLst>
                                      </p:cBhvr>
                                      <p:to>
                                        <p:strVal val="visible"/>
                                      </p:to>
                                    </p:set>
                                    <p:anim calcmode="lin" valueType="num">
                                      <p:cBhvr additive="base">
                                        <p:cTn id="45"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1850"/>
                            </p:stCondLst>
                            <p:childTnLst>
                              <p:par>
                                <p:cTn id="48" presetID="2" presetClass="entr" presetSubtype="8" decel="100000" fill="hold" nodeType="afterEffect">
                                  <p:stCondLst>
                                    <p:cond delay="0"/>
                                  </p:stCondLst>
                                  <p:childTnLst>
                                    <p:set>
                                      <p:cBhvr>
                                        <p:cTn id="49" dur="1" fill="hold">
                                          <p:stCondLst>
                                            <p:cond delay="0"/>
                                          </p:stCondLst>
                                        </p:cTn>
                                        <p:tgtEl>
                                          <p:spTgt spid="18"/>
                                        </p:tgtEl>
                                        <p:attrNameLst>
                                          <p:attrName>style.visibility</p:attrName>
                                        </p:attrNameLst>
                                      </p:cBhvr>
                                      <p:to>
                                        <p:strVal val="visible"/>
                                      </p:to>
                                    </p:set>
                                    <p:anim calcmode="lin" valueType="num">
                                      <p:cBhvr additive="base">
                                        <p:cTn id="50" dur="500" fill="hold"/>
                                        <p:tgtEl>
                                          <p:spTgt spid="18"/>
                                        </p:tgtEl>
                                        <p:attrNameLst>
                                          <p:attrName>ppt_x</p:attrName>
                                        </p:attrNameLst>
                                      </p:cBhvr>
                                      <p:tavLst>
                                        <p:tav tm="0">
                                          <p:val>
                                            <p:strVal val="0-#ppt_w/2"/>
                                          </p:val>
                                        </p:tav>
                                        <p:tav tm="100000">
                                          <p:val>
                                            <p:strVal val="#ppt_x"/>
                                          </p:val>
                                        </p:tav>
                                      </p:tavLst>
                                    </p:anim>
                                    <p:anim calcmode="lin" valueType="num">
                                      <p:cBhvr additive="base">
                                        <p:cTn id="51" dur="500" fill="hold"/>
                                        <p:tgtEl>
                                          <p:spTgt spid="18"/>
                                        </p:tgtEl>
                                        <p:attrNameLst>
                                          <p:attrName>ppt_y</p:attrName>
                                        </p:attrNameLst>
                                      </p:cBhvr>
                                      <p:tavLst>
                                        <p:tav tm="0">
                                          <p:val>
                                            <p:strVal val="#ppt_y"/>
                                          </p:val>
                                        </p:tav>
                                        <p:tav tm="100000">
                                          <p:val>
                                            <p:strVal val="#ppt_y"/>
                                          </p:val>
                                        </p:tav>
                                      </p:tavLst>
                                    </p:anim>
                                  </p:childTnLst>
                                </p:cTn>
                              </p:par>
                              <p:par>
                                <p:cTn id="52" presetID="2" presetClass="entr" presetSubtype="2" decel="100000" fill="hold" grpId="0" nodeType="withEffect">
                                  <p:stCondLst>
                                    <p:cond delay="0"/>
                                  </p:stCondLst>
                                  <p:iterate type="wd">
                                    <p:tmPct val="10000"/>
                                  </p:iterate>
                                  <p:childTnLst>
                                    <p:set>
                                      <p:cBhvr>
                                        <p:cTn id="53" dur="1" fill="hold">
                                          <p:stCondLst>
                                            <p:cond delay="0"/>
                                          </p:stCondLst>
                                        </p:cTn>
                                        <p:tgtEl>
                                          <p:spTgt spid="19">
                                            <p:txEl>
                                              <p:pRg st="0" end="0"/>
                                            </p:txEl>
                                          </p:spTgt>
                                        </p:tgtEl>
                                        <p:attrNameLst>
                                          <p:attrName>style.visibility</p:attrName>
                                        </p:attrNameLst>
                                      </p:cBhvr>
                                      <p:to>
                                        <p:strVal val="visible"/>
                                      </p:to>
                                    </p:set>
                                    <p:anim calcmode="lin" valueType="num">
                                      <p:cBhvr additive="base">
                                        <p:cTn id="54"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55" dur="500" fill="hold"/>
                                        <p:tgtEl>
                                          <p:spTgt spid="19">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0"/>
                                  </p:stCondLst>
                                  <p:childTnLst>
                                    <p:set>
                                      <p:cBhvr>
                                        <p:cTn id="57" dur="1" fill="hold">
                                          <p:stCondLst>
                                            <p:cond delay="0"/>
                                          </p:stCondLst>
                                        </p:cTn>
                                        <p:tgtEl>
                                          <p:spTgt spid="20">
                                            <p:txEl>
                                              <p:pRg st="0" end="0"/>
                                            </p:txEl>
                                          </p:spTgt>
                                        </p:tgtEl>
                                        <p:attrNameLst>
                                          <p:attrName>style.visibility</p:attrName>
                                        </p:attrNameLst>
                                      </p:cBhvr>
                                      <p:to>
                                        <p:strVal val="visible"/>
                                      </p:to>
                                    </p:set>
                                    <p:anim calcmode="lin" valueType="num">
                                      <p:cBhvr additive="base">
                                        <p:cTn id="58"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3"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build="p">
        <p:tmplLst>
          <p:tmpl lvl="1">
            <p:tnLst>
              <p:par>
                <p:cTn presetID="2" presetClass="entr" presetSubtype="4" decel="10000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ppt_x"/>
                          </p:val>
                        </p:tav>
                        <p:tav tm="100000">
                          <p:val>
                            <p:strVal val="#ppt_x"/>
                          </p:val>
                        </p:tav>
                      </p:tavLst>
                    </p:anim>
                    <p:anim calcmode="lin" valueType="num">
                      <p:cBhvr additive="base">
                        <p:cTn dur="500" fill="hold"/>
                        <p:tgtEl>
                          <p:spTgt spid="14"/>
                        </p:tgtEl>
                        <p:attrNameLst>
                          <p:attrName>ppt_y</p:attrName>
                        </p:attrNameLst>
                      </p:cBhvr>
                      <p:tavLst>
                        <p:tav tm="0">
                          <p:val>
                            <p:strVal val="1+#ppt_h/2"/>
                          </p:val>
                        </p:tav>
                        <p:tav tm="100000">
                          <p:val>
                            <p:strVal val="#ppt_y"/>
                          </p:val>
                        </p:tav>
                      </p:tavLst>
                    </p:anim>
                  </p:childTnLst>
                </p:cTn>
              </p:par>
            </p:tnLst>
          </p:tmpl>
        </p:tmplLst>
      </p:bldP>
      <p:bldP spid="19" grpId="0" build="p">
        <p:tmplLst>
          <p:tmpl lvl="1">
            <p:tnLst>
              <p:par>
                <p:cTn presetID="2" presetClass="entr" presetSubtype="2" decel="100000" fill="hold" nodeType="withEffect">
                  <p:stCondLst>
                    <p:cond delay="0"/>
                  </p:stCondLst>
                  <p:iterate type="wd">
                    <p:tmPct val="10000"/>
                  </p:iterate>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20" grpId="0" build="p">
        <p:tmplLst>
          <p:tmpl lvl="1">
            <p:tnLst>
              <p:par>
                <p:cTn presetID="2" presetClass="entr" presetSubtype="4" decel="100000" fill="hold" nodeType="with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ppt_x"/>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1550603" y="3227586"/>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232852" y="3061906"/>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テキスト プレースホルダー 22"/>
          <p:cNvSpPr>
            <a:spLocks noGrp="1"/>
          </p:cNvSpPr>
          <p:nvPr>
            <p:ph type="body" sz="quarter" idx="15" hasCustomPrompt="1"/>
          </p:nvPr>
        </p:nvSpPr>
        <p:spPr>
          <a:xfrm>
            <a:off x="873868" y="3513362"/>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 name="直線コネクタ 9"/>
          <p:cNvCxnSpPr/>
          <p:nvPr userDrawn="1"/>
        </p:nvCxnSpPr>
        <p:spPr>
          <a:xfrm flipV="1">
            <a:off x="0" y="4199648"/>
            <a:ext cx="1245207" cy="846741"/>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79" name="テキスト プレースホルダー 22"/>
          <p:cNvSpPr>
            <a:spLocks noGrp="1"/>
          </p:cNvSpPr>
          <p:nvPr>
            <p:ph type="body" sz="quarter" idx="13" hasCustomPrompt="1"/>
          </p:nvPr>
        </p:nvSpPr>
        <p:spPr>
          <a:xfrm>
            <a:off x="841641" y="5201395"/>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84" name="対角する 2 つの角を切り取った四角形 83"/>
          <p:cNvSpPr/>
          <p:nvPr userDrawn="1"/>
        </p:nvSpPr>
        <p:spPr>
          <a:xfrm rot="21226749">
            <a:off x="5063736" y="4617233"/>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対角する 2 つの角を切り取った四角形 84"/>
          <p:cNvSpPr/>
          <p:nvPr userDrawn="1"/>
        </p:nvSpPr>
        <p:spPr>
          <a:xfrm rot="21054230">
            <a:off x="4745985" y="4451553"/>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テキスト プレースホルダー 22"/>
          <p:cNvSpPr>
            <a:spLocks noGrp="1"/>
          </p:cNvSpPr>
          <p:nvPr>
            <p:ph type="body" sz="quarter" idx="16" hasCustomPrompt="1"/>
          </p:nvPr>
        </p:nvSpPr>
        <p:spPr>
          <a:xfrm>
            <a:off x="4387001" y="4903009"/>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87" name="直線コネクタ 86"/>
          <p:cNvCxnSpPr/>
          <p:nvPr userDrawn="1"/>
        </p:nvCxnSpPr>
        <p:spPr>
          <a:xfrm>
            <a:off x="3509674" y="4103557"/>
            <a:ext cx="1248666" cy="1485738"/>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88" name="テキスト プレースホルダー 22"/>
          <p:cNvSpPr>
            <a:spLocks noGrp="1"/>
          </p:cNvSpPr>
          <p:nvPr>
            <p:ph type="body" sz="quarter" idx="17" hasCustomPrompt="1"/>
          </p:nvPr>
        </p:nvSpPr>
        <p:spPr>
          <a:xfrm>
            <a:off x="4354774" y="6591042"/>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90" name="対角する 2 つの角を切り取った四角形 89"/>
          <p:cNvSpPr/>
          <p:nvPr userDrawn="1"/>
        </p:nvSpPr>
        <p:spPr>
          <a:xfrm rot="21226749">
            <a:off x="8479322" y="3647160"/>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対角する 2 つの角を切り取った四角形 90"/>
          <p:cNvSpPr/>
          <p:nvPr userDrawn="1"/>
        </p:nvSpPr>
        <p:spPr>
          <a:xfrm rot="21054230">
            <a:off x="8161571" y="3481480"/>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テキスト プレースホルダー 22"/>
          <p:cNvSpPr>
            <a:spLocks noGrp="1"/>
          </p:cNvSpPr>
          <p:nvPr>
            <p:ph type="body" sz="quarter" idx="18" hasCustomPrompt="1"/>
          </p:nvPr>
        </p:nvSpPr>
        <p:spPr>
          <a:xfrm>
            <a:off x="7802587" y="3932936"/>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93" name="直線コネクタ 92"/>
          <p:cNvCxnSpPr/>
          <p:nvPr userDrawn="1"/>
        </p:nvCxnSpPr>
        <p:spPr>
          <a:xfrm flipV="1">
            <a:off x="7022807" y="4619222"/>
            <a:ext cx="1151119" cy="873982"/>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94" name="テキスト プレースホルダー 22"/>
          <p:cNvSpPr>
            <a:spLocks noGrp="1"/>
          </p:cNvSpPr>
          <p:nvPr>
            <p:ph type="body" sz="quarter" idx="19" hasCustomPrompt="1"/>
          </p:nvPr>
        </p:nvSpPr>
        <p:spPr>
          <a:xfrm>
            <a:off x="7770360" y="5620969"/>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99" name="対角する 2 つの角を切り取った四角形 98"/>
          <p:cNvSpPr/>
          <p:nvPr userDrawn="1"/>
        </p:nvSpPr>
        <p:spPr>
          <a:xfrm rot="21226749">
            <a:off x="12199759" y="5270395"/>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対角する 2 つの角を切り取った四角形 99"/>
          <p:cNvSpPr/>
          <p:nvPr userDrawn="1"/>
        </p:nvSpPr>
        <p:spPr>
          <a:xfrm rot="21054230">
            <a:off x="11882008" y="5104715"/>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テキスト プレースホルダー 22"/>
          <p:cNvSpPr>
            <a:spLocks noGrp="1"/>
          </p:cNvSpPr>
          <p:nvPr>
            <p:ph type="body" sz="quarter" idx="20" hasCustomPrompt="1"/>
          </p:nvPr>
        </p:nvSpPr>
        <p:spPr>
          <a:xfrm>
            <a:off x="11523024" y="5556171"/>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2" name="直線コネクタ 101"/>
          <p:cNvCxnSpPr/>
          <p:nvPr userDrawn="1"/>
        </p:nvCxnSpPr>
        <p:spPr>
          <a:xfrm>
            <a:off x="10438393" y="4523131"/>
            <a:ext cx="1455970" cy="1719326"/>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3" name="テキスト プレースホルダー 22"/>
          <p:cNvSpPr>
            <a:spLocks noGrp="1"/>
          </p:cNvSpPr>
          <p:nvPr>
            <p:ph type="body" sz="quarter" idx="21" hasCustomPrompt="1"/>
          </p:nvPr>
        </p:nvSpPr>
        <p:spPr>
          <a:xfrm>
            <a:off x="11490797" y="7244204"/>
            <a:ext cx="2984554"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105" name="対角する 2 つの角を切り取った四角形 104"/>
          <p:cNvSpPr/>
          <p:nvPr userDrawn="1"/>
        </p:nvSpPr>
        <p:spPr>
          <a:xfrm rot="21226749">
            <a:off x="15796606" y="4564581"/>
            <a:ext cx="1964856" cy="1964856"/>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対角する 2 つの角を切り取った四角形 105"/>
          <p:cNvSpPr/>
          <p:nvPr userDrawn="1"/>
        </p:nvSpPr>
        <p:spPr>
          <a:xfrm rot="21054230">
            <a:off x="15478855" y="4398901"/>
            <a:ext cx="1964856" cy="1964856"/>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テキスト プレースホルダー 22"/>
          <p:cNvSpPr>
            <a:spLocks noGrp="1"/>
          </p:cNvSpPr>
          <p:nvPr>
            <p:ph type="body" sz="quarter" idx="22" hasCustomPrompt="1"/>
          </p:nvPr>
        </p:nvSpPr>
        <p:spPr>
          <a:xfrm>
            <a:off x="15119871" y="4850357"/>
            <a:ext cx="2952328" cy="1080120"/>
          </a:xfrm>
        </p:spPr>
        <p:txBody>
          <a:bodyPr anchor="ctr">
            <a:normAutofit/>
          </a:bodyPr>
          <a:lstStyle>
            <a:lvl1pPr algn="ctr">
              <a:defRPr sz="6000">
                <a:solidFill>
                  <a:schemeClr val="bg1"/>
                </a:solidFill>
                <a:latin typeface="+mj-lt"/>
              </a:defRPr>
            </a:lvl1pPr>
          </a:lstStyle>
          <a:p>
            <a:pPr lvl="0"/>
            <a:r>
              <a:rPr lang="en-US" dirty="0" smtClean="0"/>
              <a:t>TEXT</a:t>
            </a:r>
            <a:endParaRPr lang="en-US" dirty="0"/>
          </a:p>
        </p:txBody>
      </p:sp>
      <p:cxnSp>
        <p:nvCxnSpPr>
          <p:cNvPr id="108" name="直線コネクタ 107"/>
          <p:cNvCxnSpPr/>
          <p:nvPr userDrawn="1"/>
        </p:nvCxnSpPr>
        <p:spPr>
          <a:xfrm flipV="1">
            <a:off x="14158830" y="5536643"/>
            <a:ext cx="1332380" cy="609723"/>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9" name="テキスト プレースホルダー 22"/>
          <p:cNvSpPr>
            <a:spLocks noGrp="1"/>
          </p:cNvSpPr>
          <p:nvPr>
            <p:ph type="body" sz="quarter" idx="23" hasCustomPrompt="1"/>
          </p:nvPr>
        </p:nvSpPr>
        <p:spPr>
          <a:xfrm>
            <a:off x="15087644" y="6538390"/>
            <a:ext cx="2984554" cy="720080"/>
          </a:xfrm>
        </p:spPr>
        <p:txBody>
          <a:bodyPr anchor="ctr">
            <a:normAutofit/>
          </a:bodyPr>
          <a:lstStyle>
            <a:lvl1pPr algn="l">
              <a:defRPr sz="4000">
                <a:latin typeface="+mj-lt"/>
              </a:defRPr>
            </a:lvl1pPr>
          </a:lstStyle>
          <a:p>
            <a:pPr lvl="0"/>
            <a:r>
              <a:rPr lang="en-US" dirty="0" smtClean="0"/>
              <a:t>“Text Here”</a:t>
            </a:r>
            <a:endParaRPr lang="en-US" dirty="0"/>
          </a:p>
        </p:txBody>
      </p:sp>
      <p:cxnSp>
        <p:nvCxnSpPr>
          <p:cNvPr id="111" name="直線コネクタ 110"/>
          <p:cNvCxnSpPr/>
          <p:nvPr userDrawn="1"/>
        </p:nvCxnSpPr>
        <p:spPr>
          <a:xfrm>
            <a:off x="17755677" y="5440552"/>
            <a:ext cx="530736" cy="646591"/>
          </a:xfrm>
          <a:prstGeom prst="line">
            <a:avLst/>
          </a:prstGeom>
          <a:ln w="28575">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14" name="テキスト プレースホルダー 5"/>
          <p:cNvSpPr>
            <a:spLocks noGrp="1"/>
          </p:cNvSpPr>
          <p:nvPr>
            <p:ph type="body" sz="quarter" idx="14" hasCustomPrompt="1"/>
          </p:nvPr>
        </p:nvSpPr>
        <p:spPr>
          <a:xfrm>
            <a:off x="828000" y="5863580"/>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5" name="テキスト プレースホルダー 5"/>
          <p:cNvSpPr>
            <a:spLocks noGrp="1"/>
          </p:cNvSpPr>
          <p:nvPr>
            <p:ph type="body" sz="quarter" idx="24" hasCustomPrompt="1"/>
          </p:nvPr>
        </p:nvSpPr>
        <p:spPr>
          <a:xfrm>
            <a:off x="4356000" y="7238560"/>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6" name="テキスト プレースホルダー 5"/>
          <p:cNvSpPr>
            <a:spLocks noGrp="1"/>
          </p:cNvSpPr>
          <p:nvPr>
            <p:ph type="body" sz="quarter" idx="25" hasCustomPrompt="1"/>
          </p:nvPr>
        </p:nvSpPr>
        <p:spPr>
          <a:xfrm>
            <a:off x="7776000" y="6248976"/>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7" name="テキスト プレースホルダー 5"/>
          <p:cNvSpPr>
            <a:spLocks noGrp="1"/>
          </p:cNvSpPr>
          <p:nvPr>
            <p:ph type="body" sz="quarter" idx="26" hasCustomPrompt="1"/>
          </p:nvPr>
        </p:nvSpPr>
        <p:spPr>
          <a:xfrm>
            <a:off x="11484000" y="7879804"/>
            <a:ext cx="2952328" cy="1774844"/>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18" name="テキスト プレースホルダー 5"/>
          <p:cNvSpPr>
            <a:spLocks noGrp="1"/>
          </p:cNvSpPr>
          <p:nvPr>
            <p:ph type="body" sz="quarter" idx="27" hasCustomPrompt="1"/>
          </p:nvPr>
        </p:nvSpPr>
        <p:spPr>
          <a:xfrm>
            <a:off x="15084000" y="7159724"/>
            <a:ext cx="2952328" cy="1764000"/>
          </a:xfrm>
        </p:spPr>
        <p:txBody>
          <a:bodyPr>
            <a:normAutofit/>
          </a:bodyPr>
          <a:lstStyle>
            <a:lvl1pPr algn="l">
              <a:defRPr sz="18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413744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2" presetClass="entr" presetSubtype="8" fill="hold" nodeType="afterEffect">
                                  <p:stCondLst>
                                    <p:cond delay="250"/>
                                  </p:stCondLst>
                                  <p:childTnLst>
                                    <p:set>
                                      <p:cBhvr>
                                        <p:cTn id="23" dur="1" fill="hold">
                                          <p:stCondLst>
                                            <p:cond delay="0"/>
                                          </p:stCondLst>
                                        </p:cTn>
                                        <p:tgtEl>
                                          <p:spTgt spid="10"/>
                                        </p:tgtEl>
                                        <p:attrNameLst>
                                          <p:attrName>style.visibility</p:attrName>
                                        </p:attrNameLst>
                                      </p:cBhvr>
                                      <p:to>
                                        <p:strVal val="visible"/>
                                      </p:to>
                                    </p:set>
                                    <p:animEffect transition="in" filter="wipe(left)">
                                      <p:cBhvr>
                                        <p:cTn id="24" dur="500"/>
                                        <p:tgtEl>
                                          <p:spTgt spid="10"/>
                                        </p:tgtEl>
                                      </p:cBhvr>
                                    </p:animEffect>
                                  </p:childTnLst>
                                </p:cTn>
                              </p:par>
                            </p:childTnLst>
                          </p:cTn>
                        </p:par>
                        <p:par>
                          <p:cTn id="25" fill="hold">
                            <p:stCondLst>
                              <p:cond delay="1500"/>
                            </p:stCondLst>
                            <p:childTnLst>
                              <p:par>
                                <p:cTn id="26" presetID="2" presetClass="entr" presetSubtype="8" decel="100000"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ppt_y"/>
                                          </p:val>
                                        </p:tav>
                                        <p:tav tm="100000">
                                          <p:val>
                                            <p:strVal val="#ppt_y"/>
                                          </p:val>
                                        </p:tav>
                                      </p:tavLst>
                                    </p:anim>
                                  </p:childTnLst>
                                </p:cTn>
                              </p:par>
                              <p:par>
                                <p:cTn id="30" presetID="2" presetClass="entr" presetSubtype="1"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par>
                                <p:cTn id="34" presetID="10" presetClass="entr" presetSubtype="0" fill="hold" grpId="0" nodeType="withEffect">
                                  <p:stCondLst>
                                    <p:cond delay="0"/>
                                  </p:stCondLst>
                                  <p:childTnLst>
                                    <p:set>
                                      <p:cBhvr>
                                        <p:cTn id="35" dur="1" fill="hold">
                                          <p:stCondLst>
                                            <p:cond delay="0"/>
                                          </p:stCondLst>
                                        </p:cTn>
                                        <p:tgtEl>
                                          <p:spTgt spid="12">
                                            <p:txEl>
                                              <p:pRg st="0" end="0"/>
                                            </p:txEl>
                                          </p:spTgt>
                                        </p:tgtEl>
                                        <p:attrNameLst>
                                          <p:attrName>style.visibility</p:attrName>
                                        </p:attrNameLst>
                                      </p:cBhvr>
                                      <p:to>
                                        <p:strVal val="visible"/>
                                      </p:to>
                                    </p:set>
                                    <p:animEffect transition="in" filter="fade">
                                      <p:cBhvr>
                                        <p:cTn id="36" dur="500"/>
                                        <p:tgtEl>
                                          <p:spTgt spid="12">
                                            <p:txEl>
                                              <p:pRg st="0" end="0"/>
                                            </p:txEl>
                                          </p:spTgt>
                                        </p:tgtEl>
                                      </p:cBhvr>
                                    </p:animEffect>
                                  </p:childTnLst>
                                </p:cTn>
                              </p:par>
                            </p:childTnLst>
                          </p:cTn>
                        </p:par>
                        <p:par>
                          <p:cTn id="37" fill="hold">
                            <p:stCondLst>
                              <p:cond delay="2000"/>
                            </p:stCondLst>
                            <p:childTnLst>
                              <p:par>
                                <p:cTn id="38" presetID="10" presetClass="entr" presetSubtype="0" fill="hold" grpId="0" nodeType="afterEffect">
                                  <p:stCondLst>
                                    <p:cond delay="0"/>
                                  </p:stCondLst>
                                  <p:childTnLst>
                                    <p:set>
                                      <p:cBhvr>
                                        <p:cTn id="39" dur="1" fill="hold">
                                          <p:stCondLst>
                                            <p:cond delay="0"/>
                                          </p:stCondLst>
                                        </p:cTn>
                                        <p:tgtEl>
                                          <p:spTgt spid="79">
                                            <p:txEl>
                                              <p:pRg st="0" end="0"/>
                                            </p:txEl>
                                          </p:spTgt>
                                        </p:tgtEl>
                                        <p:attrNameLst>
                                          <p:attrName>style.visibility</p:attrName>
                                        </p:attrNameLst>
                                      </p:cBhvr>
                                      <p:to>
                                        <p:strVal val="visible"/>
                                      </p:to>
                                    </p:set>
                                    <p:animEffect transition="in" filter="fade">
                                      <p:cBhvr>
                                        <p:cTn id="40" dur="250"/>
                                        <p:tgtEl>
                                          <p:spTgt spid="79">
                                            <p:txEl>
                                              <p:pRg st="0" end="0"/>
                                            </p:txEl>
                                          </p:spTgt>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14">
                                            <p:txEl>
                                              <p:pRg st="0" end="0"/>
                                            </p:txEl>
                                          </p:spTgt>
                                        </p:tgtEl>
                                        <p:attrNameLst>
                                          <p:attrName>style.visibility</p:attrName>
                                        </p:attrNameLst>
                                      </p:cBhvr>
                                      <p:to>
                                        <p:strVal val="visible"/>
                                      </p:to>
                                    </p:set>
                                    <p:animEffect transition="in" filter="fade">
                                      <p:cBhvr>
                                        <p:cTn id="43" dur="250"/>
                                        <p:tgtEl>
                                          <p:spTgt spid="114">
                                            <p:txEl>
                                              <p:pRg st="0" end="0"/>
                                            </p:txEl>
                                          </p:spTgt>
                                        </p:tgtEl>
                                      </p:cBhvr>
                                    </p:animEffect>
                                  </p:childTnLst>
                                </p:cTn>
                              </p:par>
                            </p:childTnLst>
                          </p:cTn>
                        </p:par>
                        <p:par>
                          <p:cTn id="44" fill="hold">
                            <p:stCondLst>
                              <p:cond delay="2250"/>
                            </p:stCondLst>
                            <p:childTnLst>
                              <p:par>
                                <p:cTn id="45" presetID="22" presetClass="entr" presetSubtype="8" fill="hold" nodeType="afterEffect">
                                  <p:stCondLst>
                                    <p:cond delay="250"/>
                                  </p:stCondLst>
                                  <p:childTnLst>
                                    <p:set>
                                      <p:cBhvr>
                                        <p:cTn id="46" dur="1" fill="hold">
                                          <p:stCondLst>
                                            <p:cond delay="0"/>
                                          </p:stCondLst>
                                        </p:cTn>
                                        <p:tgtEl>
                                          <p:spTgt spid="87"/>
                                        </p:tgtEl>
                                        <p:attrNameLst>
                                          <p:attrName>style.visibility</p:attrName>
                                        </p:attrNameLst>
                                      </p:cBhvr>
                                      <p:to>
                                        <p:strVal val="visible"/>
                                      </p:to>
                                    </p:set>
                                    <p:animEffect transition="in" filter="wipe(left)">
                                      <p:cBhvr>
                                        <p:cTn id="47" dur="500"/>
                                        <p:tgtEl>
                                          <p:spTgt spid="87"/>
                                        </p:tgtEl>
                                      </p:cBhvr>
                                    </p:animEffect>
                                  </p:childTnLst>
                                </p:cTn>
                              </p:par>
                            </p:childTnLst>
                          </p:cTn>
                        </p:par>
                        <p:par>
                          <p:cTn id="48" fill="hold">
                            <p:stCondLst>
                              <p:cond delay="3000"/>
                            </p:stCondLst>
                            <p:childTnLst>
                              <p:par>
                                <p:cTn id="49" presetID="2" presetClass="entr" presetSubtype="8" decel="100000" fill="hold" grpId="0" nodeType="afterEffect">
                                  <p:stCondLst>
                                    <p:cond delay="0"/>
                                  </p:stCondLst>
                                  <p:childTnLst>
                                    <p:set>
                                      <p:cBhvr>
                                        <p:cTn id="50" dur="1" fill="hold">
                                          <p:stCondLst>
                                            <p:cond delay="0"/>
                                          </p:stCondLst>
                                        </p:cTn>
                                        <p:tgtEl>
                                          <p:spTgt spid="85"/>
                                        </p:tgtEl>
                                        <p:attrNameLst>
                                          <p:attrName>style.visibility</p:attrName>
                                        </p:attrNameLst>
                                      </p:cBhvr>
                                      <p:to>
                                        <p:strVal val="visible"/>
                                      </p:to>
                                    </p:set>
                                    <p:anim calcmode="lin" valueType="num">
                                      <p:cBhvr additive="base">
                                        <p:cTn id="51" dur="500" fill="hold"/>
                                        <p:tgtEl>
                                          <p:spTgt spid="85"/>
                                        </p:tgtEl>
                                        <p:attrNameLst>
                                          <p:attrName>ppt_x</p:attrName>
                                        </p:attrNameLst>
                                      </p:cBhvr>
                                      <p:tavLst>
                                        <p:tav tm="0">
                                          <p:val>
                                            <p:strVal val="0-#ppt_w/2"/>
                                          </p:val>
                                        </p:tav>
                                        <p:tav tm="100000">
                                          <p:val>
                                            <p:strVal val="#ppt_x"/>
                                          </p:val>
                                        </p:tav>
                                      </p:tavLst>
                                    </p:anim>
                                    <p:anim calcmode="lin" valueType="num">
                                      <p:cBhvr additive="base">
                                        <p:cTn id="52" dur="500" fill="hold"/>
                                        <p:tgtEl>
                                          <p:spTgt spid="85"/>
                                        </p:tgtEl>
                                        <p:attrNameLst>
                                          <p:attrName>ppt_y</p:attrName>
                                        </p:attrNameLst>
                                      </p:cBhvr>
                                      <p:tavLst>
                                        <p:tav tm="0">
                                          <p:val>
                                            <p:strVal val="#ppt_y"/>
                                          </p:val>
                                        </p:tav>
                                        <p:tav tm="100000">
                                          <p:val>
                                            <p:strVal val="#ppt_y"/>
                                          </p:val>
                                        </p:tav>
                                      </p:tavLst>
                                    </p:anim>
                                  </p:childTnLst>
                                </p:cTn>
                              </p:par>
                              <p:par>
                                <p:cTn id="53" presetID="2" presetClass="entr" presetSubtype="1" decel="100000" fill="hold" grpId="0" nodeType="withEffect">
                                  <p:stCondLst>
                                    <p:cond delay="0"/>
                                  </p:stCondLst>
                                  <p:childTnLst>
                                    <p:set>
                                      <p:cBhvr>
                                        <p:cTn id="54" dur="1" fill="hold">
                                          <p:stCondLst>
                                            <p:cond delay="0"/>
                                          </p:stCondLst>
                                        </p:cTn>
                                        <p:tgtEl>
                                          <p:spTgt spid="84"/>
                                        </p:tgtEl>
                                        <p:attrNameLst>
                                          <p:attrName>style.visibility</p:attrName>
                                        </p:attrNameLst>
                                      </p:cBhvr>
                                      <p:to>
                                        <p:strVal val="visible"/>
                                      </p:to>
                                    </p:set>
                                    <p:anim calcmode="lin" valueType="num">
                                      <p:cBhvr additive="base">
                                        <p:cTn id="55" dur="500" fill="hold"/>
                                        <p:tgtEl>
                                          <p:spTgt spid="84"/>
                                        </p:tgtEl>
                                        <p:attrNameLst>
                                          <p:attrName>ppt_x</p:attrName>
                                        </p:attrNameLst>
                                      </p:cBhvr>
                                      <p:tavLst>
                                        <p:tav tm="0">
                                          <p:val>
                                            <p:strVal val="#ppt_x"/>
                                          </p:val>
                                        </p:tav>
                                        <p:tav tm="100000">
                                          <p:val>
                                            <p:strVal val="#ppt_x"/>
                                          </p:val>
                                        </p:tav>
                                      </p:tavLst>
                                    </p:anim>
                                    <p:anim calcmode="lin" valueType="num">
                                      <p:cBhvr additive="base">
                                        <p:cTn id="56" dur="500" fill="hold"/>
                                        <p:tgtEl>
                                          <p:spTgt spid="84"/>
                                        </p:tgtEl>
                                        <p:attrNameLst>
                                          <p:attrName>ppt_y</p:attrName>
                                        </p:attrNameLst>
                                      </p:cBhvr>
                                      <p:tavLst>
                                        <p:tav tm="0">
                                          <p:val>
                                            <p:strVal val="0-#ppt_h/2"/>
                                          </p:val>
                                        </p:tav>
                                        <p:tav tm="100000">
                                          <p:val>
                                            <p:strVal val="#ppt_y"/>
                                          </p:val>
                                        </p:tav>
                                      </p:tavLst>
                                    </p:anim>
                                  </p:childTnLst>
                                </p:cTn>
                              </p:par>
                              <p:par>
                                <p:cTn id="57" presetID="10" presetClass="entr" presetSubtype="0" fill="hold" grpId="0" nodeType="withEffect">
                                  <p:stCondLst>
                                    <p:cond delay="0"/>
                                  </p:stCondLst>
                                  <p:childTnLst>
                                    <p:set>
                                      <p:cBhvr>
                                        <p:cTn id="58" dur="1" fill="hold">
                                          <p:stCondLst>
                                            <p:cond delay="0"/>
                                          </p:stCondLst>
                                        </p:cTn>
                                        <p:tgtEl>
                                          <p:spTgt spid="86">
                                            <p:txEl>
                                              <p:pRg st="0" end="0"/>
                                            </p:txEl>
                                          </p:spTgt>
                                        </p:tgtEl>
                                        <p:attrNameLst>
                                          <p:attrName>style.visibility</p:attrName>
                                        </p:attrNameLst>
                                      </p:cBhvr>
                                      <p:to>
                                        <p:strVal val="visible"/>
                                      </p:to>
                                    </p:set>
                                    <p:animEffect transition="in" filter="fade">
                                      <p:cBhvr>
                                        <p:cTn id="59" dur="500"/>
                                        <p:tgtEl>
                                          <p:spTgt spid="86">
                                            <p:txEl>
                                              <p:pRg st="0" end="0"/>
                                            </p:txEl>
                                          </p:spTgt>
                                        </p:tgtEl>
                                      </p:cBhvr>
                                    </p:animEffect>
                                  </p:childTnLst>
                                </p:cTn>
                              </p:par>
                            </p:childTnLst>
                          </p:cTn>
                        </p:par>
                        <p:par>
                          <p:cTn id="60" fill="hold">
                            <p:stCondLst>
                              <p:cond delay="3500"/>
                            </p:stCondLst>
                            <p:childTnLst>
                              <p:par>
                                <p:cTn id="61" presetID="10" presetClass="entr" presetSubtype="0" fill="hold" grpId="0" nodeType="afterEffect">
                                  <p:stCondLst>
                                    <p:cond delay="0"/>
                                  </p:stCondLst>
                                  <p:childTnLst>
                                    <p:set>
                                      <p:cBhvr>
                                        <p:cTn id="62" dur="1" fill="hold">
                                          <p:stCondLst>
                                            <p:cond delay="0"/>
                                          </p:stCondLst>
                                        </p:cTn>
                                        <p:tgtEl>
                                          <p:spTgt spid="88">
                                            <p:txEl>
                                              <p:pRg st="0" end="0"/>
                                            </p:txEl>
                                          </p:spTgt>
                                        </p:tgtEl>
                                        <p:attrNameLst>
                                          <p:attrName>style.visibility</p:attrName>
                                        </p:attrNameLst>
                                      </p:cBhvr>
                                      <p:to>
                                        <p:strVal val="visible"/>
                                      </p:to>
                                    </p:set>
                                    <p:animEffect transition="in" filter="fade">
                                      <p:cBhvr>
                                        <p:cTn id="63" dur="250"/>
                                        <p:tgtEl>
                                          <p:spTgt spid="88">
                                            <p:txEl>
                                              <p:pRg st="0" end="0"/>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15">
                                            <p:txEl>
                                              <p:pRg st="0" end="0"/>
                                            </p:txEl>
                                          </p:spTgt>
                                        </p:tgtEl>
                                        <p:attrNameLst>
                                          <p:attrName>style.visibility</p:attrName>
                                        </p:attrNameLst>
                                      </p:cBhvr>
                                      <p:to>
                                        <p:strVal val="visible"/>
                                      </p:to>
                                    </p:set>
                                    <p:animEffect transition="in" filter="fade">
                                      <p:cBhvr>
                                        <p:cTn id="66" dur="250"/>
                                        <p:tgtEl>
                                          <p:spTgt spid="115">
                                            <p:txEl>
                                              <p:pRg st="0" end="0"/>
                                            </p:txEl>
                                          </p:spTgt>
                                        </p:tgtEl>
                                      </p:cBhvr>
                                    </p:animEffect>
                                  </p:childTnLst>
                                </p:cTn>
                              </p:par>
                            </p:childTnLst>
                          </p:cTn>
                        </p:par>
                        <p:par>
                          <p:cTn id="67" fill="hold">
                            <p:stCondLst>
                              <p:cond delay="3750"/>
                            </p:stCondLst>
                            <p:childTnLst>
                              <p:par>
                                <p:cTn id="68" presetID="22" presetClass="entr" presetSubtype="8" fill="hold" nodeType="afterEffect">
                                  <p:stCondLst>
                                    <p:cond delay="250"/>
                                  </p:stCondLst>
                                  <p:childTnLst>
                                    <p:set>
                                      <p:cBhvr>
                                        <p:cTn id="69" dur="1" fill="hold">
                                          <p:stCondLst>
                                            <p:cond delay="0"/>
                                          </p:stCondLst>
                                        </p:cTn>
                                        <p:tgtEl>
                                          <p:spTgt spid="93"/>
                                        </p:tgtEl>
                                        <p:attrNameLst>
                                          <p:attrName>style.visibility</p:attrName>
                                        </p:attrNameLst>
                                      </p:cBhvr>
                                      <p:to>
                                        <p:strVal val="visible"/>
                                      </p:to>
                                    </p:set>
                                    <p:animEffect transition="in" filter="wipe(left)">
                                      <p:cBhvr>
                                        <p:cTn id="70" dur="500"/>
                                        <p:tgtEl>
                                          <p:spTgt spid="93"/>
                                        </p:tgtEl>
                                      </p:cBhvr>
                                    </p:animEffect>
                                  </p:childTnLst>
                                </p:cTn>
                              </p:par>
                            </p:childTnLst>
                          </p:cTn>
                        </p:par>
                        <p:par>
                          <p:cTn id="71" fill="hold">
                            <p:stCondLst>
                              <p:cond delay="4500"/>
                            </p:stCondLst>
                            <p:childTnLst>
                              <p:par>
                                <p:cTn id="72" presetID="2" presetClass="entr" presetSubtype="8" decel="100000" fill="hold" grpId="0" nodeType="afterEffect">
                                  <p:stCondLst>
                                    <p:cond delay="0"/>
                                  </p:stCondLst>
                                  <p:childTnLst>
                                    <p:set>
                                      <p:cBhvr>
                                        <p:cTn id="73" dur="1" fill="hold">
                                          <p:stCondLst>
                                            <p:cond delay="0"/>
                                          </p:stCondLst>
                                        </p:cTn>
                                        <p:tgtEl>
                                          <p:spTgt spid="91"/>
                                        </p:tgtEl>
                                        <p:attrNameLst>
                                          <p:attrName>style.visibility</p:attrName>
                                        </p:attrNameLst>
                                      </p:cBhvr>
                                      <p:to>
                                        <p:strVal val="visible"/>
                                      </p:to>
                                    </p:set>
                                    <p:anim calcmode="lin" valueType="num">
                                      <p:cBhvr additive="base">
                                        <p:cTn id="74" dur="500" fill="hold"/>
                                        <p:tgtEl>
                                          <p:spTgt spid="91"/>
                                        </p:tgtEl>
                                        <p:attrNameLst>
                                          <p:attrName>ppt_x</p:attrName>
                                        </p:attrNameLst>
                                      </p:cBhvr>
                                      <p:tavLst>
                                        <p:tav tm="0">
                                          <p:val>
                                            <p:strVal val="0-#ppt_w/2"/>
                                          </p:val>
                                        </p:tav>
                                        <p:tav tm="100000">
                                          <p:val>
                                            <p:strVal val="#ppt_x"/>
                                          </p:val>
                                        </p:tav>
                                      </p:tavLst>
                                    </p:anim>
                                    <p:anim calcmode="lin" valueType="num">
                                      <p:cBhvr additive="base">
                                        <p:cTn id="75" dur="500" fill="hold"/>
                                        <p:tgtEl>
                                          <p:spTgt spid="91"/>
                                        </p:tgtEl>
                                        <p:attrNameLst>
                                          <p:attrName>ppt_y</p:attrName>
                                        </p:attrNameLst>
                                      </p:cBhvr>
                                      <p:tavLst>
                                        <p:tav tm="0">
                                          <p:val>
                                            <p:strVal val="#ppt_y"/>
                                          </p:val>
                                        </p:tav>
                                        <p:tav tm="100000">
                                          <p:val>
                                            <p:strVal val="#ppt_y"/>
                                          </p:val>
                                        </p:tav>
                                      </p:tavLst>
                                    </p:anim>
                                  </p:childTnLst>
                                </p:cTn>
                              </p:par>
                              <p:par>
                                <p:cTn id="76" presetID="2" presetClass="entr" presetSubtype="1" decel="100000" fill="hold" grpId="0" nodeType="withEffect">
                                  <p:stCondLst>
                                    <p:cond delay="0"/>
                                  </p:stCondLst>
                                  <p:childTnLst>
                                    <p:set>
                                      <p:cBhvr>
                                        <p:cTn id="77" dur="1" fill="hold">
                                          <p:stCondLst>
                                            <p:cond delay="0"/>
                                          </p:stCondLst>
                                        </p:cTn>
                                        <p:tgtEl>
                                          <p:spTgt spid="90"/>
                                        </p:tgtEl>
                                        <p:attrNameLst>
                                          <p:attrName>style.visibility</p:attrName>
                                        </p:attrNameLst>
                                      </p:cBhvr>
                                      <p:to>
                                        <p:strVal val="visible"/>
                                      </p:to>
                                    </p:set>
                                    <p:anim calcmode="lin" valueType="num">
                                      <p:cBhvr additive="base">
                                        <p:cTn id="78" dur="500" fill="hold"/>
                                        <p:tgtEl>
                                          <p:spTgt spid="90"/>
                                        </p:tgtEl>
                                        <p:attrNameLst>
                                          <p:attrName>ppt_x</p:attrName>
                                        </p:attrNameLst>
                                      </p:cBhvr>
                                      <p:tavLst>
                                        <p:tav tm="0">
                                          <p:val>
                                            <p:strVal val="#ppt_x"/>
                                          </p:val>
                                        </p:tav>
                                        <p:tav tm="100000">
                                          <p:val>
                                            <p:strVal val="#ppt_x"/>
                                          </p:val>
                                        </p:tav>
                                      </p:tavLst>
                                    </p:anim>
                                    <p:anim calcmode="lin" valueType="num">
                                      <p:cBhvr additive="base">
                                        <p:cTn id="79" dur="500" fill="hold"/>
                                        <p:tgtEl>
                                          <p:spTgt spid="90"/>
                                        </p:tgtEl>
                                        <p:attrNameLst>
                                          <p:attrName>ppt_y</p:attrName>
                                        </p:attrNameLst>
                                      </p:cBhvr>
                                      <p:tavLst>
                                        <p:tav tm="0">
                                          <p:val>
                                            <p:strVal val="0-#ppt_h/2"/>
                                          </p:val>
                                        </p:tav>
                                        <p:tav tm="100000">
                                          <p:val>
                                            <p:strVal val="#ppt_y"/>
                                          </p:val>
                                        </p:tav>
                                      </p:tavLst>
                                    </p:anim>
                                  </p:childTnLst>
                                </p:cTn>
                              </p:par>
                              <p:par>
                                <p:cTn id="80" presetID="10" presetClass="entr" presetSubtype="0" fill="hold" grpId="0" nodeType="withEffect">
                                  <p:stCondLst>
                                    <p:cond delay="0"/>
                                  </p:stCondLst>
                                  <p:childTnLst>
                                    <p:set>
                                      <p:cBhvr>
                                        <p:cTn id="81" dur="1" fill="hold">
                                          <p:stCondLst>
                                            <p:cond delay="0"/>
                                          </p:stCondLst>
                                        </p:cTn>
                                        <p:tgtEl>
                                          <p:spTgt spid="92">
                                            <p:txEl>
                                              <p:pRg st="0" end="0"/>
                                            </p:txEl>
                                          </p:spTgt>
                                        </p:tgtEl>
                                        <p:attrNameLst>
                                          <p:attrName>style.visibility</p:attrName>
                                        </p:attrNameLst>
                                      </p:cBhvr>
                                      <p:to>
                                        <p:strVal val="visible"/>
                                      </p:to>
                                    </p:set>
                                    <p:animEffect transition="in" filter="fade">
                                      <p:cBhvr>
                                        <p:cTn id="82" dur="500"/>
                                        <p:tgtEl>
                                          <p:spTgt spid="92">
                                            <p:txEl>
                                              <p:pRg st="0" end="0"/>
                                            </p:txEl>
                                          </p:spTgt>
                                        </p:tgtEl>
                                      </p:cBhvr>
                                    </p:animEffect>
                                  </p:childTnLst>
                                </p:cTn>
                              </p:par>
                            </p:childTnLst>
                          </p:cTn>
                        </p:par>
                        <p:par>
                          <p:cTn id="83" fill="hold">
                            <p:stCondLst>
                              <p:cond delay="5000"/>
                            </p:stCondLst>
                            <p:childTnLst>
                              <p:par>
                                <p:cTn id="84" presetID="10" presetClass="entr" presetSubtype="0" fill="hold" grpId="0" nodeType="afterEffect">
                                  <p:stCondLst>
                                    <p:cond delay="0"/>
                                  </p:stCondLst>
                                  <p:childTnLst>
                                    <p:set>
                                      <p:cBhvr>
                                        <p:cTn id="85" dur="1" fill="hold">
                                          <p:stCondLst>
                                            <p:cond delay="0"/>
                                          </p:stCondLst>
                                        </p:cTn>
                                        <p:tgtEl>
                                          <p:spTgt spid="94">
                                            <p:txEl>
                                              <p:pRg st="0" end="0"/>
                                            </p:txEl>
                                          </p:spTgt>
                                        </p:tgtEl>
                                        <p:attrNameLst>
                                          <p:attrName>style.visibility</p:attrName>
                                        </p:attrNameLst>
                                      </p:cBhvr>
                                      <p:to>
                                        <p:strVal val="visible"/>
                                      </p:to>
                                    </p:set>
                                    <p:animEffect transition="in" filter="fade">
                                      <p:cBhvr>
                                        <p:cTn id="86" dur="250"/>
                                        <p:tgtEl>
                                          <p:spTgt spid="94">
                                            <p:txEl>
                                              <p:pRg st="0" end="0"/>
                                            </p:txEl>
                                          </p:spTgt>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16">
                                            <p:txEl>
                                              <p:pRg st="0" end="0"/>
                                            </p:txEl>
                                          </p:spTgt>
                                        </p:tgtEl>
                                        <p:attrNameLst>
                                          <p:attrName>style.visibility</p:attrName>
                                        </p:attrNameLst>
                                      </p:cBhvr>
                                      <p:to>
                                        <p:strVal val="visible"/>
                                      </p:to>
                                    </p:set>
                                    <p:animEffect transition="in" filter="fade">
                                      <p:cBhvr>
                                        <p:cTn id="89" dur="250"/>
                                        <p:tgtEl>
                                          <p:spTgt spid="116">
                                            <p:txEl>
                                              <p:pRg st="0" end="0"/>
                                            </p:txEl>
                                          </p:spTgt>
                                        </p:tgtEl>
                                      </p:cBhvr>
                                    </p:animEffect>
                                  </p:childTnLst>
                                </p:cTn>
                              </p:par>
                            </p:childTnLst>
                          </p:cTn>
                        </p:par>
                        <p:par>
                          <p:cTn id="90" fill="hold">
                            <p:stCondLst>
                              <p:cond delay="5250"/>
                            </p:stCondLst>
                            <p:childTnLst>
                              <p:par>
                                <p:cTn id="91" presetID="22" presetClass="entr" presetSubtype="8" fill="hold" nodeType="afterEffect">
                                  <p:stCondLst>
                                    <p:cond delay="250"/>
                                  </p:stCondLst>
                                  <p:childTnLst>
                                    <p:set>
                                      <p:cBhvr>
                                        <p:cTn id="92" dur="1" fill="hold">
                                          <p:stCondLst>
                                            <p:cond delay="0"/>
                                          </p:stCondLst>
                                        </p:cTn>
                                        <p:tgtEl>
                                          <p:spTgt spid="102"/>
                                        </p:tgtEl>
                                        <p:attrNameLst>
                                          <p:attrName>style.visibility</p:attrName>
                                        </p:attrNameLst>
                                      </p:cBhvr>
                                      <p:to>
                                        <p:strVal val="visible"/>
                                      </p:to>
                                    </p:set>
                                    <p:animEffect transition="in" filter="wipe(left)">
                                      <p:cBhvr>
                                        <p:cTn id="93" dur="500"/>
                                        <p:tgtEl>
                                          <p:spTgt spid="102"/>
                                        </p:tgtEl>
                                      </p:cBhvr>
                                    </p:animEffect>
                                  </p:childTnLst>
                                </p:cTn>
                              </p:par>
                            </p:childTnLst>
                          </p:cTn>
                        </p:par>
                        <p:par>
                          <p:cTn id="94" fill="hold">
                            <p:stCondLst>
                              <p:cond delay="6000"/>
                            </p:stCondLst>
                            <p:childTnLst>
                              <p:par>
                                <p:cTn id="95" presetID="2" presetClass="entr" presetSubtype="8" decel="100000" fill="hold" grpId="0" nodeType="afterEffect">
                                  <p:stCondLst>
                                    <p:cond delay="0"/>
                                  </p:stCondLst>
                                  <p:childTnLst>
                                    <p:set>
                                      <p:cBhvr>
                                        <p:cTn id="96" dur="1" fill="hold">
                                          <p:stCondLst>
                                            <p:cond delay="0"/>
                                          </p:stCondLst>
                                        </p:cTn>
                                        <p:tgtEl>
                                          <p:spTgt spid="100"/>
                                        </p:tgtEl>
                                        <p:attrNameLst>
                                          <p:attrName>style.visibility</p:attrName>
                                        </p:attrNameLst>
                                      </p:cBhvr>
                                      <p:to>
                                        <p:strVal val="visible"/>
                                      </p:to>
                                    </p:set>
                                    <p:anim calcmode="lin" valueType="num">
                                      <p:cBhvr additive="base">
                                        <p:cTn id="97" dur="500" fill="hold"/>
                                        <p:tgtEl>
                                          <p:spTgt spid="100"/>
                                        </p:tgtEl>
                                        <p:attrNameLst>
                                          <p:attrName>ppt_x</p:attrName>
                                        </p:attrNameLst>
                                      </p:cBhvr>
                                      <p:tavLst>
                                        <p:tav tm="0">
                                          <p:val>
                                            <p:strVal val="0-#ppt_w/2"/>
                                          </p:val>
                                        </p:tav>
                                        <p:tav tm="100000">
                                          <p:val>
                                            <p:strVal val="#ppt_x"/>
                                          </p:val>
                                        </p:tav>
                                      </p:tavLst>
                                    </p:anim>
                                    <p:anim calcmode="lin" valueType="num">
                                      <p:cBhvr additive="base">
                                        <p:cTn id="98" dur="500" fill="hold"/>
                                        <p:tgtEl>
                                          <p:spTgt spid="100"/>
                                        </p:tgtEl>
                                        <p:attrNameLst>
                                          <p:attrName>ppt_y</p:attrName>
                                        </p:attrNameLst>
                                      </p:cBhvr>
                                      <p:tavLst>
                                        <p:tav tm="0">
                                          <p:val>
                                            <p:strVal val="#ppt_y"/>
                                          </p:val>
                                        </p:tav>
                                        <p:tav tm="100000">
                                          <p:val>
                                            <p:strVal val="#ppt_y"/>
                                          </p:val>
                                        </p:tav>
                                      </p:tavLst>
                                    </p:anim>
                                  </p:childTnLst>
                                </p:cTn>
                              </p:par>
                              <p:par>
                                <p:cTn id="99" presetID="2" presetClass="entr" presetSubtype="1" decel="100000" fill="hold" grpId="0" nodeType="withEffect">
                                  <p:stCondLst>
                                    <p:cond delay="0"/>
                                  </p:stCondLst>
                                  <p:childTnLst>
                                    <p:set>
                                      <p:cBhvr>
                                        <p:cTn id="100" dur="1" fill="hold">
                                          <p:stCondLst>
                                            <p:cond delay="0"/>
                                          </p:stCondLst>
                                        </p:cTn>
                                        <p:tgtEl>
                                          <p:spTgt spid="99"/>
                                        </p:tgtEl>
                                        <p:attrNameLst>
                                          <p:attrName>style.visibility</p:attrName>
                                        </p:attrNameLst>
                                      </p:cBhvr>
                                      <p:to>
                                        <p:strVal val="visible"/>
                                      </p:to>
                                    </p:set>
                                    <p:anim calcmode="lin" valueType="num">
                                      <p:cBhvr additive="base">
                                        <p:cTn id="101" dur="500" fill="hold"/>
                                        <p:tgtEl>
                                          <p:spTgt spid="99"/>
                                        </p:tgtEl>
                                        <p:attrNameLst>
                                          <p:attrName>ppt_x</p:attrName>
                                        </p:attrNameLst>
                                      </p:cBhvr>
                                      <p:tavLst>
                                        <p:tav tm="0">
                                          <p:val>
                                            <p:strVal val="#ppt_x"/>
                                          </p:val>
                                        </p:tav>
                                        <p:tav tm="100000">
                                          <p:val>
                                            <p:strVal val="#ppt_x"/>
                                          </p:val>
                                        </p:tav>
                                      </p:tavLst>
                                    </p:anim>
                                    <p:anim calcmode="lin" valueType="num">
                                      <p:cBhvr additive="base">
                                        <p:cTn id="102" dur="500" fill="hold"/>
                                        <p:tgtEl>
                                          <p:spTgt spid="99"/>
                                        </p:tgtEl>
                                        <p:attrNameLst>
                                          <p:attrName>ppt_y</p:attrName>
                                        </p:attrNameLst>
                                      </p:cBhvr>
                                      <p:tavLst>
                                        <p:tav tm="0">
                                          <p:val>
                                            <p:strVal val="0-#ppt_h/2"/>
                                          </p:val>
                                        </p:tav>
                                        <p:tav tm="100000">
                                          <p:val>
                                            <p:strVal val="#ppt_y"/>
                                          </p:val>
                                        </p:tav>
                                      </p:tavLst>
                                    </p:anim>
                                  </p:childTnLst>
                                </p:cTn>
                              </p:par>
                              <p:par>
                                <p:cTn id="103" presetID="10" presetClass="entr" presetSubtype="0" fill="hold" grpId="0" nodeType="withEffect">
                                  <p:stCondLst>
                                    <p:cond delay="0"/>
                                  </p:stCondLst>
                                  <p:childTnLst>
                                    <p:set>
                                      <p:cBhvr>
                                        <p:cTn id="104" dur="1" fill="hold">
                                          <p:stCondLst>
                                            <p:cond delay="0"/>
                                          </p:stCondLst>
                                        </p:cTn>
                                        <p:tgtEl>
                                          <p:spTgt spid="101">
                                            <p:txEl>
                                              <p:pRg st="0" end="0"/>
                                            </p:txEl>
                                          </p:spTgt>
                                        </p:tgtEl>
                                        <p:attrNameLst>
                                          <p:attrName>style.visibility</p:attrName>
                                        </p:attrNameLst>
                                      </p:cBhvr>
                                      <p:to>
                                        <p:strVal val="visible"/>
                                      </p:to>
                                    </p:set>
                                    <p:animEffect transition="in" filter="fade">
                                      <p:cBhvr>
                                        <p:cTn id="105" dur="500"/>
                                        <p:tgtEl>
                                          <p:spTgt spid="101">
                                            <p:txEl>
                                              <p:pRg st="0" end="0"/>
                                            </p:txEl>
                                          </p:spTgt>
                                        </p:tgtEl>
                                      </p:cBhvr>
                                    </p:animEffect>
                                  </p:childTnLst>
                                </p:cTn>
                              </p:par>
                            </p:childTnLst>
                          </p:cTn>
                        </p:par>
                        <p:par>
                          <p:cTn id="106" fill="hold">
                            <p:stCondLst>
                              <p:cond delay="6500"/>
                            </p:stCondLst>
                            <p:childTnLst>
                              <p:par>
                                <p:cTn id="107" presetID="10" presetClass="entr" presetSubtype="0" fill="hold" grpId="0" nodeType="afterEffect">
                                  <p:stCondLst>
                                    <p:cond delay="0"/>
                                  </p:stCondLst>
                                  <p:childTnLst>
                                    <p:set>
                                      <p:cBhvr>
                                        <p:cTn id="108" dur="1" fill="hold">
                                          <p:stCondLst>
                                            <p:cond delay="0"/>
                                          </p:stCondLst>
                                        </p:cTn>
                                        <p:tgtEl>
                                          <p:spTgt spid="103">
                                            <p:txEl>
                                              <p:pRg st="0" end="0"/>
                                            </p:txEl>
                                          </p:spTgt>
                                        </p:tgtEl>
                                        <p:attrNameLst>
                                          <p:attrName>style.visibility</p:attrName>
                                        </p:attrNameLst>
                                      </p:cBhvr>
                                      <p:to>
                                        <p:strVal val="visible"/>
                                      </p:to>
                                    </p:set>
                                    <p:animEffect transition="in" filter="fade">
                                      <p:cBhvr>
                                        <p:cTn id="109" dur="250"/>
                                        <p:tgtEl>
                                          <p:spTgt spid="103">
                                            <p:txEl>
                                              <p:pRg st="0" end="0"/>
                                            </p:txEl>
                                          </p:spTgt>
                                        </p:tgtEl>
                                      </p:cBhvr>
                                    </p:animEffect>
                                  </p:childTnLst>
                                </p:cTn>
                              </p:par>
                              <p:par>
                                <p:cTn id="110" presetID="10" presetClass="entr" presetSubtype="0" fill="hold" grpId="0" nodeType="withEffect">
                                  <p:stCondLst>
                                    <p:cond delay="0"/>
                                  </p:stCondLst>
                                  <p:childTnLst>
                                    <p:set>
                                      <p:cBhvr>
                                        <p:cTn id="111" dur="1" fill="hold">
                                          <p:stCondLst>
                                            <p:cond delay="0"/>
                                          </p:stCondLst>
                                        </p:cTn>
                                        <p:tgtEl>
                                          <p:spTgt spid="117">
                                            <p:txEl>
                                              <p:pRg st="0" end="0"/>
                                            </p:txEl>
                                          </p:spTgt>
                                        </p:tgtEl>
                                        <p:attrNameLst>
                                          <p:attrName>style.visibility</p:attrName>
                                        </p:attrNameLst>
                                      </p:cBhvr>
                                      <p:to>
                                        <p:strVal val="visible"/>
                                      </p:to>
                                    </p:set>
                                    <p:animEffect transition="in" filter="fade">
                                      <p:cBhvr>
                                        <p:cTn id="112" dur="250"/>
                                        <p:tgtEl>
                                          <p:spTgt spid="117">
                                            <p:txEl>
                                              <p:pRg st="0" end="0"/>
                                            </p:txEl>
                                          </p:spTgt>
                                        </p:tgtEl>
                                      </p:cBhvr>
                                    </p:animEffect>
                                  </p:childTnLst>
                                </p:cTn>
                              </p:par>
                            </p:childTnLst>
                          </p:cTn>
                        </p:par>
                        <p:par>
                          <p:cTn id="113" fill="hold">
                            <p:stCondLst>
                              <p:cond delay="6750"/>
                            </p:stCondLst>
                            <p:childTnLst>
                              <p:par>
                                <p:cTn id="114" presetID="22" presetClass="entr" presetSubtype="8" fill="hold" nodeType="afterEffect">
                                  <p:stCondLst>
                                    <p:cond delay="250"/>
                                  </p:stCondLst>
                                  <p:childTnLst>
                                    <p:set>
                                      <p:cBhvr>
                                        <p:cTn id="115" dur="1" fill="hold">
                                          <p:stCondLst>
                                            <p:cond delay="0"/>
                                          </p:stCondLst>
                                        </p:cTn>
                                        <p:tgtEl>
                                          <p:spTgt spid="108"/>
                                        </p:tgtEl>
                                        <p:attrNameLst>
                                          <p:attrName>style.visibility</p:attrName>
                                        </p:attrNameLst>
                                      </p:cBhvr>
                                      <p:to>
                                        <p:strVal val="visible"/>
                                      </p:to>
                                    </p:set>
                                    <p:animEffect transition="in" filter="wipe(left)">
                                      <p:cBhvr>
                                        <p:cTn id="116" dur="500"/>
                                        <p:tgtEl>
                                          <p:spTgt spid="108"/>
                                        </p:tgtEl>
                                      </p:cBhvr>
                                    </p:animEffect>
                                  </p:childTnLst>
                                </p:cTn>
                              </p:par>
                            </p:childTnLst>
                          </p:cTn>
                        </p:par>
                        <p:par>
                          <p:cTn id="117" fill="hold">
                            <p:stCondLst>
                              <p:cond delay="7500"/>
                            </p:stCondLst>
                            <p:childTnLst>
                              <p:par>
                                <p:cTn id="118" presetID="2" presetClass="entr" presetSubtype="8" decel="100000" fill="hold" grpId="0" nodeType="afterEffect">
                                  <p:stCondLst>
                                    <p:cond delay="0"/>
                                  </p:stCondLst>
                                  <p:childTnLst>
                                    <p:set>
                                      <p:cBhvr>
                                        <p:cTn id="119" dur="1" fill="hold">
                                          <p:stCondLst>
                                            <p:cond delay="0"/>
                                          </p:stCondLst>
                                        </p:cTn>
                                        <p:tgtEl>
                                          <p:spTgt spid="106"/>
                                        </p:tgtEl>
                                        <p:attrNameLst>
                                          <p:attrName>style.visibility</p:attrName>
                                        </p:attrNameLst>
                                      </p:cBhvr>
                                      <p:to>
                                        <p:strVal val="visible"/>
                                      </p:to>
                                    </p:set>
                                    <p:anim calcmode="lin" valueType="num">
                                      <p:cBhvr additive="base">
                                        <p:cTn id="120" dur="500" fill="hold"/>
                                        <p:tgtEl>
                                          <p:spTgt spid="106"/>
                                        </p:tgtEl>
                                        <p:attrNameLst>
                                          <p:attrName>ppt_x</p:attrName>
                                        </p:attrNameLst>
                                      </p:cBhvr>
                                      <p:tavLst>
                                        <p:tav tm="0">
                                          <p:val>
                                            <p:strVal val="0-#ppt_w/2"/>
                                          </p:val>
                                        </p:tav>
                                        <p:tav tm="100000">
                                          <p:val>
                                            <p:strVal val="#ppt_x"/>
                                          </p:val>
                                        </p:tav>
                                      </p:tavLst>
                                    </p:anim>
                                    <p:anim calcmode="lin" valueType="num">
                                      <p:cBhvr additive="base">
                                        <p:cTn id="121" dur="500" fill="hold"/>
                                        <p:tgtEl>
                                          <p:spTgt spid="106"/>
                                        </p:tgtEl>
                                        <p:attrNameLst>
                                          <p:attrName>ppt_y</p:attrName>
                                        </p:attrNameLst>
                                      </p:cBhvr>
                                      <p:tavLst>
                                        <p:tav tm="0">
                                          <p:val>
                                            <p:strVal val="#ppt_y"/>
                                          </p:val>
                                        </p:tav>
                                        <p:tav tm="100000">
                                          <p:val>
                                            <p:strVal val="#ppt_y"/>
                                          </p:val>
                                        </p:tav>
                                      </p:tavLst>
                                    </p:anim>
                                  </p:childTnLst>
                                </p:cTn>
                              </p:par>
                              <p:par>
                                <p:cTn id="122" presetID="2" presetClass="entr" presetSubtype="1" decel="100000" fill="hold" grpId="0" nodeType="withEffect">
                                  <p:stCondLst>
                                    <p:cond delay="0"/>
                                  </p:stCondLst>
                                  <p:childTnLst>
                                    <p:set>
                                      <p:cBhvr>
                                        <p:cTn id="123" dur="1" fill="hold">
                                          <p:stCondLst>
                                            <p:cond delay="0"/>
                                          </p:stCondLst>
                                        </p:cTn>
                                        <p:tgtEl>
                                          <p:spTgt spid="105"/>
                                        </p:tgtEl>
                                        <p:attrNameLst>
                                          <p:attrName>style.visibility</p:attrName>
                                        </p:attrNameLst>
                                      </p:cBhvr>
                                      <p:to>
                                        <p:strVal val="visible"/>
                                      </p:to>
                                    </p:set>
                                    <p:anim calcmode="lin" valueType="num">
                                      <p:cBhvr additive="base">
                                        <p:cTn id="124" dur="500" fill="hold"/>
                                        <p:tgtEl>
                                          <p:spTgt spid="105"/>
                                        </p:tgtEl>
                                        <p:attrNameLst>
                                          <p:attrName>ppt_x</p:attrName>
                                        </p:attrNameLst>
                                      </p:cBhvr>
                                      <p:tavLst>
                                        <p:tav tm="0">
                                          <p:val>
                                            <p:strVal val="#ppt_x"/>
                                          </p:val>
                                        </p:tav>
                                        <p:tav tm="100000">
                                          <p:val>
                                            <p:strVal val="#ppt_x"/>
                                          </p:val>
                                        </p:tav>
                                      </p:tavLst>
                                    </p:anim>
                                    <p:anim calcmode="lin" valueType="num">
                                      <p:cBhvr additive="base">
                                        <p:cTn id="125" dur="500" fill="hold"/>
                                        <p:tgtEl>
                                          <p:spTgt spid="105"/>
                                        </p:tgtEl>
                                        <p:attrNameLst>
                                          <p:attrName>ppt_y</p:attrName>
                                        </p:attrNameLst>
                                      </p:cBhvr>
                                      <p:tavLst>
                                        <p:tav tm="0">
                                          <p:val>
                                            <p:strVal val="0-#ppt_h/2"/>
                                          </p:val>
                                        </p:tav>
                                        <p:tav tm="100000">
                                          <p:val>
                                            <p:strVal val="#ppt_y"/>
                                          </p:val>
                                        </p:tav>
                                      </p:tavLst>
                                    </p:anim>
                                  </p:childTnLst>
                                </p:cTn>
                              </p:par>
                              <p:par>
                                <p:cTn id="126" presetID="10" presetClass="entr" presetSubtype="0" fill="hold" grpId="0" nodeType="withEffect">
                                  <p:stCondLst>
                                    <p:cond delay="0"/>
                                  </p:stCondLst>
                                  <p:childTnLst>
                                    <p:set>
                                      <p:cBhvr>
                                        <p:cTn id="127" dur="1" fill="hold">
                                          <p:stCondLst>
                                            <p:cond delay="0"/>
                                          </p:stCondLst>
                                        </p:cTn>
                                        <p:tgtEl>
                                          <p:spTgt spid="107">
                                            <p:txEl>
                                              <p:pRg st="0" end="0"/>
                                            </p:txEl>
                                          </p:spTgt>
                                        </p:tgtEl>
                                        <p:attrNameLst>
                                          <p:attrName>style.visibility</p:attrName>
                                        </p:attrNameLst>
                                      </p:cBhvr>
                                      <p:to>
                                        <p:strVal val="visible"/>
                                      </p:to>
                                    </p:set>
                                    <p:animEffect transition="in" filter="fade">
                                      <p:cBhvr>
                                        <p:cTn id="128" dur="500"/>
                                        <p:tgtEl>
                                          <p:spTgt spid="107">
                                            <p:txEl>
                                              <p:pRg st="0" end="0"/>
                                            </p:txEl>
                                          </p:spTgt>
                                        </p:tgtEl>
                                      </p:cBhvr>
                                    </p:animEffect>
                                  </p:childTnLst>
                                </p:cTn>
                              </p:par>
                            </p:childTnLst>
                          </p:cTn>
                        </p:par>
                        <p:par>
                          <p:cTn id="129" fill="hold">
                            <p:stCondLst>
                              <p:cond delay="8000"/>
                            </p:stCondLst>
                            <p:childTnLst>
                              <p:par>
                                <p:cTn id="130" presetID="10" presetClass="entr" presetSubtype="0" fill="hold" grpId="0" nodeType="afterEffect">
                                  <p:stCondLst>
                                    <p:cond delay="0"/>
                                  </p:stCondLst>
                                  <p:childTnLst>
                                    <p:set>
                                      <p:cBhvr>
                                        <p:cTn id="131" dur="1" fill="hold">
                                          <p:stCondLst>
                                            <p:cond delay="0"/>
                                          </p:stCondLst>
                                        </p:cTn>
                                        <p:tgtEl>
                                          <p:spTgt spid="109">
                                            <p:txEl>
                                              <p:pRg st="0" end="0"/>
                                            </p:txEl>
                                          </p:spTgt>
                                        </p:tgtEl>
                                        <p:attrNameLst>
                                          <p:attrName>style.visibility</p:attrName>
                                        </p:attrNameLst>
                                      </p:cBhvr>
                                      <p:to>
                                        <p:strVal val="visible"/>
                                      </p:to>
                                    </p:set>
                                    <p:animEffect transition="in" filter="fade">
                                      <p:cBhvr>
                                        <p:cTn id="132" dur="250"/>
                                        <p:tgtEl>
                                          <p:spTgt spid="109">
                                            <p:txEl>
                                              <p:pRg st="0" end="0"/>
                                            </p:txEl>
                                          </p:spTgt>
                                        </p:tgtEl>
                                      </p:cBhvr>
                                    </p:animEffect>
                                  </p:childTnLst>
                                </p:cTn>
                              </p:par>
                              <p:par>
                                <p:cTn id="133" presetID="10" presetClass="entr" presetSubtype="0" fill="hold" grpId="0" nodeType="withEffect">
                                  <p:stCondLst>
                                    <p:cond delay="0"/>
                                  </p:stCondLst>
                                  <p:childTnLst>
                                    <p:set>
                                      <p:cBhvr>
                                        <p:cTn id="134" dur="1" fill="hold">
                                          <p:stCondLst>
                                            <p:cond delay="0"/>
                                          </p:stCondLst>
                                        </p:cTn>
                                        <p:tgtEl>
                                          <p:spTgt spid="118">
                                            <p:txEl>
                                              <p:pRg st="0" end="0"/>
                                            </p:txEl>
                                          </p:spTgt>
                                        </p:tgtEl>
                                        <p:attrNameLst>
                                          <p:attrName>style.visibility</p:attrName>
                                        </p:attrNameLst>
                                      </p:cBhvr>
                                      <p:to>
                                        <p:strVal val="visible"/>
                                      </p:to>
                                    </p:set>
                                    <p:animEffect transition="in" filter="fade">
                                      <p:cBhvr>
                                        <p:cTn id="135" dur="250"/>
                                        <p:tgtEl>
                                          <p:spTgt spid="118">
                                            <p:txEl>
                                              <p:pRg st="0" end="0"/>
                                            </p:txEl>
                                          </p:spTgt>
                                        </p:tgtEl>
                                      </p:cBhvr>
                                    </p:animEffect>
                                  </p:childTnLst>
                                </p:cTn>
                              </p:par>
                            </p:childTnLst>
                          </p:cTn>
                        </p:par>
                        <p:par>
                          <p:cTn id="136" fill="hold">
                            <p:stCondLst>
                              <p:cond delay="8250"/>
                            </p:stCondLst>
                            <p:childTnLst>
                              <p:par>
                                <p:cTn id="137" presetID="22" presetClass="entr" presetSubtype="8" fill="hold" nodeType="afterEffect">
                                  <p:stCondLst>
                                    <p:cond delay="250"/>
                                  </p:stCondLst>
                                  <p:childTnLst>
                                    <p:set>
                                      <p:cBhvr>
                                        <p:cTn id="138" dur="1" fill="hold">
                                          <p:stCondLst>
                                            <p:cond delay="0"/>
                                          </p:stCondLst>
                                        </p:cTn>
                                        <p:tgtEl>
                                          <p:spTgt spid="111"/>
                                        </p:tgtEl>
                                        <p:attrNameLst>
                                          <p:attrName>style.visibility</p:attrName>
                                        </p:attrNameLst>
                                      </p:cBhvr>
                                      <p:to>
                                        <p:strVal val="visible"/>
                                      </p:to>
                                    </p:set>
                                    <p:animEffect transition="in" filter="wipe(left)">
                                      <p:cBhvr>
                                        <p:cTn id="139" dur="500"/>
                                        <p:tgtEl>
                                          <p:spTgt spid="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1" grpId="0" animBg="1"/>
      <p:bldP spid="7" grpId="0" animBg="1"/>
      <p:bldP spid="12" grpId="0" build="p">
        <p:tmplLst>
          <p:tmpl lvl="1">
            <p:tnLst>
              <p:par>
                <p:cTn presetID="10" presetClass="entr" presetSubtype="0" fill="hold" nodeType="withEffect">
                  <p:stCondLst>
                    <p:cond delay="0"/>
                  </p:stCondLst>
                  <p:childTnLst>
                    <p:set>
                      <p:cBhvr>
                        <p:cTn dur="1" fill="hold">
                          <p:stCondLst>
                            <p:cond delay="0"/>
                          </p:stCondLst>
                        </p:cTn>
                        <p:tgtEl>
                          <p:spTgt spid="12"/>
                        </p:tgtEl>
                        <p:attrNameLst>
                          <p:attrName>style.visibility</p:attrName>
                        </p:attrNameLst>
                      </p:cBhvr>
                      <p:to>
                        <p:strVal val="visible"/>
                      </p:to>
                    </p:set>
                    <p:animEffect transition="in" filter="fade">
                      <p:cBhvr>
                        <p:cTn dur="500"/>
                        <p:tgtEl>
                          <p:spTgt spid="12"/>
                        </p:tgtEl>
                      </p:cBhvr>
                    </p:animEffect>
                  </p:childTnLst>
                </p:cTn>
              </p:par>
            </p:tnLst>
          </p:tmpl>
        </p:tmplLst>
      </p:bldP>
      <p:bldP spid="79" grpId="0" build="p">
        <p:tmplLst>
          <p:tmpl lvl="1">
            <p:tnLst>
              <p:par>
                <p:cTn presetID="10" presetClass="entr" presetSubtype="0" fill="hold" nodeType="afterEffect">
                  <p:stCondLst>
                    <p:cond delay="0"/>
                  </p:stCondLst>
                  <p:childTnLst>
                    <p:set>
                      <p:cBhvr>
                        <p:cTn dur="1" fill="hold">
                          <p:stCondLst>
                            <p:cond delay="0"/>
                          </p:stCondLst>
                        </p:cTn>
                        <p:tgtEl>
                          <p:spTgt spid="79"/>
                        </p:tgtEl>
                        <p:attrNameLst>
                          <p:attrName>style.visibility</p:attrName>
                        </p:attrNameLst>
                      </p:cBhvr>
                      <p:to>
                        <p:strVal val="visible"/>
                      </p:to>
                    </p:set>
                    <p:animEffect transition="in" filter="fade">
                      <p:cBhvr>
                        <p:cTn dur="250"/>
                        <p:tgtEl>
                          <p:spTgt spid="79"/>
                        </p:tgtEl>
                      </p:cBhvr>
                    </p:animEffect>
                  </p:childTnLst>
                </p:cTn>
              </p:par>
            </p:tnLst>
          </p:tmpl>
        </p:tmplLst>
      </p:bldP>
      <p:bldP spid="84" grpId="0" animBg="1"/>
      <p:bldP spid="85" grpId="0" animBg="1"/>
      <p:bldP spid="86" grpId="0" build="p">
        <p:tmplLst>
          <p:tmpl lvl="1">
            <p:tnLst>
              <p:par>
                <p:cTn presetID="10" presetClass="entr" presetSubtype="0" fill="hold" nodeType="withEffect">
                  <p:stCondLst>
                    <p:cond delay="0"/>
                  </p:stCondLst>
                  <p:childTnLst>
                    <p:set>
                      <p:cBhvr>
                        <p:cTn dur="1" fill="hold">
                          <p:stCondLst>
                            <p:cond delay="0"/>
                          </p:stCondLst>
                        </p:cTn>
                        <p:tgtEl>
                          <p:spTgt spid="86"/>
                        </p:tgtEl>
                        <p:attrNameLst>
                          <p:attrName>style.visibility</p:attrName>
                        </p:attrNameLst>
                      </p:cBhvr>
                      <p:to>
                        <p:strVal val="visible"/>
                      </p:to>
                    </p:set>
                    <p:animEffect transition="in" filter="fade">
                      <p:cBhvr>
                        <p:cTn dur="500"/>
                        <p:tgtEl>
                          <p:spTgt spid="86"/>
                        </p:tgtEl>
                      </p:cBhvr>
                    </p:animEffect>
                  </p:childTnLst>
                </p:cTn>
              </p:par>
            </p:tnLst>
          </p:tmpl>
        </p:tmplLst>
      </p:bldP>
      <p:bldP spid="88" grpId="0" build="p">
        <p:tmplLst>
          <p:tmpl lvl="1">
            <p:tnLst>
              <p:par>
                <p:cTn presetID="10" presetClass="entr" presetSubtype="0" fill="hold" nodeType="afterEffect">
                  <p:stCondLst>
                    <p:cond delay="0"/>
                  </p:stCondLst>
                  <p:childTnLst>
                    <p:set>
                      <p:cBhvr>
                        <p:cTn dur="1" fill="hold">
                          <p:stCondLst>
                            <p:cond delay="0"/>
                          </p:stCondLst>
                        </p:cTn>
                        <p:tgtEl>
                          <p:spTgt spid="88"/>
                        </p:tgtEl>
                        <p:attrNameLst>
                          <p:attrName>style.visibility</p:attrName>
                        </p:attrNameLst>
                      </p:cBhvr>
                      <p:to>
                        <p:strVal val="visible"/>
                      </p:to>
                    </p:set>
                    <p:animEffect transition="in" filter="fade">
                      <p:cBhvr>
                        <p:cTn dur="250"/>
                        <p:tgtEl>
                          <p:spTgt spid="88"/>
                        </p:tgtEl>
                      </p:cBhvr>
                    </p:animEffect>
                  </p:childTnLst>
                </p:cTn>
              </p:par>
            </p:tnLst>
          </p:tmpl>
        </p:tmplLst>
      </p:bldP>
      <p:bldP spid="90" grpId="0" animBg="1"/>
      <p:bldP spid="91" grpId="0" animBg="1"/>
      <p:bldP spid="92" grpId="0" build="p">
        <p:tmplLst>
          <p:tmpl lvl="1">
            <p:tnLst>
              <p:par>
                <p:cTn presetID="10" presetClass="entr" presetSubtype="0" fill="hold" nodeType="withEffect">
                  <p:stCondLst>
                    <p:cond delay="0"/>
                  </p:stCondLst>
                  <p:childTnLst>
                    <p:set>
                      <p:cBhvr>
                        <p:cTn dur="1" fill="hold">
                          <p:stCondLst>
                            <p:cond delay="0"/>
                          </p:stCondLst>
                        </p:cTn>
                        <p:tgtEl>
                          <p:spTgt spid="92"/>
                        </p:tgtEl>
                        <p:attrNameLst>
                          <p:attrName>style.visibility</p:attrName>
                        </p:attrNameLst>
                      </p:cBhvr>
                      <p:to>
                        <p:strVal val="visible"/>
                      </p:to>
                    </p:set>
                    <p:animEffect transition="in" filter="fade">
                      <p:cBhvr>
                        <p:cTn dur="500"/>
                        <p:tgtEl>
                          <p:spTgt spid="92"/>
                        </p:tgtEl>
                      </p:cBhvr>
                    </p:animEffect>
                  </p:childTnLst>
                </p:cTn>
              </p:par>
            </p:tnLst>
          </p:tmpl>
        </p:tmplLst>
      </p:bldP>
      <p:bldP spid="94" grpId="0" build="p">
        <p:tmplLst>
          <p:tmpl lvl="1">
            <p:tnLst>
              <p:par>
                <p:cTn presetID="10" presetClass="entr" presetSubtype="0" fill="hold" nodeType="afterEffect">
                  <p:stCondLst>
                    <p:cond delay="0"/>
                  </p:stCondLst>
                  <p:childTnLst>
                    <p:set>
                      <p:cBhvr>
                        <p:cTn dur="1" fill="hold">
                          <p:stCondLst>
                            <p:cond delay="0"/>
                          </p:stCondLst>
                        </p:cTn>
                        <p:tgtEl>
                          <p:spTgt spid="94"/>
                        </p:tgtEl>
                        <p:attrNameLst>
                          <p:attrName>style.visibility</p:attrName>
                        </p:attrNameLst>
                      </p:cBhvr>
                      <p:to>
                        <p:strVal val="visible"/>
                      </p:to>
                    </p:set>
                    <p:animEffect transition="in" filter="fade">
                      <p:cBhvr>
                        <p:cTn dur="250"/>
                        <p:tgtEl>
                          <p:spTgt spid="94"/>
                        </p:tgtEl>
                      </p:cBhvr>
                    </p:animEffect>
                  </p:childTnLst>
                </p:cTn>
              </p:par>
            </p:tnLst>
          </p:tmpl>
        </p:tmplLst>
      </p:bldP>
      <p:bldP spid="99" grpId="0" animBg="1"/>
      <p:bldP spid="100" grpId="0" animBg="1"/>
      <p:bldP spid="101" grpId="0" build="p">
        <p:tmplLst>
          <p:tmpl lvl="1">
            <p:tnLst>
              <p:par>
                <p:cTn presetID="10" presetClass="entr" presetSubtype="0" fill="hold" nodeType="withEffect">
                  <p:stCondLst>
                    <p:cond delay="0"/>
                  </p:stCondLst>
                  <p:childTnLst>
                    <p:set>
                      <p:cBhvr>
                        <p:cTn dur="1" fill="hold">
                          <p:stCondLst>
                            <p:cond delay="0"/>
                          </p:stCondLst>
                        </p:cTn>
                        <p:tgtEl>
                          <p:spTgt spid="101"/>
                        </p:tgtEl>
                        <p:attrNameLst>
                          <p:attrName>style.visibility</p:attrName>
                        </p:attrNameLst>
                      </p:cBhvr>
                      <p:to>
                        <p:strVal val="visible"/>
                      </p:to>
                    </p:set>
                    <p:animEffect transition="in" filter="fade">
                      <p:cBhvr>
                        <p:cTn dur="500"/>
                        <p:tgtEl>
                          <p:spTgt spid="101"/>
                        </p:tgtEl>
                      </p:cBhvr>
                    </p:animEffect>
                  </p:childTnLst>
                </p:cTn>
              </p:par>
            </p:tnLst>
          </p:tmpl>
        </p:tmplLst>
      </p:bldP>
      <p:bldP spid="103" grpId="0" build="p">
        <p:tmplLst>
          <p:tmpl lvl="1">
            <p:tnLst>
              <p:par>
                <p:cTn presetID="10" presetClass="entr" presetSubtype="0" fill="hold" nodeType="afterEffect">
                  <p:stCondLst>
                    <p:cond delay="0"/>
                  </p:stCondLst>
                  <p:childTnLst>
                    <p:set>
                      <p:cBhvr>
                        <p:cTn dur="1" fill="hold">
                          <p:stCondLst>
                            <p:cond delay="0"/>
                          </p:stCondLst>
                        </p:cTn>
                        <p:tgtEl>
                          <p:spTgt spid="103"/>
                        </p:tgtEl>
                        <p:attrNameLst>
                          <p:attrName>style.visibility</p:attrName>
                        </p:attrNameLst>
                      </p:cBhvr>
                      <p:to>
                        <p:strVal val="visible"/>
                      </p:to>
                    </p:set>
                    <p:animEffect transition="in" filter="fade">
                      <p:cBhvr>
                        <p:cTn dur="250"/>
                        <p:tgtEl>
                          <p:spTgt spid="103"/>
                        </p:tgtEl>
                      </p:cBhvr>
                    </p:animEffect>
                  </p:childTnLst>
                </p:cTn>
              </p:par>
            </p:tnLst>
          </p:tmpl>
        </p:tmplLst>
      </p:bldP>
      <p:bldP spid="105" grpId="0" animBg="1"/>
      <p:bldP spid="106" grpId="0" animBg="1"/>
      <p:bldP spid="107" grpId="0" build="p">
        <p:tmplLst>
          <p:tmpl lvl="1">
            <p:tnLst>
              <p:par>
                <p:cTn presetID="10" presetClass="entr" presetSubtype="0" fill="hold" nodeType="withEffect">
                  <p:stCondLst>
                    <p:cond delay="0"/>
                  </p:stCondLst>
                  <p:childTnLst>
                    <p:set>
                      <p:cBhvr>
                        <p:cTn dur="1" fill="hold">
                          <p:stCondLst>
                            <p:cond delay="0"/>
                          </p:stCondLst>
                        </p:cTn>
                        <p:tgtEl>
                          <p:spTgt spid="107"/>
                        </p:tgtEl>
                        <p:attrNameLst>
                          <p:attrName>style.visibility</p:attrName>
                        </p:attrNameLst>
                      </p:cBhvr>
                      <p:to>
                        <p:strVal val="visible"/>
                      </p:to>
                    </p:set>
                    <p:animEffect transition="in" filter="fade">
                      <p:cBhvr>
                        <p:cTn dur="500"/>
                        <p:tgtEl>
                          <p:spTgt spid="107"/>
                        </p:tgtEl>
                      </p:cBhvr>
                    </p:animEffect>
                  </p:childTnLst>
                </p:cTn>
              </p:par>
            </p:tnLst>
          </p:tmpl>
        </p:tmplLst>
      </p:bldP>
      <p:bldP spid="109" grpId="0" build="p">
        <p:tmplLst>
          <p:tmpl lvl="1">
            <p:tnLst>
              <p:par>
                <p:cTn presetID="10" presetClass="entr" presetSubtype="0" fill="hold" nodeType="afterEffect">
                  <p:stCondLst>
                    <p:cond delay="0"/>
                  </p:stCondLst>
                  <p:childTnLst>
                    <p:set>
                      <p:cBhvr>
                        <p:cTn dur="1" fill="hold">
                          <p:stCondLst>
                            <p:cond delay="0"/>
                          </p:stCondLst>
                        </p:cTn>
                        <p:tgtEl>
                          <p:spTgt spid="109"/>
                        </p:tgtEl>
                        <p:attrNameLst>
                          <p:attrName>style.visibility</p:attrName>
                        </p:attrNameLst>
                      </p:cBhvr>
                      <p:to>
                        <p:strVal val="visible"/>
                      </p:to>
                    </p:set>
                    <p:animEffect transition="in" filter="fade">
                      <p:cBhvr>
                        <p:cTn dur="250"/>
                        <p:tgtEl>
                          <p:spTgt spid="109"/>
                        </p:tgtEl>
                      </p:cBhvr>
                    </p:animEffect>
                  </p:childTnLst>
                </p:cTn>
              </p:par>
            </p:tnLst>
          </p:tmpl>
        </p:tmplLst>
      </p:bldP>
      <p:bldP spid="114" grpId="0" build="p">
        <p:tmplLst>
          <p:tmpl lvl="1">
            <p:tnLst>
              <p:par>
                <p:cTn presetID="10" presetClass="entr" presetSubtype="0" fill="hold" nodeType="withEffect">
                  <p:stCondLst>
                    <p:cond delay="0"/>
                  </p:stCondLst>
                  <p:childTnLst>
                    <p:set>
                      <p:cBhvr>
                        <p:cTn dur="1" fill="hold">
                          <p:stCondLst>
                            <p:cond delay="0"/>
                          </p:stCondLst>
                        </p:cTn>
                        <p:tgtEl>
                          <p:spTgt spid="114"/>
                        </p:tgtEl>
                        <p:attrNameLst>
                          <p:attrName>style.visibility</p:attrName>
                        </p:attrNameLst>
                      </p:cBhvr>
                      <p:to>
                        <p:strVal val="visible"/>
                      </p:to>
                    </p:set>
                    <p:animEffect transition="in" filter="fade">
                      <p:cBhvr>
                        <p:cTn dur="250"/>
                        <p:tgtEl>
                          <p:spTgt spid="114"/>
                        </p:tgtEl>
                      </p:cBhvr>
                    </p:animEffect>
                  </p:childTnLst>
                </p:cTn>
              </p:par>
            </p:tnLst>
          </p:tmpl>
        </p:tmplLst>
      </p:bldP>
      <p:bldP spid="115" grpId="0" build="p">
        <p:tmplLst>
          <p:tmpl lvl="1">
            <p:tnLst>
              <p:par>
                <p:cTn presetID="10" presetClass="entr" presetSubtype="0" fill="hold" nodeType="withEffect">
                  <p:stCondLst>
                    <p:cond delay="0"/>
                  </p:stCondLst>
                  <p:childTnLst>
                    <p:set>
                      <p:cBhvr>
                        <p:cTn dur="1" fill="hold">
                          <p:stCondLst>
                            <p:cond delay="0"/>
                          </p:stCondLst>
                        </p:cTn>
                        <p:tgtEl>
                          <p:spTgt spid="115"/>
                        </p:tgtEl>
                        <p:attrNameLst>
                          <p:attrName>style.visibility</p:attrName>
                        </p:attrNameLst>
                      </p:cBhvr>
                      <p:to>
                        <p:strVal val="visible"/>
                      </p:to>
                    </p:set>
                    <p:animEffect transition="in" filter="fade">
                      <p:cBhvr>
                        <p:cTn dur="250"/>
                        <p:tgtEl>
                          <p:spTgt spid="115"/>
                        </p:tgtEl>
                      </p:cBhvr>
                    </p:animEffect>
                  </p:childTnLst>
                </p:cTn>
              </p:par>
            </p:tnLst>
          </p:tmpl>
        </p:tmplLst>
      </p:bldP>
      <p:bldP spid="116" grpId="0" build="p">
        <p:tmplLst>
          <p:tmpl lvl="1">
            <p:tnLst>
              <p:par>
                <p:cTn presetID="10" presetClass="entr" presetSubtype="0" fill="hold" nodeType="withEffect">
                  <p:stCondLst>
                    <p:cond delay="0"/>
                  </p:stCondLst>
                  <p:childTnLst>
                    <p:set>
                      <p:cBhvr>
                        <p:cTn dur="1" fill="hold">
                          <p:stCondLst>
                            <p:cond delay="0"/>
                          </p:stCondLst>
                        </p:cTn>
                        <p:tgtEl>
                          <p:spTgt spid="116"/>
                        </p:tgtEl>
                        <p:attrNameLst>
                          <p:attrName>style.visibility</p:attrName>
                        </p:attrNameLst>
                      </p:cBhvr>
                      <p:to>
                        <p:strVal val="visible"/>
                      </p:to>
                    </p:set>
                    <p:animEffect transition="in" filter="fade">
                      <p:cBhvr>
                        <p:cTn dur="250"/>
                        <p:tgtEl>
                          <p:spTgt spid="116"/>
                        </p:tgtEl>
                      </p:cBhvr>
                    </p:animEffect>
                  </p:childTnLst>
                </p:cTn>
              </p:par>
            </p:tnLst>
          </p:tmpl>
        </p:tmplLst>
      </p:bldP>
      <p:bldP spid="117" grpId="0" build="p">
        <p:tmplLst>
          <p:tmpl lvl="1">
            <p:tnLst>
              <p:par>
                <p:cTn presetID="10" presetClass="entr" presetSubtype="0" fill="hold" nodeType="withEffect">
                  <p:stCondLst>
                    <p:cond delay="0"/>
                  </p:stCondLst>
                  <p:childTnLst>
                    <p:set>
                      <p:cBhvr>
                        <p:cTn dur="1" fill="hold">
                          <p:stCondLst>
                            <p:cond delay="0"/>
                          </p:stCondLst>
                        </p:cTn>
                        <p:tgtEl>
                          <p:spTgt spid="117"/>
                        </p:tgtEl>
                        <p:attrNameLst>
                          <p:attrName>style.visibility</p:attrName>
                        </p:attrNameLst>
                      </p:cBhvr>
                      <p:to>
                        <p:strVal val="visible"/>
                      </p:to>
                    </p:set>
                    <p:animEffect transition="in" filter="fade">
                      <p:cBhvr>
                        <p:cTn dur="250"/>
                        <p:tgtEl>
                          <p:spTgt spid="117"/>
                        </p:tgtEl>
                      </p:cBhvr>
                    </p:animEffect>
                  </p:childTnLst>
                </p:cTn>
              </p:par>
            </p:tnLst>
          </p:tmpl>
        </p:tmplLst>
      </p:bldP>
      <p:bldP spid="118" grpId="0" build="p">
        <p:tmplLst>
          <p:tmpl lvl="1">
            <p:tnLst>
              <p:par>
                <p:cTn presetID="10" presetClass="entr" presetSubtype="0" fill="hold" nodeType="withEffect">
                  <p:stCondLst>
                    <p:cond delay="0"/>
                  </p:stCondLst>
                  <p:childTnLst>
                    <p:set>
                      <p:cBhvr>
                        <p:cTn dur="1" fill="hold">
                          <p:stCondLst>
                            <p:cond delay="0"/>
                          </p:stCondLst>
                        </p:cTn>
                        <p:tgtEl>
                          <p:spTgt spid="118"/>
                        </p:tgtEl>
                        <p:attrNameLst>
                          <p:attrName>style.visibility</p:attrName>
                        </p:attrNameLst>
                      </p:cBhvr>
                      <p:to>
                        <p:strVal val="visible"/>
                      </p:to>
                    </p:set>
                    <p:animEffect transition="in" filter="fade">
                      <p:cBhvr>
                        <p:cTn dur="250"/>
                        <p:tgtEl>
                          <p:spTgt spid="118"/>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Keywords">
    <p:spTree>
      <p:nvGrpSpPr>
        <p:cNvPr id="1" name=""/>
        <p:cNvGrpSpPr/>
        <p:nvPr/>
      </p:nvGrpSpPr>
      <p:grpSpPr>
        <a:xfrm>
          <a:off x="0" y="0"/>
          <a:ext cx="0" cy="0"/>
          <a:chOff x="0" y="0"/>
          <a:chExt cx="0" cy="0"/>
        </a:xfrm>
      </p:grpSpPr>
      <p:sp>
        <p:nvSpPr>
          <p:cNvPr id="12" name="対角する 2 つの角を切り取った四角形 11"/>
          <p:cNvSpPr/>
          <p:nvPr userDrawn="1"/>
        </p:nvSpPr>
        <p:spPr>
          <a:xfrm rot="21226749">
            <a:off x="2590413"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3" name="対角する 2 つの角を切り取った四角形 12"/>
          <p:cNvSpPr/>
          <p:nvPr userDrawn="1"/>
        </p:nvSpPr>
        <p:spPr>
          <a:xfrm rot="21054230">
            <a:off x="2290842"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テキスト プレースホルダー 22"/>
          <p:cNvSpPr>
            <a:spLocks noGrp="1"/>
          </p:cNvSpPr>
          <p:nvPr>
            <p:ph type="body" sz="quarter" idx="15" hasCustomPrompt="1"/>
          </p:nvPr>
        </p:nvSpPr>
        <p:spPr>
          <a:xfrm>
            <a:off x="2302445"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15" name="テキスト プレースホルダー 22"/>
          <p:cNvSpPr>
            <a:spLocks noGrp="1"/>
          </p:cNvSpPr>
          <p:nvPr>
            <p:ph type="body" sz="quarter" idx="13" hasCustomPrompt="1"/>
          </p:nvPr>
        </p:nvSpPr>
        <p:spPr>
          <a:xfrm>
            <a:off x="1956047"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16" name="テキスト プレースホルダー 5"/>
          <p:cNvSpPr>
            <a:spLocks noGrp="1"/>
          </p:cNvSpPr>
          <p:nvPr>
            <p:ph type="body" sz="quarter" idx="14" hasCustomPrompt="1"/>
          </p:nvPr>
        </p:nvSpPr>
        <p:spPr>
          <a:xfrm>
            <a:off x="1942406"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7" name="対角する 2 つの角を切り取った四角形 16"/>
          <p:cNvSpPr/>
          <p:nvPr userDrawn="1"/>
        </p:nvSpPr>
        <p:spPr>
          <a:xfrm rot="21226749">
            <a:off x="7929567"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対角する 2 つの角を切り取った四角形 17"/>
          <p:cNvSpPr/>
          <p:nvPr userDrawn="1"/>
        </p:nvSpPr>
        <p:spPr>
          <a:xfrm rot="21054230">
            <a:off x="7629996"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テキスト プレースホルダー 22"/>
          <p:cNvSpPr>
            <a:spLocks noGrp="1"/>
          </p:cNvSpPr>
          <p:nvPr>
            <p:ph type="body" sz="quarter" idx="16" hasCustomPrompt="1"/>
          </p:nvPr>
        </p:nvSpPr>
        <p:spPr>
          <a:xfrm>
            <a:off x="7641599"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20" name="テキスト プレースホルダー 22"/>
          <p:cNvSpPr>
            <a:spLocks noGrp="1"/>
          </p:cNvSpPr>
          <p:nvPr>
            <p:ph type="body" sz="quarter" idx="17" hasCustomPrompt="1"/>
          </p:nvPr>
        </p:nvSpPr>
        <p:spPr>
          <a:xfrm>
            <a:off x="7295201"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1" name="テキスト プレースホルダー 5"/>
          <p:cNvSpPr>
            <a:spLocks noGrp="1"/>
          </p:cNvSpPr>
          <p:nvPr>
            <p:ph type="body" sz="quarter" idx="18" hasCustomPrompt="1"/>
          </p:nvPr>
        </p:nvSpPr>
        <p:spPr>
          <a:xfrm>
            <a:off x="7281560"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対角する 2 つの角を切り取った四角形 23"/>
          <p:cNvSpPr/>
          <p:nvPr userDrawn="1"/>
        </p:nvSpPr>
        <p:spPr>
          <a:xfrm rot="21226749">
            <a:off x="13233956" y="3017152"/>
            <a:ext cx="2809597" cy="28095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対角する 2 つの角を切り取った四角形 24"/>
          <p:cNvSpPr/>
          <p:nvPr userDrawn="1"/>
        </p:nvSpPr>
        <p:spPr>
          <a:xfrm rot="21054230">
            <a:off x="12934385" y="2827642"/>
            <a:ext cx="2809597" cy="280959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テキスト プレースホルダー 22"/>
          <p:cNvSpPr>
            <a:spLocks noGrp="1"/>
          </p:cNvSpPr>
          <p:nvPr>
            <p:ph type="body" sz="quarter" idx="19" hasCustomPrompt="1"/>
          </p:nvPr>
        </p:nvSpPr>
        <p:spPr>
          <a:xfrm>
            <a:off x="12945988" y="3711400"/>
            <a:ext cx="2952328" cy="1080120"/>
          </a:xfrm>
        </p:spPr>
        <p:txBody>
          <a:bodyPr anchor="ctr">
            <a:normAutofit/>
          </a:bodyPr>
          <a:lstStyle>
            <a:lvl1pPr algn="ctr">
              <a:defRPr sz="6000">
                <a:solidFill>
                  <a:schemeClr val="bg1"/>
                </a:solidFill>
                <a:latin typeface="+mj-lt"/>
              </a:defRPr>
            </a:lvl1pPr>
          </a:lstStyle>
          <a:p>
            <a:pPr lvl="0"/>
            <a:r>
              <a:rPr lang="en-US" dirty="0" smtClean="0"/>
              <a:t>KEYWORD</a:t>
            </a:r>
            <a:endParaRPr lang="en-US" dirty="0"/>
          </a:p>
        </p:txBody>
      </p:sp>
      <p:sp>
        <p:nvSpPr>
          <p:cNvPr id="27" name="テキスト プレースホルダー 22"/>
          <p:cNvSpPr>
            <a:spLocks noGrp="1"/>
          </p:cNvSpPr>
          <p:nvPr>
            <p:ph type="body" sz="quarter" idx="20" hasCustomPrompt="1"/>
          </p:nvPr>
        </p:nvSpPr>
        <p:spPr>
          <a:xfrm>
            <a:off x="12599590" y="6133191"/>
            <a:ext cx="475252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8" name="テキスト プレースホルダー 5"/>
          <p:cNvSpPr>
            <a:spLocks noGrp="1"/>
          </p:cNvSpPr>
          <p:nvPr>
            <p:ph type="body" sz="quarter" idx="21" hasCustomPrompt="1"/>
          </p:nvPr>
        </p:nvSpPr>
        <p:spPr>
          <a:xfrm>
            <a:off x="12585949" y="6795376"/>
            <a:ext cx="4766168" cy="223655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49370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0-#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10" presetClass="entr" presetSubtype="0" fill="hold" grpId="0" nodeType="with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Effect transition="in" filter="fade">
                                      <p:cBhvr>
                                        <p:cTn id="32" dur="500"/>
                                        <p:tgtEl>
                                          <p:spTgt spid="14">
                                            <p:txEl>
                                              <p:pRg st="0" end="0"/>
                                            </p:txEl>
                                          </p:spTgt>
                                        </p:tgtEl>
                                      </p:cBhvr>
                                    </p:animEffect>
                                  </p:childTnLst>
                                </p:cTn>
                              </p:par>
                            </p:childTnLst>
                          </p:cTn>
                        </p:par>
                        <p:par>
                          <p:cTn id="33" fill="hold">
                            <p:stCondLst>
                              <p:cond delay="1250"/>
                            </p:stCondLst>
                            <p:childTnLst>
                              <p:par>
                                <p:cTn id="34" presetID="10" presetClass="entr" presetSubtype="0" fill="hold" grpId="0" nodeType="afterEffect">
                                  <p:stCondLst>
                                    <p:cond delay="0"/>
                                  </p:stCondLst>
                                  <p:childTnLst>
                                    <p:set>
                                      <p:cBhvr>
                                        <p:cTn id="35" dur="1" fill="hold">
                                          <p:stCondLst>
                                            <p:cond delay="0"/>
                                          </p:stCondLst>
                                        </p:cTn>
                                        <p:tgtEl>
                                          <p:spTgt spid="15">
                                            <p:txEl>
                                              <p:pRg st="0" end="0"/>
                                            </p:txEl>
                                          </p:spTgt>
                                        </p:tgtEl>
                                        <p:attrNameLst>
                                          <p:attrName>style.visibility</p:attrName>
                                        </p:attrNameLst>
                                      </p:cBhvr>
                                      <p:to>
                                        <p:strVal val="visible"/>
                                      </p:to>
                                    </p:set>
                                    <p:animEffect transition="in" filter="fade">
                                      <p:cBhvr>
                                        <p:cTn id="36" dur="250"/>
                                        <p:tgtEl>
                                          <p:spTgt spid="15">
                                            <p:txEl>
                                              <p:pRg st="0" end="0"/>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6">
                                            <p:txEl>
                                              <p:pRg st="0" end="0"/>
                                            </p:txEl>
                                          </p:spTgt>
                                        </p:tgtEl>
                                        <p:attrNameLst>
                                          <p:attrName>style.visibility</p:attrName>
                                        </p:attrNameLst>
                                      </p:cBhvr>
                                      <p:to>
                                        <p:strVal val="visible"/>
                                      </p:to>
                                    </p:set>
                                    <p:animEffect transition="in" filter="fade">
                                      <p:cBhvr>
                                        <p:cTn id="39" dur="250"/>
                                        <p:tgtEl>
                                          <p:spTgt spid="16">
                                            <p:txEl>
                                              <p:pRg st="0" end="0"/>
                                            </p:txEl>
                                          </p:spTgt>
                                        </p:tgtEl>
                                      </p:cBhvr>
                                    </p:animEffect>
                                  </p:childTnLst>
                                </p:cTn>
                              </p:par>
                            </p:childTnLst>
                          </p:cTn>
                        </p:par>
                        <p:par>
                          <p:cTn id="40" fill="hold">
                            <p:stCondLst>
                              <p:cond delay="1500"/>
                            </p:stCondLst>
                            <p:childTnLst>
                              <p:par>
                                <p:cTn id="41" presetID="2" presetClass="entr" presetSubtype="8" decel="100000" fill="hold" grpId="0" nodeType="afterEffect">
                                  <p:stCondLst>
                                    <p:cond delay="50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0-#ppt_w/2"/>
                                          </p:val>
                                        </p:tav>
                                        <p:tav tm="100000">
                                          <p:val>
                                            <p:strVal val="#ppt_x"/>
                                          </p:val>
                                        </p:tav>
                                      </p:tavLst>
                                    </p:anim>
                                    <p:anim calcmode="lin" valueType="num">
                                      <p:cBhvr additive="base">
                                        <p:cTn id="44" dur="500" fill="hold"/>
                                        <p:tgtEl>
                                          <p:spTgt spid="18"/>
                                        </p:tgtEl>
                                        <p:attrNameLst>
                                          <p:attrName>ppt_y</p:attrName>
                                        </p:attrNameLst>
                                      </p:cBhvr>
                                      <p:tavLst>
                                        <p:tav tm="0">
                                          <p:val>
                                            <p:strVal val="#ppt_y"/>
                                          </p:val>
                                        </p:tav>
                                        <p:tav tm="100000">
                                          <p:val>
                                            <p:strVal val="#ppt_y"/>
                                          </p:val>
                                        </p:tav>
                                      </p:tavLst>
                                    </p:anim>
                                  </p:childTnLst>
                                </p:cTn>
                              </p:par>
                              <p:par>
                                <p:cTn id="45" presetID="2" presetClass="entr" presetSubtype="1" decel="100000" fill="hold" grpId="0" nodeType="withEffect">
                                  <p:stCondLst>
                                    <p:cond delay="50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0-#ppt_h/2"/>
                                          </p:val>
                                        </p:tav>
                                        <p:tav tm="100000">
                                          <p:val>
                                            <p:strVal val="#ppt_y"/>
                                          </p:val>
                                        </p:tav>
                                      </p:tavLst>
                                    </p:anim>
                                  </p:childTnLst>
                                </p:cTn>
                              </p:par>
                              <p:par>
                                <p:cTn id="49" presetID="10" presetClass="entr" presetSubtype="0" fill="hold" grpId="0" nodeType="withEffect">
                                  <p:stCondLst>
                                    <p:cond delay="500"/>
                                  </p:stCondLst>
                                  <p:childTnLst>
                                    <p:set>
                                      <p:cBhvr>
                                        <p:cTn id="50" dur="1" fill="hold">
                                          <p:stCondLst>
                                            <p:cond delay="0"/>
                                          </p:stCondLst>
                                        </p:cTn>
                                        <p:tgtEl>
                                          <p:spTgt spid="19">
                                            <p:txEl>
                                              <p:pRg st="0" end="0"/>
                                            </p:txEl>
                                          </p:spTgt>
                                        </p:tgtEl>
                                        <p:attrNameLst>
                                          <p:attrName>style.visibility</p:attrName>
                                        </p:attrNameLst>
                                      </p:cBhvr>
                                      <p:to>
                                        <p:strVal val="visible"/>
                                      </p:to>
                                    </p:set>
                                    <p:animEffect transition="in" filter="fade">
                                      <p:cBhvr>
                                        <p:cTn id="51" dur="500"/>
                                        <p:tgtEl>
                                          <p:spTgt spid="19">
                                            <p:txEl>
                                              <p:pRg st="0" end="0"/>
                                            </p:txEl>
                                          </p:spTgt>
                                        </p:tgtEl>
                                      </p:cBhvr>
                                    </p:animEffect>
                                  </p:childTnLst>
                                </p:cTn>
                              </p:par>
                            </p:childTnLst>
                          </p:cTn>
                        </p:par>
                        <p:par>
                          <p:cTn id="52" fill="hold">
                            <p:stCondLst>
                              <p:cond delay="2500"/>
                            </p:stCondLst>
                            <p:childTnLst>
                              <p:par>
                                <p:cTn id="53" presetID="10" presetClass="entr" presetSubtype="0" fill="hold" grpId="0" nodeType="afterEffect">
                                  <p:stCondLst>
                                    <p:cond delay="0"/>
                                  </p:stCondLst>
                                  <p:childTnLst>
                                    <p:set>
                                      <p:cBhvr>
                                        <p:cTn id="54" dur="1" fill="hold">
                                          <p:stCondLst>
                                            <p:cond delay="0"/>
                                          </p:stCondLst>
                                        </p:cTn>
                                        <p:tgtEl>
                                          <p:spTgt spid="20">
                                            <p:txEl>
                                              <p:pRg st="0" end="0"/>
                                            </p:txEl>
                                          </p:spTgt>
                                        </p:tgtEl>
                                        <p:attrNameLst>
                                          <p:attrName>style.visibility</p:attrName>
                                        </p:attrNameLst>
                                      </p:cBhvr>
                                      <p:to>
                                        <p:strVal val="visible"/>
                                      </p:to>
                                    </p:set>
                                    <p:animEffect transition="in" filter="fade">
                                      <p:cBhvr>
                                        <p:cTn id="55" dur="250"/>
                                        <p:tgtEl>
                                          <p:spTgt spid="20">
                                            <p:txEl>
                                              <p:pRg st="0" end="0"/>
                                            </p:txEl>
                                          </p:spTgt>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1">
                                            <p:txEl>
                                              <p:pRg st="0" end="0"/>
                                            </p:txEl>
                                          </p:spTgt>
                                        </p:tgtEl>
                                        <p:attrNameLst>
                                          <p:attrName>style.visibility</p:attrName>
                                        </p:attrNameLst>
                                      </p:cBhvr>
                                      <p:to>
                                        <p:strVal val="visible"/>
                                      </p:to>
                                    </p:set>
                                    <p:animEffect transition="in" filter="fade">
                                      <p:cBhvr>
                                        <p:cTn id="58" dur="250"/>
                                        <p:tgtEl>
                                          <p:spTgt spid="21">
                                            <p:txEl>
                                              <p:pRg st="0" end="0"/>
                                            </p:txEl>
                                          </p:spTgt>
                                        </p:tgtEl>
                                      </p:cBhvr>
                                    </p:animEffect>
                                  </p:childTnLst>
                                </p:cTn>
                              </p:par>
                            </p:childTnLst>
                          </p:cTn>
                        </p:par>
                        <p:par>
                          <p:cTn id="59" fill="hold">
                            <p:stCondLst>
                              <p:cond delay="2750"/>
                            </p:stCondLst>
                            <p:childTnLst>
                              <p:par>
                                <p:cTn id="60" presetID="2" presetClass="entr" presetSubtype="8" decel="100000" fill="hold" grpId="0" nodeType="afterEffect">
                                  <p:stCondLst>
                                    <p:cond delay="500"/>
                                  </p:stCondLst>
                                  <p:childTnLst>
                                    <p:set>
                                      <p:cBhvr>
                                        <p:cTn id="61" dur="1" fill="hold">
                                          <p:stCondLst>
                                            <p:cond delay="0"/>
                                          </p:stCondLst>
                                        </p:cTn>
                                        <p:tgtEl>
                                          <p:spTgt spid="25"/>
                                        </p:tgtEl>
                                        <p:attrNameLst>
                                          <p:attrName>style.visibility</p:attrName>
                                        </p:attrNameLst>
                                      </p:cBhvr>
                                      <p:to>
                                        <p:strVal val="visible"/>
                                      </p:to>
                                    </p:set>
                                    <p:anim calcmode="lin" valueType="num">
                                      <p:cBhvr additive="base">
                                        <p:cTn id="62" dur="500" fill="hold"/>
                                        <p:tgtEl>
                                          <p:spTgt spid="25"/>
                                        </p:tgtEl>
                                        <p:attrNameLst>
                                          <p:attrName>ppt_x</p:attrName>
                                        </p:attrNameLst>
                                      </p:cBhvr>
                                      <p:tavLst>
                                        <p:tav tm="0">
                                          <p:val>
                                            <p:strVal val="0-#ppt_w/2"/>
                                          </p:val>
                                        </p:tav>
                                        <p:tav tm="100000">
                                          <p:val>
                                            <p:strVal val="#ppt_x"/>
                                          </p:val>
                                        </p:tav>
                                      </p:tavLst>
                                    </p:anim>
                                    <p:anim calcmode="lin" valueType="num">
                                      <p:cBhvr additive="base">
                                        <p:cTn id="63" dur="500" fill="hold"/>
                                        <p:tgtEl>
                                          <p:spTgt spid="25"/>
                                        </p:tgtEl>
                                        <p:attrNameLst>
                                          <p:attrName>ppt_y</p:attrName>
                                        </p:attrNameLst>
                                      </p:cBhvr>
                                      <p:tavLst>
                                        <p:tav tm="0">
                                          <p:val>
                                            <p:strVal val="#ppt_y"/>
                                          </p:val>
                                        </p:tav>
                                        <p:tav tm="100000">
                                          <p:val>
                                            <p:strVal val="#ppt_y"/>
                                          </p:val>
                                        </p:tav>
                                      </p:tavLst>
                                    </p:anim>
                                  </p:childTnLst>
                                </p:cTn>
                              </p:par>
                              <p:par>
                                <p:cTn id="64" presetID="2" presetClass="entr" presetSubtype="1" decel="100000" fill="hold" grpId="0" nodeType="withEffect">
                                  <p:stCondLst>
                                    <p:cond delay="500"/>
                                  </p:stCondLst>
                                  <p:childTnLst>
                                    <p:set>
                                      <p:cBhvr>
                                        <p:cTn id="65" dur="1" fill="hold">
                                          <p:stCondLst>
                                            <p:cond delay="0"/>
                                          </p:stCondLst>
                                        </p:cTn>
                                        <p:tgtEl>
                                          <p:spTgt spid="24"/>
                                        </p:tgtEl>
                                        <p:attrNameLst>
                                          <p:attrName>style.visibility</p:attrName>
                                        </p:attrNameLst>
                                      </p:cBhvr>
                                      <p:to>
                                        <p:strVal val="visible"/>
                                      </p:to>
                                    </p:set>
                                    <p:anim calcmode="lin" valueType="num">
                                      <p:cBhvr additive="base">
                                        <p:cTn id="66" dur="500" fill="hold"/>
                                        <p:tgtEl>
                                          <p:spTgt spid="24"/>
                                        </p:tgtEl>
                                        <p:attrNameLst>
                                          <p:attrName>ppt_x</p:attrName>
                                        </p:attrNameLst>
                                      </p:cBhvr>
                                      <p:tavLst>
                                        <p:tav tm="0">
                                          <p:val>
                                            <p:strVal val="#ppt_x"/>
                                          </p:val>
                                        </p:tav>
                                        <p:tav tm="100000">
                                          <p:val>
                                            <p:strVal val="#ppt_x"/>
                                          </p:val>
                                        </p:tav>
                                      </p:tavLst>
                                    </p:anim>
                                    <p:anim calcmode="lin" valueType="num">
                                      <p:cBhvr additive="base">
                                        <p:cTn id="67" dur="500" fill="hold"/>
                                        <p:tgtEl>
                                          <p:spTgt spid="24"/>
                                        </p:tgtEl>
                                        <p:attrNameLst>
                                          <p:attrName>ppt_y</p:attrName>
                                        </p:attrNameLst>
                                      </p:cBhvr>
                                      <p:tavLst>
                                        <p:tav tm="0">
                                          <p:val>
                                            <p:strVal val="0-#ppt_h/2"/>
                                          </p:val>
                                        </p:tav>
                                        <p:tav tm="100000">
                                          <p:val>
                                            <p:strVal val="#ppt_y"/>
                                          </p:val>
                                        </p:tav>
                                      </p:tavLst>
                                    </p:anim>
                                  </p:childTnLst>
                                </p:cTn>
                              </p:par>
                              <p:par>
                                <p:cTn id="68" presetID="10" presetClass="entr" presetSubtype="0" fill="hold" grpId="0" nodeType="withEffect">
                                  <p:stCondLst>
                                    <p:cond delay="500"/>
                                  </p:stCondLst>
                                  <p:childTnLst>
                                    <p:set>
                                      <p:cBhvr>
                                        <p:cTn id="69" dur="1" fill="hold">
                                          <p:stCondLst>
                                            <p:cond delay="0"/>
                                          </p:stCondLst>
                                        </p:cTn>
                                        <p:tgtEl>
                                          <p:spTgt spid="26">
                                            <p:txEl>
                                              <p:pRg st="0" end="0"/>
                                            </p:txEl>
                                          </p:spTgt>
                                        </p:tgtEl>
                                        <p:attrNameLst>
                                          <p:attrName>style.visibility</p:attrName>
                                        </p:attrNameLst>
                                      </p:cBhvr>
                                      <p:to>
                                        <p:strVal val="visible"/>
                                      </p:to>
                                    </p:set>
                                    <p:animEffect transition="in" filter="fade">
                                      <p:cBhvr>
                                        <p:cTn id="70" dur="500"/>
                                        <p:tgtEl>
                                          <p:spTgt spid="26">
                                            <p:txEl>
                                              <p:pRg st="0" end="0"/>
                                            </p:txEl>
                                          </p:spTgt>
                                        </p:tgtEl>
                                      </p:cBhvr>
                                    </p:animEffect>
                                  </p:childTnLst>
                                </p:cTn>
                              </p:par>
                            </p:childTnLst>
                          </p:cTn>
                        </p:par>
                        <p:par>
                          <p:cTn id="71" fill="hold">
                            <p:stCondLst>
                              <p:cond delay="3750"/>
                            </p:stCondLst>
                            <p:childTnLst>
                              <p:par>
                                <p:cTn id="72" presetID="10" presetClass="entr" presetSubtype="0" fill="hold" grpId="0" nodeType="afterEffect">
                                  <p:stCondLst>
                                    <p:cond delay="0"/>
                                  </p:stCondLst>
                                  <p:childTnLst>
                                    <p:set>
                                      <p:cBhvr>
                                        <p:cTn id="73" dur="1" fill="hold">
                                          <p:stCondLst>
                                            <p:cond delay="0"/>
                                          </p:stCondLst>
                                        </p:cTn>
                                        <p:tgtEl>
                                          <p:spTgt spid="27">
                                            <p:txEl>
                                              <p:pRg st="0" end="0"/>
                                            </p:txEl>
                                          </p:spTgt>
                                        </p:tgtEl>
                                        <p:attrNameLst>
                                          <p:attrName>style.visibility</p:attrName>
                                        </p:attrNameLst>
                                      </p:cBhvr>
                                      <p:to>
                                        <p:strVal val="visible"/>
                                      </p:to>
                                    </p:set>
                                    <p:animEffect transition="in" filter="fade">
                                      <p:cBhvr>
                                        <p:cTn id="74" dur="250"/>
                                        <p:tgtEl>
                                          <p:spTgt spid="27">
                                            <p:txEl>
                                              <p:pRg st="0" end="0"/>
                                            </p:txEl>
                                          </p:spTgt>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8">
                                            <p:txEl>
                                              <p:pRg st="0" end="0"/>
                                            </p:txEl>
                                          </p:spTgt>
                                        </p:tgtEl>
                                        <p:attrNameLst>
                                          <p:attrName>style.visibility</p:attrName>
                                        </p:attrNameLst>
                                      </p:cBhvr>
                                      <p:to>
                                        <p:strVal val="visible"/>
                                      </p:to>
                                    </p:set>
                                    <p:animEffect transition="in" filter="fade">
                                      <p:cBhvr>
                                        <p:cTn id="77" dur="250"/>
                                        <p:tgtEl>
                                          <p:spTgt spid="2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5" grpId="0"/>
      <p:bldP spid="2" grpId="0"/>
      <p:bldP spid="13" grpId="0" animBg="1"/>
      <p:bldP spid="14" grpId="0" build="p">
        <p:tmplLst>
          <p:tmpl lvl="1">
            <p:tnLst>
              <p:par>
                <p:cTn presetID="10"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build="p">
        <p:tmplLst>
          <p:tmpl lvl="1">
            <p:tnLst>
              <p:par>
                <p:cTn presetID="10" presetClass="entr" presetSubtype="0" fill="hold" nodeType="afterEffect">
                  <p:stCondLst>
                    <p:cond delay="0"/>
                  </p:stCondLst>
                  <p:childTnLst>
                    <p:set>
                      <p:cBhvr>
                        <p:cTn dur="1" fill="hold">
                          <p:stCondLst>
                            <p:cond delay="0"/>
                          </p:stCondLst>
                        </p:cTn>
                        <p:tgtEl>
                          <p:spTgt spid="15"/>
                        </p:tgtEl>
                        <p:attrNameLst>
                          <p:attrName>style.visibility</p:attrName>
                        </p:attrNameLst>
                      </p:cBhvr>
                      <p:to>
                        <p:strVal val="visible"/>
                      </p:to>
                    </p:set>
                    <p:animEffect transition="in" filter="fade">
                      <p:cBhvr>
                        <p:cTn dur="250"/>
                        <p:tgtEl>
                          <p:spTgt spid="15"/>
                        </p:tgtEl>
                      </p:cBhvr>
                    </p:animEffect>
                  </p:childTnLst>
                </p:cTn>
              </p:par>
            </p:tnLst>
          </p:tmpl>
        </p:tmplLst>
      </p:bldP>
      <p:bldP spid="16" grpId="0" build="p">
        <p:tmplLst>
          <p:tmpl lvl="1">
            <p:tnLst>
              <p:par>
                <p:cTn presetID="10" presetClass="entr" presetSubtype="0" fill="hold" nodeType="with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fade">
                      <p:cBhvr>
                        <p:cTn dur="250"/>
                        <p:tgtEl>
                          <p:spTgt spid="16"/>
                        </p:tgtEl>
                      </p:cBhvr>
                    </p:animEffect>
                  </p:childTnLst>
                </p:cTn>
              </p:par>
            </p:tnLst>
          </p:tmpl>
        </p:tmplLst>
      </p:bldP>
      <p:bldP spid="17" grpId="0" animBg="1"/>
      <p:bldP spid="18" grpId="0" animBg="1"/>
      <p:bldP spid="19" grpId="0" build="p">
        <p:tmplLst>
          <p:tmpl lvl="1">
            <p:tnLst>
              <p:par>
                <p:cTn presetID="10" presetClass="entr" presetSubtype="0" fill="hold" nodeType="withEffect">
                  <p:stCondLst>
                    <p:cond delay="50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250"/>
                        <p:tgtEl>
                          <p:spTgt spid="20"/>
                        </p:tgtEl>
                      </p:cBhvr>
                    </p:animEffect>
                  </p:childTnLst>
                </p:cTn>
              </p:par>
            </p:tnLst>
          </p:tmpl>
        </p:tmplLst>
      </p:bldP>
      <p:bldP spid="21" grpId="0" build="p">
        <p:tmplLst>
          <p:tmpl lvl="1">
            <p:tnLst>
              <p:par>
                <p:cTn presetID="10" presetClass="entr" presetSubtype="0" fill="hold" nodeType="withEffect">
                  <p:stCondLst>
                    <p:cond delay="0"/>
                  </p:stCondLst>
                  <p:childTnLst>
                    <p:set>
                      <p:cBhvr>
                        <p:cTn dur="1" fill="hold">
                          <p:stCondLst>
                            <p:cond delay="0"/>
                          </p:stCondLst>
                        </p:cTn>
                        <p:tgtEl>
                          <p:spTgt spid="21"/>
                        </p:tgtEl>
                        <p:attrNameLst>
                          <p:attrName>style.visibility</p:attrName>
                        </p:attrNameLst>
                      </p:cBhvr>
                      <p:to>
                        <p:strVal val="visible"/>
                      </p:to>
                    </p:set>
                    <p:animEffect transition="in" filter="fade">
                      <p:cBhvr>
                        <p:cTn dur="250"/>
                        <p:tgtEl>
                          <p:spTgt spid="21"/>
                        </p:tgtEl>
                      </p:cBhvr>
                    </p:animEffect>
                  </p:childTnLst>
                </p:cTn>
              </p:par>
            </p:tnLst>
          </p:tmpl>
        </p:tmplLst>
      </p:bldP>
      <p:bldP spid="24" grpId="0" animBg="1"/>
      <p:bldP spid="25" grpId="0" animBg="1"/>
      <p:bldP spid="26" grpId="0" build="p">
        <p:tmplLst>
          <p:tmpl lvl="1">
            <p:tnLst>
              <p:par>
                <p:cTn presetID="10" presetClass="entr" presetSubtype="0" fill="hold" nodeType="withEffect">
                  <p:stCondLst>
                    <p:cond delay="50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childTnLst>
                </p:cTn>
              </p:par>
            </p:tnLst>
          </p:tmpl>
        </p:tmplLst>
      </p:bldP>
      <p:bldP spid="27" grpId="0" build="p">
        <p:tmplLst>
          <p:tmpl lvl="1">
            <p:tnLst>
              <p:par>
                <p:cTn presetID="10" presetClass="entr" presetSubtype="0" fill="hold" nodeType="after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fade">
                      <p:cBhvr>
                        <p:cTn dur="250"/>
                        <p:tgtEl>
                          <p:spTgt spid="27"/>
                        </p:tgtEl>
                      </p:cBhvr>
                    </p:animEffect>
                  </p:childTnLst>
                </p:cTn>
              </p:par>
            </p:tnLst>
          </p:tmpl>
        </p:tmplLst>
      </p:bldP>
      <p:bldP spid="28" grpId="0" build="p">
        <p:tmplLst>
          <p:tmpl lvl="1">
            <p:tnLst>
              <p:par>
                <p:cTn presetID="10" presetClass="entr" presetSubtype="0" fill="hold" nodeType="with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fade">
                      <p:cBhvr>
                        <p:cTn dur="250"/>
                        <p:tgtEl>
                          <p:spTgt spid="28"/>
                        </p:tgtEl>
                      </p:cBhvr>
                    </p:animEffect>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ycle">
    <p:spTree>
      <p:nvGrpSpPr>
        <p:cNvPr id="1" name=""/>
        <p:cNvGrpSpPr/>
        <p:nvPr/>
      </p:nvGrpSpPr>
      <p:grpSpPr>
        <a:xfrm>
          <a:off x="0" y="0"/>
          <a:ext cx="0" cy="0"/>
          <a:chOff x="0" y="0"/>
          <a:chExt cx="0" cy="0"/>
        </a:xfrm>
      </p:grpSpPr>
      <p:sp>
        <p:nvSpPr>
          <p:cNvPr id="37" name="ひし形 36"/>
          <p:cNvSpPr/>
          <p:nvPr userDrawn="1"/>
        </p:nvSpPr>
        <p:spPr>
          <a:xfrm>
            <a:off x="3526582" y="2119164"/>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ひし形 35"/>
          <p:cNvSpPr/>
          <p:nvPr userDrawn="1"/>
        </p:nvSpPr>
        <p:spPr>
          <a:xfrm>
            <a:off x="3549215" y="65116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ひし形 34"/>
          <p:cNvSpPr/>
          <p:nvPr userDrawn="1"/>
        </p:nvSpPr>
        <p:spPr>
          <a:xfrm>
            <a:off x="5686822" y="43085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ひし形 32"/>
          <p:cNvSpPr/>
          <p:nvPr userDrawn="1"/>
        </p:nvSpPr>
        <p:spPr>
          <a:xfrm>
            <a:off x="1366342" y="4308552"/>
            <a:ext cx="2664296" cy="2664296"/>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 name="ひし形 3"/>
          <p:cNvSpPr/>
          <p:nvPr userDrawn="1"/>
        </p:nvSpPr>
        <p:spPr>
          <a:xfrm>
            <a:off x="3526582" y="2364336"/>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ひし形 29"/>
          <p:cNvSpPr/>
          <p:nvPr userDrawn="1"/>
        </p:nvSpPr>
        <p:spPr>
          <a:xfrm>
            <a:off x="1615055" y="4308552"/>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ひし形 30"/>
          <p:cNvSpPr/>
          <p:nvPr userDrawn="1"/>
        </p:nvSpPr>
        <p:spPr>
          <a:xfrm>
            <a:off x="3546302" y="6252768"/>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ひし形 31"/>
          <p:cNvSpPr/>
          <p:nvPr userDrawn="1"/>
        </p:nvSpPr>
        <p:spPr>
          <a:xfrm>
            <a:off x="5431479" y="4315408"/>
            <a:ext cx="2664296" cy="2664296"/>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右矢印 5"/>
          <p:cNvSpPr/>
          <p:nvPr userDrawn="1"/>
        </p:nvSpPr>
        <p:spPr>
          <a:xfrm rot="2700000">
            <a:off x="5576571" y="4393111"/>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右矢印 37"/>
          <p:cNvSpPr/>
          <p:nvPr userDrawn="1"/>
        </p:nvSpPr>
        <p:spPr>
          <a:xfrm rot="8100000">
            <a:off x="5553936" y="6319080"/>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右矢印 38"/>
          <p:cNvSpPr/>
          <p:nvPr userDrawn="1"/>
        </p:nvSpPr>
        <p:spPr>
          <a:xfrm rot="13500000">
            <a:off x="3681728" y="6295201"/>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右矢印 39"/>
          <p:cNvSpPr/>
          <p:nvPr userDrawn="1"/>
        </p:nvSpPr>
        <p:spPr>
          <a:xfrm rot="18900000">
            <a:off x="3681728" y="4374864"/>
            <a:ext cx="492696" cy="612068"/>
          </a:xfrm>
          <a:prstGeom prst="rightArrow">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テキスト プレースホルダー 22"/>
          <p:cNvSpPr>
            <a:spLocks noGrp="1"/>
          </p:cNvSpPr>
          <p:nvPr>
            <p:ph type="body" sz="quarter" idx="15" hasCustomPrompt="1"/>
          </p:nvPr>
        </p:nvSpPr>
        <p:spPr>
          <a:xfrm>
            <a:off x="3742606" y="3055268"/>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2" name="テキスト プレースホルダー 22"/>
          <p:cNvSpPr>
            <a:spLocks noGrp="1"/>
          </p:cNvSpPr>
          <p:nvPr>
            <p:ph type="body" sz="quarter" idx="16" hasCustomPrompt="1"/>
          </p:nvPr>
        </p:nvSpPr>
        <p:spPr>
          <a:xfrm>
            <a:off x="5758830" y="5071492"/>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3" name="テキスト プレースホルダー 22"/>
          <p:cNvSpPr>
            <a:spLocks noGrp="1"/>
          </p:cNvSpPr>
          <p:nvPr>
            <p:ph type="body" sz="quarter" idx="17" hasCustomPrompt="1"/>
          </p:nvPr>
        </p:nvSpPr>
        <p:spPr>
          <a:xfrm>
            <a:off x="3742606" y="7159724"/>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sp>
        <p:nvSpPr>
          <p:cNvPr id="44" name="テキスト プレースホルダー 22"/>
          <p:cNvSpPr>
            <a:spLocks noGrp="1"/>
          </p:cNvSpPr>
          <p:nvPr>
            <p:ph type="body" sz="quarter" idx="18" hasCustomPrompt="1"/>
          </p:nvPr>
        </p:nvSpPr>
        <p:spPr>
          <a:xfrm>
            <a:off x="1654374" y="5071492"/>
            <a:ext cx="2232248" cy="1080120"/>
          </a:xfrm>
        </p:spPr>
        <p:txBody>
          <a:bodyPr anchor="ctr">
            <a:normAutofit/>
          </a:bodyPr>
          <a:lstStyle>
            <a:lvl1pPr algn="ctr">
              <a:defRPr sz="4800">
                <a:solidFill>
                  <a:schemeClr val="bg1"/>
                </a:solidFill>
                <a:latin typeface="+mj-lt"/>
              </a:defRPr>
            </a:lvl1pPr>
          </a:lstStyle>
          <a:p>
            <a:pPr lvl="0"/>
            <a:r>
              <a:rPr lang="en-US" dirty="0" smtClean="0"/>
              <a:t>TEXT</a:t>
            </a:r>
            <a:endParaRPr lang="en-US" dirty="0"/>
          </a:p>
        </p:txBody>
      </p:sp>
      <p:pic>
        <p:nvPicPr>
          <p:cNvPr id="48" name="図 4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49"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0"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3703332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 decel="100000" fill="hold" grpId="0" nodeType="afterEffect">
                                  <p:stCondLst>
                                    <p:cond delay="250"/>
                                  </p:stCondLst>
                                  <p:childTnLst>
                                    <p:set>
                                      <p:cBhvr>
                                        <p:cTn id="23" dur="1" fill="hold">
                                          <p:stCondLst>
                                            <p:cond delay="0"/>
                                          </p:stCondLst>
                                        </p:cTn>
                                        <p:tgtEl>
                                          <p:spTgt spid="37"/>
                                        </p:tgtEl>
                                        <p:attrNameLst>
                                          <p:attrName>style.visibility</p:attrName>
                                        </p:attrNameLst>
                                      </p:cBhvr>
                                      <p:to>
                                        <p:strVal val="visible"/>
                                      </p:to>
                                    </p:set>
                                    <p:anim calcmode="lin" valueType="num">
                                      <p:cBhvr additive="base">
                                        <p:cTn id="24" dur="500" fill="hold"/>
                                        <p:tgtEl>
                                          <p:spTgt spid="37"/>
                                        </p:tgtEl>
                                        <p:attrNameLst>
                                          <p:attrName>ppt_x</p:attrName>
                                        </p:attrNameLst>
                                      </p:cBhvr>
                                      <p:tavLst>
                                        <p:tav tm="0">
                                          <p:val>
                                            <p:strVal val="#ppt_x"/>
                                          </p:val>
                                        </p:tav>
                                        <p:tav tm="100000">
                                          <p:val>
                                            <p:strVal val="#ppt_x"/>
                                          </p:val>
                                        </p:tav>
                                      </p:tavLst>
                                    </p:anim>
                                    <p:anim calcmode="lin" valueType="num">
                                      <p:cBhvr additive="base">
                                        <p:cTn id="25" dur="500" fill="hold"/>
                                        <p:tgtEl>
                                          <p:spTgt spid="37"/>
                                        </p:tgtEl>
                                        <p:attrNameLst>
                                          <p:attrName>ppt_y</p:attrName>
                                        </p:attrNameLst>
                                      </p:cBhvr>
                                      <p:tavLst>
                                        <p:tav tm="0">
                                          <p:val>
                                            <p:strVal val="0-#ppt_h/2"/>
                                          </p:val>
                                        </p:tav>
                                        <p:tav tm="100000">
                                          <p:val>
                                            <p:strVal val="#ppt_y"/>
                                          </p:val>
                                        </p:tav>
                                      </p:tavLst>
                                    </p:anim>
                                  </p:childTnLst>
                                </p:cTn>
                              </p:par>
                              <p:par>
                                <p:cTn id="26" presetID="2" presetClass="entr" presetSubtype="9" decel="100000" fill="hold" grpId="0" nodeType="withEffect">
                                  <p:stCondLst>
                                    <p:cond delay="25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fill="hold"/>
                                        <p:tgtEl>
                                          <p:spTgt spid="4"/>
                                        </p:tgtEl>
                                        <p:attrNameLst>
                                          <p:attrName>ppt_x</p:attrName>
                                        </p:attrNameLst>
                                      </p:cBhvr>
                                      <p:tavLst>
                                        <p:tav tm="0">
                                          <p:val>
                                            <p:strVal val="0-#ppt_w/2"/>
                                          </p:val>
                                        </p:tav>
                                        <p:tav tm="100000">
                                          <p:val>
                                            <p:strVal val="#ppt_x"/>
                                          </p:val>
                                        </p:tav>
                                      </p:tavLst>
                                    </p:anim>
                                    <p:anim calcmode="lin" valueType="num">
                                      <p:cBhvr additive="base">
                                        <p:cTn id="29" dur="500" fill="hold"/>
                                        <p:tgtEl>
                                          <p:spTgt spid="4"/>
                                        </p:tgtEl>
                                        <p:attrNameLst>
                                          <p:attrName>ppt_y</p:attrName>
                                        </p:attrNameLst>
                                      </p:cBhvr>
                                      <p:tavLst>
                                        <p:tav tm="0">
                                          <p:val>
                                            <p:strVal val="0-#ppt_h/2"/>
                                          </p:val>
                                        </p:tav>
                                        <p:tav tm="100000">
                                          <p:val>
                                            <p:strVal val="#ppt_y"/>
                                          </p:val>
                                        </p:tav>
                                      </p:tavLst>
                                    </p:anim>
                                  </p:childTnLst>
                                </p:cTn>
                              </p:par>
                              <p:par>
                                <p:cTn id="30" presetID="10" presetClass="entr" presetSubtype="0" fill="hold" grpId="0" nodeType="withEffect">
                                  <p:stCondLst>
                                    <p:cond delay="250"/>
                                  </p:stCondLst>
                                  <p:childTnLst>
                                    <p:set>
                                      <p:cBhvr>
                                        <p:cTn id="31" dur="1" fill="hold">
                                          <p:stCondLst>
                                            <p:cond delay="0"/>
                                          </p:stCondLst>
                                        </p:cTn>
                                        <p:tgtEl>
                                          <p:spTgt spid="41">
                                            <p:txEl>
                                              <p:pRg st="0" end="0"/>
                                            </p:txEl>
                                          </p:spTgt>
                                        </p:tgtEl>
                                        <p:attrNameLst>
                                          <p:attrName>style.visibility</p:attrName>
                                        </p:attrNameLst>
                                      </p:cBhvr>
                                      <p:to>
                                        <p:strVal val="visible"/>
                                      </p:to>
                                    </p:set>
                                    <p:animEffect transition="in" filter="fade">
                                      <p:cBhvr>
                                        <p:cTn id="32" dur="500"/>
                                        <p:tgtEl>
                                          <p:spTgt spid="41">
                                            <p:txEl>
                                              <p:pRg st="0" end="0"/>
                                            </p:txEl>
                                          </p:spTgt>
                                        </p:tgtEl>
                                      </p:cBhvr>
                                    </p:animEffect>
                                  </p:childTnLst>
                                </p:cTn>
                              </p:par>
                            </p:childTnLst>
                          </p:cTn>
                        </p:par>
                        <p:par>
                          <p:cTn id="33" fill="hold">
                            <p:stCondLst>
                              <p:cond delay="1500"/>
                            </p:stCondLst>
                            <p:childTnLst>
                              <p:par>
                                <p:cTn id="34" presetID="2" presetClass="entr" presetSubtype="9" decel="100000" fill="hold" grpId="0" nodeType="afterEffect">
                                  <p:stCondLst>
                                    <p:cond delay="250"/>
                                  </p:stCondLst>
                                  <p:childTnLst>
                                    <p:set>
                                      <p:cBhvr>
                                        <p:cTn id="35" dur="1" fill="hold">
                                          <p:stCondLst>
                                            <p:cond delay="0"/>
                                          </p:stCondLst>
                                        </p:cTn>
                                        <p:tgtEl>
                                          <p:spTgt spid="6"/>
                                        </p:tgtEl>
                                        <p:attrNameLst>
                                          <p:attrName>style.visibility</p:attrName>
                                        </p:attrNameLst>
                                      </p:cBhvr>
                                      <p:to>
                                        <p:strVal val="visible"/>
                                      </p:to>
                                    </p:set>
                                    <p:anim calcmode="lin" valueType="num">
                                      <p:cBhvr additive="base">
                                        <p:cTn id="36" dur="250" fill="hold"/>
                                        <p:tgtEl>
                                          <p:spTgt spid="6"/>
                                        </p:tgtEl>
                                        <p:attrNameLst>
                                          <p:attrName>ppt_x</p:attrName>
                                        </p:attrNameLst>
                                      </p:cBhvr>
                                      <p:tavLst>
                                        <p:tav tm="0">
                                          <p:val>
                                            <p:strVal val="0-#ppt_w/2"/>
                                          </p:val>
                                        </p:tav>
                                        <p:tav tm="100000">
                                          <p:val>
                                            <p:strVal val="#ppt_x"/>
                                          </p:val>
                                        </p:tav>
                                      </p:tavLst>
                                    </p:anim>
                                    <p:anim calcmode="lin" valueType="num">
                                      <p:cBhvr additive="base">
                                        <p:cTn id="37" dur="250" fill="hold"/>
                                        <p:tgtEl>
                                          <p:spTgt spid="6"/>
                                        </p:tgtEl>
                                        <p:attrNameLst>
                                          <p:attrName>ppt_y</p:attrName>
                                        </p:attrNameLst>
                                      </p:cBhvr>
                                      <p:tavLst>
                                        <p:tav tm="0">
                                          <p:val>
                                            <p:strVal val="0-#ppt_h/2"/>
                                          </p:val>
                                        </p:tav>
                                        <p:tav tm="100000">
                                          <p:val>
                                            <p:strVal val="#ppt_y"/>
                                          </p:val>
                                        </p:tav>
                                      </p:tavLst>
                                    </p:anim>
                                  </p:childTnLst>
                                </p:cTn>
                              </p:par>
                            </p:childTnLst>
                          </p:cTn>
                        </p:par>
                        <p:par>
                          <p:cTn id="38" fill="hold">
                            <p:stCondLst>
                              <p:cond delay="2000"/>
                            </p:stCondLst>
                            <p:childTnLst>
                              <p:par>
                                <p:cTn id="39" presetID="2" presetClass="entr" presetSubtype="2" decel="100000" fill="hold" grpId="0" nodeType="afterEffect">
                                  <p:stCondLst>
                                    <p:cond delay="250"/>
                                  </p:stCondLst>
                                  <p:childTnLst>
                                    <p:set>
                                      <p:cBhvr>
                                        <p:cTn id="40" dur="1" fill="hold">
                                          <p:stCondLst>
                                            <p:cond delay="0"/>
                                          </p:stCondLst>
                                        </p:cTn>
                                        <p:tgtEl>
                                          <p:spTgt spid="35"/>
                                        </p:tgtEl>
                                        <p:attrNameLst>
                                          <p:attrName>style.visibility</p:attrName>
                                        </p:attrNameLst>
                                      </p:cBhvr>
                                      <p:to>
                                        <p:strVal val="visible"/>
                                      </p:to>
                                    </p:set>
                                    <p:anim calcmode="lin" valueType="num">
                                      <p:cBhvr additive="base">
                                        <p:cTn id="41" dur="500" fill="hold"/>
                                        <p:tgtEl>
                                          <p:spTgt spid="35"/>
                                        </p:tgtEl>
                                        <p:attrNameLst>
                                          <p:attrName>ppt_x</p:attrName>
                                        </p:attrNameLst>
                                      </p:cBhvr>
                                      <p:tavLst>
                                        <p:tav tm="0">
                                          <p:val>
                                            <p:strVal val="1+#ppt_w/2"/>
                                          </p:val>
                                        </p:tav>
                                        <p:tav tm="100000">
                                          <p:val>
                                            <p:strVal val="#ppt_x"/>
                                          </p:val>
                                        </p:tav>
                                      </p:tavLst>
                                    </p:anim>
                                    <p:anim calcmode="lin" valueType="num">
                                      <p:cBhvr additive="base">
                                        <p:cTn id="42" dur="500" fill="hold"/>
                                        <p:tgtEl>
                                          <p:spTgt spid="35"/>
                                        </p:tgtEl>
                                        <p:attrNameLst>
                                          <p:attrName>ppt_y</p:attrName>
                                        </p:attrNameLst>
                                      </p:cBhvr>
                                      <p:tavLst>
                                        <p:tav tm="0">
                                          <p:val>
                                            <p:strVal val="#ppt_y"/>
                                          </p:val>
                                        </p:tav>
                                        <p:tav tm="100000">
                                          <p:val>
                                            <p:strVal val="#ppt_y"/>
                                          </p:val>
                                        </p:tav>
                                      </p:tavLst>
                                    </p:anim>
                                  </p:childTnLst>
                                </p:cTn>
                              </p:par>
                              <p:par>
                                <p:cTn id="43" presetID="2" presetClass="entr" presetSubtype="3" decel="100000" fill="hold" grpId="0" nodeType="withEffect">
                                  <p:stCondLst>
                                    <p:cond delay="250"/>
                                  </p:stCondLst>
                                  <p:childTnLst>
                                    <p:set>
                                      <p:cBhvr>
                                        <p:cTn id="44" dur="1" fill="hold">
                                          <p:stCondLst>
                                            <p:cond delay="0"/>
                                          </p:stCondLst>
                                        </p:cTn>
                                        <p:tgtEl>
                                          <p:spTgt spid="32"/>
                                        </p:tgtEl>
                                        <p:attrNameLst>
                                          <p:attrName>style.visibility</p:attrName>
                                        </p:attrNameLst>
                                      </p:cBhvr>
                                      <p:to>
                                        <p:strVal val="visible"/>
                                      </p:to>
                                    </p:set>
                                    <p:anim calcmode="lin" valueType="num">
                                      <p:cBhvr additive="base">
                                        <p:cTn id="45" dur="500" fill="hold"/>
                                        <p:tgtEl>
                                          <p:spTgt spid="32"/>
                                        </p:tgtEl>
                                        <p:attrNameLst>
                                          <p:attrName>ppt_x</p:attrName>
                                        </p:attrNameLst>
                                      </p:cBhvr>
                                      <p:tavLst>
                                        <p:tav tm="0">
                                          <p:val>
                                            <p:strVal val="1+#ppt_w/2"/>
                                          </p:val>
                                        </p:tav>
                                        <p:tav tm="100000">
                                          <p:val>
                                            <p:strVal val="#ppt_x"/>
                                          </p:val>
                                        </p:tav>
                                      </p:tavLst>
                                    </p:anim>
                                    <p:anim calcmode="lin" valueType="num">
                                      <p:cBhvr additive="base">
                                        <p:cTn id="46" dur="500" fill="hold"/>
                                        <p:tgtEl>
                                          <p:spTgt spid="32"/>
                                        </p:tgtEl>
                                        <p:attrNameLst>
                                          <p:attrName>ppt_y</p:attrName>
                                        </p:attrNameLst>
                                      </p:cBhvr>
                                      <p:tavLst>
                                        <p:tav tm="0">
                                          <p:val>
                                            <p:strVal val="0-#ppt_h/2"/>
                                          </p:val>
                                        </p:tav>
                                        <p:tav tm="100000">
                                          <p:val>
                                            <p:strVal val="#ppt_y"/>
                                          </p:val>
                                        </p:tav>
                                      </p:tavLst>
                                    </p:anim>
                                  </p:childTnLst>
                                </p:cTn>
                              </p:par>
                              <p:par>
                                <p:cTn id="47" presetID="10" presetClass="entr" presetSubtype="0" fill="hold" grpId="0" nodeType="withEffect">
                                  <p:stCondLst>
                                    <p:cond delay="250"/>
                                  </p:stCondLst>
                                  <p:childTnLst>
                                    <p:set>
                                      <p:cBhvr>
                                        <p:cTn id="48" dur="1" fill="hold">
                                          <p:stCondLst>
                                            <p:cond delay="0"/>
                                          </p:stCondLst>
                                        </p:cTn>
                                        <p:tgtEl>
                                          <p:spTgt spid="42">
                                            <p:txEl>
                                              <p:pRg st="0" end="0"/>
                                            </p:txEl>
                                          </p:spTgt>
                                        </p:tgtEl>
                                        <p:attrNameLst>
                                          <p:attrName>style.visibility</p:attrName>
                                        </p:attrNameLst>
                                      </p:cBhvr>
                                      <p:to>
                                        <p:strVal val="visible"/>
                                      </p:to>
                                    </p:set>
                                    <p:animEffect transition="in" filter="fade">
                                      <p:cBhvr>
                                        <p:cTn id="49" dur="500"/>
                                        <p:tgtEl>
                                          <p:spTgt spid="42">
                                            <p:txEl>
                                              <p:pRg st="0" end="0"/>
                                            </p:txEl>
                                          </p:spTgt>
                                        </p:tgtEl>
                                      </p:cBhvr>
                                    </p:animEffect>
                                  </p:childTnLst>
                                </p:cTn>
                              </p:par>
                            </p:childTnLst>
                          </p:cTn>
                        </p:par>
                        <p:par>
                          <p:cTn id="50" fill="hold">
                            <p:stCondLst>
                              <p:cond delay="2750"/>
                            </p:stCondLst>
                            <p:childTnLst>
                              <p:par>
                                <p:cTn id="51" presetID="2" presetClass="entr" presetSubtype="3" decel="100000" fill="hold" grpId="0" nodeType="afterEffect">
                                  <p:stCondLst>
                                    <p:cond delay="250"/>
                                  </p:stCondLst>
                                  <p:childTnLst>
                                    <p:set>
                                      <p:cBhvr>
                                        <p:cTn id="52" dur="1" fill="hold">
                                          <p:stCondLst>
                                            <p:cond delay="0"/>
                                          </p:stCondLst>
                                        </p:cTn>
                                        <p:tgtEl>
                                          <p:spTgt spid="38"/>
                                        </p:tgtEl>
                                        <p:attrNameLst>
                                          <p:attrName>style.visibility</p:attrName>
                                        </p:attrNameLst>
                                      </p:cBhvr>
                                      <p:to>
                                        <p:strVal val="visible"/>
                                      </p:to>
                                    </p:set>
                                    <p:anim calcmode="lin" valueType="num">
                                      <p:cBhvr additive="base">
                                        <p:cTn id="53" dur="250" fill="hold"/>
                                        <p:tgtEl>
                                          <p:spTgt spid="38"/>
                                        </p:tgtEl>
                                        <p:attrNameLst>
                                          <p:attrName>ppt_x</p:attrName>
                                        </p:attrNameLst>
                                      </p:cBhvr>
                                      <p:tavLst>
                                        <p:tav tm="0">
                                          <p:val>
                                            <p:strVal val="1+#ppt_w/2"/>
                                          </p:val>
                                        </p:tav>
                                        <p:tav tm="100000">
                                          <p:val>
                                            <p:strVal val="#ppt_x"/>
                                          </p:val>
                                        </p:tav>
                                      </p:tavLst>
                                    </p:anim>
                                    <p:anim calcmode="lin" valueType="num">
                                      <p:cBhvr additive="base">
                                        <p:cTn id="54" dur="250" fill="hold"/>
                                        <p:tgtEl>
                                          <p:spTgt spid="38"/>
                                        </p:tgtEl>
                                        <p:attrNameLst>
                                          <p:attrName>ppt_y</p:attrName>
                                        </p:attrNameLst>
                                      </p:cBhvr>
                                      <p:tavLst>
                                        <p:tav tm="0">
                                          <p:val>
                                            <p:strVal val="0-#ppt_h/2"/>
                                          </p:val>
                                        </p:tav>
                                        <p:tav tm="100000">
                                          <p:val>
                                            <p:strVal val="#ppt_y"/>
                                          </p:val>
                                        </p:tav>
                                      </p:tavLst>
                                    </p:anim>
                                  </p:childTnLst>
                                </p:cTn>
                              </p:par>
                            </p:childTnLst>
                          </p:cTn>
                        </p:par>
                        <p:par>
                          <p:cTn id="55" fill="hold">
                            <p:stCondLst>
                              <p:cond delay="3250"/>
                            </p:stCondLst>
                            <p:childTnLst>
                              <p:par>
                                <p:cTn id="56" presetID="2" presetClass="entr" presetSubtype="6" decel="100000" fill="hold" grpId="0" nodeType="afterEffect">
                                  <p:stCondLst>
                                    <p:cond delay="250"/>
                                  </p:stCondLst>
                                  <p:childTnLst>
                                    <p:set>
                                      <p:cBhvr>
                                        <p:cTn id="57" dur="1" fill="hold">
                                          <p:stCondLst>
                                            <p:cond delay="0"/>
                                          </p:stCondLst>
                                        </p:cTn>
                                        <p:tgtEl>
                                          <p:spTgt spid="31"/>
                                        </p:tgtEl>
                                        <p:attrNameLst>
                                          <p:attrName>style.visibility</p:attrName>
                                        </p:attrNameLst>
                                      </p:cBhvr>
                                      <p:to>
                                        <p:strVal val="visible"/>
                                      </p:to>
                                    </p:set>
                                    <p:anim calcmode="lin" valueType="num">
                                      <p:cBhvr additive="base">
                                        <p:cTn id="58" dur="500" fill="hold"/>
                                        <p:tgtEl>
                                          <p:spTgt spid="31"/>
                                        </p:tgtEl>
                                        <p:attrNameLst>
                                          <p:attrName>ppt_x</p:attrName>
                                        </p:attrNameLst>
                                      </p:cBhvr>
                                      <p:tavLst>
                                        <p:tav tm="0">
                                          <p:val>
                                            <p:strVal val="1+#ppt_w/2"/>
                                          </p:val>
                                        </p:tav>
                                        <p:tav tm="100000">
                                          <p:val>
                                            <p:strVal val="#ppt_x"/>
                                          </p:val>
                                        </p:tav>
                                      </p:tavLst>
                                    </p:anim>
                                    <p:anim calcmode="lin" valueType="num">
                                      <p:cBhvr additive="base">
                                        <p:cTn id="59" dur="500" fill="hold"/>
                                        <p:tgtEl>
                                          <p:spTgt spid="31"/>
                                        </p:tgtEl>
                                        <p:attrNameLst>
                                          <p:attrName>ppt_y</p:attrName>
                                        </p:attrNameLst>
                                      </p:cBhvr>
                                      <p:tavLst>
                                        <p:tav tm="0">
                                          <p:val>
                                            <p:strVal val="1+#ppt_h/2"/>
                                          </p:val>
                                        </p:tav>
                                        <p:tav tm="100000">
                                          <p:val>
                                            <p:strVal val="#ppt_y"/>
                                          </p:val>
                                        </p:tav>
                                      </p:tavLst>
                                    </p:anim>
                                  </p:childTnLst>
                                </p:cTn>
                              </p:par>
                              <p:par>
                                <p:cTn id="60" presetID="2" presetClass="entr" presetSubtype="4" decel="100000" fill="hold" grpId="0" nodeType="withEffect">
                                  <p:stCondLst>
                                    <p:cond delay="250"/>
                                  </p:stCondLst>
                                  <p:childTnLst>
                                    <p:set>
                                      <p:cBhvr>
                                        <p:cTn id="61" dur="1" fill="hold">
                                          <p:stCondLst>
                                            <p:cond delay="0"/>
                                          </p:stCondLst>
                                        </p:cTn>
                                        <p:tgtEl>
                                          <p:spTgt spid="36"/>
                                        </p:tgtEl>
                                        <p:attrNameLst>
                                          <p:attrName>style.visibility</p:attrName>
                                        </p:attrNameLst>
                                      </p:cBhvr>
                                      <p:to>
                                        <p:strVal val="visible"/>
                                      </p:to>
                                    </p:set>
                                    <p:anim calcmode="lin" valueType="num">
                                      <p:cBhvr additive="base">
                                        <p:cTn id="62" dur="500" fill="hold"/>
                                        <p:tgtEl>
                                          <p:spTgt spid="36"/>
                                        </p:tgtEl>
                                        <p:attrNameLst>
                                          <p:attrName>ppt_x</p:attrName>
                                        </p:attrNameLst>
                                      </p:cBhvr>
                                      <p:tavLst>
                                        <p:tav tm="0">
                                          <p:val>
                                            <p:strVal val="#ppt_x"/>
                                          </p:val>
                                        </p:tav>
                                        <p:tav tm="100000">
                                          <p:val>
                                            <p:strVal val="#ppt_x"/>
                                          </p:val>
                                        </p:tav>
                                      </p:tavLst>
                                    </p:anim>
                                    <p:anim calcmode="lin" valueType="num">
                                      <p:cBhvr additive="base">
                                        <p:cTn id="63" dur="500" fill="hold"/>
                                        <p:tgtEl>
                                          <p:spTgt spid="36"/>
                                        </p:tgtEl>
                                        <p:attrNameLst>
                                          <p:attrName>ppt_y</p:attrName>
                                        </p:attrNameLst>
                                      </p:cBhvr>
                                      <p:tavLst>
                                        <p:tav tm="0">
                                          <p:val>
                                            <p:strVal val="1+#ppt_h/2"/>
                                          </p:val>
                                        </p:tav>
                                        <p:tav tm="100000">
                                          <p:val>
                                            <p:strVal val="#ppt_y"/>
                                          </p:val>
                                        </p:tav>
                                      </p:tavLst>
                                    </p:anim>
                                  </p:childTnLst>
                                </p:cTn>
                              </p:par>
                              <p:par>
                                <p:cTn id="64" presetID="10" presetClass="entr" presetSubtype="0" fill="hold" grpId="0" nodeType="withEffect">
                                  <p:stCondLst>
                                    <p:cond delay="250"/>
                                  </p:stCondLst>
                                  <p:childTnLst>
                                    <p:set>
                                      <p:cBhvr>
                                        <p:cTn id="65" dur="1" fill="hold">
                                          <p:stCondLst>
                                            <p:cond delay="0"/>
                                          </p:stCondLst>
                                        </p:cTn>
                                        <p:tgtEl>
                                          <p:spTgt spid="43">
                                            <p:txEl>
                                              <p:pRg st="0" end="0"/>
                                            </p:txEl>
                                          </p:spTgt>
                                        </p:tgtEl>
                                        <p:attrNameLst>
                                          <p:attrName>style.visibility</p:attrName>
                                        </p:attrNameLst>
                                      </p:cBhvr>
                                      <p:to>
                                        <p:strVal val="visible"/>
                                      </p:to>
                                    </p:set>
                                    <p:animEffect transition="in" filter="fade">
                                      <p:cBhvr>
                                        <p:cTn id="66" dur="500"/>
                                        <p:tgtEl>
                                          <p:spTgt spid="43">
                                            <p:txEl>
                                              <p:pRg st="0" end="0"/>
                                            </p:txEl>
                                          </p:spTgt>
                                        </p:tgtEl>
                                      </p:cBhvr>
                                    </p:animEffect>
                                  </p:childTnLst>
                                </p:cTn>
                              </p:par>
                            </p:childTnLst>
                          </p:cTn>
                        </p:par>
                        <p:par>
                          <p:cTn id="67" fill="hold">
                            <p:stCondLst>
                              <p:cond delay="4000"/>
                            </p:stCondLst>
                            <p:childTnLst>
                              <p:par>
                                <p:cTn id="68" presetID="2" presetClass="entr" presetSubtype="6" decel="100000" fill="hold" grpId="0" nodeType="afterEffect">
                                  <p:stCondLst>
                                    <p:cond delay="250"/>
                                  </p:stCondLst>
                                  <p:childTnLst>
                                    <p:set>
                                      <p:cBhvr>
                                        <p:cTn id="69" dur="1" fill="hold">
                                          <p:stCondLst>
                                            <p:cond delay="0"/>
                                          </p:stCondLst>
                                        </p:cTn>
                                        <p:tgtEl>
                                          <p:spTgt spid="39"/>
                                        </p:tgtEl>
                                        <p:attrNameLst>
                                          <p:attrName>style.visibility</p:attrName>
                                        </p:attrNameLst>
                                      </p:cBhvr>
                                      <p:to>
                                        <p:strVal val="visible"/>
                                      </p:to>
                                    </p:set>
                                    <p:anim calcmode="lin" valueType="num">
                                      <p:cBhvr additive="base">
                                        <p:cTn id="70" dur="250" fill="hold"/>
                                        <p:tgtEl>
                                          <p:spTgt spid="39"/>
                                        </p:tgtEl>
                                        <p:attrNameLst>
                                          <p:attrName>ppt_x</p:attrName>
                                        </p:attrNameLst>
                                      </p:cBhvr>
                                      <p:tavLst>
                                        <p:tav tm="0">
                                          <p:val>
                                            <p:strVal val="1+#ppt_w/2"/>
                                          </p:val>
                                        </p:tav>
                                        <p:tav tm="100000">
                                          <p:val>
                                            <p:strVal val="#ppt_x"/>
                                          </p:val>
                                        </p:tav>
                                      </p:tavLst>
                                    </p:anim>
                                    <p:anim calcmode="lin" valueType="num">
                                      <p:cBhvr additive="base">
                                        <p:cTn id="71" dur="250" fill="hold"/>
                                        <p:tgtEl>
                                          <p:spTgt spid="39"/>
                                        </p:tgtEl>
                                        <p:attrNameLst>
                                          <p:attrName>ppt_y</p:attrName>
                                        </p:attrNameLst>
                                      </p:cBhvr>
                                      <p:tavLst>
                                        <p:tav tm="0">
                                          <p:val>
                                            <p:strVal val="1+#ppt_h/2"/>
                                          </p:val>
                                        </p:tav>
                                        <p:tav tm="100000">
                                          <p:val>
                                            <p:strVal val="#ppt_y"/>
                                          </p:val>
                                        </p:tav>
                                      </p:tavLst>
                                    </p:anim>
                                  </p:childTnLst>
                                </p:cTn>
                              </p:par>
                            </p:childTnLst>
                          </p:cTn>
                        </p:par>
                        <p:par>
                          <p:cTn id="72" fill="hold">
                            <p:stCondLst>
                              <p:cond delay="4500"/>
                            </p:stCondLst>
                            <p:childTnLst>
                              <p:par>
                                <p:cTn id="73" presetID="2" presetClass="entr" presetSubtype="12" decel="100000" fill="hold" grpId="0" nodeType="afterEffect">
                                  <p:stCondLst>
                                    <p:cond delay="250"/>
                                  </p:stCondLst>
                                  <p:childTnLst>
                                    <p:set>
                                      <p:cBhvr>
                                        <p:cTn id="74" dur="1" fill="hold">
                                          <p:stCondLst>
                                            <p:cond delay="0"/>
                                          </p:stCondLst>
                                        </p:cTn>
                                        <p:tgtEl>
                                          <p:spTgt spid="30"/>
                                        </p:tgtEl>
                                        <p:attrNameLst>
                                          <p:attrName>style.visibility</p:attrName>
                                        </p:attrNameLst>
                                      </p:cBhvr>
                                      <p:to>
                                        <p:strVal val="visible"/>
                                      </p:to>
                                    </p:set>
                                    <p:anim calcmode="lin" valueType="num">
                                      <p:cBhvr additive="base">
                                        <p:cTn id="75" dur="500" fill="hold"/>
                                        <p:tgtEl>
                                          <p:spTgt spid="30"/>
                                        </p:tgtEl>
                                        <p:attrNameLst>
                                          <p:attrName>ppt_x</p:attrName>
                                        </p:attrNameLst>
                                      </p:cBhvr>
                                      <p:tavLst>
                                        <p:tav tm="0">
                                          <p:val>
                                            <p:strVal val="0-#ppt_w/2"/>
                                          </p:val>
                                        </p:tav>
                                        <p:tav tm="100000">
                                          <p:val>
                                            <p:strVal val="#ppt_x"/>
                                          </p:val>
                                        </p:tav>
                                      </p:tavLst>
                                    </p:anim>
                                    <p:anim calcmode="lin" valueType="num">
                                      <p:cBhvr additive="base">
                                        <p:cTn id="76" dur="500" fill="hold"/>
                                        <p:tgtEl>
                                          <p:spTgt spid="30"/>
                                        </p:tgtEl>
                                        <p:attrNameLst>
                                          <p:attrName>ppt_y</p:attrName>
                                        </p:attrNameLst>
                                      </p:cBhvr>
                                      <p:tavLst>
                                        <p:tav tm="0">
                                          <p:val>
                                            <p:strVal val="1+#ppt_h/2"/>
                                          </p:val>
                                        </p:tav>
                                        <p:tav tm="100000">
                                          <p:val>
                                            <p:strVal val="#ppt_y"/>
                                          </p:val>
                                        </p:tav>
                                      </p:tavLst>
                                    </p:anim>
                                  </p:childTnLst>
                                </p:cTn>
                              </p:par>
                              <p:par>
                                <p:cTn id="77" presetID="2" presetClass="entr" presetSubtype="8" decel="100000" fill="hold" grpId="0" nodeType="withEffect">
                                  <p:stCondLst>
                                    <p:cond delay="250"/>
                                  </p:stCondLst>
                                  <p:childTnLst>
                                    <p:set>
                                      <p:cBhvr>
                                        <p:cTn id="78" dur="1" fill="hold">
                                          <p:stCondLst>
                                            <p:cond delay="0"/>
                                          </p:stCondLst>
                                        </p:cTn>
                                        <p:tgtEl>
                                          <p:spTgt spid="33"/>
                                        </p:tgtEl>
                                        <p:attrNameLst>
                                          <p:attrName>style.visibility</p:attrName>
                                        </p:attrNameLst>
                                      </p:cBhvr>
                                      <p:to>
                                        <p:strVal val="visible"/>
                                      </p:to>
                                    </p:set>
                                    <p:anim calcmode="lin" valueType="num">
                                      <p:cBhvr additive="base">
                                        <p:cTn id="79" dur="500" fill="hold"/>
                                        <p:tgtEl>
                                          <p:spTgt spid="33"/>
                                        </p:tgtEl>
                                        <p:attrNameLst>
                                          <p:attrName>ppt_x</p:attrName>
                                        </p:attrNameLst>
                                      </p:cBhvr>
                                      <p:tavLst>
                                        <p:tav tm="0">
                                          <p:val>
                                            <p:strVal val="0-#ppt_w/2"/>
                                          </p:val>
                                        </p:tav>
                                        <p:tav tm="100000">
                                          <p:val>
                                            <p:strVal val="#ppt_x"/>
                                          </p:val>
                                        </p:tav>
                                      </p:tavLst>
                                    </p:anim>
                                    <p:anim calcmode="lin" valueType="num">
                                      <p:cBhvr additive="base">
                                        <p:cTn id="80" dur="500" fill="hold"/>
                                        <p:tgtEl>
                                          <p:spTgt spid="33"/>
                                        </p:tgtEl>
                                        <p:attrNameLst>
                                          <p:attrName>ppt_y</p:attrName>
                                        </p:attrNameLst>
                                      </p:cBhvr>
                                      <p:tavLst>
                                        <p:tav tm="0">
                                          <p:val>
                                            <p:strVal val="#ppt_y"/>
                                          </p:val>
                                        </p:tav>
                                        <p:tav tm="100000">
                                          <p:val>
                                            <p:strVal val="#ppt_y"/>
                                          </p:val>
                                        </p:tav>
                                      </p:tavLst>
                                    </p:anim>
                                  </p:childTnLst>
                                </p:cTn>
                              </p:par>
                              <p:par>
                                <p:cTn id="81" presetID="10" presetClass="entr" presetSubtype="0" fill="hold" grpId="0" nodeType="withEffect">
                                  <p:stCondLst>
                                    <p:cond delay="250"/>
                                  </p:stCondLst>
                                  <p:childTnLst>
                                    <p:set>
                                      <p:cBhvr>
                                        <p:cTn id="82" dur="1" fill="hold">
                                          <p:stCondLst>
                                            <p:cond delay="0"/>
                                          </p:stCondLst>
                                        </p:cTn>
                                        <p:tgtEl>
                                          <p:spTgt spid="44">
                                            <p:txEl>
                                              <p:pRg st="0" end="0"/>
                                            </p:txEl>
                                          </p:spTgt>
                                        </p:tgtEl>
                                        <p:attrNameLst>
                                          <p:attrName>style.visibility</p:attrName>
                                        </p:attrNameLst>
                                      </p:cBhvr>
                                      <p:to>
                                        <p:strVal val="visible"/>
                                      </p:to>
                                    </p:set>
                                    <p:animEffect transition="in" filter="fade">
                                      <p:cBhvr>
                                        <p:cTn id="83" dur="500"/>
                                        <p:tgtEl>
                                          <p:spTgt spid="44">
                                            <p:txEl>
                                              <p:pRg st="0" end="0"/>
                                            </p:txEl>
                                          </p:spTgt>
                                        </p:tgtEl>
                                      </p:cBhvr>
                                    </p:animEffect>
                                  </p:childTnLst>
                                </p:cTn>
                              </p:par>
                            </p:childTnLst>
                          </p:cTn>
                        </p:par>
                        <p:par>
                          <p:cTn id="84" fill="hold">
                            <p:stCondLst>
                              <p:cond delay="5250"/>
                            </p:stCondLst>
                            <p:childTnLst>
                              <p:par>
                                <p:cTn id="85" presetID="2" presetClass="entr" presetSubtype="12" decel="100000" fill="hold" grpId="0" nodeType="afterEffect">
                                  <p:stCondLst>
                                    <p:cond delay="250"/>
                                  </p:stCondLst>
                                  <p:childTnLst>
                                    <p:set>
                                      <p:cBhvr>
                                        <p:cTn id="86" dur="1" fill="hold">
                                          <p:stCondLst>
                                            <p:cond delay="0"/>
                                          </p:stCondLst>
                                        </p:cTn>
                                        <p:tgtEl>
                                          <p:spTgt spid="40"/>
                                        </p:tgtEl>
                                        <p:attrNameLst>
                                          <p:attrName>style.visibility</p:attrName>
                                        </p:attrNameLst>
                                      </p:cBhvr>
                                      <p:to>
                                        <p:strVal val="visible"/>
                                      </p:to>
                                    </p:set>
                                    <p:anim calcmode="lin" valueType="num">
                                      <p:cBhvr additive="base">
                                        <p:cTn id="87" dur="250" fill="hold"/>
                                        <p:tgtEl>
                                          <p:spTgt spid="40"/>
                                        </p:tgtEl>
                                        <p:attrNameLst>
                                          <p:attrName>ppt_x</p:attrName>
                                        </p:attrNameLst>
                                      </p:cBhvr>
                                      <p:tavLst>
                                        <p:tav tm="0">
                                          <p:val>
                                            <p:strVal val="0-#ppt_w/2"/>
                                          </p:val>
                                        </p:tav>
                                        <p:tav tm="100000">
                                          <p:val>
                                            <p:strVal val="#ppt_x"/>
                                          </p:val>
                                        </p:tav>
                                      </p:tavLst>
                                    </p:anim>
                                    <p:anim calcmode="lin" valueType="num">
                                      <p:cBhvr additive="base">
                                        <p:cTn id="88" dur="250" fill="hold"/>
                                        <p:tgtEl>
                                          <p:spTgt spid="40"/>
                                        </p:tgtEl>
                                        <p:attrNameLst>
                                          <p:attrName>ppt_y</p:attrName>
                                        </p:attrNameLst>
                                      </p:cBhvr>
                                      <p:tavLst>
                                        <p:tav tm="0">
                                          <p:val>
                                            <p:strVal val="1+#ppt_h/2"/>
                                          </p:val>
                                        </p:tav>
                                        <p:tav tm="100000">
                                          <p:val>
                                            <p:strVal val="#ppt_y"/>
                                          </p:val>
                                        </p:tav>
                                      </p:tavLst>
                                    </p:anim>
                                  </p:childTnLst>
                                </p:cTn>
                              </p:par>
                            </p:childTnLst>
                          </p:cTn>
                        </p:par>
                        <p:par>
                          <p:cTn id="89" fill="hold">
                            <p:stCondLst>
                              <p:cond delay="5750"/>
                            </p:stCondLst>
                            <p:childTnLst>
                              <p:par>
                                <p:cTn id="90" presetID="2" presetClass="entr" presetSubtype="8" decel="100000" fill="hold" nodeType="afterEffect">
                                  <p:stCondLst>
                                    <p:cond delay="500"/>
                                  </p:stCondLst>
                                  <p:childTnLst>
                                    <p:set>
                                      <p:cBhvr>
                                        <p:cTn id="91" dur="1" fill="hold">
                                          <p:stCondLst>
                                            <p:cond delay="0"/>
                                          </p:stCondLst>
                                        </p:cTn>
                                        <p:tgtEl>
                                          <p:spTgt spid="48"/>
                                        </p:tgtEl>
                                        <p:attrNameLst>
                                          <p:attrName>style.visibility</p:attrName>
                                        </p:attrNameLst>
                                      </p:cBhvr>
                                      <p:to>
                                        <p:strVal val="visible"/>
                                      </p:to>
                                    </p:set>
                                    <p:anim calcmode="lin" valueType="num">
                                      <p:cBhvr additive="base">
                                        <p:cTn id="92" dur="500" fill="hold"/>
                                        <p:tgtEl>
                                          <p:spTgt spid="48"/>
                                        </p:tgtEl>
                                        <p:attrNameLst>
                                          <p:attrName>ppt_x</p:attrName>
                                        </p:attrNameLst>
                                      </p:cBhvr>
                                      <p:tavLst>
                                        <p:tav tm="0">
                                          <p:val>
                                            <p:strVal val="0-#ppt_w/2"/>
                                          </p:val>
                                        </p:tav>
                                        <p:tav tm="100000">
                                          <p:val>
                                            <p:strVal val="#ppt_x"/>
                                          </p:val>
                                        </p:tav>
                                      </p:tavLst>
                                    </p:anim>
                                    <p:anim calcmode="lin" valueType="num">
                                      <p:cBhvr additive="base">
                                        <p:cTn id="93" dur="500" fill="hold"/>
                                        <p:tgtEl>
                                          <p:spTgt spid="48"/>
                                        </p:tgtEl>
                                        <p:attrNameLst>
                                          <p:attrName>ppt_y</p:attrName>
                                        </p:attrNameLst>
                                      </p:cBhvr>
                                      <p:tavLst>
                                        <p:tav tm="0">
                                          <p:val>
                                            <p:strVal val="#ppt_y"/>
                                          </p:val>
                                        </p:tav>
                                        <p:tav tm="100000">
                                          <p:val>
                                            <p:strVal val="#ppt_y"/>
                                          </p:val>
                                        </p:tav>
                                      </p:tavLst>
                                    </p:anim>
                                  </p:childTnLst>
                                </p:cTn>
                              </p:par>
                              <p:par>
                                <p:cTn id="94" presetID="2" presetClass="entr" presetSubtype="2" decel="100000" fill="hold" grpId="0" nodeType="withEffect">
                                  <p:stCondLst>
                                    <p:cond delay="500"/>
                                  </p:stCondLst>
                                  <p:childTnLst>
                                    <p:set>
                                      <p:cBhvr>
                                        <p:cTn id="95" dur="1" fill="hold">
                                          <p:stCondLst>
                                            <p:cond delay="0"/>
                                          </p:stCondLst>
                                        </p:cTn>
                                        <p:tgtEl>
                                          <p:spTgt spid="50">
                                            <p:txEl>
                                              <p:pRg st="0" end="0"/>
                                            </p:txEl>
                                          </p:spTgt>
                                        </p:tgtEl>
                                        <p:attrNameLst>
                                          <p:attrName>style.visibility</p:attrName>
                                        </p:attrNameLst>
                                      </p:cBhvr>
                                      <p:to>
                                        <p:strVal val="visible"/>
                                      </p:to>
                                    </p:set>
                                    <p:anim calcmode="lin" valueType="num">
                                      <p:cBhvr additive="base">
                                        <p:cTn id="96" dur="500" fill="hold"/>
                                        <p:tgtEl>
                                          <p:spTgt spid="50">
                                            <p:txEl>
                                              <p:pRg st="0" end="0"/>
                                            </p:txEl>
                                          </p:spTgt>
                                        </p:tgtEl>
                                        <p:attrNameLst>
                                          <p:attrName>ppt_x</p:attrName>
                                        </p:attrNameLst>
                                      </p:cBhvr>
                                      <p:tavLst>
                                        <p:tav tm="0">
                                          <p:val>
                                            <p:strVal val="1+#ppt_w/2"/>
                                          </p:val>
                                        </p:tav>
                                        <p:tav tm="100000">
                                          <p:val>
                                            <p:strVal val="#ppt_x"/>
                                          </p:val>
                                        </p:tav>
                                      </p:tavLst>
                                    </p:anim>
                                    <p:anim calcmode="lin" valueType="num">
                                      <p:cBhvr additive="base">
                                        <p:cTn id="97" dur="500" fill="hold"/>
                                        <p:tgtEl>
                                          <p:spTgt spid="50">
                                            <p:txEl>
                                              <p:pRg st="0" end="0"/>
                                            </p:txEl>
                                          </p:spTgt>
                                        </p:tgtEl>
                                        <p:attrNameLst>
                                          <p:attrName>ppt_y</p:attrName>
                                        </p:attrNameLst>
                                      </p:cBhvr>
                                      <p:tavLst>
                                        <p:tav tm="0">
                                          <p:val>
                                            <p:strVal val="#ppt_y"/>
                                          </p:val>
                                        </p:tav>
                                        <p:tav tm="100000">
                                          <p:val>
                                            <p:strVal val="#ppt_y"/>
                                          </p:val>
                                        </p:tav>
                                      </p:tavLst>
                                    </p:anim>
                                  </p:childTnLst>
                                </p:cTn>
                              </p:par>
                              <p:par>
                                <p:cTn id="98" presetID="2" presetClass="entr" presetSubtype="4" decel="100000" fill="hold" grpId="0" nodeType="withEffect">
                                  <p:stCondLst>
                                    <p:cond delay="500"/>
                                  </p:stCondLst>
                                  <p:childTnLst>
                                    <p:set>
                                      <p:cBhvr>
                                        <p:cTn id="99" dur="1" fill="hold">
                                          <p:stCondLst>
                                            <p:cond delay="0"/>
                                          </p:stCondLst>
                                        </p:cTn>
                                        <p:tgtEl>
                                          <p:spTgt spid="49">
                                            <p:txEl>
                                              <p:pRg st="0" end="0"/>
                                            </p:txEl>
                                          </p:spTgt>
                                        </p:tgtEl>
                                        <p:attrNameLst>
                                          <p:attrName>style.visibility</p:attrName>
                                        </p:attrNameLst>
                                      </p:cBhvr>
                                      <p:to>
                                        <p:strVal val="visible"/>
                                      </p:to>
                                    </p:set>
                                    <p:anim calcmode="lin" valueType="num">
                                      <p:cBhvr additive="base">
                                        <p:cTn id="100" dur="500" fill="hold"/>
                                        <p:tgtEl>
                                          <p:spTgt spid="49">
                                            <p:txEl>
                                              <p:pRg st="0" end="0"/>
                                            </p:txEl>
                                          </p:spTgt>
                                        </p:tgtEl>
                                        <p:attrNameLst>
                                          <p:attrName>ppt_x</p:attrName>
                                        </p:attrNameLst>
                                      </p:cBhvr>
                                      <p:tavLst>
                                        <p:tav tm="0">
                                          <p:val>
                                            <p:strVal val="#ppt_x"/>
                                          </p:val>
                                        </p:tav>
                                        <p:tav tm="100000">
                                          <p:val>
                                            <p:strVal val="#ppt_x"/>
                                          </p:val>
                                        </p:tav>
                                      </p:tavLst>
                                    </p:anim>
                                    <p:anim calcmode="lin" valueType="num">
                                      <p:cBhvr additive="base">
                                        <p:cTn id="101" dur="500" fill="hold"/>
                                        <p:tgtEl>
                                          <p:spTgt spid="4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6" grpId="0" animBg="1"/>
      <p:bldP spid="35" grpId="0" animBg="1"/>
      <p:bldP spid="33" grpId="0" animBg="1"/>
      <p:bldP spid="5" grpId="0"/>
      <p:bldP spid="2" grpId="0"/>
      <p:bldP spid="4" grpId="0" animBg="1"/>
      <p:bldP spid="30" grpId="0" animBg="1"/>
      <p:bldP spid="31" grpId="0" animBg="1"/>
      <p:bldP spid="32" grpId="0" animBg="1"/>
      <p:bldP spid="6" grpId="0" animBg="1"/>
      <p:bldP spid="38" grpId="0" animBg="1"/>
      <p:bldP spid="39" grpId="0" animBg="1"/>
      <p:bldP spid="40" grpId="0" animBg="1"/>
      <p:bldP spid="41" grpId="0" build="p">
        <p:tmplLst>
          <p:tmpl lvl="1">
            <p:tnLst>
              <p:par>
                <p:cTn presetID="10" presetClass="entr" presetSubtype="0" fill="hold" nodeType="withEffect">
                  <p:stCondLst>
                    <p:cond delay="250"/>
                  </p:stCondLst>
                  <p:childTnLst>
                    <p:set>
                      <p:cBhvr>
                        <p:cTn dur="1" fill="hold">
                          <p:stCondLst>
                            <p:cond delay="0"/>
                          </p:stCondLst>
                        </p:cTn>
                        <p:tgtEl>
                          <p:spTgt spid="41"/>
                        </p:tgtEl>
                        <p:attrNameLst>
                          <p:attrName>style.visibility</p:attrName>
                        </p:attrNameLst>
                      </p:cBhvr>
                      <p:to>
                        <p:strVal val="visible"/>
                      </p:to>
                    </p:set>
                    <p:animEffect transition="in" filter="fade">
                      <p:cBhvr>
                        <p:cTn dur="500"/>
                        <p:tgtEl>
                          <p:spTgt spid="41"/>
                        </p:tgtEl>
                      </p:cBhvr>
                    </p:animEffect>
                  </p:childTnLst>
                </p:cTn>
              </p:par>
            </p:tnLst>
          </p:tmpl>
        </p:tmplLst>
      </p:bldP>
      <p:bldP spid="42" grpId="0" build="p">
        <p:tmplLst>
          <p:tmpl lvl="1">
            <p:tnLst>
              <p:par>
                <p:cTn presetID="10" presetClass="entr" presetSubtype="0" fill="hold" nodeType="withEffect">
                  <p:stCondLst>
                    <p:cond delay="250"/>
                  </p:stCondLst>
                  <p:childTnLst>
                    <p:set>
                      <p:cBhvr>
                        <p:cTn dur="1" fill="hold">
                          <p:stCondLst>
                            <p:cond delay="0"/>
                          </p:stCondLst>
                        </p:cTn>
                        <p:tgtEl>
                          <p:spTgt spid="42"/>
                        </p:tgtEl>
                        <p:attrNameLst>
                          <p:attrName>style.visibility</p:attrName>
                        </p:attrNameLst>
                      </p:cBhvr>
                      <p:to>
                        <p:strVal val="visible"/>
                      </p:to>
                    </p:set>
                    <p:animEffect transition="in" filter="fade">
                      <p:cBhvr>
                        <p:cTn dur="500"/>
                        <p:tgtEl>
                          <p:spTgt spid="42"/>
                        </p:tgtEl>
                      </p:cBhvr>
                    </p:animEffect>
                  </p:childTnLst>
                </p:cTn>
              </p:par>
            </p:tnLst>
          </p:tmpl>
        </p:tmplLst>
      </p:bldP>
      <p:bldP spid="43" grpId="0" build="p">
        <p:tmplLst>
          <p:tmpl lvl="1">
            <p:tnLst>
              <p:par>
                <p:cTn presetID="10" presetClass="entr" presetSubtype="0" fill="hold" nodeType="withEffect">
                  <p:stCondLst>
                    <p:cond delay="250"/>
                  </p:stCondLst>
                  <p:childTnLst>
                    <p:set>
                      <p:cBhvr>
                        <p:cTn dur="1" fill="hold">
                          <p:stCondLst>
                            <p:cond delay="0"/>
                          </p:stCondLst>
                        </p:cTn>
                        <p:tgtEl>
                          <p:spTgt spid="43"/>
                        </p:tgtEl>
                        <p:attrNameLst>
                          <p:attrName>style.visibility</p:attrName>
                        </p:attrNameLst>
                      </p:cBhvr>
                      <p:to>
                        <p:strVal val="visible"/>
                      </p:to>
                    </p:set>
                    <p:animEffect transition="in" filter="fade">
                      <p:cBhvr>
                        <p:cTn dur="500"/>
                        <p:tgtEl>
                          <p:spTgt spid="43"/>
                        </p:tgtEl>
                      </p:cBhvr>
                    </p:animEffect>
                  </p:childTnLst>
                </p:cTn>
              </p:par>
            </p:tnLst>
          </p:tmpl>
        </p:tmplLst>
      </p:bldP>
      <p:bldP spid="44" grpId="0" build="p">
        <p:tmplLst>
          <p:tmpl lvl="1">
            <p:tnLst>
              <p:par>
                <p:cTn presetID="10" presetClass="entr" presetSubtype="0" fill="hold" nodeType="withEffect">
                  <p:stCondLst>
                    <p:cond delay="250"/>
                  </p:stCondLst>
                  <p:childTnLst>
                    <p:set>
                      <p:cBhvr>
                        <p:cTn dur="1" fill="hold">
                          <p:stCondLst>
                            <p:cond delay="0"/>
                          </p:stCondLst>
                        </p:cTn>
                        <p:tgtEl>
                          <p:spTgt spid="44"/>
                        </p:tgtEl>
                        <p:attrNameLst>
                          <p:attrName>style.visibility</p:attrName>
                        </p:attrNameLst>
                      </p:cBhvr>
                      <p:to>
                        <p:strVal val="visible"/>
                      </p:to>
                    </p:set>
                    <p:animEffect transition="in" filter="fade">
                      <p:cBhvr>
                        <p:cTn dur="500"/>
                        <p:tgtEl>
                          <p:spTgt spid="44"/>
                        </p:tgtEl>
                      </p:cBhvr>
                    </p:animEffect>
                  </p:childTnLst>
                </p:cTn>
              </p:par>
            </p:tnLst>
          </p:tmpl>
        </p:tmplLst>
      </p:bldP>
      <p:bldP spid="49" grpId="0" build="p">
        <p:tmplLst>
          <p:tmpl lvl="1">
            <p:tnLst>
              <p:par>
                <p:cTn presetID="2" presetClass="entr" presetSubtype="4" decel="100000" fill="hold" nodeType="withEffect">
                  <p:stCondLst>
                    <p:cond delay="500"/>
                  </p:stCondLst>
                  <p:childTnLst>
                    <p:set>
                      <p:cBhvr>
                        <p:cTn dur="1" fill="hold">
                          <p:stCondLst>
                            <p:cond delay="0"/>
                          </p:stCondLst>
                        </p:cTn>
                        <p:tgtEl>
                          <p:spTgt spid="49"/>
                        </p:tgtEl>
                        <p:attrNameLst>
                          <p:attrName>style.visibility</p:attrName>
                        </p:attrNameLst>
                      </p:cBhvr>
                      <p:to>
                        <p:strVal val="visible"/>
                      </p:to>
                    </p:set>
                    <p:anim calcmode="lin" valueType="num">
                      <p:cBhvr additive="base">
                        <p:cTn dur="500" fill="hold"/>
                        <p:tgtEl>
                          <p:spTgt spid="49"/>
                        </p:tgtEl>
                        <p:attrNameLst>
                          <p:attrName>ppt_x</p:attrName>
                        </p:attrNameLst>
                      </p:cBhvr>
                      <p:tavLst>
                        <p:tav tm="0">
                          <p:val>
                            <p:strVal val="#ppt_x"/>
                          </p:val>
                        </p:tav>
                        <p:tav tm="100000">
                          <p:val>
                            <p:strVal val="#ppt_x"/>
                          </p:val>
                        </p:tav>
                      </p:tavLst>
                    </p:anim>
                    <p:anim calcmode="lin" valueType="num">
                      <p:cBhvr additive="base">
                        <p:cTn dur="500" fill="hold"/>
                        <p:tgtEl>
                          <p:spTgt spid="49"/>
                        </p:tgtEl>
                        <p:attrNameLst>
                          <p:attrName>ppt_y</p:attrName>
                        </p:attrNameLst>
                      </p:cBhvr>
                      <p:tavLst>
                        <p:tav tm="0">
                          <p:val>
                            <p:strVal val="1+#ppt_h/2"/>
                          </p:val>
                        </p:tav>
                        <p:tav tm="100000">
                          <p:val>
                            <p:strVal val="#ppt_y"/>
                          </p:val>
                        </p:tav>
                      </p:tavLst>
                    </p:anim>
                  </p:childTnLst>
                </p:cTn>
              </p:par>
            </p:tnLst>
          </p:tmpl>
        </p:tmplLst>
      </p:bldP>
      <p:bldP spid="50" grpId="0" build="p">
        <p:tmplLst>
          <p:tmpl lvl="1">
            <p:tnLst>
              <p:par>
                <p:cTn presetID="2" presetClass="entr" presetSubtype="2" decel="100000" fill="hold" nodeType="withEffect">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1+#ppt_w/2"/>
                          </p:val>
                        </p:tav>
                        <p:tav tm="100000">
                          <p:val>
                            <p:strVal val="#ppt_x"/>
                          </p:val>
                        </p:tav>
                      </p:tavLst>
                    </p:anim>
                    <p:anim calcmode="lin" valueType="num">
                      <p:cBhvr additive="base">
                        <p:cTn dur="500" fill="hold"/>
                        <p:tgtEl>
                          <p:spTgt spid="50"/>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WOT">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9" name="直角三角形 8"/>
          <p:cNvSpPr/>
          <p:nvPr userDrawn="1"/>
        </p:nvSpPr>
        <p:spPr>
          <a:xfrm rot="5400000">
            <a:off x="5821424" y="2469789"/>
            <a:ext cx="3322576" cy="3322576"/>
          </a:xfrm>
          <a:prstGeom prst="rtTriangle">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直角三角形 26"/>
          <p:cNvSpPr>
            <a:spLocks/>
          </p:cNvSpPr>
          <p:nvPr userDrawn="1"/>
        </p:nvSpPr>
        <p:spPr>
          <a:xfrm rot="10800000">
            <a:off x="9132774" y="2468772"/>
            <a:ext cx="3322800" cy="3322800"/>
          </a:xfrm>
          <a:prstGeom prst="rtTriangl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直角三角形 27"/>
          <p:cNvSpPr>
            <a:spLocks/>
          </p:cNvSpPr>
          <p:nvPr userDrawn="1"/>
        </p:nvSpPr>
        <p:spPr>
          <a:xfrm>
            <a:off x="5821424" y="5781140"/>
            <a:ext cx="3322800" cy="3322800"/>
          </a:xfrm>
          <a:prstGeom prst="rtTriangle">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直角三角形 28"/>
          <p:cNvSpPr>
            <a:spLocks/>
          </p:cNvSpPr>
          <p:nvPr userDrawn="1"/>
        </p:nvSpPr>
        <p:spPr>
          <a:xfrm rot="16200000">
            <a:off x="9132774" y="5781140"/>
            <a:ext cx="3322800" cy="3322800"/>
          </a:xfrm>
          <a:prstGeom prst="rtTriangle">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テキスト プレースホルダー 22"/>
          <p:cNvSpPr>
            <a:spLocks noGrp="1"/>
          </p:cNvSpPr>
          <p:nvPr>
            <p:ph type="body" sz="quarter" idx="13" hasCustomPrompt="1"/>
          </p:nvPr>
        </p:nvSpPr>
        <p:spPr>
          <a:xfrm>
            <a:off x="7270998" y="4927476"/>
            <a:ext cx="3744416" cy="1512168"/>
          </a:xfrm>
        </p:spPr>
        <p:txBody>
          <a:bodyPr anchor="ctr">
            <a:noAutofit/>
          </a:bodyPr>
          <a:lstStyle>
            <a:lvl1pPr algn="ctr">
              <a:defRPr sz="15000">
                <a:solidFill>
                  <a:srgbClr val="525252"/>
                </a:solidFill>
                <a:latin typeface="+mj-lt"/>
              </a:defRPr>
            </a:lvl1pPr>
          </a:lstStyle>
          <a:p>
            <a:pPr lvl="0"/>
            <a:r>
              <a:rPr lang="en-US" dirty="0" smtClean="0"/>
              <a:t>TEXT</a:t>
            </a:r>
            <a:endParaRPr lang="en-US" dirty="0"/>
          </a:p>
        </p:txBody>
      </p:sp>
      <p:sp>
        <p:nvSpPr>
          <p:cNvPr id="45" name="テキスト プレースホルダー 22"/>
          <p:cNvSpPr>
            <a:spLocks noGrp="1"/>
          </p:cNvSpPr>
          <p:nvPr>
            <p:ph type="body" sz="quarter" idx="14" hasCustomPrompt="1"/>
          </p:nvPr>
        </p:nvSpPr>
        <p:spPr>
          <a:xfrm>
            <a:off x="5974854" y="269522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S</a:t>
            </a:r>
            <a:endParaRPr lang="en-US" dirty="0"/>
          </a:p>
        </p:txBody>
      </p:sp>
      <p:sp>
        <p:nvSpPr>
          <p:cNvPr id="46" name="テキスト プレースホルダー 22"/>
          <p:cNvSpPr>
            <a:spLocks noGrp="1"/>
          </p:cNvSpPr>
          <p:nvPr>
            <p:ph type="body" sz="quarter" idx="15" hasCustomPrompt="1"/>
          </p:nvPr>
        </p:nvSpPr>
        <p:spPr>
          <a:xfrm>
            <a:off x="11342865" y="269522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W</a:t>
            </a:r>
            <a:endParaRPr lang="en-US" dirty="0"/>
          </a:p>
        </p:txBody>
      </p:sp>
      <p:sp>
        <p:nvSpPr>
          <p:cNvPr id="47" name="テキスト プレースホルダー 22"/>
          <p:cNvSpPr>
            <a:spLocks noGrp="1"/>
          </p:cNvSpPr>
          <p:nvPr>
            <p:ph type="body" sz="quarter" idx="16" hasCustomPrompt="1"/>
          </p:nvPr>
        </p:nvSpPr>
        <p:spPr>
          <a:xfrm>
            <a:off x="5974854" y="737574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O</a:t>
            </a:r>
            <a:endParaRPr lang="en-US" dirty="0"/>
          </a:p>
        </p:txBody>
      </p:sp>
      <p:sp>
        <p:nvSpPr>
          <p:cNvPr id="51" name="テキスト プレースホルダー 22"/>
          <p:cNvSpPr>
            <a:spLocks noGrp="1"/>
          </p:cNvSpPr>
          <p:nvPr>
            <p:ph type="body" sz="quarter" idx="17" hasCustomPrompt="1"/>
          </p:nvPr>
        </p:nvSpPr>
        <p:spPr>
          <a:xfrm>
            <a:off x="11342865" y="7375748"/>
            <a:ext cx="896685" cy="1512168"/>
          </a:xfrm>
        </p:spPr>
        <p:txBody>
          <a:bodyPr anchor="ctr">
            <a:noAutofit/>
          </a:bodyPr>
          <a:lstStyle>
            <a:lvl1pPr algn="ctr">
              <a:defRPr sz="15000">
                <a:solidFill>
                  <a:schemeClr val="bg1">
                    <a:lumMod val="75000"/>
                  </a:schemeClr>
                </a:solidFill>
                <a:latin typeface="+mj-lt"/>
              </a:defRPr>
            </a:lvl1pPr>
          </a:lstStyle>
          <a:p>
            <a:pPr lvl="0"/>
            <a:r>
              <a:rPr lang="en-US" dirty="0" smtClean="0"/>
              <a:t>T</a:t>
            </a:r>
            <a:endParaRPr lang="en-US" dirty="0"/>
          </a:p>
        </p:txBody>
      </p:sp>
      <p:cxnSp>
        <p:nvCxnSpPr>
          <p:cNvPr id="11" name="直線コネクタ 10"/>
          <p:cNvCxnSpPr/>
          <p:nvPr userDrawn="1"/>
        </p:nvCxnSpPr>
        <p:spPr>
          <a:xfrm flipH="1">
            <a:off x="790278" y="3343300"/>
            <a:ext cx="5031146" cy="0"/>
          </a:xfrm>
          <a:prstGeom prst="line">
            <a:avLst/>
          </a:prstGeom>
          <a:ln w="28575">
            <a:solidFill>
              <a:srgbClr val="02B8AD">
                <a:alpha val="40000"/>
              </a:srgbClr>
            </a:solidFill>
          </a:ln>
        </p:spPr>
        <p:style>
          <a:lnRef idx="1">
            <a:schemeClr val="accent1"/>
          </a:lnRef>
          <a:fillRef idx="0">
            <a:schemeClr val="accent1"/>
          </a:fillRef>
          <a:effectRef idx="0">
            <a:schemeClr val="accent1"/>
          </a:effectRef>
          <a:fontRef idx="minor">
            <a:schemeClr val="tx1"/>
          </a:fontRef>
        </p:style>
      </p:cxnSp>
      <p:sp>
        <p:nvSpPr>
          <p:cNvPr id="52" name="テキスト プレースホルダー 22"/>
          <p:cNvSpPr>
            <a:spLocks noGrp="1"/>
          </p:cNvSpPr>
          <p:nvPr>
            <p:ph type="body" sz="quarter" idx="18" hasCustomPrompt="1"/>
          </p:nvPr>
        </p:nvSpPr>
        <p:spPr>
          <a:xfrm>
            <a:off x="748172" y="2623220"/>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53" name="テキスト プレースホルダー 5"/>
          <p:cNvSpPr>
            <a:spLocks noGrp="1"/>
          </p:cNvSpPr>
          <p:nvPr>
            <p:ph type="body" sz="quarter" idx="19" hasCustomPrompt="1"/>
          </p:nvPr>
        </p:nvSpPr>
        <p:spPr>
          <a:xfrm>
            <a:off x="757536" y="3343300"/>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54" name="直線コネクタ 53"/>
          <p:cNvCxnSpPr/>
          <p:nvPr userDrawn="1"/>
        </p:nvCxnSpPr>
        <p:spPr>
          <a:xfrm flipH="1">
            <a:off x="12456000" y="3343300"/>
            <a:ext cx="5279912"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5" name="テキスト プレースホルダー 22"/>
          <p:cNvSpPr>
            <a:spLocks noGrp="1"/>
          </p:cNvSpPr>
          <p:nvPr>
            <p:ph type="body" sz="quarter" idx="20" hasCustomPrompt="1"/>
          </p:nvPr>
        </p:nvSpPr>
        <p:spPr>
          <a:xfrm>
            <a:off x="12508804" y="2623220"/>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56" name="テキスト プレースホルダー 5"/>
          <p:cNvSpPr>
            <a:spLocks noGrp="1"/>
          </p:cNvSpPr>
          <p:nvPr>
            <p:ph type="body" sz="quarter" idx="21" hasCustomPrompt="1"/>
          </p:nvPr>
        </p:nvSpPr>
        <p:spPr>
          <a:xfrm>
            <a:off x="12518168" y="3343300"/>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61" name="直線コネクタ 60"/>
          <p:cNvCxnSpPr/>
          <p:nvPr userDrawn="1"/>
        </p:nvCxnSpPr>
        <p:spPr>
          <a:xfrm flipH="1">
            <a:off x="783095" y="6655668"/>
            <a:ext cx="5031146"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62" name="テキスト プレースホルダー 22"/>
          <p:cNvSpPr>
            <a:spLocks noGrp="1"/>
          </p:cNvSpPr>
          <p:nvPr>
            <p:ph type="body" sz="quarter" idx="22" hasCustomPrompt="1"/>
          </p:nvPr>
        </p:nvSpPr>
        <p:spPr>
          <a:xfrm>
            <a:off x="740989" y="5935588"/>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3" name="テキスト プレースホルダー 5"/>
          <p:cNvSpPr>
            <a:spLocks noGrp="1"/>
          </p:cNvSpPr>
          <p:nvPr>
            <p:ph type="body" sz="quarter" idx="23" hasCustomPrompt="1"/>
          </p:nvPr>
        </p:nvSpPr>
        <p:spPr>
          <a:xfrm>
            <a:off x="750353" y="6655668"/>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cxnSp>
        <p:nvCxnSpPr>
          <p:cNvPr id="64" name="直線コネクタ 63"/>
          <p:cNvCxnSpPr/>
          <p:nvPr userDrawn="1"/>
        </p:nvCxnSpPr>
        <p:spPr>
          <a:xfrm flipH="1">
            <a:off x="12455574" y="6655668"/>
            <a:ext cx="5279912" cy="0"/>
          </a:xfrm>
          <a:prstGeom prst="line">
            <a:avLst/>
          </a:prstGeom>
          <a:ln w="28575">
            <a:solidFill>
              <a:srgbClr val="02B8AD">
                <a:alpha val="40000"/>
              </a:srgbClr>
            </a:solidFill>
          </a:ln>
        </p:spPr>
        <p:style>
          <a:lnRef idx="1">
            <a:schemeClr val="accent1"/>
          </a:lnRef>
          <a:fillRef idx="0">
            <a:schemeClr val="accent1"/>
          </a:fillRef>
          <a:effectRef idx="0">
            <a:schemeClr val="accent1"/>
          </a:effectRef>
          <a:fontRef idx="minor">
            <a:schemeClr val="tx1"/>
          </a:fontRef>
        </p:style>
      </p:cxnSp>
      <p:sp>
        <p:nvSpPr>
          <p:cNvPr id="65" name="テキスト プレースホルダー 22"/>
          <p:cNvSpPr>
            <a:spLocks noGrp="1"/>
          </p:cNvSpPr>
          <p:nvPr>
            <p:ph type="body" sz="quarter" idx="24" hasCustomPrompt="1"/>
          </p:nvPr>
        </p:nvSpPr>
        <p:spPr>
          <a:xfrm>
            <a:off x="12485476" y="5935588"/>
            <a:ext cx="5005918" cy="805744"/>
          </a:xfrm>
        </p:spPr>
        <p:txBody>
          <a:bodyPr anchor="b">
            <a:normAutofit/>
          </a:bodyPr>
          <a:lstStyle>
            <a:lvl1pPr algn="l">
              <a:defRPr sz="4800">
                <a:solidFill>
                  <a:srgbClr val="525252"/>
                </a:solidFill>
                <a:latin typeface="+mj-lt"/>
              </a:defRPr>
            </a:lvl1pPr>
          </a:lstStyle>
          <a:p>
            <a:pPr lvl="0"/>
            <a:r>
              <a:rPr lang="en-US" dirty="0" smtClean="0"/>
              <a:t>Text Here</a:t>
            </a:r>
            <a:endParaRPr lang="en-US" dirty="0"/>
          </a:p>
        </p:txBody>
      </p:sp>
      <p:sp>
        <p:nvSpPr>
          <p:cNvPr id="66" name="テキスト プレースホルダー 5"/>
          <p:cNvSpPr>
            <a:spLocks noGrp="1"/>
          </p:cNvSpPr>
          <p:nvPr>
            <p:ph type="body" sz="quarter" idx="25" hasCustomPrompt="1"/>
          </p:nvPr>
        </p:nvSpPr>
        <p:spPr>
          <a:xfrm>
            <a:off x="12494840" y="6655668"/>
            <a:ext cx="5001294" cy="2160240"/>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82625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6"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1+#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6" decel="100000" fill="hold" grpId="0" nodeType="withEffect">
                                  <p:stCondLst>
                                    <p:cond delay="0"/>
                                  </p:stCondLst>
                                  <p:childTnLst>
                                    <p:set>
                                      <p:cBhvr>
                                        <p:cTn id="27" dur="1" fill="hold">
                                          <p:stCondLst>
                                            <p:cond delay="0"/>
                                          </p:stCondLst>
                                        </p:cTn>
                                        <p:tgtEl>
                                          <p:spTgt spid="45">
                                            <p:txEl>
                                              <p:pRg st="0" end="0"/>
                                            </p:txEl>
                                          </p:spTgt>
                                        </p:tgtEl>
                                        <p:attrNameLst>
                                          <p:attrName>style.visibility</p:attrName>
                                        </p:attrNameLst>
                                      </p:cBhvr>
                                      <p:to>
                                        <p:strVal val="visible"/>
                                      </p:to>
                                    </p:set>
                                    <p:anim calcmode="lin" valueType="num">
                                      <p:cBhvr additive="base">
                                        <p:cTn id="28" dur="500" fill="hold"/>
                                        <p:tgtEl>
                                          <p:spTgt spid="45">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45">
                                            <p:txEl>
                                              <p:pRg st="0" end="0"/>
                                            </p:txEl>
                                          </p:spTgt>
                                        </p:tgtEl>
                                        <p:attrNameLst>
                                          <p:attrName>ppt_y</p:attrName>
                                        </p:attrNameLst>
                                      </p:cBhvr>
                                      <p:tavLst>
                                        <p:tav tm="0">
                                          <p:val>
                                            <p:strVal val="1+#ppt_h/2"/>
                                          </p:val>
                                        </p:tav>
                                        <p:tav tm="100000">
                                          <p:val>
                                            <p:strVal val="#ppt_y"/>
                                          </p:val>
                                        </p:tav>
                                      </p:tavLst>
                                    </p:anim>
                                  </p:childTnLst>
                                </p:cTn>
                              </p:par>
                              <p:par>
                                <p:cTn id="30" presetID="2" presetClass="entr" presetSubtype="12" decel="100000" fill="hold" grpId="0" nodeType="withEffect">
                                  <p:stCondLst>
                                    <p:cond delay="250"/>
                                  </p:stCondLst>
                                  <p:childTnLst>
                                    <p:set>
                                      <p:cBhvr>
                                        <p:cTn id="31" dur="1" fill="hold">
                                          <p:stCondLst>
                                            <p:cond delay="0"/>
                                          </p:stCondLst>
                                        </p:cTn>
                                        <p:tgtEl>
                                          <p:spTgt spid="27"/>
                                        </p:tgtEl>
                                        <p:attrNameLst>
                                          <p:attrName>style.visibility</p:attrName>
                                        </p:attrNameLst>
                                      </p:cBhvr>
                                      <p:to>
                                        <p:strVal val="visible"/>
                                      </p:to>
                                    </p:set>
                                    <p:anim calcmode="lin" valueType="num">
                                      <p:cBhvr additive="base">
                                        <p:cTn id="32" dur="500" fill="hold"/>
                                        <p:tgtEl>
                                          <p:spTgt spid="27"/>
                                        </p:tgtEl>
                                        <p:attrNameLst>
                                          <p:attrName>ppt_x</p:attrName>
                                        </p:attrNameLst>
                                      </p:cBhvr>
                                      <p:tavLst>
                                        <p:tav tm="0">
                                          <p:val>
                                            <p:strVal val="0-#ppt_w/2"/>
                                          </p:val>
                                        </p:tav>
                                        <p:tav tm="100000">
                                          <p:val>
                                            <p:strVal val="#ppt_x"/>
                                          </p:val>
                                        </p:tav>
                                      </p:tavLst>
                                    </p:anim>
                                    <p:anim calcmode="lin" valueType="num">
                                      <p:cBhvr additive="base">
                                        <p:cTn id="33" dur="500" fill="hold"/>
                                        <p:tgtEl>
                                          <p:spTgt spid="27"/>
                                        </p:tgtEl>
                                        <p:attrNameLst>
                                          <p:attrName>ppt_y</p:attrName>
                                        </p:attrNameLst>
                                      </p:cBhvr>
                                      <p:tavLst>
                                        <p:tav tm="0">
                                          <p:val>
                                            <p:strVal val="1+#ppt_h/2"/>
                                          </p:val>
                                        </p:tav>
                                        <p:tav tm="100000">
                                          <p:val>
                                            <p:strVal val="#ppt_y"/>
                                          </p:val>
                                        </p:tav>
                                      </p:tavLst>
                                    </p:anim>
                                  </p:childTnLst>
                                </p:cTn>
                              </p:par>
                              <p:par>
                                <p:cTn id="34" presetID="2" presetClass="entr" presetSubtype="12" decel="100000" fill="hold" grpId="0" nodeType="withEffect">
                                  <p:stCondLst>
                                    <p:cond delay="250"/>
                                  </p:stCondLst>
                                  <p:childTnLst>
                                    <p:set>
                                      <p:cBhvr>
                                        <p:cTn id="35" dur="1" fill="hold">
                                          <p:stCondLst>
                                            <p:cond delay="0"/>
                                          </p:stCondLst>
                                        </p:cTn>
                                        <p:tgtEl>
                                          <p:spTgt spid="46">
                                            <p:txEl>
                                              <p:pRg st="0" end="0"/>
                                            </p:txEl>
                                          </p:spTgt>
                                        </p:tgtEl>
                                        <p:attrNameLst>
                                          <p:attrName>style.visibility</p:attrName>
                                        </p:attrNameLst>
                                      </p:cBhvr>
                                      <p:to>
                                        <p:strVal val="visible"/>
                                      </p:to>
                                    </p:set>
                                    <p:anim calcmode="lin" valueType="num">
                                      <p:cBhvr additive="base">
                                        <p:cTn id="36" dur="500" fill="hold"/>
                                        <p:tgtEl>
                                          <p:spTgt spid="46">
                                            <p:txEl>
                                              <p:pRg st="0" end="0"/>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46">
                                            <p:txEl>
                                              <p:pRg st="0" end="0"/>
                                            </p:txEl>
                                          </p:spTgt>
                                        </p:tgtEl>
                                        <p:attrNameLst>
                                          <p:attrName>ppt_y</p:attrName>
                                        </p:attrNameLst>
                                      </p:cBhvr>
                                      <p:tavLst>
                                        <p:tav tm="0">
                                          <p:val>
                                            <p:strVal val="1+#ppt_h/2"/>
                                          </p:val>
                                        </p:tav>
                                        <p:tav tm="100000">
                                          <p:val>
                                            <p:strVal val="#ppt_y"/>
                                          </p:val>
                                        </p:tav>
                                      </p:tavLst>
                                    </p:anim>
                                  </p:childTnLst>
                                </p:cTn>
                              </p:par>
                              <p:par>
                                <p:cTn id="38" presetID="2" presetClass="entr" presetSubtype="3" decel="100000" fill="hold" grpId="0" nodeType="withEffect">
                                  <p:stCondLst>
                                    <p:cond delay="500"/>
                                  </p:stCondLst>
                                  <p:childTnLst>
                                    <p:set>
                                      <p:cBhvr>
                                        <p:cTn id="39" dur="1" fill="hold">
                                          <p:stCondLst>
                                            <p:cond delay="0"/>
                                          </p:stCondLst>
                                        </p:cTn>
                                        <p:tgtEl>
                                          <p:spTgt spid="28"/>
                                        </p:tgtEl>
                                        <p:attrNameLst>
                                          <p:attrName>style.visibility</p:attrName>
                                        </p:attrNameLst>
                                      </p:cBhvr>
                                      <p:to>
                                        <p:strVal val="visible"/>
                                      </p:to>
                                    </p:set>
                                    <p:anim calcmode="lin" valueType="num">
                                      <p:cBhvr additive="base">
                                        <p:cTn id="40" dur="500" fill="hold"/>
                                        <p:tgtEl>
                                          <p:spTgt spid="28"/>
                                        </p:tgtEl>
                                        <p:attrNameLst>
                                          <p:attrName>ppt_x</p:attrName>
                                        </p:attrNameLst>
                                      </p:cBhvr>
                                      <p:tavLst>
                                        <p:tav tm="0">
                                          <p:val>
                                            <p:strVal val="1+#ppt_w/2"/>
                                          </p:val>
                                        </p:tav>
                                        <p:tav tm="100000">
                                          <p:val>
                                            <p:strVal val="#ppt_x"/>
                                          </p:val>
                                        </p:tav>
                                      </p:tavLst>
                                    </p:anim>
                                    <p:anim calcmode="lin" valueType="num">
                                      <p:cBhvr additive="base">
                                        <p:cTn id="41" dur="500" fill="hold"/>
                                        <p:tgtEl>
                                          <p:spTgt spid="28"/>
                                        </p:tgtEl>
                                        <p:attrNameLst>
                                          <p:attrName>ppt_y</p:attrName>
                                        </p:attrNameLst>
                                      </p:cBhvr>
                                      <p:tavLst>
                                        <p:tav tm="0">
                                          <p:val>
                                            <p:strVal val="0-#ppt_h/2"/>
                                          </p:val>
                                        </p:tav>
                                        <p:tav tm="100000">
                                          <p:val>
                                            <p:strVal val="#ppt_y"/>
                                          </p:val>
                                        </p:tav>
                                      </p:tavLst>
                                    </p:anim>
                                  </p:childTnLst>
                                </p:cTn>
                              </p:par>
                              <p:par>
                                <p:cTn id="42" presetID="2" presetClass="entr" presetSubtype="3" decel="100000" fill="hold" grpId="0" nodeType="withEffect">
                                  <p:stCondLst>
                                    <p:cond delay="500"/>
                                  </p:stCondLst>
                                  <p:childTnLst>
                                    <p:set>
                                      <p:cBhvr>
                                        <p:cTn id="43" dur="1" fill="hold">
                                          <p:stCondLst>
                                            <p:cond delay="0"/>
                                          </p:stCondLst>
                                        </p:cTn>
                                        <p:tgtEl>
                                          <p:spTgt spid="47">
                                            <p:txEl>
                                              <p:pRg st="0" end="0"/>
                                            </p:txEl>
                                          </p:spTgt>
                                        </p:tgtEl>
                                        <p:attrNameLst>
                                          <p:attrName>style.visibility</p:attrName>
                                        </p:attrNameLst>
                                      </p:cBhvr>
                                      <p:to>
                                        <p:strVal val="visible"/>
                                      </p:to>
                                    </p:set>
                                    <p:anim calcmode="lin" valueType="num">
                                      <p:cBhvr additive="base">
                                        <p:cTn id="44" dur="50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5" dur="500" fill="hold"/>
                                        <p:tgtEl>
                                          <p:spTgt spid="47">
                                            <p:txEl>
                                              <p:pRg st="0" end="0"/>
                                            </p:txEl>
                                          </p:spTgt>
                                        </p:tgtEl>
                                        <p:attrNameLst>
                                          <p:attrName>ppt_y</p:attrName>
                                        </p:attrNameLst>
                                      </p:cBhvr>
                                      <p:tavLst>
                                        <p:tav tm="0">
                                          <p:val>
                                            <p:strVal val="0-#ppt_h/2"/>
                                          </p:val>
                                        </p:tav>
                                        <p:tav tm="100000">
                                          <p:val>
                                            <p:strVal val="#ppt_y"/>
                                          </p:val>
                                        </p:tav>
                                      </p:tavLst>
                                    </p:anim>
                                  </p:childTnLst>
                                </p:cTn>
                              </p:par>
                              <p:par>
                                <p:cTn id="46" presetID="2" presetClass="entr" presetSubtype="9" decel="100000" fill="hold" grpId="0" nodeType="withEffect">
                                  <p:stCondLst>
                                    <p:cond delay="750"/>
                                  </p:stCondLst>
                                  <p:childTnLst>
                                    <p:set>
                                      <p:cBhvr>
                                        <p:cTn id="47" dur="1" fill="hold">
                                          <p:stCondLst>
                                            <p:cond delay="0"/>
                                          </p:stCondLst>
                                        </p:cTn>
                                        <p:tgtEl>
                                          <p:spTgt spid="29"/>
                                        </p:tgtEl>
                                        <p:attrNameLst>
                                          <p:attrName>style.visibility</p:attrName>
                                        </p:attrNameLst>
                                      </p:cBhvr>
                                      <p:to>
                                        <p:strVal val="visible"/>
                                      </p:to>
                                    </p:set>
                                    <p:anim calcmode="lin" valueType="num">
                                      <p:cBhvr additive="base">
                                        <p:cTn id="48" dur="500" fill="hold"/>
                                        <p:tgtEl>
                                          <p:spTgt spid="29"/>
                                        </p:tgtEl>
                                        <p:attrNameLst>
                                          <p:attrName>ppt_x</p:attrName>
                                        </p:attrNameLst>
                                      </p:cBhvr>
                                      <p:tavLst>
                                        <p:tav tm="0">
                                          <p:val>
                                            <p:strVal val="0-#ppt_w/2"/>
                                          </p:val>
                                        </p:tav>
                                        <p:tav tm="100000">
                                          <p:val>
                                            <p:strVal val="#ppt_x"/>
                                          </p:val>
                                        </p:tav>
                                      </p:tavLst>
                                    </p:anim>
                                    <p:anim calcmode="lin" valueType="num">
                                      <p:cBhvr additive="base">
                                        <p:cTn id="49" dur="500" fill="hold"/>
                                        <p:tgtEl>
                                          <p:spTgt spid="29"/>
                                        </p:tgtEl>
                                        <p:attrNameLst>
                                          <p:attrName>ppt_y</p:attrName>
                                        </p:attrNameLst>
                                      </p:cBhvr>
                                      <p:tavLst>
                                        <p:tav tm="0">
                                          <p:val>
                                            <p:strVal val="0-#ppt_h/2"/>
                                          </p:val>
                                        </p:tav>
                                        <p:tav tm="100000">
                                          <p:val>
                                            <p:strVal val="#ppt_y"/>
                                          </p:val>
                                        </p:tav>
                                      </p:tavLst>
                                    </p:anim>
                                  </p:childTnLst>
                                </p:cTn>
                              </p:par>
                              <p:par>
                                <p:cTn id="50" presetID="2" presetClass="entr" presetSubtype="9" decel="100000" fill="hold" grpId="0" nodeType="withEffect">
                                  <p:stCondLst>
                                    <p:cond delay="750"/>
                                  </p:stCondLst>
                                  <p:childTnLst>
                                    <p:set>
                                      <p:cBhvr>
                                        <p:cTn id="51" dur="1" fill="hold">
                                          <p:stCondLst>
                                            <p:cond delay="0"/>
                                          </p:stCondLst>
                                        </p:cTn>
                                        <p:tgtEl>
                                          <p:spTgt spid="51">
                                            <p:txEl>
                                              <p:pRg st="0" end="0"/>
                                            </p:txEl>
                                          </p:spTgt>
                                        </p:tgtEl>
                                        <p:attrNameLst>
                                          <p:attrName>style.visibility</p:attrName>
                                        </p:attrNameLst>
                                      </p:cBhvr>
                                      <p:to>
                                        <p:strVal val="visible"/>
                                      </p:to>
                                    </p:set>
                                    <p:anim calcmode="lin" valueType="num">
                                      <p:cBhvr additive="base">
                                        <p:cTn id="52" dur="500" fill="hold"/>
                                        <p:tgtEl>
                                          <p:spTgt spid="51">
                                            <p:txEl>
                                              <p:pRg st="0" end="0"/>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51">
                                            <p:txEl>
                                              <p:pRg st="0" end="0"/>
                                            </p:txEl>
                                          </p:spTgt>
                                        </p:tgtEl>
                                        <p:attrNameLst>
                                          <p:attrName>ppt_y</p:attrName>
                                        </p:attrNameLst>
                                      </p:cBhvr>
                                      <p:tavLst>
                                        <p:tav tm="0">
                                          <p:val>
                                            <p:strVal val="0-#ppt_h/2"/>
                                          </p:val>
                                        </p:tav>
                                        <p:tav tm="100000">
                                          <p:val>
                                            <p:strVal val="#ppt_y"/>
                                          </p:val>
                                        </p:tav>
                                      </p:tavLst>
                                    </p:anim>
                                  </p:childTnLst>
                                </p:cTn>
                              </p:par>
                              <p:par>
                                <p:cTn id="54" presetID="2" presetClass="entr" presetSubtype="1" decel="100000" fill="hold" grpId="0" nodeType="withEffect">
                                  <p:stCondLst>
                                    <p:cond delay="1250"/>
                                  </p:stCondLst>
                                  <p:iterate type="lt">
                                    <p:tmPct val="10000"/>
                                  </p:iterate>
                                  <p:childTnLst>
                                    <p:set>
                                      <p:cBhvr>
                                        <p:cTn id="55" dur="1" fill="hold">
                                          <p:stCondLst>
                                            <p:cond delay="0"/>
                                          </p:stCondLst>
                                        </p:cTn>
                                        <p:tgtEl>
                                          <p:spTgt spid="34">
                                            <p:txEl>
                                              <p:pRg st="0" end="0"/>
                                            </p:txEl>
                                          </p:spTgt>
                                        </p:tgtEl>
                                        <p:attrNameLst>
                                          <p:attrName>style.visibility</p:attrName>
                                        </p:attrNameLst>
                                      </p:cBhvr>
                                      <p:to>
                                        <p:strVal val="visible"/>
                                      </p:to>
                                    </p:set>
                                    <p:anim calcmode="lin" valueType="num">
                                      <p:cBhvr additive="base">
                                        <p:cTn id="56"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4">
                                            <p:txEl>
                                              <p:pRg st="0" end="0"/>
                                            </p:txEl>
                                          </p:spTgt>
                                        </p:tgtEl>
                                        <p:attrNameLst>
                                          <p:attrName>ppt_y</p:attrName>
                                        </p:attrNameLst>
                                      </p:cBhvr>
                                      <p:tavLst>
                                        <p:tav tm="0">
                                          <p:val>
                                            <p:strVal val="0-#ppt_h/2"/>
                                          </p:val>
                                        </p:tav>
                                        <p:tav tm="100000">
                                          <p:val>
                                            <p:strVal val="#ppt_y"/>
                                          </p:val>
                                        </p:tav>
                                      </p:tavLst>
                                    </p:anim>
                                  </p:childTnLst>
                                </p:cTn>
                              </p:par>
                            </p:childTnLst>
                          </p:cTn>
                        </p:par>
                        <p:par>
                          <p:cTn id="58" fill="hold">
                            <p:stCondLst>
                              <p:cond delay="2650"/>
                            </p:stCondLst>
                            <p:childTnLst>
                              <p:par>
                                <p:cTn id="59" presetID="22" presetClass="entr" presetSubtype="2" fill="hold" nodeType="afterEffect">
                                  <p:stCondLst>
                                    <p:cond delay="0"/>
                                  </p:stCondLst>
                                  <p:childTnLst>
                                    <p:set>
                                      <p:cBhvr>
                                        <p:cTn id="60" dur="1" fill="hold">
                                          <p:stCondLst>
                                            <p:cond delay="0"/>
                                          </p:stCondLst>
                                        </p:cTn>
                                        <p:tgtEl>
                                          <p:spTgt spid="11"/>
                                        </p:tgtEl>
                                        <p:attrNameLst>
                                          <p:attrName>style.visibility</p:attrName>
                                        </p:attrNameLst>
                                      </p:cBhvr>
                                      <p:to>
                                        <p:strVal val="visible"/>
                                      </p:to>
                                    </p:set>
                                    <p:animEffect transition="in" filter="wipe(right)">
                                      <p:cBhvr>
                                        <p:cTn id="61" dur="500"/>
                                        <p:tgtEl>
                                          <p:spTgt spid="11"/>
                                        </p:tgtEl>
                                      </p:cBhvr>
                                    </p:animEffect>
                                  </p:childTnLst>
                                </p:cTn>
                              </p:par>
                            </p:childTnLst>
                          </p:cTn>
                        </p:par>
                        <p:par>
                          <p:cTn id="62" fill="hold">
                            <p:stCondLst>
                              <p:cond delay="3150"/>
                            </p:stCondLst>
                            <p:childTnLst>
                              <p:par>
                                <p:cTn id="63" presetID="2" presetClass="entr" presetSubtype="8" decel="100000" fill="hold" grpId="0" nodeType="afterEffect">
                                  <p:stCondLst>
                                    <p:cond delay="0"/>
                                  </p:stCondLst>
                                  <p:childTnLst>
                                    <p:set>
                                      <p:cBhvr>
                                        <p:cTn id="64" dur="1" fill="hold">
                                          <p:stCondLst>
                                            <p:cond delay="0"/>
                                          </p:stCondLst>
                                        </p:cTn>
                                        <p:tgtEl>
                                          <p:spTgt spid="52">
                                            <p:txEl>
                                              <p:pRg st="0" end="0"/>
                                            </p:txEl>
                                          </p:spTgt>
                                        </p:tgtEl>
                                        <p:attrNameLst>
                                          <p:attrName>style.visibility</p:attrName>
                                        </p:attrNameLst>
                                      </p:cBhvr>
                                      <p:to>
                                        <p:strVal val="visible"/>
                                      </p:to>
                                    </p:set>
                                    <p:anim calcmode="lin" valueType="num">
                                      <p:cBhvr additive="base">
                                        <p:cTn id="65" dur="500" fill="hold"/>
                                        <p:tgtEl>
                                          <p:spTgt spid="52">
                                            <p:txEl>
                                              <p:pRg st="0" end="0"/>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52">
                                            <p:txEl>
                                              <p:pRg st="0" end="0"/>
                                            </p:txEl>
                                          </p:spTgt>
                                        </p:tgtEl>
                                        <p:attrNameLst>
                                          <p:attrName>ppt_y</p:attrName>
                                        </p:attrNameLst>
                                      </p:cBhvr>
                                      <p:tavLst>
                                        <p:tav tm="0">
                                          <p:val>
                                            <p:strVal val="#ppt_y"/>
                                          </p:val>
                                        </p:tav>
                                        <p:tav tm="100000">
                                          <p:val>
                                            <p:strVal val="#ppt_y"/>
                                          </p:val>
                                        </p:tav>
                                      </p:tavLst>
                                    </p:anim>
                                  </p:childTnLst>
                                </p:cTn>
                              </p:par>
                              <p:par>
                                <p:cTn id="67" presetID="2" presetClass="entr" presetSubtype="8" decel="100000" fill="hold" grpId="0" nodeType="withEffect">
                                  <p:stCondLst>
                                    <p:cond delay="250"/>
                                  </p:stCondLst>
                                  <p:childTnLst>
                                    <p:set>
                                      <p:cBhvr>
                                        <p:cTn id="68" dur="1" fill="hold">
                                          <p:stCondLst>
                                            <p:cond delay="0"/>
                                          </p:stCondLst>
                                        </p:cTn>
                                        <p:tgtEl>
                                          <p:spTgt spid="53">
                                            <p:txEl>
                                              <p:pRg st="0" end="0"/>
                                            </p:txEl>
                                          </p:spTgt>
                                        </p:tgtEl>
                                        <p:attrNameLst>
                                          <p:attrName>style.visibility</p:attrName>
                                        </p:attrNameLst>
                                      </p:cBhvr>
                                      <p:to>
                                        <p:strVal val="visible"/>
                                      </p:to>
                                    </p:set>
                                    <p:anim calcmode="lin" valueType="num">
                                      <p:cBhvr additive="base">
                                        <p:cTn id="69" dur="500" fill="hold"/>
                                        <p:tgtEl>
                                          <p:spTgt spid="53">
                                            <p:txEl>
                                              <p:pRg st="0" end="0"/>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53">
                                            <p:txEl>
                                              <p:pRg st="0" end="0"/>
                                            </p:txEl>
                                          </p:spTgt>
                                        </p:tgtEl>
                                        <p:attrNameLst>
                                          <p:attrName>ppt_y</p:attrName>
                                        </p:attrNameLst>
                                      </p:cBhvr>
                                      <p:tavLst>
                                        <p:tav tm="0">
                                          <p:val>
                                            <p:strVal val="#ppt_y"/>
                                          </p:val>
                                        </p:tav>
                                        <p:tav tm="100000">
                                          <p:val>
                                            <p:strVal val="#ppt_y"/>
                                          </p:val>
                                        </p:tav>
                                      </p:tavLst>
                                    </p:anim>
                                  </p:childTnLst>
                                </p:cTn>
                              </p:par>
                            </p:childTnLst>
                          </p:cTn>
                        </p:par>
                        <p:par>
                          <p:cTn id="71" fill="hold">
                            <p:stCondLst>
                              <p:cond delay="3900"/>
                            </p:stCondLst>
                            <p:childTnLst>
                              <p:par>
                                <p:cTn id="72" presetID="22" presetClass="entr" presetSubtype="8" fill="hold" nodeType="afterEffect">
                                  <p:stCondLst>
                                    <p:cond delay="0"/>
                                  </p:stCondLst>
                                  <p:childTnLst>
                                    <p:set>
                                      <p:cBhvr>
                                        <p:cTn id="73" dur="1" fill="hold">
                                          <p:stCondLst>
                                            <p:cond delay="0"/>
                                          </p:stCondLst>
                                        </p:cTn>
                                        <p:tgtEl>
                                          <p:spTgt spid="54"/>
                                        </p:tgtEl>
                                        <p:attrNameLst>
                                          <p:attrName>style.visibility</p:attrName>
                                        </p:attrNameLst>
                                      </p:cBhvr>
                                      <p:to>
                                        <p:strVal val="visible"/>
                                      </p:to>
                                    </p:set>
                                    <p:animEffect transition="in" filter="wipe(left)">
                                      <p:cBhvr>
                                        <p:cTn id="74" dur="500"/>
                                        <p:tgtEl>
                                          <p:spTgt spid="54"/>
                                        </p:tgtEl>
                                      </p:cBhvr>
                                    </p:animEffect>
                                  </p:childTnLst>
                                </p:cTn>
                              </p:par>
                            </p:childTnLst>
                          </p:cTn>
                        </p:par>
                        <p:par>
                          <p:cTn id="75" fill="hold">
                            <p:stCondLst>
                              <p:cond delay="4400"/>
                            </p:stCondLst>
                            <p:childTnLst>
                              <p:par>
                                <p:cTn id="76" presetID="2" presetClass="entr" presetSubtype="2" decel="100000" fill="hold" grpId="0" nodeType="afterEffect">
                                  <p:stCondLst>
                                    <p:cond delay="0"/>
                                  </p:stCondLst>
                                  <p:childTnLst>
                                    <p:set>
                                      <p:cBhvr>
                                        <p:cTn id="77" dur="1" fill="hold">
                                          <p:stCondLst>
                                            <p:cond delay="0"/>
                                          </p:stCondLst>
                                        </p:cTn>
                                        <p:tgtEl>
                                          <p:spTgt spid="55">
                                            <p:txEl>
                                              <p:pRg st="0" end="0"/>
                                            </p:txEl>
                                          </p:spTgt>
                                        </p:tgtEl>
                                        <p:attrNameLst>
                                          <p:attrName>style.visibility</p:attrName>
                                        </p:attrNameLst>
                                      </p:cBhvr>
                                      <p:to>
                                        <p:strVal val="visible"/>
                                      </p:to>
                                    </p:set>
                                    <p:anim calcmode="lin" valueType="num">
                                      <p:cBhvr additive="base">
                                        <p:cTn id="78" dur="500" fill="hold"/>
                                        <p:tgtEl>
                                          <p:spTgt spid="55">
                                            <p:txEl>
                                              <p:pRg st="0" end="0"/>
                                            </p:txEl>
                                          </p:spTgt>
                                        </p:tgtEl>
                                        <p:attrNameLst>
                                          <p:attrName>ppt_x</p:attrName>
                                        </p:attrNameLst>
                                      </p:cBhvr>
                                      <p:tavLst>
                                        <p:tav tm="0">
                                          <p:val>
                                            <p:strVal val="1+#ppt_w/2"/>
                                          </p:val>
                                        </p:tav>
                                        <p:tav tm="100000">
                                          <p:val>
                                            <p:strVal val="#ppt_x"/>
                                          </p:val>
                                        </p:tav>
                                      </p:tavLst>
                                    </p:anim>
                                    <p:anim calcmode="lin" valueType="num">
                                      <p:cBhvr additive="base">
                                        <p:cTn id="79" dur="500" fill="hold"/>
                                        <p:tgtEl>
                                          <p:spTgt spid="55">
                                            <p:txEl>
                                              <p:pRg st="0" end="0"/>
                                            </p:txEl>
                                          </p:spTgt>
                                        </p:tgtEl>
                                        <p:attrNameLst>
                                          <p:attrName>ppt_y</p:attrName>
                                        </p:attrNameLst>
                                      </p:cBhvr>
                                      <p:tavLst>
                                        <p:tav tm="0">
                                          <p:val>
                                            <p:strVal val="#ppt_y"/>
                                          </p:val>
                                        </p:tav>
                                        <p:tav tm="100000">
                                          <p:val>
                                            <p:strVal val="#ppt_y"/>
                                          </p:val>
                                        </p:tav>
                                      </p:tavLst>
                                    </p:anim>
                                  </p:childTnLst>
                                </p:cTn>
                              </p:par>
                              <p:par>
                                <p:cTn id="80" presetID="2" presetClass="entr" presetSubtype="2" decel="100000" fill="hold" grpId="0" nodeType="withEffect">
                                  <p:stCondLst>
                                    <p:cond delay="250"/>
                                  </p:stCondLst>
                                  <p:childTnLst>
                                    <p:set>
                                      <p:cBhvr>
                                        <p:cTn id="81" dur="1" fill="hold">
                                          <p:stCondLst>
                                            <p:cond delay="0"/>
                                          </p:stCondLst>
                                        </p:cTn>
                                        <p:tgtEl>
                                          <p:spTgt spid="56">
                                            <p:txEl>
                                              <p:pRg st="0" end="0"/>
                                            </p:txEl>
                                          </p:spTgt>
                                        </p:tgtEl>
                                        <p:attrNameLst>
                                          <p:attrName>style.visibility</p:attrName>
                                        </p:attrNameLst>
                                      </p:cBhvr>
                                      <p:to>
                                        <p:strVal val="visible"/>
                                      </p:to>
                                    </p:set>
                                    <p:anim calcmode="lin" valueType="num">
                                      <p:cBhvr additive="base">
                                        <p:cTn id="82" dur="500" fill="hold"/>
                                        <p:tgtEl>
                                          <p:spTgt spid="56">
                                            <p:txEl>
                                              <p:pRg st="0" end="0"/>
                                            </p:txEl>
                                          </p:spTgt>
                                        </p:tgtEl>
                                        <p:attrNameLst>
                                          <p:attrName>ppt_x</p:attrName>
                                        </p:attrNameLst>
                                      </p:cBhvr>
                                      <p:tavLst>
                                        <p:tav tm="0">
                                          <p:val>
                                            <p:strVal val="1+#ppt_w/2"/>
                                          </p:val>
                                        </p:tav>
                                        <p:tav tm="100000">
                                          <p:val>
                                            <p:strVal val="#ppt_x"/>
                                          </p:val>
                                        </p:tav>
                                      </p:tavLst>
                                    </p:anim>
                                    <p:anim calcmode="lin" valueType="num">
                                      <p:cBhvr additive="base">
                                        <p:cTn id="83" dur="500" fill="hold"/>
                                        <p:tgtEl>
                                          <p:spTgt spid="56">
                                            <p:txEl>
                                              <p:pRg st="0" end="0"/>
                                            </p:txEl>
                                          </p:spTgt>
                                        </p:tgtEl>
                                        <p:attrNameLst>
                                          <p:attrName>ppt_y</p:attrName>
                                        </p:attrNameLst>
                                      </p:cBhvr>
                                      <p:tavLst>
                                        <p:tav tm="0">
                                          <p:val>
                                            <p:strVal val="#ppt_y"/>
                                          </p:val>
                                        </p:tav>
                                        <p:tav tm="100000">
                                          <p:val>
                                            <p:strVal val="#ppt_y"/>
                                          </p:val>
                                        </p:tav>
                                      </p:tavLst>
                                    </p:anim>
                                  </p:childTnLst>
                                </p:cTn>
                              </p:par>
                            </p:childTnLst>
                          </p:cTn>
                        </p:par>
                        <p:par>
                          <p:cTn id="84" fill="hold">
                            <p:stCondLst>
                              <p:cond delay="5150"/>
                            </p:stCondLst>
                            <p:childTnLst>
                              <p:par>
                                <p:cTn id="85" presetID="22" presetClass="entr" presetSubtype="2" fill="hold" nodeType="afterEffect">
                                  <p:stCondLst>
                                    <p:cond delay="0"/>
                                  </p:stCondLst>
                                  <p:childTnLst>
                                    <p:set>
                                      <p:cBhvr>
                                        <p:cTn id="86" dur="1" fill="hold">
                                          <p:stCondLst>
                                            <p:cond delay="0"/>
                                          </p:stCondLst>
                                        </p:cTn>
                                        <p:tgtEl>
                                          <p:spTgt spid="61"/>
                                        </p:tgtEl>
                                        <p:attrNameLst>
                                          <p:attrName>style.visibility</p:attrName>
                                        </p:attrNameLst>
                                      </p:cBhvr>
                                      <p:to>
                                        <p:strVal val="visible"/>
                                      </p:to>
                                    </p:set>
                                    <p:animEffect transition="in" filter="wipe(right)">
                                      <p:cBhvr>
                                        <p:cTn id="87" dur="500"/>
                                        <p:tgtEl>
                                          <p:spTgt spid="61"/>
                                        </p:tgtEl>
                                      </p:cBhvr>
                                    </p:animEffect>
                                  </p:childTnLst>
                                </p:cTn>
                              </p:par>
                            </p:childTnLst>
                          </p:cTn>
                        </p:par>
                        <p:par>
                          <p:cTn id="88" fill="hold">
                            <p:stCondLst>
                              <p:cond delay="5650"/>
                            </p:stCondLst>
                            <p:childTnLst>
                              <p:par>
                                <p:cTn id="89" presetID="2" presetClass="entr" presetSubtype="8" decel="100000" fill="hold" grpId="0" nodeType="afterEffect">
                                  <p:stCondLst>
                                    <p:cond delay="0"/>
                                  </p:stCondLst>
                                  <p:childTnLst>
                                    <p:set>
                                      <p:cBhvr>
                                        <p:cTn id="90" dur="1" fill="hold">
                                          <p:stCondLst>
                                            <p:cond delay="0"/>
                                          </p:stCondLst>
                                        </p:cTn>
                                        <p:tgtEl>
                                          <p:spTgt spid="62">
                                            <p:txEl>
                                              <p:pRg st="0" end="0"/>
                                            </p:txEl>
                                          </p:spTgt>
                                        </p:tgtEl>
                                        <p:attrNameLst>
                                          <p:attrName>style.visibility</p:attrName>
                                        </p:attrNameLst>
                                      </p:cBhvr>
                                      <p:to>
                                        <p:strVal val="visible"/>
                                      </p:to>
                                    </p:set>
                                    <p:anim calcmode="lin" valueType="num">
                                      <p:cBhvr additive="base">
                                        <p:cTn id="91" dur="500" fill="hold"/>
                                        <p:tgtEl>
                                          <p:spTgt spid="62">
                                            <p:txEl>
                                              <p:pRg st="0" end="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62">
                                            <p:txEl>
                                              <p:pRg st="0" end="0"/>
                                            </p:txEl>
                                          </p:spTgt>
                                        </p:tgtEl>
                                        <p:attrNameLst>
                                          <p:attrName>ppt_y</p:attrName>
                                        </p:attrNameLst>
                                      </p:cBhvr>
                                      <p:tavLst>
                                        <p:tav tm="0">
                                          <p:val>
                                            <p:strVal val="#ppt_y"/>
                                          </p:val>
                                        </p:tav>
                                        <p:tav tm="100000">
                                          <p:val>
                                            <p:strVal val="#ppt_y"/>
                                          </p:val>
                                        </p:tav>
                                      </p:tavLst>
                                    </p:anim>
                                  </p:childTnLst>
                                </p:cTn>
                              </p:par>
                              <p:par>
                                <p:cTn id="93" presetID="2" presetClass="entr" presetSubtype="8" decel="100000" fill="hold" grpId="0" nodeType="withEffect">
                                  <p:stCondLst>
                                    <p:cond delay="250"/>
                                  </p:stCondLst>
                                  <p:childTnLst>
                                    <p:set>
                                      <p:cBhvr>
                                        <p:cTn id="94" dur="1" fill="hold">
                                          <p:stCondLst>
                                            <p:cond delay="0"/>
                                          </p:stCondLst>
                                        </p:cTn>
                                        <p:tgtEl>
                                          <p:spTgt spid="63">
                                            <p:txEl>
                                              <p:pRg st="0" end="0"/>
                                            </p:txEl>
                                          </p:spTgt>
                                        </p:tgtEl>
                                        <p:attrNameLst>
                                          <p:attrName>style.visibility</p:attrName>
                                        </p:attrNameLst>
                                      </p:cBhvr>
                                      <p:to>
                                        <p:strVal val="visible"/>
                                      </p:to>
                                    </p:set>
                                    <p:anim calcmode="lin" valueType="num">
                                      <p:cBhvr additive="base">
                                        <p:cTn id="95" dur="500" fill="hold"/>
                                        <p:tgtEl>
                                          <p:spTgt spid="63">
                                            <p:txEl>
                                              <p:pRg st="0" end="0"/>
                                            </p:txEl>
                                          </p:spTgt>
                                        </p:tgtEl>
                                        <p:attrNameLst>
                                          <p:attrName>ppt_x</p:attrName>
                                        </p:attrNameLst>
                                      </p:cBhvr>
                                      <p:tavLst>
                                        <p:tav tm="0">
                                          <p:val>
                                            <p:strVal val="0-#ppt_w/2"/>
                                          </p:val>
                                        </p:tav>
                                        <p:tav tm="100000">
                                          <p:val>
                                            <p:strVal val="#ppt_x"/>
                                          </p:val>
                                        </p:tav>
                                      </p:tavLst>
                                    </p:anim>
                                    <p:anim calcmode="lin" valueType="num">
                                      <p:cBhvr additive="base">
                                        <p:cTn id="96" dur="500" fill="hold"/>
                                        <p:tgtEl>
                                          <p:spTgt spid="63">
                                            <p:txEl>
                                              <p:pRg st="0" end="0"/>
                                            </p:txEl>
                                          </p:spTgt>
                                        </p:tgtEl>
                                        <p:attrNameLst>
                                          <p:attrName>ppt_y</p:attrName>
                                        </p:attrNameLst>
                                      </p:cBhvr>
                                      <p:tavLst>
                                        <p:tav tm="0">
                                          <p:val>
                                            <p:strVal val="#ppt_y"/>
                                          </p:val>
                                        </p:tav>
                                        <p:tav tm="100000">
                                          <p:val>
                                            <p:strVal val="#ppt_y"/>
                                          </p:val>
                                        </p:tav>
                                      </p:tavLst>
                                    </p:anim>
                                  </p:childTnLst>
                                </p:cTn>
                              </p:par>
                            </p:childTnLst>
                          </p:cTn>
                        </p:par>
                        <p:par>
                          <p:cTn id="97" fill="hold">
                            <p:stCondLst>
                              <p:cond delay="6400"/>
                            </p:stCondLst>
                            <p:childTnLst>
                              <p:par>
                                <p:cTn id="98" presetID="22" presetClass="entr" presetSubtype="8" fill="hold" nodeType="afterEffect">
                                  <p:stCondLst>
                                    <p:cond delay="0"/>
                                  </p:stCondLst>
                                  <p:childTnLst>
                                    <p:set>
                                      <p:cBhvr>
                                        <p:cTn id="99" dur="1" fill="hold">
                                          <p:stCondLst>
                                            <p:cond delay="0"/>
                                          </p:stCondLst>
                                        </p:cTn>
                                        <p:tgtEl>
                                          <p:spTgt spid="64"/>
                                        </p:tgtEl>
                                        <p:attrNameLst>
                                          <p:attrName>style.visibility</p:attrName>
                                        </p:attrNameLst>
                                      </p:cBhvr>
                                      <p:to>
                                        <p:strVal val="visible"/>
                                      </p:to>
                                    </p:set>
                                    <p:animEffect transition="in" filter="wipe(left)">
                                      <p:cBhvr>
                                        <p:cTn id="100" dur="500"/>
                                        <p:tgtEl>
                                          <p:spTgt spid="64"/>
                                        </p:tgtEl>
                                      </p:cBhvr>
                                    </p:animEffect>
                                  </p:childTnLst>
                                </p:cTn>
                              </p:par>
                            </p:childTnLst>
                          </p:cTn>
                        </p:par>
                        <p:par>
                          <p:cTn id="101" fill="hold">
                            <p:stCondLst>
                              <p:cond delay="6900"/>
                            </p:stCondLst>
                            <p:childTnLst>
                              <p:par>
                                <p:cTn id="102" presetID="2" presetClass="entr" presetSubtype="2" decel="100000" fill="hold" grpId="0" nodeType="afterEffect">
                                  <p:stCondLst>
                                    <p:cond delay="0"/>
                                  </p:stCondLst>
                                  <p:childTnLst>
                                    <p:set>
                                      <p:cBhvr>
                                        <p:cTn id="103" dur="1" fill="hold">
                                          <p:stCondLst>
                                            <p:cond delay="0"/>
                                          </p:stCondLst>
                                        </p:cTn>
                                        <p:tgtEl>
                                          <p:spTgt spid="65">
                                            <p:txEl>
                                              <p:pRg st="0" end="0"/>
                                            </p:txEl>
                                          </p:spTgt>
                                        </p:tgtEl>
                                        <p:attrNameLst>
                                          <p:attrName>style.visibility</p:attrName>
                                        </p:attrNameLst>
                                      </p:cBhvr>
                                      <p:to>
                                        <p:strVal val="visible"/>
                                      </p:to>
                                    </p:set>
                                    <p:anim calcmode="lin" valueType="num">
                                      <p:cBhvr additive="base">
                                        <p:cTn id="104" dur="500" fill="hold"/>
                                        <p:tgtEl>
                                          <p:spTgt spid="65">
                                            <p:txEl>
                                              <p:pRg st="0" end="0"/>
                                            </p:txEl>
                                          </p:spTgt>
                                        </p:tgtEl>
                                        <p:attrNameLst>
                                          <p:attrName>ppt_x</p:attrName>
                                        </p:attrNameLst>
                                      </p:cBhvr>
                                      <p:tavLst>
                                        <p:tav tm="0">
                                          <p:val>
                                            <p:strVal val="1+#ppt_w/2"/>
                                          </p:val>
                                        </p:tav>
                                        <p:tav tm="100000">
                                          <p:val>
                                            <p:strVal val="#ppt_x"/>
                                          </p:val>
                                        </p:tav>
                                      </p:tavLst>
                                    </p:anim>
                                    <p:anim calcmode="lin" valueType="num">
                                      <p:cBhvr additive="base">
                                        <p:cTn id="105" dur="500" fill="hold"/>
                                        <p:tgtEl>
                                          <p:spTgt spid="65">
                                            <p:txEl>
                                              <p:pRg st="0" end="0"/>
                                            </p:txEl>
                                          </p:spTgt>
                                        </p:tgtEl>
                                        <p:attrNameLst>
                                          <p:attrName>ppt_y</p:attrName>
                                        </p:attrNameLst>
                                      </p:cBhvr>
                                      <p:tavLst>
                                        <p:tav tm="0">
                                          <p:val>
                                            <p:strVal val="#ppt_y"/>
                                          </p:val>
                                        </p:tav>
                                        <p:tav tm="100000">
                                          <p:val>
                                            <p:strVal val="#ppt_y"/>
                                          </p:val>
                                        </p:tav>
                                      </p:tavLst>
                                    </p:anim>
                                  </p:childTnLst>
                                </p:cTn>
                              </p:par>
                              <p:par>
                                <p:cTn id="106" presetID="2" presetClass="entr" presetSubtype="2" decel="100000" fill="hold" grpId="0" nodeType="withEffect">
                                  <p:stCondLst>
                                    <p:cond delay="250"/>
                                  </p:stCondLst>
                                  <p:childTnLst>
                                    <p:set>
                                      <p:cBhvr>
                                        <p:cTn id="107" dur="1" fill="hold">
                                          <p:stCondLst>
                                            <p:cond delay="0"/>
                                          </p:stCondLst>
                                        </p:cTn>
                                        <p:tgtEl>
                                          <p:spTgt spid="66">
                                            <p:txEl>
                                              <p:pRg st="0" end="0"/>
                                            </p:txEl>
                                          </p:spTgt>
                                        </p:tgtEl>
                                        <p:attrNameLst>
                                          <p:attrName>style.visibility</p:attrName>
                                        </p:attrNameLst>
                                      </p:cBhvr>
                                      <p:to>
                                        <p:strVal val="visible"/>
                                      </p:to>
                                    </p:set>
                                    <p:anim calcmode="lin" valueType="num">
                                      <p:cBhvr additive="base">
                                        <p:cTn id="108" dur="500" fill="hold"/>
                                        <p:tgtEl>
                                          <p:spTgt spid="66">
                                            <p:txEl>
                                              <p:pRg st="0" end="0"/>
                                            </p:txEl>
                                          </p:spTgt>
                                        </p:tgtEl>
                                        <p:attrNameLst>
                                          <p:attrName>ppt_x</p:attrName>
                                        </p:attrNameLst>
                                      </p:cBhvr>
                                      <p:tavLst>
                                        <p:tav tm="0">
                                          <p:val>
                                            <p:strVal val="1+#ppt_w/2"/>
                                          </p:val>
                                        </p:tav>
                                        <p:tav tm="100000">
                                          <p:val>
                                            <p:strVal val="#ppt_x"/>
                                          </p:val>
                                        </p:tav>
                                      </p:tavLst>
                                    </p:anim>
                                    <p:anim calcmode="lin" valueType="num">
                                      <p:cBhvr additive="base">
                                        <p:cTn id="109" dur="500" fill="hold"/>
                                        <p:tgtEl>
                                          <p:spTgt spid="6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9" grpId="0" animBg="1"/>
      <p:bldP spid="27" grpId="0" animBg="1"/>
      <p:bldP spid="28" grpId="0" animBg="1"/>
      <p:bldP spid="29" grpId="0" animBg="1"/>
      <p:bldP spid="34" grpId="0" build="p">
        <p:tmplLst>
          <p:tmpl lvl="1">
            <p:tnLst>
              <p:par>
                <p:cTn presetID="2" presetClass="entr" presetSubtype="1" decel="100000" fill="hold" nodeType="withEffect">
                  <p:stCondLst>
                    <p:cond delay="1250"/>
                  </p:stCondLst>
                  <p:iterate type="lt">
                    <p:tmPct val="10000"/>
                  </p:iterate>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0-#ppt_h/2"/>
                          </p:val>
                        </p:tav>
                        <p:tav tm="100000">
                          <p:val>
                            <p:strVal val="#ppt_y"/>
                          </p:val>
                        </p:tav>
                      </p:tavLst>
                    </p:anim>
                  </p:childTnLst>
                </p:cTn>
              </p:par>
            </p:tnLst>
          </p:tmpl>
        </p:tmplLst>
      </p:bldP>
      <p:bldP spid="45" grpId="0" build="p">
        <p:tmplLst>
          <p:tmpl lvl="1">
            <p:tnLst>
              <p:par>
                <p:cTn presetID="2" presetClass="entr" presetSubtype="6" decel="10000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1+#ppt_w/2"/>
                          </p:val>
                        </p:tav>
                        <p:tav tm="100000">
                          <p:val>
                            <p:strVal val="#ppt_x"/>
                          </p:val>
                        </p:tav>
                      </p:tavLst>
                    </p:anim>
                    <p:anim calcmode="lin" valueType="num">
                      <p:cBhvr additive="base">
                        <p:cTn dur="500" fill="hold"/>
                        <p:tgtEl>
                          <p:spTgt spid="45"/>
                        </p:tgtEl>
                        <p:attrNameLst>
                          <p:attrName>ppt_y</p:attrName>
                        </p:attrNameLst>
                      </p:cBhvr>
                      <p:tavLst>
                        <p:tav tm="0">
                          <p:val>
                            <p:strVal val="1+#ppt_h/2"/>
                          </p:val>
                        </p:tav>
                        <p:tav tm="100000">
                          <p:val>
                            <p:strVal val="#ppt_y"/>
                          </p:val>
                        </p:tav>
                      </p:tavLst>
                    </p:anim>
                  </p:childTnLst>
                </p:cTn>
              </p:par>
            </p:tnLst>
          </p:tmpl>
        </p:tmplLst>
      </p:bldP>
      <p:bldP spid="46" grpId="0" build="p">
        <p:tmplLst>
          <p:tmpl lvl="1">
            <p:tnLst>
              <p:par>
                <p:cTn presetID="2" presetClass="entr" presetSubtype="12" decel="100000" fill="hold" nodeType="withEffect">
                  <p:stCondLst>
                    <p:cond delay="25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0-#ppt_w/2"/>
                          </p:val>
                        </p:tav>
                        <p:tav tm="100000">
                          <p:val>
                            <p:strVal val="#ppt_x"/>
                          </p:val>
                        </p:tav>
                      </p:tavLst>
                    </p:anim>
                    <p:anim calcmode="lin" valueType="num">
                      <p:cBhvr additive="base">
                        <p:cTn dur="500" fill="hold"/>
                        <p:tgtEl>
                          <p:spTgt spid="46"/>
                        </p:tgtEl>
                        <p:attrNameLst>
                          <p:attrName>ppt_y</p:attrName>
                        </p:attrNameLst>
                      </p:cBhvr>
                      <p:tavLst>
                        <p:tav tm="0">
                          <p:val>
                            <p:strVal val="1+#ppt_h/2"/>
                          </p:val>
                        </p:tav>
                        <p:tav tm="100000">
                          <p:val>
                            <p:strVal val="#ppt_y"/>
                          </p:val>
                        </p:tav>
                      </p:tavLst>
                    </p:anim>
                  </p:childTnLst>
                </p:cTn>
              </p:par>
            </p:tnLst>
          </p:tmpl>
        </p:tmplLst>
      </p:bldP>
      <p:bldP spid="47" grpId="0" build="p">
        <p:tmplLst>
          <p:tmpl lvl="1">
            <p:tnLst>
              <p:par>
                <p:cTn presetID="2" presetClass="entr" presetSubtype="3" decel="100000" fill="hold" nodeType="withEffect">
                  <p:stCondLst>
                    <p:cond delay="50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1+#ppt_w/2"/>
                          </p:val>
                        </p:tav>
                        <p:tav tm="100000">
                          <p:val>
                            <p:strVal val="#ppt_x"/>
                          </p:val>
                        </p:tav>
                      </p:tavLst>
                    </p:anim>
                    <p:anim calcmode="lin" valueType="num">
                      <p:cBhvr additive="base">
                        <p:cTn dur="500" fill="hold"/>
                        <p:tgtEl>
                          <p:spTgt spid="47"/>
                        </p:tgtEl>
                        <p:attrNameLst>
                          <p:attrName>ppt_y</p:attrName>
                        </p:attrNameLst>
                      </p:cBhvr>
                      <p:tavLst>
                        <p:tav tm="0">
                          <p:val>
                            <p:strVal val="0-#ppt_h/2"/>
                          </p:val>
                        </p:tav>
                        <p:tav tm="100000">
                          <p:val>
                            <p:strVal val="#ppt_y"/>
                          </p:val>
                        </p:tav>
                      </p:tavLst>
                    </p:anim>
                  </p:childTnLst>
                </p:cTn>
              </p:par>
            </p:tnLst>
          </p:tmpl>
        </p:tmplLst>
      </p:bldP>
      <p:bldP spid="51" grpId="0" build="p">
        <p:tmplLst>
          <p:tmpl lvl="1">
            <p:tnLst>
              <p:par>
                <p:cTn presetID="2" presetClass="entr" presetSubtype="9" decel="100000" fill="hold" nodeType="withEffect">
                  <p:stCondLst>
                    <p:cond delay="75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fill="hold"/>
                        <p:tgtEl>
                          <p:spTgt spid="51"/>
                        </p:tgtEl>
                        <p:attrNameLst>
                          <p:attrName>ppt_x</p:attrName>
                        </p:attrNameLst>
                      </p:cBhvr>
                      <p:tavLst>
                        <p:tav tm="0">
                          <p:val>
                            <p:strVal val="0-#ppt_w/2"/>
                          </p:val>
                        </p:tav>
                        <p:tav tm="100000">
                          <p:val>
                            <p:strVal val="#ppt_x"/>
                          </p:val>
                        </p:tav>
                      </p:tavLst>
                    </p:anim>
                    <p:anim calcmode="lin" valueType="num">
                      <p:cBhvr additive="base">
                        <p:cTn dur="500" fill="hold"/>
                        <p:tgtEl>
                          <p:spTgt spid="51"/>
                        </p:tgtEl>
                        <p:attrNameLst>
                          <p:attrName>ppt_y</p:attrName>
                        </p:attrNameLst>
                      </p:cBhvr>
                      <p:tavLst>
                        <p:tav tm="0">
                          <p:val>
                            <p:strVal val="0-#ppt_h/2"/>
                          </p:val>
                        </p:tav>
                        <p:tav tm="100000">
                          <p:val>
                            <p:strVal val="#ppt_y"/>
                          </p:val>
                        </p:tav>
                      </p:tavLst>
                    </p:anim>
                  </p:childTnLst>
                </p:cTn>
              </p:par>
            </p:tnLst>
          </p:tmpl>
        </p:tmplLst>
      </p:bldP>
      <p:bldP spid="52" grpId="0" build="p">
        <p:tmplLst>
          <p:tmpl lvl="1">
            <p:tnLst>
              <p:par>
                <p:cTn presetID="2" presetClass="entr" presetSubtype="8" decel="100000" fill="hold" nodeType="after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0-#ppt_w/2"/>
                          </p:val>
                        </p:tav>
                        <p:tav tm="100000">
                          <p:val>
                            <p:strVal val="#ppt_x"/>
                          </p:val>
                        </p:tav>
                      </p:tavLst>
                    </p:anim>
                    <p:anim calcmode="lin" valueType="num">
                      <p:cBhvr additive="base">
                        <p:cTn dur="500" fill="hold"/>
                        <p:tgtEl>
                          <p:spTgt spid="52"/>
                        </p:tgtEl>
                        <p:attrNameLst>
                          <p:attrName>ppt_y</p:attrName>
                        </p:attrNameLst>
                      </p:cBhvr>
                      <p:tavLst>
                        <p:tav tm="0">
                          <p:val>
                            <p:strVal val="#ppt_y"/>
                          </p:val>
                        </p:tav>
                        <p:tav tm="100000">
                          <p:val>
                            <p:strVal val="#ppt_y"/>
                          </p:val>
                        </p:tav>
                      </p:tavLst>
                    </p:anim>
                  </p:childTnLst>
                </p:cTn>
              </p:par>
            </p:tnLst>
          </p:tmpl>
        </p:tmplLst>
      </p:bldP>
      <p:bldP spid="53" grpId="0" build="p">
        <p:tmplLst>
          <p:tmpl lvl="1">
            <p:tnLst>
              <p:par>
                <p:cTn presetID="2" presetClass="entr" presetSubtype="8" decel="10000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500" fill="hold"/>
                        <p:tgtEl>
                          <p:spTgt spid="53"/>
                        </p:tgtEl>
                        <p:attrNameLst>
                          <p:attrName>ppt_x</p:attrName>
                        </p:attrNameLst>
                      </p:cBhvr>
                      <p:tavLst>
                        <p:tav tm="0">
                          <p:val>
                            <p:strVal val="0-#ppt_w/2"/>
                          </p:val>
                        </p:tav>
                        <p:tav tm="100000">
                          <p:val>
                            <p:strVal val="#ppt_x"/>
                          </p:val>
                        </p:tav>
                      </p:tavLst>
                    </p:anim>
                    <p:anim calcmode="lin" valueType="num">
                      <p:cBhvr additive="base">
                        <p:cTn dur="500" fill="hold"/>
                        <p:tgtEl>
                          <p:spTgt spid="53"/>
                        </p:tgtEl>
                        <p:attrNameLst>
                          <p:attrName>ppt_y</p:attrName>
                        </p:attrNameLst>
                      </p:cBhvr>
                      <p:tavLst>
                        <p:tav tm="0">
                          <p:val>
                            <p:strVal val="#ppt_y"/>
                          </p:val>
                        </p:tav>
                        <p:tav tm="100000">
                          <p:val>
                            <p:strVal val="#ppt_y"/>
                          </p:val>
                        </p:tav>
                      </p:tavLst>
                    </p:anim>
                  </p:childTnLst>
                </p:cTn>
              </p:par>
            </p:tnLst>
          </p:tmpl>
        </p:tmplLst>
      </p:bldP>
      <p:bldP spid="55" grpId="0" build="p">
        <p:tmplLst>
          <p:tmpl lvl="1">
            <p:tnLst>
              <p:par>
                <p:cTn presetID="2" presetClass="entr" presetSubtype="2" decel="100000" fill="hold" nodeType="afterEffect">
                  <p:stCondLst>
                    <p:cond delay="0"/>
                  </p:stCondLst>
                  <p:childTnLst>
                    <p:set>
                      <p:cBhvr>
                        <p:cTn dur="1" fill="hold">
                          <p:stCondLst>
                            <p:cond delay="0"/>
                          </p:stCondLst>
                        </p:cTn>
                        <p:tgtEl>
                          <p:spTgt spid="55"/>
                        </p:tgtEl>
                        <p:attrNameLst>
                          <p:attrName>style.visibility</p:attrName>
                        </p:attrNameLst>
                      </p:cBhvr>
                      <p:to>
                        <p:strVal val="visible"/>
                      </p:to>
                    </p:set>
                    <p:anim calcmode="lin" valueType="num">
                      <p:cBhvr additive="base">
                        <p:cTn dur="500" fill="hold"/>
                        <p:tgtEl>
                          <p:spTgt spid="55"/>
                        </p:tgtEl>
                        <p:attrNameLst>
                          <p:attrName>ppt_x</p:attrName>
                        </p:attrNameLst>
                      </p:cBhvr>
                      <p:tavLst>
                        <p:tav tm="0">
                          <p:val>
                            <p:strVal val="1+#ppt_w/2"/>
                          </p:val>
                        </p:tav>
                        <p:tav tm="100000">
                          <p:val>
                            <p:strVal val="#ppt_x"/>
                          </p:val>
                        </p:tav>
                      </p:tavLst>
                    </p:anim>
                    <p:anim calcmode="lin" valueType="num">
                      <p:cBhvr additive="base">
                        <p:cTn dur="500" fill="hold"/>
                        <p:tgtEl>
                          <p:spTgt spid="55"/>
                        </p:tgtEl>
                        <p:attrNameLst>
                          <p:attrName>ppt_y</p:attrName>
                        </p:attrNameLst>
                      </p:cBhvr>
                      <p:tavLst>
                        <p:tav tm="0">
                          <p:val>
                            <p:strVal val="#ppt_y"/>
                          </p:val>
                        </p:tav>
                        <p:tav tm="100000">
                          <p:val>
                            <p:strVal val="#ppt_y"/>
                          </p:val>
                        </p:tav>
                      </p:tavLst>
                    </p:anim>
                  </p:childTnLst>
                </p:cTn>
              </p:par>
            </p:tnLst>
          </p:tmpl>
        </p:tmplLst>
      </p:bldP>
      <p:bldP spid="56" grpId="0" build="p">
        <p:tmplLst>
          <p:tmpl lvl="1">
            <p:tnLst>
              <p:par>
                <p:cTn presetID="2" presetClass="entr" presetSubtype="2" decel="100000" fill="hold" nodeType="withEffect">
                  <p:stCondLst>
                    <p:cond delay="25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1+#ppt_w/2"/>
                          </p:val>
                        </p:tav>
                        <p:tav tm="100000">
                          <p:val>
                            <p:strVal val="#ppt_x"/>
                          </p:val>
                        </p:tav>
                      </p:tavLst>
                    </p:anim>
                    <p:anim calcmode="lin" valueType="num">
                      <p:cBhvr additive="base">
                        <p:cTn dur="500" fill="hold"/>
                        <p:tgtEl>
                          <p:spTgt spid="56"/>
                        </p:tgtEl>
                        <p:attrNameLst>
                          <p:attrName>ppt_y</p:attrName>
                        </p:attrNameLst>
                      </p:cBhvr>
                      <p:tavLst>
                        <p:tav tm="0">
                          <p:val>
                            <p:strVal val="#ppt_y"/>
                          </p:val>
                        </p:tav>
                        <p:tav tm="100000">
                          <p:val>
                            <p:strVal val="#ppt_y"/>
                          </p:val>
                        </p:tav>
                      </p:tavLst>
                    </p:anim>
                  </p:childTnLst>
                </p:cTn>
              </p:par>
            </p:tnLst>
          </p:tmpl>
        </p:tmplLst>
      </p:bldP>
      <p:bldP spid="62" grpId="0" build="p">
        <p:tmplLst>
          <p:tmpl lvl="1">
            <p:tnLst>
              <p:par>
                <p:cTn presetID="2" presetClass="entr" presetSubtype="8"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500" fill="hold"/>
                        <p:tgtEl>
                          <p:spTgt spid="62"/>
                        </p:tgtEl>
                        <p:attrNameLst>
                          <p:attrName>ppt_x</p:attrName>
                        </p:attrNameLst>
                      </p:cBhvr>
                      <p:tavLst>
                        <p:tav tm="0">
                          <p:val>
                            <p:strVal val="0-#ppt_w/2"/>
                          </p:val>
                        </p:tav>
                        <p:tav tm="100000">
                          <p:val>
                            <p:strVal val="#ppt_x"/>
                          </p:val>
                        </p:tav>
                      </p:tavLst>
                    </p:anim>
                    <p:anim calcmode="lin" valueType="num">
                      <p:cBhvr additive="base">
                        <p:cTn dur="500" fill="hold"/>
                        <p:tgtEl>
                          <p:spTgt spid="62"/>
                        </p:tgtEl>
                        <p:attrNameLst>
                          <p:attrName>ppt_y</p:attrName>
                        </p:attrNameLst>
                      </p:cBhvr>
                      <p:tavLst>
                        <p:tav tm="0">
                          <p:val>
                            <p:strVal val="#ppt_y"/>
                          </p:val>
                        </p:tav>
                        <p:tav tm="100000">
                          <p:val>
                            <p:strVal val="#ppt_y"/>
                          </p:val>
                        </p:tav>
                      </p:tavLst>
                    </p:anim>
                  </p:childTnLst>
                </p:cTn>
              </p:par>
            </p:tnLst>
          </p:tmpl>
        </p:tmplLst>
      </p:bldP>
      <p:bldP spid="63" grpId="0" build="p">
        <p:tmplLst>
          <p:tmpl lvl="1">
            <p:tnLst>
              <p:par>
                <p:cTn presetID="2" presetClass="entr" presetSubtype="8" decel="100000" fill="hold" nodeType="withEffect">
                  <p:stCondLst>
                    <p:cond delay="25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fill="hold"/>
                        <p:tgtEl>
                          <p:spTgt spid="63"/>
                        </p:tgtEl>
                        <p:attrNameLst>
                          <p:attrName>ppt_x</p:attrName>
                        </p:attrNameLst>
                      </p:cBhvr>
                      <p:tavLst>
                        <p:tav tm="0">
                          <p:val>
                            <p:strVal val="0-#ppt_w/2"/>
                          </p:val>
                        </p:tav>
                        <p:tav tm="100000">
                          <p:val>
                            <p:strVal val="#ppt_x"/>
                          </p:val>
                        </p:tav>
                      </p:tavLst>
                    </p:anim>
                    <p:anim calcmode="lin" valueType="num">
                      <p:cBhvr additive="base">
                        <p:cTn dur="500" fill="hold"/>
                        <p:tgtEl>
                          <p:spTgt spid="63"/>
                        </p:tgtEl>
                        <p:attrNameLst>
                          <p:attrName>ppt_y</p:attrName>
                        </p:attrNameLst>
                      </p:cBhvr>
                      <p:tavLst>
                        <p:tav tm="0">
                          <p:val>
                            <p:strVal val="#ppt_y"/>
                          </p:val>
                        </p:tav>
                        <p:tav tm="100000">
                          <p:val>
                            <p:strVal val="#ppt_y"/>
                          </p:val>
                        </p:tav>
                      </p:tavLst>
                    </p:anim>
                  </p:childTnLst>
                </p:cTn>
              </p:par>
            </p:tnLst>
          </p:tmpl>
        </p:tmplLst>
      </p:bldP>
      <p:bldP spid="65" grpId="0" build="p">
        <p:tmplLst>
          <p:tmpl lvl="1">
            <p:tnLst>
              <p:par>
                <p:cTn presetID="2" presetClass="entr" presetSubtype="2" decel="100000" fill="hold" nodeType="afterEffect">
                  <p:stCondLst>
                    <p:cond delay="0"/>
                  </p:stCondLst>
                  <p:childTnLst>
                    <p:set>
                      <p:cBhvr>
                        <p:cTn dur="1" fill="hold">
                          <p:stCondLst>
                            <p:cond delay="0"/>
                          </p:stCondLst>
                        </p:cTn>
                        <p:tgtEl>
                          <p:spTgt spid="65"/>
                        </p:tgtEl>
                        <p:attrNameLst>
                          <p:attrName>style.visibility</p:attrName>
                        </p:attrNameLst>
                      </p:cBhvr>
                      <p:to>
                        <p:strVal val="visible"/>
                      </p:to>
                    </p:set>
                    <p:anim calcmode="lin" valueType="num">
                      <p:cBhvr additive="base">
                        <p:cTn dur="500" fill="hold"/>
                        <p:tgtEl>
                          <p:spTgt spid="65"/>
                        </p:tgtEl>
                        <p:attrNameLst>
                          <p:attrName>ppt_x</p:attrName>
                        </p:attrNameLst>
                      </p:cBhvr>
                      <p:tavLst>
                        <p:tav tm="0">
                          <p:val>
                            <p:strVal val="1+#ppt_w/2"/>
                          </p:val>
                        </p:tav>
                        <p:tav tm="100000">
                          <p:val>
                            <p:strVal val="#ppt_x"/>
                          </p:val>
                        </p:tav>
                      </p:tavLst>
                    </p:anim>
                    <p:anim calcmode="lin" valueType="num">
                      <p:cBhvr additive="base">
                        <p:cTn dur="500" fill="hold"/>
                        <p:tgtEl>
                          <p:spTgt spid="65"/>
                        </p:tgtEl>
                        <p:attrNameLst>
                          <p:attrName>ppt_y</p:attrName>
                        </p:attrNameLst>
                      </p:cBhvr>
                      <p:tavLst>
                        <p:tav tm="0">
                          <p:val>
                            <p:strVal val="#ppt_y"/>
                          </p:val>
                        </p:tav>
                        <p:tav tm="100000">
                          <p:val>
                            <p:strVal val="#ppt_y"/>
                          </p:val>
                        </p:tav>
                      </p:tavLst>
                    </p:anim>
                  </p:childTnLst>
                </p:cTn>
              </p:par>
            </p:tnLst>
          </p:tmpl>
        </p:tmplLst>
      </p:bldP>
      <p:bldP spid="66" grpId="0" build="p">
        <p:tmplLst>
          <p:tmpl lvl="1">
            <p:tnLst>
              <p:par>
                <p:cTn presetID="2" presetClass="entr" presetSubtype="2" decel="100000" fill="hold" nodeType="withEffect">
                  <p:stCondLst>
                    <p:cond delay="25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500" fill="hold"/>
                        <p:tgtEl>
                          <p:spTgt spid="66"/>
                        </p:tgtEl>
                        <p:attrNameLst>
                          <p:attrName>ppt_x</p:attrName>
                        </p:attrNameLst>
                      </p:cBhvr>
                      <p:tavLst>
                        <p:tav tm="0">
                          <p:val>
                            <p:strVal val="1+#ppt_w/2"/>
                          </p:val>
                        </p:tav>
                        <p:tav tm="100000">
                          <p:val>
                            <p:strVal val="#ppt_x"/>
                          </p:val>
                        </p:tav>
                      </p:tavLst>
                    </p:anim>
                    <p:anim calcmode="lin" valueType="num">
                      <p:cBhvr additive="base">
                        <p:cTn dur="500" fill="hold"/>
                        <p:tgtEl>
                          <p:spTgt spid="6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on Title">
    <p:spTree>
      <p:nvGrpSpPr>
        <p:cNvPr id="1" name=""/>
        <p:cNvGrpSpPr/>
        <p:nvPr/>
      </p:nvGrpSpPr>
      <p:grpSpPr>
        <a:xfrm>
          <a:off x="0" y="0"/>
          <a:ext cx="0" cy="0"/>
          <a:chOff x="0" y="0"/>
          <a:chExt cx="0" cy="0"/>
        </a:xfrm>
      </p:grpSpPr>
      <p:pic>
        <p:nvPicPr>
          <p:cNvPr id="13" name="図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0238" y="7655945"/>
            <a:ext cx="11019680" cy="1368152"/>
          </a:xfrm>
          <a:prstGeom prst="rect">
            <a:avLst/>
          </a:prstGeom>
        </p:spPr>
      </p:pic>
      <p:pic>
        <p:nvPicPr>
          <p:cNvPr id="12" name="図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4294" y="8167210"/>
            <a:ext cx="12313369" cy="856887"/>
          </a:xfrm>
          <a:prstGeom prst="rect">
            <a:avLst/>
          </a:prstGeom>
        </p:spPr>
      </p:pic>
      <p:sp>
        <p:nvSpPr>
          <p:cNvPr id="3" name="サブタイトル 2"/>
          <p:cNvSpPr>
            <a:spLocks noGrp="1"/>
          </p:cNvSpPr>
          <p:nvPr>
            <p:ph type="subTitle" idx="1" hasCustomPrompt="1"/>
          </p:nvPr>
        </p:nvSpPr>
        <p:spPr>
          <a:xfrm>
            <a:off x="1510358" y="8743900"/>
            <a:ext cx="15620598" cy="864096"/>
          </a:xfrm>
        </p:spPr>
        <p:txBody>
          <a:bodyPr>
            <a:noAutofit/>
          </a:bodyPr>
          <a:lstStyle>
            <a:lvl1pPr marL="0" indent="0" algn="l">
              <a:lnSpc>
                <a:spcPts val="3000"/>
              </a:lnSpc>
              <a:buNone/>
              <a:defRPr sz="4400" i="0" baseline="0">
                <a:solidFill>
                  <a:srgbClr val="525252"/>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 name="タイトル 1"/>
          <p:cNvSpPr>
            <a:spLocks noGrp="1"/>
          </p:cNvSpPr>
          <p:nvPr>
            <p:ph type="ctrTitle" hasCustomPrompt="1"/>
          </p:nvPr>
        </p:nvSpPr>
        <p:spPr>
          <a:xfrm>
            <a:off x="1510358" y="7735788"/>
            <a:ext cx="15625736" cy="1008112"/>
          </a:xfrm>
        </p:spPr>
        <p:txBody>
          <a:bodyPr anchor="b">
            <a:noAutofit/>
          </a:bodyPr>
          <a:lstStyle>
            <a:lvl1pPr algn="l">
              <a:lnSpc>
                <a:spcPts val="6000"/>
              </a:lnSpc>
              <a:defRPr sz="9600" baseline="0"/>
            </a:lvl1pPr>
          </a:lstStyle>
          <a:p>
            <a:r>
              <a:rPr lang="en-US" altLang="ja-JP" dirty="0" smtClean="0"/>
              <a:t/>
            </a:r>
            <a:br>
              <a:rPr lang="en-US" altLang="ja-JP" dirty="0" smtClean="0"/>
            </a:br>
            <a:r>
              <a:rPr lang="en-US" altLang="ja-JP" dirty="0" smtClean="0"/>
              <a:t>SECTION TITLE HERE</a:t>
            </a:r>
            <a:endParaRPr lang="en-US" dirty="0"/>
          </a:p>
        </p:txBody>
      </p:sp>
    </p:spTree>
    <p:extLst>
      <p:ext uri="{BB962C8B-B14F-4D97-AF65-F5344CB8AC3E}">
        <p14:creationId xmlns:p14="http://schemas.microsoft.com/office/powerpoint/2010/main" val="102778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3" decel="100000" fill="hold"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1+#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decel="10000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2" decel="78000" fill="hold" grpId="0" nodeType="withEffect">
                                  <p:stCondLst>
                                    <p:cond delay="0"/>
                                  </p:stCondLst>
                                  <p:iterate type="lt">
                                    <p:tmPct val="10000"/>
                                  </p:iterate>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1+#ppt_w/2"/>
                                          </p:val>
                                        </p:tav>
                                        <p:tav tm="100000">
                                          <p:val>
                                            <p:strVal val="#ppt_x"/>
                                          </p:val>
                                        </p:tav>
                                      </p:tavLst>
                                    </p:anim>
                                    <p:anim calcmode="lin" valueType="num">
                                      <p:cBhvr additive="base">
                                        <p:cTn id="16" dur="500" fill="hold"/>
                                        <p:tgtEl>
                                          <p:spTgt spid="2"/>
                                        </p:tgtEl>
                                        <p:attrNameLst>
                                          <p:attrName>ppt_y</p:attrName>
                                        </p:attrNameLst>
                                      </p:cBhvr>
                                      <p:tavLst>
                                        <p:tav tm="0">
                                          <p:val>
                                            <p:strVal val="#ppt_y"/>
                                          </p:val>
                                        </p:tav>
                                        <p:tav tm="100000">
                                          <p:val>
                                            <p:strVal val="#ppt_y"/>
                                          </p:val>
                                        </p:tav>
                                      </p:tavLst>
                                    </p:anim>
                                  </p:childTnLst>
                                </p:cTn>
                              </p:par>
                              <p:par>
                                <p:cTn id="17" presetID="2" presetClass="entr" presetSubtype="4" decel="64000" fill="hold" grpId="0" nodeType="with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64000"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Map">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9" name="図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62287" y="2911252"/>
            <a:ext cx="10729190" cy="6035170"/>
          </a:xfrm>
          <a:prstGeom prst="rect">
            <a:avLst/>
          </a:prstGeom>
        </p:spPr>
      </p:pic>
      <p:sp>
        <p:nvSpPr>
          <p:cNvPr id="11" name="直角三角形 10"/>
          <p:cNvSpPr/>
          <p:nvPr userDrawn="1"/>
        </p:nvSpPr>
        <p:spPr>
          <a:xfrm rot="10800000">
            <a:off x="1597398" y="4408388"/>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1294334" y="3415308"/>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34" name="直角三角形 33"/>
          <p:cNvSpPr/>
          <p:nvPr userDrawn="1"/>
        </p:nvSpPr>
        <p:spPr>
          <a:xfrm rot="10800000">
            <a:off x="2950518" y="6511652"/>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テキスト プレースホルダー 22"/>
          <p:cNvSpPr>
            <a:spLocks noGrp="1"/>
          </p:cNvSpPr>
          <p:nvPr>
            <p:ph type="body" sz="quarter" idx="16" hasCustomPrompt="1"/>
          </p:nvPr>
        </p:nvSpPr>
        <p:spPr>
          <a:xfrm>
            <a:off x="2647454" y="5518572"/>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46" name="直角三角形 45"/>
          <p:cNvSpPr/>
          <p:nvPr userDrawn="1"/>
        </p:nvSpPr>
        <p:spPr>
          <a:xfrm rot="10800000">
            <a:off x="5470798" y="4083304"/>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テキスト プレースホルダー 22"/>
          <p:cNvSpPr>
            <a:spLocks noGrp="1"/>
          </p:cNvSpPr>
          <p:nvPr>
            <p:ph type="body" sz="quarter" idx="17" hasCustomPrompt="1"/>
          </p:nvPr>
        </p:nvSpPr>
        <p:spPr>
          <a:xfrm>
            <a:off x="5167734" y="3090224"/>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1" name="直角三角形 50"/>
          <p:cNvSpPr/>
          <p:nvPr userDrawn="1"/>
        </p:nvSpPr>
        <p:spPr>
          <a:xfrm rot="10800000">
            <a:off x="5665850" y="5988184"/>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テキスト プレースホルダー 22"/>
          <p:cNvSpPr>
            <a:spLocks noGrp="1"/>
          </p:cNvSpPr>
          <p:nvPr>
            <p:ph type="body" sz="quarter" idx="18" hasCustomPrompt="1"/>
          </p:nvPr>
        </p:nvSpPr>
        <p:spPr>
          <a:xfrm>
            <a:off x="5362786" y="4995104"/>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3" name="直角三角形 52"/>
          <p:cNvSpPr/>
          <p:nvPr userDrawn="1"/>
        </p:nvSpPr>
        <p:spPr>
          <a:xfrm rot="10800000">
            <a:off x="8138766" y="4451909"/>
            <a:ext cx="561032" cy="561032"/>
          </a:xfrm>
          <a:prstGeom prst="rtTriangle">
            <a:avLst/>
          </a:prstGeom>
          <a:solidFill>
            <a:srgbClr val="02B8AD">
              <a:alpha val="40000"/>
            </a:srgb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テキスト プレースホルダー 22"/>
          <p:cNvSpPr>
            <a:spLocks noGrp="1"/>
          </p:cNvSpPr>
          <p:nvPr>
            <p:ph type="body" sz="quarter" idx="19" hasCustomPrompt="1"/>
          </p:nvPr>
        </p:nvSpPr>
        <p:spPr>
          <a:xfrm>
            <a:off x="7835702" y="3458829"/>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sp>
        <p:nvSpPr>
          <p:cNvPr id="55" name="直角三角形 54"/>
          <p:cNvSpPr/>
          <p:nvPr userDrawn="1"/>
        </p:nvSpPr>
        <p:spPr>
          <a:xfrm rot="10800000">
            <a:off x="9471894" y="7030362"/>
            <a:ext cx="561032" cy="561032"/>
          </a:xfrm>
          <a:prstGeom prst="rtTriangle">
            <a:avLst/>
          </a:prstGeom>
          <a:solidFill>
            <a:schemeClr val="accent1">
              <a:alpha val="40000"/>
            </a:schemeClr>
          </a:solidFill>
          <a:ln>
            <a:noFill/>
          </a:ln>
          <a:effectLst>
            <a:outerShdw blurRad="76200" dir="13500000" sy="23000" kx="1200000" algn="b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テキスト プレースホルダー 22"/>
          <p:cNvSpPr>
            <a:spLocks noGrp="1"/>
          </p:cNvSpPr>
          <p:nvPr>
            <p:ph type="body" sz="quarter" idx="20" hasCustomPrompt="1"/>
          </p:nvPr>
        </p:nvSpPr>
        <p:spPr>
          <a:xfrm>
            <a:off x="9168830" y="6037282"/>
            <a:ext cx="1152128" cy="1080120"/>
          </a:xfrm>
        </p:spPr>
        <p:txBody>
          <a:bodyPr anchor="ctr">
            <a:normAutofit/>
          </a:bodyPr>
          <a:lstStyle>
            <a:lvl1pPr algn="ctr">
              <a:defRPr sz="6000">
                <a:solidFill>
                  <a:srgbClr val="525252"/>
                </a:solidFill>
                <a:latin typeface="+mj-lt"/>
              </a:defRPr>
            </a:lvl1pPr>
          </a:lstStyle>
          <a:p>
            <a:pPr lvl="0"/>
            <a:r>
              <a:rPr lang="en-US" dirty="0" smtClean="0"/>
              <a:t>00</a:t>
            </a:r>
            <a:endParaRPr lang="en-US" dirty="0"/>
          </a:p>
        </p:txBody>
      </p:sp>
      <p:pic>
        <p:nvPicPr>
          <p:cNvPr id="57" name="図 5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71398" y="4207396"/>
            <a:ext cx="6624736" cy="473992"/>
          </a:xfrm>
          <a:prstGeom prst="rect">
            <a:avLst/>
          </a:prstGeom>
        </p:spPr>
      </p:pic>
      <p:sp>
        <p:nvSpPr>
          <p:cNvPr id="58" name="テキスト プレースホルダー 5"/>
          <p:cNvSpPr>
            <a:spLocks noGrp="1"/>
          </p:cNvSpPr>
          <p:nvPr>
            <p:ph type="body" sz="quarter" idx="14" hasCustomPrompt="1"/>
          </p:nvPr>
        </p:nvSpPr>
        <p:spPr>
          <a:xfrm>
            <a:off x="11014620" y="4798894"/>
            <a:ext cx="6697538"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テキスト プレースホルダー 22"/>
          <p:cNvSpPr>
            <a:spLocks noGrp="1"/>
          </p:cNvSpPr>
          <p:nvPr>
            <p:ph type="body" sz="quarter" idx="13" hasCustomPrompt="1"/>
          </p:nvPr>
        </p:nvSpPr>
        <p:spPr>
          <a:xfrm>
            <a:off x="11014620" y="3703340"/>
            <a:ext cx="6640294"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122805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6" presetClass="entr" presetSubtype="32" fill="hold"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circle(out)">
                                      <p:cBhvr>
                                        <p:cTn id="24" dur="500"/>
                                        <p:tgtEl>
                                          <p:spTgt spid="9"/>
                                        </p:tgtEl>
                                      </p:cBhvr>
                                    </p:animEffect>
                                  </p:childTnLst>
                                </p:cTn>
                              </p:par>
                            </p:childTnLst>
                          </p:cTn>
                        </p:par>
                        <p:par>
                          <p:cTn id="25" fill="hold">
                            <p:stCondLst>
                              <p:cond delay="1250"/>
                            </p:stCondLst>
                            <p:childTnLst>
                              <p:par>
                                <p:cTn id="26" presetID="2" presetClass="entr" presetSubtype="1" decel="100000" fill="hold" grpId="0" nodeType="after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additive="base">
                                        <p:cTn id="28" dur="500" fill="hold"/>
                                        <p:tgtEl>
                                          <p:spTgt spid="11"/>
                                        </p:tgtEl>
                                        <p:attrNameLst>
                                          <p:attrName>ppt_x</p:attrName>
                                        </p:attrNameLst>
                                      </p:cBhvr>
                                      <p:tavLst>
                                        <p:tav tm="0">
                                          <p:val>
                                            <p:strVal val="#ppt_x"/>
                                          </p:val>
                                        </p:tav>
                                        <p:tav tm="100000">
                                          <p:val>
                                            <p:strVal val="#ppt_x"/>
                                          </p:val>
                                        </p:tav>
                                      </p:tavLst>
                                    </p:anim>
                                    <p:anim calcmode="lin" valueType="num">
                                      <p:cBhvr additive="base">
                                        <p:cTn id="29" dur="500" fill="hold"/>
                                        <p:tgtEl>
                                          <p:spTgt spid="11"/>
                                        </p:tgtEl>
                                        <p:attrNameLst>
                                          <p:attrName>ppt_y</p:attrName>
                                        </p:attrNameLst>
                                      </p:cBhvr>
                                      <p:tavLst>
                                        <p:tav tm="0">
                                          <p:val>
                                            <p:strVal val="0-#ppt_h/2"/>
                                          </p:val>
                                        </p:tav>
                                        <p:tav tm="100000">
                                          <p:val>
                                            <p:strVal val="#ppt_y"/>
                                          </p:val>
                                        </p:tav>
                                      </p:tavLst>
                                    </p:anim>
                                  </p:childTnLst>
                                </p:cTn>
                              </p:par>
                              <p:par>
                                <p:cTn id="30" presetID="2" presetClass="entr" presetSubtype="1" decel="100000" fill="hold" grpId="0" nodeType="withEffect">
                                  <p:stCondLst>
                                    <p:cond delay="0"/>
                                  </p:stCondLst>
                                  <p:childTnLst>
                                    <p:set>
                                      <p:cBhvr>
                                        <p:cTn id="31" dur="1" fill="hold">
                                          <p:stCondLst>
                                            <p:cond delay="0"/>
                                          </p:stCondLst>
                                        </p:cTn>
                                        <p:tgtEl>
                                          <p:spTgt spid="29">
                                            <p:txEl>
                                              <p:pRg st="0" end="0"/>
                                            </p:txEl>
                                          </p:spTgt>
                                        </p:tgtEl>
                                        <p:attrNameLst>
                                          <p:attrName>style.visibility</p:attrName>
                                        </p:attrNameLst>
                                      </p:cBhvr>
                                      <p:to>
                                        <p:strVal val="visible"/>
                                      </p:to>
                                    </p:set>
                                    <p:anim calcmode="lin" valueType="num">
                                      <p:cBhvr additive="base">
                                        <p:cTn id="32" dur="500" fill="hold"/>
                                        <p:tgtEl>
                                          <p:spTgt spid="29">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9">
                                            <p:txEl>
                                              <p:pRg st="0" end="0"/>
                                            </p:txEl>
                                          </p:spTgt>
                                        </p:tgtEl>
                                        <p:attrNameLst>
                                          <p:attrName>ppt_y</p:attrName>
                                        </p:attrNameLst>
                                      </p:cBhvr>
                                      <p:tavLst>
                                        <p:tav tm="0">
                                          <p:val>
                                            <p:strVal val="0-#ppt_h/2"/>
                                          </p:val>
                                        </p:tav>
                                        <p:tav tm="100000">
                                          <p:val>
                                            <p:strVal val="#ppt_y"/>
                                          </p:val>
                                        </p:tav>
                                      </p:tavLst>
                                    </p:anim>
                                  </p:childTnLst>
                                </p:cTn>
                              </p:par>
                            </p:childTnLst>
                          </p:cTn>
                        </p:par>
                        <p:par>
                          <p:cTn id="34" fill="hold">
                            <p:stCondLst>
                              <p:cond delay="1750"/>
                            </p:stCondLst>
                            <p:childTnLst>
                              <p:par>
                                <p:cTn id="35" presetID="2" presetClass="entr" presetSubtype="1" decel="100000" fill="hold" grpId="0" nodeType="after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additive="base">
                                        <p:cTn id="37" dur="500" fill="hold"/>
                                        <p:tgtEl>
                                          <p:spTgt spid="34"/>
                                        </p:tgtEl>
                                        <p:attrNameLst>
                                          <p:attrName>ppt_x</p:attrName>
                                        </p:attrNameLst>
                                      </p:cBhvr>
                                      <p:tavLst>
                                        <p:tav tm="0">
                                          <p:val>
                                            <p:strVal val="#ppt_x"/>
                                          </p:val>
                                        </p:tav>
                                        <p:tav tm="100000">
                                          <p:val>
                                            <p:strVal val="#ppt_x"/>
                                          </p:val>
                                        </p:tav>
                                      </p:tavLst>
                                    </p:anim>
                                    <p:anim calcmode="lin" valueType="num">
                                      <p:cBhvr additive="base">
                                        <p:cTn id="38" dur="500" fill="hold"/>
                                        <p:tgtEl>
                                          <p:spTgt spid="34"/>
                                        </p:tgtEl>
                                        <p:attrNameLst>
                                          <p:attrName>ppt_y</p:attrName>
                                        </p:attrNameLst>
                                      </p:cBhvr>
                                      <p:tavLst>
                                        <p:tav tm="0">
                                          <p:val>
                                            <p:strVal val="0-#ppt_h/2"/>
                                          </p:val>
                                        </p:tav>
                                        <p:tav tm="100000">
                                          <p:val>
                                            <p:strVal val="#ppt_y"/>
                                          </p:val>
                                        </p:tav>
                                      </p:tavLst>
                                    </p:anim>
                                  </p:childTnLst>
                                </p:cTn>
                              </p:par>
                              <p:par>
                                <p:cTn id="39" presetID="2" presetClass="entr" presetSubtype="1" decel="100000" fill="hold" grpId="0" nodeType="withEffect">
                                  <p:stCondLst>
                                    <p:cond delay="0"/>
                                  </p:stCondLst>
                                  <p:childTnLst>
                                    <p:set>
                                      <p:cBhvr>
                                        <p:cTn id="40" dur="1" fill="hold">
                                          <p:stCondLst>
                                            <p:cond delay="0"/>
                                          </p:stCondLst>
                                        </p:cTn>
                                        <p:tgtEl>
                                          <p:spTgt spid="45">
                                            <p:txEl>
                                              <p:pRg st="0" end="0"/>
                                            </p:txEl>
                                          </p:spTgt>
                                        </p:tgtEl>
                                        <p:attrNameLst>
                                          <p:attrName>style.visibility</p:attrName>
                                        </p:attrNameLst>
                                      </p:cBhvr>
                                      <p:to>
                                        <p:strVal val="visible"/>
                                      </p:to>
                                    </p:set>
                                    <p:anim calcmode="lin" valueType="num">
                                      <p:cBhvr additive="base">
                                        <p:cTn id="41"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5">
                                            <p:txEl>
                                              <p:pRg st="0" end="0"/>
                                            </p:txEl>
                                          </p:spTgt>
                                        </p:tgtEl>
                                        <p:attrNameLst>
                                          <p:attrName>ppt_y</p:attrName>
                                        </p:attrNameLst>
                                      </p:cBhvr>
                                      <p:tavLst>
                                        <p:tav tm="0">
                                          <p:val>
                                            <p:strVal val="0-#ppt_h/2"/>
                                          </p:val>
                                        </p:tav>
                                        <p:tav tm="100000">
                                          <p:val>
                                            <p:strVal val="#ppt_y"/>
                                          </p:val>
                                        </p:tav>
                                      </p:tavLst>
                                    </p:anim>
                                  </p:childTnLst>
                                </p:cTn>
                              </p:par>
                            </p:childTnLst>
                          </p:cTn>
                        </p:par>
                        <p:par>
                          <p:cTn id="43" fill="hold">
                            <p:stCondLst>
                              <p:cond delay="2250"/>
                            </p:stCondLst>
                            <p:childTnLst>
                              <p:par>
                                <p:cTn id="44" presetID="2" presetClass="entr" presetSubtype="1" decel="100000" fill="hold" grpId="0" nodeType="afterEffect">
                                  <p:stCondLst>
                                    <p:cond delay="0"/>
                                  </p:stCondLst>
                                  <p:childTnLst>
                                    <p:set>
                                      <p:cBhvr>
                                        <p:cTn id="45" dur="1" fill="hold">
                                          <p:stCondLst>
                                            <p:cond delay="0"/>
                                          </p:stCondLst>
                                        </p:cTn>
                                        <p:tgtEl>
                                          <p:spTgt spid="46"/>
                                        </p:tgtEl>
                                        <p:attrNameLst>
                                          <p:attrName>style.visibility</p:attrName>
                                        </p:attrNameLst>
                                      </p:cBhvr>
                                      <p:to>
                                        <p:strVal val="visible"/>
                                      </p:to>
                                    </p:set>
                                    <p:anim calcmode="lin" valueType="num">
                                      <p:cBhvr additive="base">
                                        <p:cTn id="46" dur="500" fill="hold"/>
                                        <p:tgtEl>
                                          <p:spTgt spid="46"/>
                                        </p:tgtEl>
                                        <p:attrNameLst>
                                          <p:attrName>ppt_x</p:attrName>
                                        </p:attrNameLst>
                                      </p:cBhvr>
                                      <p:tavLst>
                                        <p:tav tm="0">
                                          <p:val>
                                            <p:strVal val="#ppt_x"/>
                                          </p:val>
                                        </p:tav>
                                        <p:tav tm="100000">
                                          <p:val>
                                            <p:strVal val="#ppt_x"/>
                                          </p:val>
                                        </p:tav>
                                      </p:tavLst>
                                    </p:anim>
                                    <p:anim calcmode="lin" valueType="num">
                                      <p:cBhvr additive="base">
                                        <p:cTn id="47" dur="500" fill="hold"/>
                                        <p:tgtEl>
                                          <p:spTgt spid="46"/>
                                        </p:tgtEl>
                                        <p:attrNameLst>
                                          <p:attrName>ppt_y</p:attrName>
                                        </p:attrNameLst>
                                      </p:cBhvr>
                                      <p:tavLst>
                                        <p:tav tm="0">
                                          <p:val>
                                            <p:strVal val="0-#ppt_h/2"/>
                                          </p:val>
                                        </p:tav>
                                        <p:tav tm="100000">
                                          <p:val>
                                            <p:strVal val="#ppt_y"/>
                                          </p:val>
                                        </p:tav>
                                      </p:tavLst>
                                    </p:anim>
                                  </p:childTnLst>
                                </p:cTn>
                              </p:par>
                              <p:par>
                                <p:cTn id="48" presetID="2" presetClass="entr" presetSubtype="1" decel="100000" fill="hold" grpId="0" nodeType="withEffect">
                                  <p:stCondLst>
                                    <p:cond delay="0"/>
                                  </p:stCondLst>
                                  <p:childTnLst>
                                    <p:set>
                                      <p:cBhvr>
                                        <p:cTn id="49" dur="1" fill="hold">
                                          <p:stCondLst>
                                            <p:cond delay="0"/>
                                          </p:stCondLst>
                                        </p:cTn>
                                        <p:tgtEl>
                                          <p:spTgt spid="47">
                                            <p:txEl>
                                              <p:pRg st="0" end="0"/>
                                            </p:txEl>
                                          </p:spTgt>
                                        </p:tgtEl>
                                        <p:attrNameLst>
                                          <p:attrName>style.visibility</p:attrName>
                                        </p:attrNameLst>
                                      </p:cBhvr>
                                      <p:to>
                                        <p:strVal val="visible"/>
                                      </p:to>
                                    </p:set>
                                    <p:anim calcmode="lin" valueType="num">
                                      <p:cBhvr additive="base">
                                        <p:cTn id="50" dur="500" fill="hold"/>
                                        <p:tgtEl>
                                          <p:spTgt spid="47">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7">
                                            <p:txEl>
                                              <p:pRg st="0" end="0"/>
                                            </p:txEl>
                                          </p:spTgt>
                                        </p:tgtEl>
                                        <p:attrNameLst>
                                          <p:attrName>ppt_y</p:attrName>
                                        </p:attrNameLst>
                                      </p:cBhvr>
                                      <p:tavLst>
                                        <p:tav tm="0">
                                          <p:val>
                                            <p:strVal val="0-#ppt_h/2"/>
                                          </p:val>
                                        </p:tav>
                                        <p:tav tm="100000">
                                          <p:val>
                                            <p:strVal val="#ppt_y"/>
                                          </p:val>
                                        </p:tav>
                                      </p:tavLst>
                                    </p:anim>
                                  </p:childTnLst>
                                </p:cTn>
                              </p:par>
                            </p:childTnLst>
                          </p:cTn>
                        </p:par>
                        <p:par>
                          <p:cTn id="52" fill="hold">
                            <p:stCondLst>
                              <p:cond delay="2750"/>
                            </p:stCondLst>
                            <p:childTnLst>
                              <p:par>
                                <p:cTn id="53" presetID="2" presetClass="entr" presetSubtype="1" decel="100000" fill="hold" grpId="0" nodeType="afterEffect">
                                  <p:stCondLst>
                                    <p:cond delay="0"/>
                                  </p:stCondLst>
                                  <p:childTnLst>
                                    <p:set>
                                      <p:cBhvr>
                                        <p:cTn id="54" dur="1" fill="hold">
                                          <p:stCondLst>
                                            <p:cond delay="0"/>
                                          </p:stCondLst>
                                        </p:cTn>
                                        <p:tgtEl>
                                          <p:spTgt spid="51"/>
                                        </p:tgtEl>
                                        <p:attrNameLst>
                                          <p:attrName>style.visibility</p:attrName>
                                        </p:attrNameLst>
                                      </p:cBhvr>
                                      <p:to>
                                        <p:strVal val="visible"/>
                                      </p:to>
                                    </p:set>
                                    <p:anim calcmode="lin" valueType="num">
                                      <p:cBhvr additive="base">
                                        <p:cTn id="55" dur="500" fill="hold"/>
                                        <p:tgtEl>
                                          <p:spTgt spid="51"/>
                                        </p:tgtEl>
                                        <p:attrNameLst>
                                          <p:attrName>ppt_x</p:attrName>
                                        </p:attrNameLst>
                                      </p:cBhvr>
                                      <p:tavLst>
                                        <p:tav tm="0">
                                          <p:val>
                                            <p:strVal val="#ppt_x"/>
                                          </p:val>
                                        </p:tav>
                                        <p:tav tm="100000">
                                          <p:val>
                                            <p:strVal val="#ppt_x"/>
                                          </p:val>
                                        </p:tav>
                                      </p:tavLst>
                                    </p:anim>
                                    <p:anim calcmode="lin" valueType="num">
                                      <p:cBhvr additive="base">
                                        <p:cTn id="56" dur="500" fill="hold"/>
                                        <p:tgtEl>
                                          <p:spTgt spid="51"/>
                                        </p:tgtEl>
                                        <p:attrNameLst>
                                          <p:attrName>ppt_y</p:attrName>
                                        </p:attrNameLst>
                                      </p:cBhvr>
                                      <p:tavLst>
                                        <p:tav tm="0">
                                          <p:val>
                                            <p:strVal val="0-#ppt_h/2"/>
                                          </p:val>
                                        </p:tav>
                                        <p:tav tm="100000">
                                          <p:val>
                                            <p:strVal val="#ppt_y"/>
                                          </p:val>
                                        </p:tav>
                                      </p:tavLst>
                                    </p:anim>
                                  </p:childTnLst>
                                </p:cTn>
                              </p:par>
                              <p:par>
                                <p:cTn id="57" presetID="2" presetClass="entr" presetSubtype="1" decel="100000" fill="hold" grpId="0" nodeType="withEffect">
                                  <p:stCondLst>
                                    <p:cond delay="0"/>
                                  </p:stCondLst>
                                  <p:childTnLst>
                                    <p:set>
                                      <p:cBhvr>
                                        <p:cTn id="58" dur="1" fill="hold">
                                          <p:stCondLst>
                                            <p:cond delay="0"/>
                                          </p:stCondLst>
                                        </p:cTn>
                                        <p:tgtEl>
                                          <p:spTgt spid="52">
                                            <p:txEl>
                                              <p:pRg st="0" end="0"/>
                                            </p:txEl>
                                          </p:spTgt>
                                        </p:tgtEl>
                                        <p:attrNameLst>
                                          <p:attrName>style.visibility</p:attrName>
                                        </p:attrNameLst>
                                      </p:cBhvr>
                                      <p:to>
                                        <p:strVal val="visible"/>
                                      </p:to>
                                    </p:set>
                                    <p:anim calcmode="lin" valueType="num">
                                      <p:cBhvr additive="base">
                                        <p:cTn id="59"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52">
                                            <p:txEl>
                                              <p:pRg st="0" end="0"/>
                                            </p:txEl>
                                          </p:spTgt>
                                        </p:tgtEl>
                                        <p:attrNameLst>
                                          <p:attrName>ppt_y</p:attrName>
                                        </p:attrNameLst>
                                      </p:cBhvr>
                                      <p:tavLst>
                                        <p:tav tm="0">
                                          <p:val>
                                            <p:strVal val="0-#ppt_h/2"/>
                                          </p:val>
                                        </p:tav>
                                        <p:tav tm="100000">
                                          <p:val>
                                            <p:strVal val="#ppt_y"/>
                                          </p:val>
                                        </p:tav>
                                      </p:tavLst>
                                    </p:anim>
                                  </p:childTnLst>
                                </p:cTn>
                              </p:par>
                            </p:childTnLst>
                          </p:cTn>
                        </p:par>
                        <p:par>
                          <p:cTn id="61" fill="hold">
                            <p:stCondLst>
                              <p:cond delay="3250"/>
                            </p:stCondLst>
                            <p:childTnLst>
                              <p:par>
                                <p:cTn id="62" presetID="2" presetClass="entr" presetSubtype="1" decel="100000" fill="hold" grpId="0" nodeType="afterEffect">
                                  <p:stCondLst>
                                    <p:cond delay="0"/>
                                  </p:stCondLst>
                                  <p:childTnLst>
                                    <p:set>
                                      <p:cBhvr>
                                        <p:cTn id="63" dur="1" fill="hold">
                                          <p:stCondLst>
                                            <p:cond delay="0"/>
                                          </p:stCondLst>
                                        </p:cTn>
                                        <p:tgtEl>
                                          <p:spTgt spid="53"/>
                                        </p:tgtEl>
                                        <p:attrNameLst>
                                          <p:attrName>style.visibility</p:attrName>
                                        </p:attrNameLst>
                                      </p:cBhvr>
                                      <p:to>
                                        <p:strVal val="visible"/>
                                      </p:to>
                                    </p:set>
                                    <p:anim calcmode="lin" valueType="num">
                                      <p:cBhvr additive="base">
                                        <p:cTn id="64" dur="500" fill="hold"/>
                                        <p:tgtEl>
                                          <p:spTgt spid="53"/>
                                        </p:tgtEl>
                                        <p:attrNameLst>
                                          <p:attrName>ppt_x</p:attrName>
                                        </p:attrNameLst>
                                      </p:cBhvr>
                                      <p:tavLst>
                                        <p:tav tm="0">
                                          <p:val>
                                            <p:strVal val="#ppt_x"/>
                                          </p:val>
                                        </p:tav>
                                        <p:tav tm="100000">
                                          <p:val>
                                            <p:strVal val="#ppt_x"/>
                                          </p:val>
                                        </p:tav>
                                      </p:tavLst>
                                    </p:anim>
                                    <p:anim calcmode="lin" valueType="num">
                                      <p:cBhvr additive="base">
                                        <p:cTn id="65" dur="500" fill="hold"/>
                                        <p:tgtEl>
                                          <p:spTgt spid="53"/>
                                        </p:tgtEl>
                                        <p:attrNameLst>
                                          <p:attrName>ppt_y</p:attrName>
                                        </p:attrNameLst>
                                      </p:cBhvr>
                                      <p:tavLst>
                                        <p:tav tm="0">
                                          <p:val>
                                            <p:strVal val="0-#ppt_h/2"/>
                                          </p:val>
                                        </p:tav>
                                        <p:tav tm="100000">
                                          <p:val>
                                            <p:strVal val="#ppt_y"/>
                                          </p:val>
                                        </p:tav>
                                      </p:tavLst>
                                    </p:anim>
                                  </p:childTnLst>
                                </p:cTn>
                              </p:par>
                              <p:par>
                                <p:cTn id="66" presetID="2" presetClass="entr" presetSubtype="1" decel="100000" fill="hold" grpId="0" nodeType="withEffect">
                                  <p:stCondLst>
                                    <p:cond delay="0"/>
                                  </p:stCondLst>
                                  <p:childTnLst>
                                    <p:set>
                                      <p:cBhvr>
                                        <p:cTn id="67" dur="1" fill="hold">
                                          <p:stCondLst>
                                            <p:cond delay="0"/>
                                          </p:stCondLst>
                                        </p:cTn>
                                        <p:tgtEl>
                                          <p:spTgt spid="54">
                                            <p:txEl>
                                              <p:pRg st="0" end="0"/>
                                            </p:txEl>
                                          </p:spTgt>
                                        </p:tgtEl>
                                        <p:attrNameLst>
                                          <p:attrName>style.visibility</p:attrName>
                                        </p:attrNameLst>
                                      </p:cBhvr>
                                      <p:to>
                                        <p:strVal val="visible"/>
                                      </p:to>
                                    </p:set>
                                    <p:anim calcmode="lin" valueType="num">
                                      <p:cBhvr additive="base">
                                        <p:cTn id="68"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54">
                                            <p:txEl>
                                              <p:pRg st="0" end="0"/>
                                            </p:txEl>
                                          </p:spTgt>
                                        </p:tgtEl>
                                        <p:attrNameLst>
                                          <p:attrName>ppt_y</p:attrName>
                                        </p:attrNameLst>
                                      </p:cBhvr>
                                      <p:tavLst>
                                        <p:tav tm="0">
                                          <p:val>
                                            <p:strVal val="0-#ppt_h/2"/>
                                          </p:val>
                                        </p:tav>
                                        <p:tav tm="100000">
                                          <p:val>
                                            <p:strVal val="#ppt_y"/>
                                          </p:val>
                                        </p:tav>
                                      </p:tavLst>
                                    </p:anim>
                                  </p:childTnLst>
                                </p:cTn>
                              </p:par>
                            </p:childTnLst>
                          </p:cTn>
                        </p:par>
                        <p:par>
                          <p:cTn id="70" fill="hold">
                            <p:stCondLst>
                              <p:cond delay="3750"/>
                            </p:stCondLst>
                            <p:childTnLst>
                              <p:par>
                                <p:cTn id="71" presetID="2" presetClass="entr" presetSubtype="1" decel="100000" fill="hold" grpId="0" nodeType="afterEffect">
                                  <p:stCondLst>
                                    <p:cond delay="0"/>
                                  </p:stCondLst>
                                  <p:childTnLst>
                                    <p:set>
                                      <p:cBhvr>
                                        <p:cTn id="72" dur="1" fill="hold">
                                          <p:stCondLst>
                                            <p:cond delay="0"/>
                                          </p:stCondLst>
                                        </p:cTn>
                                        <p:tgtEl>
                                          <p:spTgt spid="55"/>
                                        </p:tgtEl>
                                        <p:attrNameLst>
                                          <p:attrName>style.visibility</p:attrName>
                                        </p:attrNameLst>
                                      </p:cBhvr>
                                      <p:to>
                                        <p:strVal val="visible"/>
                                      </p:to>
                                    </p:set>
                                    <p:anim calcmode="lin" valueType="num">
                                      <p:cBhvr additive="base">
                                        <p:cTn id="73" dur="500" fill="hold"/>
                                        <p:tgtEl>
                                          <p:spTgt spid="55"/>
                                        </p:tgtEl>
                                        <p:attrNameLst>
                                          <p:attrName>ppt_x</p:attrName>
                                        </p:attrNameLst>
                                      </p:cBhvr>
                                      <p:tavLst>
                                        <p:tav tm="0">
                                          <p:val>
                                            <p:strVal val="#ppt_x"/>
                                          </p:val>
                                        </p:tav>
                                        <p:tav tm="100000">
                                          <p:val>
                                            <p:strVal val="#ppt_x"/>
                                          </p:val>
                                        </p:tav>
                                      </p:tavLst>
                                    </p:anim>
                                    <p:anim calcmode="lin" valueType="num">
                                      <p:cBhvr additive="base">
                                        <p:cTn id="74" dur="500" fill="hold"/>
                                        <p:tgtEl>
                                          <p:spTgt spid="55"/>
                                        </p:tgtEl>
                                        <p:attrNameLst>
                                          <p:attrName>ppt_y</p:attrName>
                                        </p:attrNameLst>
                                      </p:cBhvr>
                                      <p:tavLst>
                                        <p:tav tm="0">
                                          <p:val>
                                            <p:strVal val="0-#ppt_h/2"/>
                                          </p:val>
                                        </p:tav>
                                        <p:tav tm="100000">
                                          <p:val>
                                            <p:strVal val="#ppt_y"/>
                                          </p:val>
                                        </p:tav>
                                      </p:tavLst>
                                    </p:anim>
                                  </p:childTnLst>
                                </p:cTn>
                              </p:par>
                              <p:par>
                                <p:cTn id="75" presetID="2" presetClass="entr" presetSubtype="1" decel="100000" fill="hold" grpId="0" nodeType="withEffect">
                                  <p:stCondLst>
                                    <p:cond delay="0"/>
                                  </p:stCondLst>
                                  <p:childTnLst>
                                    <p:set>
                                      <p:cBhvr>
                                        <p:cTn id="76" dur="1" fill="hold">
                                          <p:stCondLst>
                                            <p:cond delay="0"/>
                                          </p:stCondLst>
                                        </p:cTn>
                                        <p:tgtEl>
                                          <p:spTgt spid="56">
                                            <p:txEl>
                                              <p:pRg st="0" end="0"/>
                                            </p:txEl>
                                          </p:spTgt>
                                        </p:tgtEl>
                                        <p:attrNameLst>
                                          <p:attrName>style.visibility</p:attrName>
                                        </p:attrNameLst>
                                      </p:cBhvr>
                                      <p:to>
                                        <p:strVal val="visible"/>
                                      </p:to>
                                    </p:set>
                                    <p:anim calcmode="lin" valueType="num">
                                      <p:cBhvr additive="base">
                                        <p:cTn id="77" dur="500" fill="hold"/>
                                        <p:tgtEl>
                                          <p:spTgt spid="56">
                                            <p:txEl>
                                              <p:pRg st="0" end="0"/>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56">
                                            <p:txEl>
                                              <p:pRg st="0" end="0"/>
                                            </p:txEl>
                                          </p:spTgt>
                                        </p:tgtEl>
                                        <p:attrNameLst>
                                          <p:attrName>ppt_y</p:attrName>
                                        </p:attrNameLst>
                                      </p:cBhvr>
                                      <p:tavLst>
                                        <p:tav tm="0">
                                          <p:val>
                                            <p:strVal val="0-#ppt_h/2"/>
                                          </p:val>
                                        </p:tav>
                                        <p:tav tm="100000">
                                          <p:val>
                                            <p:strVal val="#ppt_y"/>
                                          </p:val>
                                        </p:tav>
                                      </p:tavLst>
                                    </p:anim>
                                  </p:childTnLst>
                                </p:cTn>
                              </p:par>
                            </p:childTnLst>
                          </p:cTn>
                        </p:par>
                        <p:par>
                          <p:cTn id="79" fill="hold">
                            <p:stCondLst>
                              <p:cond delay="4250"/>
                            </p:stCondLst>
                            <p:childTnLst>
                              <p:par>
                                <p:cTn id="80" presetID="2" presetClass="entr" presetSubtype="8" decel="100000" fill="hold" nodeType="afterEffect">
                                  <p:stCondLst>
                                    <p:cond delay="500"/>
                                  </p:stCondLst>
                                  <p:childTnLst>
                                    <p:set>
                                      <p:cBhvr>
                                        <p:cTn id="81" dur="1" fill="hold">
                                          <p:stCondLst>
                                            <p:cond delay="0"/>
                                          </p:stCondLst>
                                        </p:cTn>
                                        <p:tgtEl>
                                          <p:spTgt spid="57"/>
                                        </p:tgtEl>
                                        <p:attrNameLst>
                                          <p:attrName>style.visibility</p:attrName>
                                        </p:attrNameLst>
                                      </p:cBhvr>
                                      <p:to>
                                        <p:strVal val="visible"/>
                                      </p:to>
                                    </p:set>
                                    <p:anim calcmode="lin" valueType="num">
                                      <p:cBhvr additive="base">
                                        <p:cTn id="82" dur="500" fill="hold"/>
                                        <p:tgtEl>
                                          <p:spTgt spid="57"/>
                                        </p:tgtEl>
                                        <p:attrNameLst>
                                          <p:attrName>ppt_x</p:attrName>
                                        </p:attrNameLst>
                                      </p:cBhvr>
                                      <p:tavLst>
                                        <p:tav tm="0">
                                          <p:val>
                                            <p:strVal val="0-#ppt_w/2"/>
                                          </p:val>
                                        </p:tav>
                                        <p:tav tm="100000">
                                          <p:val>
                                            <p:strVal val="#ppt_x"/>
                                          </p:val>
                                        </p:tav>
                                      </p:tavLst>
                                    </p:anim>
                                    <p:anim calcmode="lin" valueType="num">
                                      <p:cBhvr additive="base">
                                        <p:cTn id="83" dur="500" fill="hold"/>
                                        <p:tgtEl>
                                          <p:spTgt spid="57"/>
                                        </p:tgtEl>
                                        <p:attrNameLst>
                                          <p:attrName>ppt_y</p:attrName>
                                        </p:attrNameLst>
                                      </p:cBhvr>
                                      <p:tavLst>
                                        <p:tav tm="0">
                                          <p:val>
                                            <p:strVal val="#ppt_y"/>
                                          </p:val>
                                        </p:tav>
                                        <p:tav tm="100000">
                                          <p:val>
                                            <p:strVal val="#ppt_y"/>
                                          </p:val>
                                        </p:tav>
                                      </p:tavLst>
                                    </p:anim>
                                  </p:childTnLst>
                                </p:cTn>
                              </p:par>
                              <p:par>
                                <p:cTn id="84" presetID="2" presetClass="entr" presetSubtype="2" decel="100000" fill="hold" grpId="0" nodeType="withEffect">
                                  <p:stCondLst>
                                    <p:cond delay="500"/>
                                  </p:stCondLst>
                                  <p:childTnLst>
                                    <p:set>
                                      <p:cBhvr>
                                        <p:cTn id="85" dur="1" fill="hold">
                                          <p:stCondLst>
                                            <p:cond delay="0"/>
                                          </p:stCondLst>
                                        </p:cTn>
                                        <p:tgtEl>
                                          <p:spTgt spid="59">
                                            <p:txEl>
                                              <p:pRg st="0" end="0"/>
                                            </p:txEl>
                                          </p:spTgt>
                                        </p:tgtEl>
                                        <p:attrNameLst>
                                          <p:attrName>style.visibility</p:attrName>
                                        </p:attrNameLst>
                                      </p:cBhvr>
                                      <p:to>
                                        <p:strVal val="visible"/>
                                      </p:to>
                                    </p:set>
                                    <p:anim calcmode="lin" valueType="num">
                                      <p:cBhvr additive="base">
                                        <p:cTn id="86" dur="500" fill="hold"/>
                                        <p:tgtEl>
                                          <p:spTgt spid="59">
                                            <p:txEl>
                                              <p:pRg st="0" end="0"/>
                                            </p:txEl>
                                          </p:spTgt>
                                        </p:tgtEl>
                                        <p:attrNameLst>
                                          <p:attrName>ppt_x</p:attrName>
                                        </p:attrNameLst>
                                      </p:cBhvr>
                                      <p:tavLst>
                                        <p:tav tm="0">
                                          <p:val>
                                            <p:strVal val="1+#ppt_w/2"/>
                                          </p:val>
                                        </p:tav>
                                        <p:tav tm="100000">
                                          <p:val>
                                            <p:strVal val="#ppt_x"/>
                                          </p:val>
                                        </p:tav>
                                      </p:tavLst>
                                    </p:anim>
                                    <p:anim calcmode="lin" valueType="num">
                                      <p:cBhvr additive="base">
                                        <p:cTn id="87" dur="500" fill="hold"/>
                                        <p:tgtEl>
                                          <p:spTgt spid="59">
                                            <p:txEl>
                                              <p:pRg st="0" end="0"/>
                                            </p:txEl>
                                          </p:spTgt>
                                        </p:tgtEl>
                                        <p:attrNameLst>
                                          <p:attrName>ppt_y</p:attrName>
                                        </p:attrNameLst>
                                      </p:cBhvr>
                                      <p:tavLst>
                                        <p:tav tm="0">
                                          <p:val>
                                            <p:strVal val="#ppt_y"/>
                                          </p:val>
                                        </p:tav>
                                        <p:tav tm="100000">
                                          <p:val>
                                            <p:strVal val="#ppt_y"/>
                                          </p:val>
                                        </p:tav>
                                      </p:tavLst>
                                    </p:anim>
                                  </p:childTnLst>
                                </p:cTn>
                              </p:par>
                              <p:par>
                                <p:cTn id="88" presetID="2" presetClass="entr" presetSubtype="4" decel="100000" fill="hold" grpId="0" nodeType="withEffect">
                                  <p:stCondLst>
                                    <p:cond delay="500"/>
                                  </p:stCondLst>
                                  <p:childTnLst>
                                    <p:set>
                                      <p:cBhvr>
                                        <p:cTn id="89" dur="1" fill="hold">
                                          <p:stCondLst>
                                            <p:cond delay="0"/>
                                          </p:stCondLst>
                                        </p:cTn>
                                        <p:tgtEl>
                                          <p:spTgt spid="58">
                                            <p:txEl>
                                              <p:pRg st="0" end="0"/>
                                            </p:txEl>
                                          </p:spTgt>
                                        </p:tgtEl>
                                        <p:attrNameLst>
                                          <p:attrName>style.visibility</p:attrName>
                                        </p:attrNameLst>
                                      </p:cBhvr>
                                      <p:to>
                                        <p:strVal val="visible"/>
                                      </p:to>
                                    </p:set>
                                    <p:anim calcmode="lin" valueType="num">
                                      <p:cBhvr additive="base">
                                        <p:cTn id="90"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5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1" grpId="0" animBg="1"/>
      <p:bldP spid="29" grpId="0" build="p">
        <p:tmplLst>
          <p:tmpl lvl="1">
            <p:tnLst>
              <p:par>
                <p:cTn presetID="2" presetClass="entr" presetSubtype="1" decel="10000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ppt_x"/>
                          </p:val>
                        </p:tav>
                        <p:tav tm="100000">
                          <p:val>
                            <p:strVal val="#ppt_x"/>
                          </p:val>
                        </p:tav>
                      </p:tavLst>
                    </p:anim>
                    <p:anim calcmode="lin" valueType="num">
                      <p:cBhvr additive="base">
                        <p:cTn dur="500" fill="hold"/>
                        <p:tgtEl>
                          <p:spTgt spid="29"/>
                        </p:tgtEl>
                        <p:attrNameLst>
                          <p:attrName>ppt_y</p:attrName>
                        </p:attrNameLst>
                      </p:cBhvr>
                      <p:tavLst>
                        <p:tav tm="0">
                          <p:val>
                            <p:strVal val="0-#ppt_h/2"/>
                          </p:val>
                        </p:tav>
                        <p:tav tm="100000">
                          <p:val>
                            <p:strVal val="#ppt_y"/>
                          </p:val>
                        </p:tav>
                      </p:tavLst>
                    </p:anim>
                  </p:childTnLst>
                </p:cTn>
              </p:par>
            </p:tnLst>
          </p:tmpl>
        </p:tmplLst>
      </p:bldP>
      <p:bldP spid="34" grpId="0" animBg="1"/>
      <p:bldP spid="45" grpId="0" build="p">
        <p:tmplLst>
          <p:tmpl lvl="1">
            <p:tnLst>
              <p:par>
                <p:cTn presetID="2" presetClass="entr" presetSubtype="1" decel="100000" fill="hold" nodeType="with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ppt_x"/>
                          </p:val>
                        </p:tav>
                        <p:tav tm="100000">
                          <p:val>
                            <p:strVal val="#ppt_x"/>
                          </p:val>
                        </p:tav>
                      </p:tavLst>
                    </p:anim>
                    <p:anim calcmode="lin" valueType="num">
                      <p:cBhvr additive="base">
                        <p:cTn dur="500" fill="hold"/>
                        <p:tgtEl>
                          <p:spTgt spid="45"/>
                        </p:tgtEl>
                        <p:attrNameLst>
                          <p:attrName>ppt_y</p:attrName>
                        </p:attrNameLst>
                      </p:cBhvr>
                      <p:tavLst>
                        <p:tav tm="0">
                          <p:val>
                            <p:strVal val="0-#ppt_h/2"/>
                          </p:val>
                        </p:tav>
                        <p:tav tm="100000">
                          <p:val>
                            <p:strVal val="#ppt_y"/>
                          </p:val>
                        </p:tav>
                      </p:tavLst>
                    </p:anim>
                  </p:childTnLst>
                </p:cTn>
              </p:par>
            </p:tnLst>
          </p:tmpl>
        </p:tmplLst>
      </p:bldP>
      <p:bldP spid="46" grpId="0" animBg="1"/>
      <p:bldP spid="47" grpId="0" build="p">
        <p:tmplLst>
          <p:tmpl lvl="1">
            <p:tnLst>
              <p:par>
                <p:cTn presetID="2" presetClass="entr" presetSubtype="1" decel="100000" fill="hold" nodeType="with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ppt_x"/>
                          </p:val>
                        </p:tav>
                        <p:tav tm="100000">
                          <p:val>
                            <p:strVal val="#ppt_x"/>
                          </p:val>
                        </p:tav>
                      </p:tavLst>
                    </p:anim>
                    <p:anim calcmode="lin" valueType="num">
                      <p:cBhvr additive="base">
                        <p:cTn dur="500" fill="hold"/>
                        <p:tgtEl>
                          <p:spTgt spid="47"/>
                        </p:tgtEl>
                        <p:attrNameLst>
                          <p:attrName>ppt_y</p:attrName>
                        </p:attrNameLst>
                      </p:cBhvr>
                      <p:tavLst>
                        <p:tav tm="0">
                          <p:val>
                            <p:strVal val="0-#ppt_h/2"/>
                          </p:val>
                        </p:tav>
                        <p:tav tm="100000">
                          <p:val>
                            <p:strVal val="#ppt_y"/>
                          </p:val>
                        </p:tav>
                      </p:tavLst>
                    </p:anim>
                  </p:childTnLst>
                </p:cTn>
              </p:par>
            </p:tnLst>
          </p:tmpl>
        </p:tmplLst>
      </p:bldP>
      <p:bldP spid="51" grpId="0" animBg="1"/>
      <p:bldP spid="52" grpId="0" build="p">
        <p:tmplLst>
          <p:tmpl lvl="1">
            <p:tnLst>
              <p:par>
                <p:cTn presetID="2" presetClass="entr" presetSubtype="1" decel="100000" fill="hold" nodeType="with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0-#ppt_h/2"/>
                          </p:val>
                        </p:tav>
                        <p:tav tm="100000">
                          <p:val>
                            <p:strVal val="#ppt_y"/>
                          </p:val>
                        </p:tav>
                      </p:tavLst>
                    </p:anim>
                  </p:childTnLst>
                </p:cTn>
              </p:par>
            </p:tnLst>
          </p:tmpl>
        </p:tmplLst>
      </p:bldP>
      <p:bldP spid="53" grpId="0" animBg="1"/>
      <p:bldP spid="54" grpId="0" build="p">
        <p:tmplLst>
          <p:tmpl lvl="1">
            <p:tnLst>
              <p:par>
                <p:cTn presetID="2" presetClass="entr" presetSubtype="1" decel="100000" fill="hold" nodeType="with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500" fill="hold"/>
                        <p:tgtEl>
                          <p:spTgt spid="54"/>
                        </p:tgtEl>
                        <p:attrNameLst>
                          <p:attrName>ppt_x</p:attrName>
                        </p:attrNameLst>
                      </p:cBhvr>
                      <p:tavLst>
                        <p:tav tm="0">
                          <p:val>
                            <p:strVal val="#ppt_x"/>
                          </p:val>
                        </p:tav>
                        <p:tav tm="100000">
                          <p:val>
                            <p:strVal val="#ppt_x"/>
                          </p:val>
                        </p:tav>
                      </p:tavLst>
                    </p:anim>
                    <p:anim calcmode="lin" valueType="num">
                      <p:cBhvr additive="base">
                        <p:cTn dur="500" fill="hold"/>
                        <p:tgtEl>
                          <p:spTgt spid="54"/>
                        </p:tgtEl>
                        <p:attrNameLst>
                          <p:attrName>ppt_y</p:attrName>
                        </p:attrNameLst>
                      </p:cBhvr>
                      <p:tavLst>
                        <p:tav tm="0">
                          <p:val>
                            <p:strVal val="0-#ppt_h/2"/>
                          </p:val>
                        </p:tav>
                        <p:tav tm="100000">
                          <p:val>
                            <p:strVal val="#ppt_y"/>
                          </p:val>
                        </p:tav>
                      </p:tavLst>
                    </p:anim>
                  </p:childTnLst>
                </p:cTn>
              </p:par>
            </p:tnLst>
          </p:tmpl>
        </p:tmplLst>
      </p:bldP>
      <p:bldP spid="55" grpId="0" animBg="1"/>
      <p:bldP spid="56" grpId="0" build="p">
        <p:tmplLst>
          <p:tmpl lvl="1">
            <p:tnLst>
              <p:par>
                <p:cTn presetID="2" presetClass="entr" presetSubtype="1" decel="100000" fill="hold" nodeType="withEffect">
                  <p:stCondLst>
                    <p:cond delay="0"/>
                  </p:stCondLst>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ppt_x"/>
                          </p:val>
                        </p:tav>
                        <p:tav tm="100000">
                          <p:val>
                            <p:strVal val="#ppt_x"/>
                          </p:val>
                        </p:tav>
                      </p:tavLst>
                    </p:anim>
                    <p:anim calcmode="lin" valueType="num">
                      <p:cBhvr additive="base">
                        <p:cTn dur="500" fill="hold"/>
                        <p:tgtEl>
                          <p:spTgt spid="56"/>
                        </p:tgtEl>
                        <p:attrNameLst>
                          <p:attrName>ppt_y</p:attrName>
                        </p:attrNameLst>
                      </p:cBhvr>
                      <p:tavLst>
                        <p:tav tm="0">
                          <p:val>
                            <p:strVal val="0-#ppt_h/2"/>
                          </p:val>
                        </p:tav>
                        <p:tav tm="100000">
                          <p:val>
                            <p:strVal val="#ppt_y"/>
                          </p:val>
                        </p:tav>
                      </p:tavLst>
                    </p:anim>
                  </p:childTnLst>
                </p:cTn>
              </p:par>
            </p:tnLst>
          </p:tmpl>
        </p:tmplLst>
      </p:bldP>
      <p:bldP spid="58" grpId="0" build="p">
        <p:tmplLst>
          <p:tmpl lvl="1">
            <p:tnLst>
              <p:par>
                <p:cTn presetID="2" presetClass="entr" presetSubtype="4" decel="100000" fill="hold" nodeType="withEffect">
                  <p:stCondLst>
                    <p:cond delay="50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fill="hold"/>
                        <p:tgtEl>
                          <p:spTgt spid="58"/>
                        </p:tgtEl>
                        <p:attrNameLst>
                          <p:attrName>ppt_x</p:attrName>
                        </p:attrNameLst>
                      </p:cBhvr>
                      <p:tavLst>
                        <p:tav tm="0">
                          <p:val>
                            <p:strVal val="#ppt_x"/>
                          </p:val>
                        </p:tav>
                        <p:tav tm="100000">
                          <p:val>
                            <p:strVal val="#ppt_x"/>
                          </p:val>
                        </p:tav>
                      </p:tavLst>
                    </p:anim>
                    <p:anim calcmode="lin" valueType="num">
                      <p:cBhvr additive="base">
                        <p:cTn dur="500" fill="hold"/>
                        <p:tgtEl>
                          <p:spTgt spid="58"/>
                        </p:tgtEl>
                        <p:attrNameLst>
                          <p:attrName>ppt_y</p:attrName>
                        </p:attrNameLst>
                      </p:cBhvr>
                      <p:tavLst>
                        <p:tav tm="0">
                          <p:val>
                            <p:strVal val="1+#ppt_h/2"/>
                          </p:val>
                        </p:tav>
                        <p:tav tm="100000">
                          <p:val>
                            <p:strVal val="#ppt_y"/>
                          </p:val>
                        </p:tav>
                      </p:tavLst>
                    </p:anim>
                  </p:childTnLst>
                </p:cTn>
              </p:par>
            </p:tnLst>
          </p:tmpl>
        </p:tmplLst>
      </p:bldP>
      <p:bldP spid="59" grpId="0" build="p">
        <p:tmplLst>
          <p:tmpl lvl="1">
            <p:tnLst>
              <p:par>
                <p:cTn presetID="2" presetClass="entr" presetSubtype="2" decel="100000" fill="hold" nodeType="withEffect">
                  <p:stCondLst>
                    <p:cond delay="50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1+#ppt_w/2"/>
                          </p:val>
                        </p:tav>
                        <p:tav tm="100000">
                          <p:val>
                            <p:strVal val="#ppt_x"/>
                          </p:val>
                        </p:tav>
                      </p:tavLst>
                    </p:anim>
                    <p:anim calcmode="lin" valueType="num">
                      <p:cBhvr additive="base">
                        <p:cTn dur="500" fill="hold"/>
                        <p:tgtEl>
                          <p:spTgt spid="59"/>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tep 1">
    <p:spTree>
      <p:nvGrpSpPr>
        <p:cNvPr id="1" name=""/>
        <p:cNvGrpSpPr/>
        <p:nvPr/>
      </p:nvGrpSpPr>
      <p:grpSpPr>
        <a:xfrm>
          <a:off x="0" y="0"/>
          <a:ext cx="0" cy="0"/>
          <a:chOff x="0" y="0"/>
          <a:chExt cx="0" cy="0"/>
        </a:xfrm>
      </p:grpSpPr>
      <p:sp>
        <p:nvSpPr>
          <p:cNvPr id="28" name="ひし形 27"/>
          <p:cNvSpPr/>
          <p:nvPr userDrawn="1"/>
        </p:nvSpPr>
        <p:spPr>
          <a:xfrm>
            <a:off x="2447628"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 name="ひし形 3"/>
          <p:cNvSpPr/>
          <p:nvPr userDrawn="1"/>
        </p:nvSpPr>
        <p:spPr>
          <a:xfrm>
            <a:off x="2555640" y="4459424"/>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直線コネクタ 8"/>
          <p:cNvCxnSpPr>
            <a:stCxn id="4" idx="3"/>
          </p:cNvCxnSpPr>
          <p:nvPr userDrawn="1"/>
        </p:nvCxnSpPr>
        <p:spPr>
          <a:xfrm>
            <a:off x="3131704" y="4747456"/>
            <a:ext cx="3635238"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32" name="テキスト プレースホルダー 22"/>
          <p:cNvSpPr>
            <a:spLocks noGrp="1"/>
          </p:cNvSpPr>
          <p:nvPr>
            <p:ph type="body" sz="quarter" idx="15" hasCustomPrompt="1"/>
          </p:nvPr>
        </p:nvSpPr>
        <p:spPr>
          <a:xfrm>
            <a:off x="1367508"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36" name="テキスト プレースホルダー 22"/>
          <p:cNvSpPr>
            <a:spLocks noGrp="1"/>
          </p:cNvSpPr>
          <p:nvPr>
            <p:ph type="body" sz="quarter" idx="13" hasCustomPrompt="1"/>
          </p:nvPr>
        </p:nvSpPr>
        <p:spPr>
          <a:xfrm>
            <a:off x="903883"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37" name="テキスト プレースホルダー 5"/>
          <p:cNvSpPr>
            <a:spLocks noGrp="1"/>
          </p:cNvSpPr>
          <p:nvPr>
            <p:ph type="body" sz="quarter" idx="14" hasCustomPrompt="1"/>
          </p:nvPr>
        </p:nvSpPr>
        <p:spPr>
          <a:xfrm>
            <a:off x="890242"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8" name="ひし形 47"/>
          <p:cNvSpPr/>
          <p:nvPr userDrawn="1"/>
        </p:nvSpPr>
        <p:spPr>
          <a:xfrm>
            <a:off x="6668144"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ひし形 48"/>
          <p:cNvSpPr/>
          <p:nvPr userDrawn="1"/>
        </p:nvSpPr>
        <p:spPr>
          <a:xfrm>
            <a:off x="6776156"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直線コネクタ 49"/>
          <p:cNvCxnSpPr>
            <a:stCxn id="49" idx="3"/>
            <a:endCxn id="55" idx="1"/>
          </p:cNvCxnSpPr>
          <p:nvPr userDrawn="1"/>
        </p:nvCxnSpPr>
        <p:spPr>
          <a:xfrm>
            <a:off x="7352220" y="4748432"/>
            <a:ext cx="3600400"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1" name="テキスト プレースホルダー 22"/>
          <p:cNvSpPr>
            <a:spLocks noGrp="1"/>
          </p:cNvSpPr>
          <p:nvPr>
            <p:ph type="body" sz="quarter" idx="16" hasCustomPrompt="1"/>
          </p:nvPr>
        </p:nvSpPr>
        <p:spPr>
          <a:xfrm>
            <a:off x="5588024"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52" name="テキスト プレースホルダー 22"/>
          <p:cNvSpPr>
            <a:spLocks noGrp="1"/>
          </p:cNvSpPr>
          <p:nvPr>
            <p:ph type="body" sz="quarter" idx="17" hasCustomPrompt="1"/>
          </p:nvPr>
        </p:nvSpPr>
        <p:spPr>
          <a:xfrm>
            <a:off x="5124399"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53" name="テキスト プレースホルダー 5"/>
          <p:cNvSpPr>
            <a:spLocks noGrp="1"/>
          </p:cNvSpPr>
          <p:nvPr>
            <p:ph type="body" sz="quarter" idx="18" hasCustomPrompt="1"/>
          </p:nvPr>
        </p:nvSpPr>
        <p:spPr>
          <a:xfrm>
            <a:off x="5110758"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4" name="ひし形 53"/>
          <p:cNvSpPr/>
          <p:nvPr userDrawn="1"/>
        </p:nvSpPr>
        <p:spPr>
          <a:xfrm>
            <a:off x="10844608" y="4351412"/>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ひし形 54"/>
          <p:cNvSpPr/>
          <p:nvPr userDrawn="1"/>
        </p:nvSpPr>
        <p:spPr>
          <a:xfrm>
            <a:off x="10952620"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直線コネクタ 55"/>
          <p:cNvCxnSpPr>
            <a:stCxn id="55" idx="3"/>
            <a:endCxn id="61" idx="1"/>
          </p:cNvCxnSpPr>
          <p:nvPr userDrawn="1"/>
        </p:nvCxnSpPr>
        <p:spPr>
          <a:xfrm>
            <a:off x="11528684" y="4748432"/>
            <a:ext cx="3628356" cy="0"/>
          </a:xfrm>
          <a:prstGeom prst="line">
            <a:avLst/>
          </a:prstGeom>
          <a:ln w="28575">
            <a:solidFill>
              <a:schemeClr val="accent1">
                <a:alpha val="40000"/>
              </a:schemeClr>
            </a:solidFill>
          </a:ln>
        </p:spPr>
        <p:style>
          <a:lnRef idx="1">
            <a:schemeClr val="accent1"/>
          </a:lnRef>
          <a:fillRef idx="0">
            <a:schemeClr val="accent1"/>
          </a:fillRef>
          <a:effectRef idx="0">
            <a:schemeClr val="accent1"/>
          </a:effectRef>
          <a:fontRef idx="minor">
            <a:schemeClr val="tx1"/>
          </a:fontRef>
        </p:style>
      </p:cxnSp>
      <p:sp>
        <p:nvSpPr>
          <p:cNvPr id="57" name="テキスト プレースホルダー 22"/>
          <p:cNvSpPr>
            <a:spLocks noGrp="1"/>
          </p:cNvSpPr>
          <p:nvPr>
            <p:ph type="body" sz="quarter" idx="19" hasCustomPrompt="1"/>
          </p:nvPr>
        </p:nvSpPr>
        <p:spPr>
          <a:xfrm>
            <a:off x="9764488" y="3235288"/>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58" name="テキスト プレースホルダー 22"/>
          <p:cNvSpPr>
            <a:spLocks noGrp="1"/>
          </p:cNvSpPr>
          <p:nvPr>
            <p:ph type="body" sz="quarter" idx="20" hasCustomPrompt="1"/>
          </p:nvPr>
        </p:nvSpPr>
        <p:spPr>
          <a:xfrm>
            <a:off x="9300863" y="5359524"/>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59" name="テキスト プレースホルダー 5"/>
          <p:cNvSpPr>
            <a:spLocks noGrp="1"/>
          </p:cNvSpPr>
          <p:nvPr>
            <p:ph type="body" sz="quarter" idx="21" hasCustomPrompt="1"/>
          </p:nvPr>
        </p:nvSpPr>
        <p:spPr>
          <a:xfrm>
            <a:off x="9287222" y="6021709"/>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0" name="ひし形 59"/>
          <p:cNvSpPr/>
          <p:nvPr userDrawn="1"/>
        </p:nvSpPr>
        <p:spPr>
          <a:xfrm>
            <a:off x="15049028" y="4337299"/>
            <a:ext cx="792088" cy="792088"/>
          </a:xfrm>
          <a:prstGeom prst="diamond">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ひし形 60"/>
          <p:cNvSpPr/>
          <p:nvPr userDrawn="1"/>
        </p:nvSpPr>
        <p:spPr>
          <a:xfrm>
            <a:off x="15157040" y="4460400"/>
            <a:ext cx="576064" cy="576064"/>
          </a:xfrm>
          <a:prstGeom prst="diamond">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テキスト プレースホルダー 22"/>
          <p:cNvSpPr>
            <a:spLocks noGrp="1"/>
          </p:cNvSpPr>
          <p:nvPr>
            <p:ph type="body" sz="quarter" idx="22" hasCustomPrompt="1"/>
          </p:nvPr>
        </p:nvSpPr>
        <p:spPr>
          <a:xfrm>
            <a:off x="13968908" y="3221175"/>
            <a:ext cx="2952328" cy="1080120"/>
          </a:xfrm>
        </p:spPr>
        <p:txBody>
          <a:bodyPr anchor="ctr">
            <a:noAutofit/>
          </a:bodyPr>
          <a:lstStyle>
            <a:lvl1pPr algn="ctr">
              <a:defRPr sz="9600">
                <a:solidFill>
                  <a:schemeClr val="bg1">
                    <a:lumMod val="75000"/>
                  </a:schemeClr>
                </a:solidFill>
                <a:latin typeface="+mj-lt"/>
              </a:defRPr>
            </a:lvl1pPr>
          </a:lstStyle>
          <a:p>
            <a:pPr lvl="0"/>
            <a:r>
              <a:rPr lang="en-US" dirty="0" smtClean="0"/>
              <a:t>TEXT</a:t>
            </a:r>
            <a:endParaRPr lang="en-US" dirty="0"/>
          </a:p>
        </p:txBody>
      </p:sp>
      <p:sp>
        <p:nvSpPr>
          <p:cNvPr id="63" name="テキスト プレースホルダー 22"/>
          <p:cNvSpPr>
            <a:spLocks noGrp="1"/>
          </p:cNvSpPr>
          <p:nvPr>
            <p:ph type="body" sz="quarter" idx="23" hasCustomPrompt="1"/>
          </p:nvPr>
        </p:nvSpPr>
        <p:spPr>
          <a:xfrm>
            <a:off x="13505283" y="5345411"/>
            <a:ext cx="3918843" cy="720080"/>
          </a:xfrm>
        </p:spPr>
        <p:txBody>
          <a:bodyPr anchor="ctr">
            <a:normAutofit/>
          </a:bodyPr>
          <a:lstStyle>
            <a:lvl1pPr algn="ctr">
              <a:defRPr sz="4000">
                <a:latin typeface="+mj-lt"/>
              </a:defRPr>
            </a:lvl1pPr>
          </a:lstStyle>
          <a:p>
            <a:pPr lvl="0"/>
            <a:r>
              <a:rPr lang="en-US" dirty="0" smtClean="0"/>
              <a:t>Text Here</a:t>
            </a:r>
            <a:endParaRPr lang="en-US" dirty="0"/>
          </a:p>
        </p:txBody>
      </p:sp>
      <p:sp>
        <p:nvSpPr>
          <p:cNvPr id="64" name="テキスト プレースホルダー 5"/>
          <p:cNvSpPr>
            <a:spLocks noGrp="1"/>
          </p:cNvSpPr>
          <p:nvPr>
            <p:ph type="body" sz="quarter" idx="24" hasCustomPrompt="1"/>
          </p:nvPr>
        </p:nvSpPr>
        <p:spPr>
          <a:xfrm>
            <a:off x="13491642" y="6007596"/>
            <a:ext cx="3930090" cy="2290143"/>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83164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49" presetClass="entr" presetSubtype="0" decel="100000" fill="hold" grpId="1" nodeType="afterEffect">
                                  <p:stCondLst>
                                    <p:cond delay="0"/>
                                  </p:stCondLst>
                                  <p:childTnLst>
                                    <p:set>
                                      <p:cBhvr>
                                        <p:cTn id="23" dur="1" fill="hold">
                                          <p:stCondLst>
                                            <p:cond delay="0"/>
                                          </p:stCondLst>
                                        </p:cTn>
                                        <p:tgtEl>
                                          <p:spTgt spid="28"/>
                                        </p:tgtEl>
                                        <p:attrNameLst>
                                          <p:attrName>style.visibility</p:attrName>
                                        </p:attrNameLst>
                                      </p:cBhvr>
                                      <p:to>
                                        <p:strVal val="visible"/>
                                      </p:to>
                                    </p:set>
                                    <p:anim calcmode="lin" valueType="num">
                                      <p:cBhvr>
                                        <p:cTn id="24" dur="500" fill="hold"/>
                                        <p:tgtEl>
                                          <p:spTgt spid="28"/>
                                        </p:tgtEl>
                                        <p:attrNameLst>
                                          <p:attrName>ppt_w</p:attrName>
                                        </p:attrNameLst>
                                      </p:cBhvr>
                                      <p:tavLst>
                                        <p:tav tm="0">
                                          <p:val>
                                            <p:fltVal val="0"/>
                                          </p:val>
                                        </p:tav>
                                        <p:tav tm="100000">
                                          <p:val>
                                            <p:strVal val="#ppt_w"/>
                                          </p:val>
                                        </p:tav>
                                      </p:tavLst>
                                    </p:anim>
                                    <p:anim calcmode="lin" valueType="num">
                                      <p:cBhvr>
                                        <p:cTn id="25" dur="500" fill="hold"/>
                                        <p:tgtEl>
                                          <p:spTgt spid="28"/>
                                        </p:tgtEl>
                                        <p:attrNameLst>
                                          <p:attrName>ppt_h</p:attrName>
                                        </p:attrNameLst>
                                      </p:cBhvr>
                                      <p:tavLst>
                                        <p:tav tm="0">
                                          <p:val>
                                            <p:fltVal val="0"/>
                                          </p:val>
                                        </p:tav>
                                        <p:tav tm="100000">
                                          <p:val>
                                            <p:strVal val="#ppt_h"/>
                                          </p:val>
                                        </p:tav>
                                      </p:tavLst>
                                    </p:anim>
                                    <p:anim calcmode="lin" valueType="num">
                                      <p:cBhvr>
                                        <p:cTn id="26" dur="500" fill="hold"/>
                                        <p:tgtEl>
                                          <p:spTgt spid="28"/>
                                        </p:tgtEl>
                                        <p:attrNameLst>
                                          <p:attrName>style.rotation</p:attrName>
                                        </p:attrNameLst>
                                      </p:cBhvr>
                                      <p:tavLst>
                                        <p:tav tm="0">
                                          <p:val>
                                            <p:fltVal val="360"/>
                                          </p:val>
                                        </p:tav>
                                        <p:tav tm="100000">
                                          <p:val>
                                            <p:fltVal val="0"/>
                                          </p:val>
                                        </p:tav>
                                      </p:tavLst>
                                    </p:anim>
                                    <p:animEffect transition="in" filter="fade">
                                      <p:cBhvr>
                                        <p:cTn id="27" dur="500"/>
                                        <p:tgtEl>
                                          <p:spTgt spid="28"/>
                                        </p:tgtEl>
                                      </p:cBhvr>
                                    </p:animEffect>
                                  </p:childTnLst>
                                </p:cTn>
                              </p:par>
                              <p:par>
                                <p:cTn id="28" presetID="49" presetClass="entr" presetSubtype="0" decel="100000" fill="hold" grpId="1" nodeType="with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500" fill="hold"/>
                                        <p:tgtEl>
                                          <p:spTgt spid="4"/>
                                        </p:tgtEl>
                                        <p:attrNameLst>
                                          <p:attrName>ppt_w</p:attrName>
                                        </p:attrNameLst>
                                      </p:cBhvr>
                                      <p:tavLst>
                                        <p:tav tm="0">
                                          <p:val>
                                            <p:fltVal val="0"/>
                                          </p:val>
                                        </p:tav>
                                        <p:tav tm="100000">
                                          <p:val>
                                            <p:strVal val="#ppt_w"/>
                                          </p:val>
                                        </p:tav>
                                      </p:tavLst>
                                    </p:anim>
                                    <p:anim calcmode="lin" valueType="num">
                                      <p:cBhvr>
                                        <p:cTn id="31" dur="500" fill="hold"/>
                                        <p:tgtEl>
                                          <p:spTgt spid="4"/>
                                        </p:tgtEl>
                                        <p:attrNameLst>
                                          <p:attrName>ppt_h</p:attrName>
                                        </p:attrNameLst>
                                      </p:cBhvr>
                                      <p:tavLst>
                                        <p:tav tm="0">
                                          <p:val>
                                            <p:fltVal val="0"/>
                                          </p:val>
                                        </p:tav>
                                        <p:tav tm="100000">
                                          <p:val>
                                            <p:strVal val="#ppt_h"/>
                                          </p:val>
                                        </p:tav>
                                      </p:tavLst>
                                    </p:anim>
                                    <p:anim calcmode="lin" valueType="num">
                                      <p:cBhvr>
                                        <p:cTn id="32" dur="500" fill="hold"/>
                                        <p:tgtEl>
                                          <p:spTgt spid="4"/>
                                        </p:tgtEl>
                                        <p:attrNameLst>
                                          <p:attrName>style.rotation</p:attrName>
                                        </p:attrNameLst>
                                      </p:cBhvr>
                                      <p:tavLst>
                                        <p:tav tm="0">
                                          <p:val>
                                            <p:fltVal val="360"/>
                                          </p:val>
                                        </p:tav>
                                        <p:tav tm="100000">
                                          <p:val>
                                            <p:fltVal val="0"/>
                                          </p:val>
                                        </p:tav>
                                      </p:tavLst>
                                    </p:anim>
                                    <p:animEffect transition="in" filter="fade">
                                      <p:cBhvr>
                                        <p:cTn id="33" dur="500"/>
                                        <p:tgtEl>
                                          <p:spTgt spid="4"/>
                                        </p:tgtEl>
                                      </p:cBhvr>
                                    </p:animEffect>
                                  </p:childTnLst>
                                </p:cTn>
                              </p:par>
                            </p:childTnLst>
                          </p:cTn>
                        </p:par>
                        <p:par>
                          <p:cTn id="34" fill="hold">
                            <p:stCondLst>
                              <p:cond delay="1250"/>
                            </p:stCondLst>
                            <p:childTnLst>
                              <p:par>
                                <p:cTn id="35" presetID="53" presetClass="entr" presetSubtype="16" fill="hold" grpId="0" nodeType="afterEffect">
                                  <p:stCondLst>
                                    <p:cond delay="0"/>
                                  </p:stCondLst>
                                  <p:childTnLst>
                                    <p:set>
                                      <p:cBhvr>
                                        <p:cTn id="36" dur="1" fill="hold">
                                          <p:stCondLst>
                                            <p:cond delay="0"/>
                                          </p:stCondLst>
                                        </p:cTn>
                                        <p:tgtEl>
                                          <p:spTgt spid="32">
                                            <p:txEl>
                                              <p:pRg st="0" end="0"/>
                                            </p:txEl>
                                          </p:spTgt>
                                        </p:tgtEl>
                                        <p:attrNameLst>
                                          <p:attrName>style.visibility</p:attrName>
                                        </p:attrNameLst>
                                      </p:cBhvr>
                                      <p:to>
                                        <p:strVal val="visible"/>
                                      </p:to>
                                    </p:set>
                                    <p:anim calcmode="lin" valueType="num">
                                      <p:cBhvr>
                                        <p:cTn id="37" dur="250" fill="hold"/>
                                        <p:tgtEl>
                                          <p:spTgt spid="32">
                                            <p:txEl>
                                              <p:pRg st="0" end="0"/>
                                            </p:txEl>
                                          </p:spTgt>
                                        </p:tgtEl>
                                        <p:attrNameLst>
                                          <p:attrName>ppt_w</p:attrName>
                                        </p:attrNameLst>
                                      </p:cBhvr>
                                      <p:tavLst>
                                        <p:tav tm="0">
                                          <p:val>
                                            <p:fltVal val="0"/>
                                          </p:val>
                                        </p:tav>
                                        <p:tav tm="100000">
                                          <p:val>
                                            <p:strVal val="#ppt_w"/>
                                          </p:val>
                                        </p:tav>
                                      </p:tavLst>
                                    </p:anim>
                                    <p:anim calcmode="lin" valueType="num">
                                      <p:cBhvr>
                                        <p:cTn id="38" dur="250" fill="hold"/>
                                        <p:tgtEl>
                                          <p:spTgt spid="32">
                                            <p:txEl>
                                              <p:pRg st="0" end="0"/>
                                            </p:txEl>
                                          </p:spTgt>
                                        </p:tgtEl>
                                        <p:attrNameLst>
                                          <p:attrName>ppt_h</p:attrName>
                                        </p:attrNameLst>
                                      </p:cBhvr>
                                      <p:tavLst>
                                        <p:tav tm="0">
                                          <p:val>
                                            <p:fltVal val="0"/>
                                          </p:val>
                                        </p:tav>
                                        <p:tav tm="100000">
                                          <p:val>
                                            <p:strVal val="#ppt_h"/>
                                          </p:val>
                                        </p:tav>
                                      </p:tavLst>
                                    </p:anim>
                                    <p:animEffect transition="in" filter="fade">
                                      <p:cBhvr>
                                        <p:cTn id="39" dur="250"/>
                                        <p:tgtEl>
                                          <p:spTgt spid="32">
                                            <p:txEl>
                                              <p:pRg st="0" end="0"/>
                                            </p:txEl>
                                          </p:spTgt>
                                        </p:tgtEl>
                                      </p:cBhvr>
                                    </p:animEffect>
                                  </p:childTnLst>
                                </p:cTn>
                              </p:par>
                            </p:childTnLst>
                          </p:cTn>
                        </p:par>
                        <p:par>
                          <p:cTn id="40" fill="hold">
                            <p:stCondLst>
                              <p:cond delay="1500"/>
                            </p:stCondLst>
                            <p:childTnLst>
                              <p:par>
                                <p:cTn id="41" presetID="2" presetClass="entr" presetSubtype="4" decel="100000" fill="hold" grpId="0" nodeType="afterEffect">
                                  <p:stCondLst>
                                    <p:cond delay="250"/>
                                  </p:stCondLst>
                                  <p:childTnLst>
                                    <p:set>
                                      <p:cBhvr>
                                        <p:cTn id="42" dur="1" fill="hold">
                                          <p:stCondLst>
                                            <p:cond delay="0"/>
                                          </p:stCondLst>
                                        </p:cTn>
                                        <p:tgtEl>
                                          <p:spTgt spid="36">
                                            <p:txEl>
                                              <p:pRg st="0" end="0"/>
                                            </p:txEl>
                                          </p:spTgt>
                                        </p:tgtEl>
                                        <p:attrNameLst>
                                          <p:attrName>style.visibility</p:attrName>
                                        </p:attrNameLst>
                                      </p:cBhvr>
                                      <p:to>
                                        <p:strVal val="visible"/>
                                      </p:to>
                                    </p:set>
                                    <p:anim calcmode="lin" valueType="num">
                                      <p:cBhvr additive="base">
                                        <p:cTn id="43"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6">
                                            <p:txEl>
                                              <p:pRg st="0" end="0"/>
                                            </p:txEl>
                                          </p:spTgt>
                                        </p:tgtEl>
                                        <p:attrNameLst>
                                          <p:attrName>ppt_y</p:attrName>
                                        </p:attrNameLst>
                                      </p:cBhvr>
                                      <p:tavLst>
                                        <p:tav tm="0">
                                          <p:val>
                                            <p:strVal val="1+#ppt_h/2"/>
                                          </p:val>
                                        </p:tav>
                                        <p:tav tm="100000">
                                          <p:val>
                                            <p:strVal val="#ppt_y"/>
                                          </p:val>
                                        </p:tav>
                                      </p:tavLst>
                                    </p:anim>
                                  </p:childTnLst>
                                </p:cTn>
                              </p:par>
                              <p:par>
                                <p:cTn id="45" presetID="2" presetClass="entr" presetSubtype="4" decel="100000" fill="hold" grpId="0" nodeType="withEffect">
                                  <p:stCondLst>
                                    <p:cond delay="250"/>
                                  </p:stCondLst>
                                  <p:childTnLst>
                                    <p:set>
                                      <p:cBhvr>
                                        <p:cTn id="46" dur="1" fill="hold">
                                          <p:stCondLst>
                                            <p:cond delay="0"/>
                                          </p:stCondLst>
                                        </p:cTn>
                                        <p:tgtEl>
                                          <p:spTgt spid="37">
                                            <p:txEl>
                                              <p:pRg st="0" end="0"/>
                                            </p:txEl>
                                          </p:spTgt>
                                        </p:tgtEl>
                                        <p:attrNameLst>
                                          <p:attrName>style.visibility</p:attrName>
                                        </p:attrNameLst>
                                      </p:cBhvr>
                                      <p:to>
                                        <p:strVal val="visible"/>
                                      </p:to>
                                    </p:set>
                                    <p:anim calcmode="lin" valueType="num">
                                      <p:cBhvr additive="base">
                                        <p:cTn id="47" dur="500" fill="hold"/>
                                        <p:tgtEl>
                                          <p:spTgt spid="37">
                                            <p:txEl>
                                              <p:pRg st="0" end="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7">
                                            <p:txEl>
                                              <p:pRg st="0" end="0"/>
                                            </p:txEl>
                                          </p:spTgt>
                                        </p:tgtEl>
                                        <p:attrNameLst>
                                          <p:attrName>ppt_y</p:attrName>
                                        </p:attrNameLst>
                                      </p:cBhvr>
                                      <p:tavLst>
                                        <p:tav tm="0">
                                          <p:val>
                                            <p:strVal val="1+#ppt_h/2"/>
                                          </p:val>
                                        </p:tav>
                                        <p:tav tm="100000">
                                          <p:val>
                                            <p:strVal val="#ppt_y"/>
                                          </p:val>
                                        </p:tav>
                                      </p:tavLst>
                                    </p:anim>
                                  </p:childTnLst>
                                </p:cTn>
                              </p:par>
                            </p:childTnLst>
                          </p:cTn>
                        </p:par>
                        <p:par>
                          <p:cTn id="49" fill="hold">
                            <p:stCondLst>
                              <p:cond delay="2250"/>
                            </p:stCondLst>
                            <p:childTnLst>
                              <p:par>
                                <p:cTn id="50" presetID="22" presetClass="entr" presetSubtype="8" fill="hold" nodeType="afterEffect">
                                  <p:stCondLst>
                                    <p:cond delay="250"/>
                                  </p:stCondLst>
                                  <p:childTnLst>
                                    <p:set>
                                      <p:cBhvr>
                                        <p:cTn id="51" dur="1" fill="hold">
                                          <p:stCondLst>
                                            <p:cond delay="0"/>
                                          </p:stCondLst>
                                        </p:cTn>
                                        <p:tgtEl>
                                          <p:spTgt spid="9"/>
                                        </p:tgtEl>
                                        <p:attrNameLst>
                                          <p:attrName>style.visibility</p:attrName>
                                        </p:attrNameLst>
                                      </p:cBhvr>
                                      <p:to>
                                        <p:strVal val="visible"/>
                                      </p:to>
                                    </p:set>
                                    <p:animEffect transition="in" filter="wipe(left)">
                                      <p:cBhvr>
                                        <p:cTn id="52" dur="500"/>
                                        <p:tgtEl>
                                          <p:spTgt spid="9"/>
                                        </p:tgtEl>
                                      </p:cBhvr>
                                    </p:animEffect>
                                  </p:childTnLst>
                                </p:cTn>
                              </p:par>
                            </p:childTnLst>
                          </p:cTn>
                        </p:par>
                        <p:par>
                          <p:cTn id="53" fill="hold">
                            <p:stCondLst>
                              <p:cond delay="3000"/>
                            </p:stCondLst>
                            <p:childTnLst>
                              <p:par>
                                <p:cTn id="54" presetID="49" presetClass="entr" presetSubtype="0" decel="100000" fill="hold" grpId="0" nodeType="afterEffect">
                                  <p:stCondLst>
                                    <p:cond delay="0"/>
                                  </p:stCondLst>
                                  <p:childTnLst>
                                    <p:set>
                                      <p:cBhvr>
                                        <p:cTn id="55" dur="1" fill="hold">
                                          <p:stCondLst>
                                            <p:cond delay="0"/>
                                          </p:stCondLst>
                                        </p:cTn>
                                        <p:tgtEl>
                                          <p:spTgt spid="48"/>
                                        </p:tgtEl>
                                        <p:attrNameLst>
                                          <p:attrName>style.visibility</p:attrName>
                                        </p:attrNameLst>
                                      </p:cBhvr>
                                      <p:to>
                                        <p:strVal val="visible"/>
                                      </p:to>
                                    </p:set>
                                    <p:anim calcmode="lin" valueType="num">
                                      <p:cBhvr>
                                        <p:cTn id="56" dur="500" fill="hold"/>
                                        <p:tgtEl>
                                          <p:spTgt spid="48"/>
                                        </p:tgtEl>
                                        <p:attrNameLst>
                                          <p:attrName>ppt_w</p:attrName>
                                        </p:attrNameLst>
                                      </p:cBhvr>
                                      <p:tavLst>
                                        <p:tav tm="0">
                                          <p:val>
                                            <p:fltVal val="0"/>
                                          </p:val>
                                        </p:tav>
                                        <p:tav tm="100000">
                                          <p:val>
                                            <p:strVal val="#ppt_w"/>
                                          </p:val>
                                        </p:tav>
                                      </p:tavLst>
                                    </p:anim>
                                    <p:anim calcmode="lin" valueType="num">
                                      <p:cBhvr>
                                        <p:cTn id="57" dur="500" fill="hold"/>
                                        <p:tgtEl>
                                          <p:spTgt spid="48"/>
                                        </p:tgtEl>
                                        <p:attrNameLst>
                                          <p:attrName>ppt_h</p:attrName>
                                        </p:attrNameLst>
                                      </p:cBhvr>
                                      <p:tavLst>
                                        <p:tav tm="0">
                                          <p:val>
                                            <p:fltVal val="0"/>
                                          </p:val>
                                        </p:tav>
                                        <p:tav tm="100000">
                                          <p:val>
                                            <p:strVal val="#ppt_h"/>
                                          </p:val>
                                        </p:tav>
                                      </p:tavLst>
                                    </p:anim>
                                    <p:anim calcmode="lin" valueType="num">
                                      <p:cBhvr>
                                        <p:cTn id="58" dur="500" fill="hold"/>
                                        <p:tgtEl>
                                          <p:spTgt spid="48"/>
                                        </p:tgtEl>
                                        <p:attrNameLst>
                                          <p:attrName>style.rotation</p:attrName>
                                        </p:attrNameLst>
                                      </p:cBhvr>
                                      <p:tavLst>
                                        <p:tav tm="0">
                                          <p:val>
                                            <p:fltVal val="360"/>
                                          </p:val>
                                        </p:tav>
                                        <p:tav tm="100000">
                                          <p:val>
                                            <p:fltVal val="0"/>
                                          </p:val>
                                        </p:tav>
                                      </p:tavLst>
                                    </p:anim>
                                    <p:animEffect transition="in" filter="fade">
                                      <p:cBhvr>
                                        <p:cTn id="59" dur="500"/>
                                        <p:tgtEl>
                                          <p:spTgt spid="48"/>
                                        </p:tgtEl>
                                      </p:cBhvr>
                                    </p:animEffect>
                                  </p:childTnLst>
                                </p:cTn>
                              </p:par>
                              <p:par>
                                <p:cTn id="60" presetID="49" presetClass="entr" presetSubtype="0" decel="100000" fill="hold" grpId="0" nodeType="withEffect">
                                  <p:stCondLst>
                                    <p:cond delay="0"/>
                                  </p:stCondLst>
                                  <p:childTnLst>
                                    <p:set>
                                      <p:cBhvr>
                                        <p:cTn id="61" dur="1" fill="hold">
                                          <p:stCondLst>
                                            <p:cond delay="0"/>
                                          </p:stCondLst>
                                        </p:cTn>
                                        <p:tgtEl>
                                          <p:spTgt spid="49"/>
                                        </p:tgtEl>
                                        <p:attrNameLst>
                                          <p:attrName>style.visibility</p:attrName>
                                        </p:attrNameLst>
                                      </p:cBhvr>
                                      <p:to>
                                        <p:strVal val="visible"/>
                                      </p:to>
                                    </p:set>
                                    <p:anim calcmode="lin" valueType="num">
                                      <p:cBhvr>
                                        <p:cTn id="62" dur="500" fill="hold"/>
                                        <p:tgtEl>
                                          <p:spTgt spid="49"/>
                                        </p:tgtEl>
                                        <p:attrNameLst>
                                          <p:attrName>ppt_w</p:attrName>
                                        </p:attrNameLst>
                                      </p:cBhvr>
                                      <p:tavLst>
                                        <p:tav tm="0">
                                          <p:val>
                                            <p:fltVal val="0"/>
                                          </p:val>
                                        </p:tav>
                                        <p:tav tm="100000">
                                          <p:val>
                                            <p:strVal val="#ppt_w"/>
                                          </p:val>
                                        </p:tav>
                                      </p:tavLst>
                                    </p:anim>
                                    <p:anim calcmode="lin" valueType="num">
                                      <p:cBhvr>
                                        <p:cTn id="63" dur="500" fill="hold"/>
                                        <p:tgtEl>
                                          <p:spTgt spid="49"/>
                                        </p:tgtEl>
                                        <p:attrNameLst>
                                          <p:attrName>ppt_h</p:attrName>
                                        </p:attrNameLst>
                                      </p:cBhvr>
                                      <p:tavLst>
                                        <p:tav tm="0">
                                          <p:val>
                                            <p:fltVal val="0"/>
                                          </p:val>
                                        </p:tav>
                                        <p:tav tm="100000">
                                          <p:val>
                                            <p:strVal val="#ppt_h"/>
                                          </p:val>
                                        </p:tav>
                                      </p:tavLst>
                                    </p:anim>
                                    <p:anim calcmode="lin" valueType="num">
                                      <p:cBhvr>
                                        <p:cTn id="64" dur="500" fill="hold"/>
                                        <p:tgtEl>
                                          <p:spTgt spid="49"/>
                                        </p:tgtEl>
                                        <p:attrNameLst>
                                          <p:attrName>style.rotation</p:attrName>
                                        </p:attrNameLst>
                                      </p:cBhvr>
                                      <p:tavLst>
                                        <p:tav tm="0">
                                          <p:val>
                                            <p:fltVal val="360"/>
                                          </p:val>
                                        </p:tav>
                                        <p:tav tm="100000">
                                          <p:val>
                                            <p:fltVal val="0"/>
                                          </p:val>
                                        </p:tav>
                                      </p:tavLst>
                                    </p:anim>
                                    <p:animEffect transition="in" filter="fade">
                                      <p:cBhvr>
                                        <p:cTn id="65" dur="500"/>
                                        <p:tgtEl>
                                          <p:spTgt spid="49"/>
                                        </p:tgtEl>
                                      </p:cBhvr>
                                    </p:animEffect>
                                  </p:childTnLst>
                                </p:cTn>
                              </p:par>
                            </p:childTnLst>
                          </p:cTn>
                        </p:par>
                        <p:par>
                          <p:cTn id="66" fill="hold">
                            <p:stCondLst>
                              <p:cond delay="3500"/>
                            </p:stCondLst>
                            <p:childTnLst>
                              <p:par>
                                <p:cTn id="67" presetID="53" presetClass="entr" presetSubtype="16" fill="hold" grpId="0" nodeType="afterEffect">
                                  <p:stCondLst>
                                    <p:cond delay="0"/>
                                  </p:stCondLst>
                                  <p:childTnLst>
                                    <p:set>
                                      <p:cBhvr>
                                        <p:cTn id="68" dur="1" fill="hold">
                                          <p:stCondLst>
                                            <p:cond delay="0"/>
                                          </p:stCondLst>
                                        </p:cTn>
                                        <p:tgtEl>
                                          <p:spTgt spid="51">
                                            <p:txEl>
                                              <p:pRg st="0" end="0"/>
                                            </p:txEl>
                                          </p:spTgt>
                                        </p:tgtEl>
                                        <p:attrNameLst>
                                          <p:attrName>style.visibility</p:attrName>
                                        </p:attrNameLst>
                                      </p:cBhvr>
                                      <p:to>
                                        <p:strVal val="visible"/>
                                      </p:to>
                                    </p:set>
                                    <p:anim calcmode="lin" valueType="num">
                                      <p:cBhvr>
                                        <p:cTn id="69" dur="250" fill="hold"/>
                                        <p:tgtEl>
                                          <p:spTgt spid="51">
                                            <p:txEl>
                                              <p:pRg st="0" end="0"/>
                                            </p:txEl>
                                          </p:spTgt>
                                        </p:tgtEl>
                                        <p:attrNameLst>
                                          <p:attrName>ppt_w</p:attrName>
                                        </p:attrNameLst>
                                      </p:cBhvr>
                                      <p:tavLst>
                                        <p:tav tm="0">
                                          <p:val>
                                            <p:fltVal val="0"/>
                                          </p:val>
                                        </p:tav>
                                        <p:tav tm="100000">
                                          <p:val>
                                            <p:strVal val="#ppt_w"/>
                                          </p:val>
                                        </p:tav>
                                      </p:tavLst>
                                    </p:anim>
                                    <p:anim calcmode="lin" valueType="num">
                                      <p:cBhvr>
                                        <p:cTn id="70" dur="250" fill="hold"/>
                                        <p:tgtEl>
                                          <p:spTgt spid="51">
                                            <p:txEl>
                                              <p:pRg st="0" end="0"/>
                                            </p:txEl>
                                          </p:spTgt>
                                        </p:tgtEl>
                                        <p:attrNameLst>
                                          <p:attrName>ppt_h</p:attrName>
                                        </p:attrNameLst>
                                      </p:cBhvr>
                                      <p:tavLst>
                                        <p:tav tm="0">
                                          <p:val>
                                            <p:fltVal val="0"/>
                                          </p:val>
                                        </p:tav>
                                        <p:tav tm="100000">
                                          <p:val>
                                            <p:strVal val="#ppt_h"/>
                                          </p:val>
                                        </p:tav>
                                      </p:tavLst>
                                    </p:anim>
                                    <p:animEffect transition="in" filter="fade">
                                      <p:cBhvr>
                                        <p:cTn id="71" dur="250"/>
                                        <p:tgtEl>
                                          <p:spTgt spid="51">
                                            <p:txEl>
                                              <p:pRg st="0" end="0"/>
                                            </p:txEl>
                                          </p:spTgt>
                                        </p:tgtEl>
                                      </p:cBhvr>
                                    </p:animEffect>
                                  </p:childTnLst>
                                </p:cTn>
                              </p:par>
                            </p:childTnLst>
                          </p:cTn>
                        </p:par>
                        <p:par>
                          <p:cTn id="72" fill="hold">
                            <p:stCondLst>
                              <p:cond delay="3750"/>
                            </p:stCondLst>
                            <p:childTnLst>
                              <p:par>
                                <p:cTn id="73" presetID="2" presetClass="entr" presetSubtype="4" decel="100000" fill="hold" grpId="0" nodeType="afterEffect">
                                  <p:stCondLst>
                                    <p:cond delay="250"/>
                                  </p:stCondLst>
                                  <p:childTnLst>
                                    <p:set>
                                      <p:cBhvr>
                                        <p:cTn id="74" dur="1" fill="hold">
                                          <p:stCondLst>
                                            <p:cond delay="0"/>
                                          </p:stCondLst>
                                        </p:cTn>
                                        <p:tgtEl>
                                          <p:spTgt spid="52">
                                            <p:txEl>
                                              <p:pRg st="0" end="0"/>
                                            </p:txEl>
                                          </p:spTgt>
                                        </p:tgtEl>
                                        <p:attrNameLst>
                                          <p:attrName>style.visibility</p:attrName>
                                        </p:attrNameLst>
                                      </p:cBhvr>
                                      <p:to>
                                        <p:strVal val="visible"/>
                                      </p:to>
                                    </p:set>
                                    <p:anim calcmode="lin" valueType="num">
                                      <p:cBhvr additive="base">
                                        <p:cTn id="75"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76" dur="500" fill="hold"/>
                                        <p:tgtEl>
                                          <p:spTgt spid="52">
                                            <p:txEl>
                                              <p:pRg st="0" end="0"/>
                                            </p:txEl>
                                          </p:spTgt>
                                        </p:tgtEl>
                                        <p:attrNameLst>
                                          <p:attrName>ppt_y</p:attrName>
                                        </p:attrNameLst>
                                      </p:cBhvr>
                                      <p:tavLst>
                                        <p:tav tm="0">
                                          <p:val>
                                            <p:strVal val="1+#ppt_h/2"/>
                                          </p:val>
                                        </p:tav>
                                        <p:tav tm="100000">
                                          <p:val>
                                            <p:strVal val="#ppt_y"/>
                                          </p:val>
                                        </p:tav>
                                      </p:tavLst>
                                    </p:anim>
                                  </p:childTnLst>
                                </p:cTn>
                              </p:par>
                              <p:par>
                                <p:cTn id="77" presetID="2" presetClass="entr" presetSubtype="4" decel="100000" fill="hold" grpId="0" nodeType="withEffect">
                                  <p:stCondLst>
                                    <p:cond delay="250"/>
                                  </p:stCondLst>
                                  <p:childTnLst>
                                    <p:set>
                                      <p:cBhvr>
                                        <p:cTn id="78" dur="1" fill="hold">
                                          <p:stCondLst>
                                            <p:cond delay="0"/>
                                          </p:stCondLst>
                                        </p:cTn>
                                        <p:tgtEl>
                                          <p:spTgt spid="53">
                                            <p:txEl>
                                              <p:pRg st="0" end="0"/>
                                            </p:txEl>
                                          </p:spTgt>
                                        </p:tgtEl>
                                        <p:attrNameLst>
                                          <p:attrName>style.visibility</p:attrName>
                                        </p:attrNameLst>
                                      </p:cBhvr>
                                      <p:to>
                                        <p:strVal val="visible"/>
                                      </p:to>
                                    </p:set>
                                    <p:anim calcmode="lin" valueType="num">
                                      <p:cBhvr additive="base">
                                        <p:cTn id="79" dur="500" fill="hold"/>
                                        <p:tgtEl>
                                          <p:spTgt spid="53">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53">
                                            <p:txEl>
                                              <p:pRg st="0" end="0"/>
                                            </p:txEl>
                                          </p:spTgt>
                                        </p:tgtEl>
                                        <p:attrNameLst>
                                          <p:attrName>ppt_y</p:attrName>
                                        </p:attrNameLst>
                                      </p:cBhvr>
                                      <p:tavLst>
                                        <p:tav tm="0">
                                          <p:val>
                                            <p:strVal val="1+#ppt_h/2"/>
                                          </p:val>
                                        </p:tav>
                                        <p:tav tm="100000">
                                          <p:val>
                                            <p:strVal val="#ppt_y"/>
                                          </p:val>
                                        </p:tav>
                                      </p:tavLst>
                                    </p:anim>
                                  </p:childTnLst>
                                </p:cTn>
                              </p:par>
                            </p:childTnLst>
                          </p:cTn>
                        </p:par>
                        <p:par>
                          <p:cTn id="81" fill="hold">
                            <p:stCondLst>
                              <p:cond delay="4500"/>
                            </p:stCondLst>
                            <p:childTnLst>
                              <p:par>
                                <p:cTn id="82" presetID="22" presetClass="entr" presetSubtype="8" fill="hold" nodeType="afterEffect">
                                  <p:stCondLst>
                                    <p:cond delay="250"/>
                                  </p:stCondLst>
                                  <p:childTnLst>
                                    <p:set>
                                      <p:cBhvr>
                                        <p:cTn id="83" dur="1" fill="hold">
                                          <p:stCondLst>
                                            <p:cond delay="0"/>
                                          </p:stCondLst>
                                        </p:cTn>
                                        <p:tgtEl>
                                          <p:spTgt spid="50"/>
                                        </p:tgtEl>
                                        <p:attrNameLst>
                                          <p:attrName>style.visibility</p:attrName>
                                        </p:attrNameLst>
                                      </p:cBhvr>
                                      <p:to>
                                        <p:strVal val="visible"/>
                                      </p:to>
                                    </p:set>
                                    <p:animEffect transition="in" filter="wipe(left)">
                                      <p:cBhvr>
                                        <p:cTn id="84" dur="500"/>
                                        <p:tgtEl>
                                          <p:spTgt spid="50"/>
                                        </p:tgtEl>
                                      </p:cBhvr>
                                    </p:animEffect>
                                  </p:childTnLst>
                                </p:cTn>
                              </p:par>
                            </p:childTnLst>
                          </p:cTn>
                        </p:par>
                        <p:par>
                          <p:cTn id="85" fill="hold">
                            <p:stCondLst>
                              <p:cond delay="5250"/>
                            </p:stCondLst>
                            <p:childTnLst>
                              <p:par>
                                <p:cTn id="86" presetID="49" presetClass="entr" presetSubtype="0" decel="100000" fill="hold" grpId="0" nodeType="afterEffect">
                                  <p:stCondLst>
                                    <p:cond delay="0"/>
                                  </p:stCondLst>
                                  <p:childTnLst>
                                    <p:set>
                                      <p:cBhvr>
                                        <p:cTn id="87" dur="1" fill="hold">
                                          <p:stCondLst>
                                            <p:cond delay="0"/>
                                          </p:stCondLst>
                                        </p:cTn>
                                        <p:tgtEl>
                                          <p:spTgt spid="54"/>
                                        </p:tgtEl>
                                        <p:attrNameLst>
                                          <p:attrName>style.visibility</p:attrName>
                                        </p:attrNameLst>
                                      </p:cBhvr>
                                      <p:to>
                                        <p:strVal val="visible"/>
                                      </p:to>
                                    </p:set>
                                    <p:anim calcmode="lin" valueType="num">
                                      <p:cBhvr>
                                        <p:cTn id="88" dur="500" fill="hold"/>
                                        <p:tgtEl>
                                          <p:spTgt spid="54"/>
                                        </p:tgtEl>
                                        <p:attrNameLst>
                                          <p:attrName>ppt_w</p:attrName>
                                        </p:attrNameLst>
                                      </p:cBhvr>
                                      <p:tavLst>
                                        <p:tav tm="0">
                                          <p:val>
                                            <p:fltVal val="0"/>
                                          </p:val>
                                        </p:tav>
                                        <p:tav tm="100000">
                                          <p:val>
                                            <p:strVal val="#ppt_w"/>
                                          </p:val>
                                        </p:tav>
                                      </p:tavLst>
                                    </p:anim>
                                    <p:anim calcmode="lin" valueType="num">
                                      <p:cBhvr>
                                        <p:cTn id="89" dur="500" fill="hold"/>
                                        <p:tgtEl>
                                          <p:spTgt spid="54"/>
                                        </p:tgtEl>
                                        <p:attrNameLst>
                                          <p:attrName>ppt_h</p:attrName>
                                        </p:attrNameLst>
                                      </p:cBhvr>
                                      <p:tavLst>
                                        <p:tav tm="0">
                                          <p:val>
                                            <p:fltVal val="0"/>
                                          </p:val>
                                        </p:tav>
                                        <p:tav tm="100000">
                                          <p:val>
                                            <p:strVal val="#ppt_h"/>
                                          </p:val>
                                        </p:tav>
                                      </p:tavLst>
                                    </p:anim>
                                    <p:anim calcmode="lin" valueType="num">
                                      <p:cBhvr>
                                        <p:cTn id="90" dur="500" fill="hold"/>
                                        <p:tgtEl>
                                          <p:spTgt spid="54"/>
                                        </p:tgtEl>
                                        <p:attrNameLst>
                                          <p:attrName>style.rotation</p:attrName>
                                        </p:attrNameLst>
                                      </p:cBhvr>
                                      <p:tavLst>
                                        <p:tav tm="0">
                                          <p:val>
                                            <p:fltVal val="360"/>
                                          </p:val>
                                        </p:tav>
                                        <p:tav tm="100000">
                                          <p:val>
                                            <p:fltVal val="0"/>
                                          </p:val>
                                        </p:tav>
                                      </p:tavLst>
                                    </p:anim>
                                    <p:animEffect transition="in" filter="fade">
                                      <p:cBhvr>
                                        <p:cTn id="91" dur="500"/>
                                        <p:tgtEl>
                                          <p:spTgt spid="54"/>
                                        </p:tgtEl>
                                      </p:cBhvr>
                                    </p:animEffect>
                                  </p:childTnLst>
                                </p:cTn>
                              </p:par>
                              <p:par>
                                <p:cTn id="92" presetID="49" presetClass="entr" presetSubtype="0" decel="100000" fill="hold" grpId="0" nodeType="withEffect">
                                  <p:stCondLst>
                                    <p:cond delay="0"/>
                                  </p:stCondLst>
                                  <p:childTnLst>
                                    <p:set>
                                      <p:cBhvr>
                                        <p:cTn id="93" dur="1" fill="hold">
                                          <p:stCondLst>
                                            <p:cond delay="0"/>
                                          </p:stCondLst>
                                        </p:cTn>
                                        <p:tgtEl>
                                          <p:spTgt spid="55"/>
                                        </p:tgtEl>
                                        <p:attrNameLst>
                                          <p:attrName>style.visibility</p:attrName>
                                        </p:attrNameLst>
                                      </p:cBhvr>
                                      <p:to>
                                        <p:strVal val="visible"/>
                                      </p:to>
                                    </p:set>
                                    <p:anim calcmode="lin" valueType="num">
                                      <p:cBhvr>
                                        <p:cTn id="94" dur="500" fill="hold"/>
                                        <p:tgtEl>
                                          <p:spTgt spid="55"/>
                                        </p:tgtEl>
                                        <p:attrNameLst>
                                          <p:attrName>ppt_w</p:attrName>
                                        </p:attrNameLst>
                                      </p:cBhvr>
                                      <p:tavLst>
                                        <p:tav tm="0">
                                          <p:val>
                                            <p:fltVal val="0"/>
                                          </p:val>
                                        </p:tav>
                                        <p:tav tm="100000">
                                          <p:val>
                                            <p:strVal val="#ppt_w"/>
                                          </p:val>
                                        </p:tav>
                                      </p:tavLst>
                                    </p:anim>
                                    <p:anim calcmode="lin" valueType="num">
                                      <p:cBhvr>
                                        <p:cTn id="95" dur="500" fill="hold"/>
                                        <p:tgtEl>
                                          <p:spTgt spid="55"/>
                                        </p:tgtEl>
                                        <p:attrNameLst>
                                          <p:attrName>ppt_h</p:attrName>
                                        </p:attrNameLst>
                                      </p:cBhvr>
                                      <p:tavLst>
                                        <p:tav tm="0">
                                          <p:val>
                                            <p:fltVal val="0"/>
                                          </p:val>
                                        </p:tav>
                                        <p:tav tm="100000">
                                          <p:val>
                                            <p:strVal val="#ppt_h"/>
                                          </p:val>
                                        </p:tav>
                                      </p:tavLst>
                                    </p:anim>
                                    <p:anim calcmode="lin" valueType="num">
                                      <p:cBhvr>
                                        <p:cTn id="96" dur="500" fill="hold"/>
                                        <p:tgtEl>
                                          <p:spTgt spid="55"/>
                                        </p:tgtEl>
                                        <p:attrNameLst>
                                          <p:attrName>style.rotation</p:attrName>
                                        </p:attrNameLst>
                                      </p:cBhvr>
                                      <p:tavLst>
                                        <p:tav tm="0">
                                          <p:val>
                                            <p:fltVal val="360"/>
                                          </p:val>
                                        </p:tav>
                                        <p:tav tm="100000">
                                          <p:val>
                                            <p:fltVal val="0"/>
                                          </p:val>
                                        </p:tav>
                                      </p:tavLst>
                                    </p:anim>
                                    <p:animEffect transition="in" filter="fade">
                                      <p:cBhvr>
                                        <p:cTn id="97" dur="500"/>
                                        <p:tgtEl>
                                          <p:spTgt spid="55"/>
                                        </p:tgtEl>
                                      </p:cBhvr>
                                    </p:animEffect>
                                  </p:childTnLst>
                                </p:cTn>
                              </p:par>
                            </p:childTnLst>
                          </p:cTn>
                        </p:par>
                        <p:par>
                          <p:cTn id="98" fill="hold">
                            <p:stCondLst>
                              <p:cond delay="5750"/>
                            </p:stCondLst>
                            <p:childTnLst>
                              <p:par>
                                <p:cTn id="99" presetID="53" presetClass="entr" presetSubtype="16" fill="hold" grpId="0" nodeType="afterEffect">
                                  <p:stCondLst>
                                    <p:cond delay="0"/>
                                  </p:stCondLst>
                                  <p:childTnLst>
                                    <p:set>
                                      <p:cBhvr>
                                        <p:cTn id="100" dur="1" fill="hold">
                                          <p:stCondLst>
                                            <p:cond delay="0"/>
                                          </p:stCondLst>
                                        </p:cTn>
                                        <p:tgtEl>
                                          <p:spTgt spid="57">
                                            <p:txEl>
                                              <p:pRg st="0" end="0"/>
                                            </p:txEl>
                                          </p:spTgt>
                                        </p:tgtEl>
                                        <p:attrNameLst>
                                          <p:attrName>style.visibility</p:attrName>
                                        </p:attrNameLst>
                                      </p:cBhvr>
                                      <p:to>
                                        <p:strVal val="visible"/>
                                      </p:to>
                                    </p:set>
                                    <p:anim calcmode="lin" valueType="num">
                                      <p:cBhvr>
                                        <p:cTn id="101" dur="250" fill="hold"/>
                                        <p:tgtEl>
                                          <p:spTgt spid="57">
                                            <p:txEl>
                                              <p:pRg st="0" end="0"/>
                                            </p:txEl>
                                          </p:spTgt>
                                        </p:tgtEl>
                                        <p:attrNameLst>
                                          <p:attrName>ppt_w</p:attrName>
                                        </p:attrNameLst>
                                      </p:cBhvr>
                                      <p:tavLst>
                                        <p:tav tm="0">
                                          <p:val>
                                            <p:fltVal val="0"/>
                                          </p:val>
                                        </p:tav>
                                        <p:tav tm="100000">
                                          <p:val>
                                            <p:strVal val="#ppt_w"/>
                                          </p:val>
                                        </p:tav>
                                      </p:tavLst>
                                    </p:anim>
                                    <p:anim calcmode="lin" valueType="num">
                                      <p:cBhvr>
                                        <p:cTn id="102" dur="250" fill="hold"/>
                                        <p:tgtEl>
                                          <p:spTgt spid="57">
                                            <p:txEl>
                                              <p:pRg st="0" end="0"/>
                                            </p:txEl>
                                          </p:spTgt>
                                        </p:tgtEl>
                                        <p:attrNameLst>
                                          <p:attrName>ppt_h</p:attrName>
                                        </p:attrNameLst>
                                      </p:cBhvr>
                                      <p:tavLst>
                                        <p:tav tm="0">
                                          <p:val>
                                            <p:fltVal val="0"/>
                                          </p:val>
                                        </p:tav>
                                        <p:tav tm="100000">
                                          <p:val>
                                            <p:strVal val="#ppt_h"/>
                                          </p:val>
                                        </p:tav>
                                      </p:tavLst>
                                    </p:anim>
                                    <p:animEffect transition="in" filter="fade">
                                      <p:cBhvr>
                                        <p:cTn id="103" dur="250"/>
                                        <p:tgtEl>
                                          <p:spTgt spid="57">
                                            <p:txEl>
                                              <p:pRg st="0" end="0"/>
                                            </p:txEl>
                                          </p:spTgt>
                                        </p:tgtEl>
                                      </p:cBhvr>
                                    </p:animEffect>
                                  </p:childTnLst>
                                </p:cTn>
                              </p:par>
                            </p:childTnLst>
                          </p:cTn>
                        </p:par>
                        <p:par>
                          <p:cTn id="104" fill="hold">
                            <p:stCondLst>
                              <p:cond delay="6000"/>
                            </p:stCondLst>
                            <p:childTnLst>
                              <p:par>
                                <p:cTn id="105" presetID="2" presetClass="entr" presetSubtype="4" decel="100000" fill="hold" grpId="0" nodeType="afterEffect">
                                  <p:stCondLst>
                                    <p:cond delay="250"/>
                                  </p:stCondLst>
                                  <p:childTnLst>
                                    <p:set>
                                      <p:cBhvr>
                                        <p:cTn id="106" dur="1" fill="hold">
                                          <p:stCondLst>
                                            <p:cond delay="0"/>
                                          </p:stCondLst>
                                        </p:cTn>
                                        <p:tgtEl>
                                          <p:spTgt spid="58">
                                            <p:txEl>
                                              <p:pRg st="0" end="0"/>
                                            </p:txEl>
                                          </p:spTgt>
                                        </p:tgtEl>
                                        <p:attrNameLst>
                                          <p:attrName>style.visibility</p:attrName>
                                        </p:attrNameLst>
                                      </p:cBhvr>
                                      <p:to>
                                        <p:strVal val="visible"/>
                                      </p:to>
                                    </p:set>
                                    <p:anim calcmode="lin" valueType="num">
                                      <p:cBhvr additive="base">
                                        <p:cTn id="107" dur="500" fill="hold"/>
                                        <p:tgtEl>
                                          <p:spTgt spid="58">
                                            <p:txEl>
                                              <p:pRg st="0" end="0"/>
                                            </p:txEl>
                                          </p:spTgt>
                                        </p:tgtEl>
                                        <p:attrNameLst>
                                          <p:attrName>ppt_x</p:attrName>
                                        </p:attrNameLst>
                                      </p:cBhvr>
                                      <p:tavLst>
                                        <p:tav tm="0">
                                          <p:val>
                                            <p:strVal val="#ppt_x"/>
                                          </p:val>
                                        </p:tav>
                                        <p:tav tm="100000">
                                          <p:val>
                                            <p:strVal val="#ppt_x"/>
                                          </p:val>
                                        </p:tav>
                                      </p:tavLst>
                                    </p:anim>
                                    <p:anim calcmode="lin" valueType="num">
                                      <p:cBhvr additive="base">
                                        <p:cTn id="108" dur="500" fill="hold"/>
                                        <p:tgtEl>
                                          <p:spTgt spid="58">
                                            <p:txEl>
                                              <p:pRg st="0" end="0"/>
                                            </p:txEl>
                                          </p:spTgt>
                                        </p:tgtEl>
                                        <p:attrNameLst>
                                          <p:attrName>ppt_y</p:attrName>
                                        </p:attrNameLst>
                                      </p:cBhvr>
                                      <p:tavLst>
                                        <p:tav tm="0">
                                          <p:val>
                                            <p:strVal val="1+#ppt_h/2"/>
                                          </p:val>
                                        </p:tav>
                                        <p:tav tm="100000">
                                          <p:val>
                                            <p:strVal val="#ppt_y"/>
                                          </p:val>
                                        </p:tav>
                                      </p:tavLst>
                                    </p:anim>
                                  </p:childTnLst>
                                </p:cTn>
                              </p:par>
                              <p:par>
                                <p:cTn id="109" presetID="2" presetClass="entr" presetSubtype="4" decel="100000" fill="hold" grpId="0" nodeType="withEffect">
                                  <p:stCondLst>
                                    <p:cond delay="250"/>
                                  </p:stCondLst>
                                  <p:childTnLst>
                                    <p:set>
                                      <p:cBhvr>
                                        <p:cTn id="110" dur="1" fill="hold">
                                          <p:stCondLst>
                                            <p:cond delay="0"/>
                                          </p:stCondLst>
                                        </p:cTn>
                                        <p:tgtEl>
                                          <p:spTgt spid="59">
                                            <p:txEl>
                                              <p:pRg st="0" end="0"/>
                                            </p:txEl>
                                          </p:spTgt>
                                        </p:tgtEl>
                                        <p:attrNameLst>
                                          <p:attrName>style.visibility</p:attrName>
                                        </p:attrNameLst>
                                      </p:cBhvr>
                                      <p:to>
                                        <p:strVal val="visible"/>
                                      </p:to>
                                    </p:set>
                                    <p:anim calcmode="lin" valueType="num">
                                      <p:cBhvr additive="base">
                                        <p:cTn id="111" dur="500" fill="hold"/>
                                        <p:tgtEl>
                                          <p:spTgt spid="59">
                                            <p:txEl>
                                              <p:pRg st="0" end="0"/>
                                            </p:txEl>
                                          </p:spTgt>
                                        </p:tgtEl>
                                        <p:attrNameLst>
                                          <p:attrName>ppt_x</p:attrName>
                                        </p:attrNameLst>
                                      </p:cBhvr>
                                      <p:tavLst>
                                        <p:tav tm="0">
                                          <p:val>
                                            <p:strVal val="#ppt_x"/>
                                          </p:val>
                                        </p:tav>
                                        <p:tav tm="100000">
                                          <p:val>
                                            <p:strVal val="#ppt_x"/>
                                          </p:val>
                                        </p:tav>
                                      </p:tavLst>
                                    </p:anim>
                                    <p:anim calcmode="lin" valueType="num">
                                      <p:cBhvr additive="base">
                                        <p:cTn id="112" dur="500" fill="hold"/>
                                        <p:tgtEl>
                                          <p:spTgt spid="59">
                                            <p:txEl>
                                              <p:pRg st="0" end="0"/>
                                            </p:txEl>
                                          </p:spTgt>
                                        </p:tgtEl>
                                        <p:attrNameLst>
                                          <p:attrName>ppt_y</p:attrName>
                                        </p:attrNameLst>
                                      </p:cBhvr>
                                      <p:tavLst>
                                        <p:tav tm="0">
                                          <p:val>
                                            <p:strVal val="1+#ppt_h/2"/>
                                          </p:val>
                                        </p:tav>
                                        <p:tav tm="100000">
                                          <p:val>
                                            <p:strVal val="#ppt_y"/>
                                          </p:val>
                                        </p:tav>
                                      </p:tavLst>
                                    </p:anim>
                                  </p:childTnLst>
                                </p:cTn>
                              </p:par>
                            </p:childTnLst>
                          </p:cTn>
                        </p:par>
                        <p:par>
                          <p:cTn id="113" fill="hold">
                            <p:stCondLst>
                              <p:cond delay="6750"/>
                            </p:stCondLst>
                            <p:childTnLst>
                              <p:par>
                                <p:cTn id="114" presetID="22" presetClass="entr" presetSubtype="8" fill="hold" nodeType="afterEffect">
                                  <p:stCondLst>
                                    <p:cond delay="250"/>
                                  </p:stCondLst>
                                  <p:childTnLst>
                                    <p:set>
                                      <p:cBhvr>
                                        <p:cTn id="115" dur="1" fill="hold">
                                          <p:stCondLst>
                                            <p:cond delay="0"/>
                                          </p:stCondLst>
                                        </p:cTn>
                                        <p:tgtEl>
                                          <p:spTgt spid="56"/>
                                        </p:tgtEl>
                                        <p:attrNameLst>
                                          <p:attrName>style.visibility</p:attrName>
                                        </p:attrNameLst>
                                      </p:cBhvr>
                                      <p:to>
                                        <p:strVal val="visible"/>
                                      </p:to>
                                    </p:set>
                                    <p:animEffect transition="in" filter="wipe(left)">
                                      <p:cBhvr>
                                        <p:cTn id="116" dur="500"/>
                                        <p:tgtEl>
                                          <p:spTgt spid="56"/>
                                        </p:tgtEl>
                                      </p:cBhvr>
                                    </p:animEffect>
                                  </p:childTnLst>
                                </p:cTn>
                              </p:par>
                            </p:childTnLst>
                          </p:cTn>
                        </p:par>
                        <p:par>
                          <p:cTn id="117" fill="hold">
                            <p:stCondLst>
                              <p:cond delay="7500"/>
                            </p:stCondLst>
                            <p:childTnLst>
                              <p:par>
                                <p:cTn id="118" presetID="49" presetClass="entr" presetSubtype="0" decel="100000" fill="hold" grpId="0" nodeType="afterEffect">
                                  <p:stCondLst>
                                    <p:cond delay="0"/>
                                  </p:stCondLst>
                                  <p:childTnLst>
                                    <p:set>
                                      <p:cBhvr>
                                        <p:cTn id="119" dur="1" fill="hold">
                                          <p:stCondLst>
                                            <p:cond delay="0"/>
                                          </p:stCondLst>
                                        </p:cTn>
                                        <p:tgtEl>
                                          <p:spTgt spid="60"/>
                                        </p:tgtEl>
                                        <p:attrNameLst>
                                          <p:attrName>style.visibility</p:attrName>
                                        </p:attrNameLst>
                                      </p:cBhvr>
                                      <p:to>
                                        <p:strVal val="visible"/>
                                      </p:to>
                                    </p:set>
                                    <p:anim calcmode="lin" valueType="num">
                                      <p:cBhvr>
                                        <p:cTn id="120" dur="500" fill="hold"/>
                                        <p:tgtEl>
                                          <p:spTgt spid="60"/>
                                        </p:tgtEl>
                                        <p:attrNameLst>
                                          <p:attrName>ppt_w</p:attrName>
                                        </p:attrNameLst>
                                      </p:cBhvr>
                                      <p:tavLst>
                                        <p:tav tm="0">
                                          <p:val>
                                            <p:fltVal val="0"/>
                                          </p:val>
                                        </p:tav>
                                        <p:tav tm="100000">
                                          <p:val>
                                            <p:strVal val="#ppt_w"/>
                                          </p:val>
                                        </p:tav>
                                      </p:tavLst>
                                    </p:anim>
                                    <p:anim calcmode="lin" valueType="num">
                                      <p:cBhvr>
                                        <p:cTn id="121" dur="500" fill="hold"/>
                                        <p:tgtEl>
                                          <p:spTgt spid="60"/>
                                        </p:tgtEl>
                                        <p:attrNameLst>
                                          <p:attrName>ppt_h</p:attrName>
                                        </p:attrNameLst>
                                      </p:cBhvr>
                                      <p:tavLst>
                                        <p:tav tm="0">
                                          <p:val>
                                            <p:fltVal val="0"/>
                                          </p:val>
                                        </p:tav>
                                        <p:tav tm="100000">
                                          <p:val>
                                            <p:strVal val="#ppt_h"/>
                                          </p:val>
                                        </p:tav>
                                      </p:tavLst>
                                    </p:anim>
                                    <p:anim calcmode="lin" valueType="num">
                                      <p:cBhvr>
                                        <p:cTn id="122" dur="500" fill="hold"/>
                                        <p:tgtEl>
                                          <p:spTgt spid="60"/>
                                        </p:tgtEl>
                                        <p:attrNameLst>
                                          <p:attrName>style.rotation</p:attrName>
                                        </p:attrNameLst>
                                      </p:cBhvr>
                                      <p:tavLst>
                                        <p:tav tm="0">
                                          <p:val>
                                            <p:fltVal val="360"/>
                                          </p:val>
                                        </p:tav>
                                        <p:tav tm="100000">
                                          <p:val>
                                            <p:fltVal val="0"/>
                                          </p:val>
                                        </p:tav>
                                      </p:tavLst>
                                    </p:anim>
                                    <p:animEffect transition="in" filter="fade">
                                      <p:cBhvr>
                                        <p:cTn id="123" dur="500"/>
                                        <p:tgtEl>
                                          <p:spTgt spid="60"/>
                                        </p:tgtEl>
                                      </p:cBhvr>
                                    </p:animEffect>
                                  </p:childTnLst>
                                </p:cTn>
                              </p:par>
                              <p:par>
                                <p:cTn id="124" presetID="49" presetClass="entr" presetSubtype="0" decel="100000" fill="hold" grpId="0" nodeType="withEffect">
                                  <p:stCondLst>
                                    <p:cond delay="0"/>
                                  </p:stCondLst>
                                  <p:childTnLst>
                                    <p:set>
                                      <p:cBhvr>
                                        <p:cTn id="125" dur="1" fill="hold">
                                          <p:stCondLst>
                                            <p:cond delay="0"/>
                                          </p:stCondLst>
                                        </p:cTn>
                                        <p:tgtEl>
                                          <p:spTgt spid="61"/>
                                        </p:tgtEl>
                                        <p:attrNameLst>
                                          <p:attrName>style.visibility</p:attrName>
                                        </p:attrNameLst>
                                      </p:cBhvr>
                                      <p:to>
                                        <p:strVal val="visible"/>
                                      </p:to>
                                    </p:set>
                                    <p:anim calcmode="lin" valueType="num">
                                      <p:cBhvr>
                                        <p:cTn id="126" dur="500" fill="hold"/>
                                        <p:tgtEl>
                                          <p:spTgt spid="61"/>
                                        </p:tgtEl>
                                        <p:attrNameLst>
                                          <p:attrName>ppt_w</p:attrName>
                                        </p:attrNameLst>
                                      </p:cBhvr>
                                      <p:tavLst>
                                        <p:tav tm="0">
                                          <p:val>
                                            <p:fltVal val="0"/>
                                          </p:val>
                                        </p:tav>
                                        <p:tav tm="100000">
                                          <p:val>
                                            <p:strVal val="#ppt_w"/>
                                          </p:val>
                                        </p:tav>
                                      </p:tavLst>
                                    </p:anim>
                                    <p:anim calcmode="lin" valueType="num">
                                      <p:cBhvr>
                                        <p:cTn id="127" dur="500" fill="hold"/>
                                        <p:tgtEl>
                                          <p:spTgt spid="61"/>
                                        </p:tgtEl>
                                        <p:attrNameLst>
                                          <p:attrName>ppt_h</p:attrName>
                                        </p:attrNameLst>
                                      </p:cBhvr>
                                      <p:tavLst>
                                        <p:tav tm="0">
                                          <p:val>
                                            <p:fltVal val="0"/>
                                          </p:val>
                                        </p:tav>
                                        <p:tav tm="100000">
                                          <p:val>
                                            <p:strVal val="#ppt_h"/>
                                          </p:val>
                                        </p:tav>
                                      </p:tavLst>
                                    </p:anim>
                                    <p:anim calcmode="lin" valueType="num">
                                      <p:cBhvr>
                                        <p:cTn id="128" dur="500" fill="hold"/>
                                        <p:tgtEl>
                                          <p:spTgt spid="61"/>
                                        </p:tgtEl>
                                        <p:attrNameLst>
                                          <p:attrName>style.rotation</p:attrName>
                                        </p:attrNameLst>
                                      </p:cBhvr>
                                      <p:tavLst>
                                        <p:tav tm="0">
                                          <p:val>
                                            <p:fltVal val="360"/>
                                          </p:val>
                                        </p:tav>
                                        <p:tav tm="100000">
                                          <p:val>
                                            <p:fltVal val="0"/>
                                          </p:val>
                                        </p:tav>
                                      </p:tavLst>
                                    </p:anim>
                                    <p:animEffect transition="in" filter="fade">
                                      <p:cBhvr>
                                        <p:cTn id="129" dur="500"/>
                                        <p:tgtEl>
                                          <p:spTgt spid="61"/>
                                        </p:tgtEl>
                                      </p:cBhvr>
                                    </p:animEffect>
                                  </p:childTnLst>
                                </p:cTn>
                              </p:par>
                            </p:childTnLst>
                          </p:cTn>
                        </p:par>
                        <p:par>
                          <p:cTn id="130" fill="hold">
                            <p:stCondLst>
                              <p:cond delay="8000"/>
                            </p:stCondLst>
                            <p:childTnLst>
                              <p:par>
                                <p:cTn id="131" presetID="53" presetClass="entr" presetSubtype="16" fill="hold" grpId="0" nodeType="afterEffect">
                                  <p:stCondLst>
                                    <p:cond delay="0"/>
                                  </p:stCondLst>
                                  <p:childTnLst>
                                    <p:set>
                                      <p:cBhvr>
                                        <p:cTn id="132" dur="1" fill="hold">
                                          <p:stCondLst>
                                            <p:cond delay="0"/>
                                          </p:stCondLst>
                                        </p:cTn>
                                        <p:tgtEl>
                                          <p:spTgt spid="62">
                                            <p:txEl>
                                              <p:pRg st="0" end="0"/>
                                            </p:txEl>
                                          </p:spTgt>
                                        </p:tgtEl>
                                        <p:attrNameLst>
                                          <p:attrName>style.visibility</p:attrName>
                                        </p:attrNameLst>
                                      </p:cBhvr>
                                      <p:to>
                                        <p:strVal val="visible"/>
                                      </p:to>
                                    </p:set>
                                    <p:anim calcmode="lin" valueType="num">
                                      <p:cBhvr>
                                        <p:cTn id="133" dur="250" fill="hold"/>
                                        <p:tgtEl>
                                          <p:spTgt spid="62">
                                            <p:txEl>
                                              <p:pRg st="0" end="0"/>
                                            </p:txEl>
                                          </p:spTgt>
                                        </p:tgtEl>
                                        <p:attrNameLst>
                                          <p:attrName>ppt_w</p:attrName>
                                        </p:attrNameLst>
                                      </p:cBhvr>
                                      <p:tavLst>
                                        <p:tav tm="0">
                                          <p:val>
                                            <p:fltVal val="0"/>
                                          </p:val>
                                        </p:tav>
                                        <p:tav tm="100000">
                                          <p:val>
                                            <p:strVal val="#ppt_w"/>
                                          </p:val>
                                        </p:tav>
                                      </p:tavLst>
                                    </p:anim>
                                    <p:anim calcmode="lin" valueType="num">
                                      <p:cBhvr>
                                        <p:cTn id="134" dur="250" fill="hold"/>
                                        <p:tgtEl>
                                          <p:spTgt spid="62">
                                            <p:txEl>
                                              <p:pRg st="0" end="0"/>
                                            </p:txEl>
                                          </p:spTgt>
                                        </p:tgtEl>
                                        <p:attrNameLst>
                                          <p:attrName>ppt_h</p:attrName>
                                        </p:attrNameLst>
                                      </p:cBhvr>
                                      <p:tavLst>
                                        <p:tav tm="0">
                                          <p:val>
                                            <p:fltVal val="0"/>
                                          </p:val>
                                        </p:tav>
                                        <p:tav tm="100000">
                                          <p:val>
                                            <p:strVal val="#ppt_h"/>
                                          </p:val>
                                        </p:tav>
                                      </p:tavLst>
                                    </p:anim>
                                    <p:animEffect transition="in" filter="fade">
                                      <p:cBhvr>
                                        <p:cTn id="135" dur="250"/>
                                        <p:tgtEl>
                                          <p:spTgt spid="62">
                                            <p:txEl>
                                              <p:pRg st="0" end="0"/>
                                            </p:txEl>
                                          </p:spTgt>
                                        </p:tgtEl>
                                      </p:cBhvr>
                                    </p:animEffect>
                                  </p:childTnLst>
                                </p:cTn>
                              </p:par>
                            </p:childTnLst>
                          </p:cTn>
                        </p:par>
                        <p:par>
                          <p:cTn id="136" fill="hold">
                            <p:stCondLst>
                              <p:cond delay="8250"/>
                            </p:stCondLst>
                            <p:childTnLst>
                              <p:par>
                                <p:cTn id="137" presetID="2" presetClass="entr" presetSubtype="4" decel="100000" fill="hold" grpId="0" nodeType="afterEffect">
                                  <p:stCondLst>
                                    <p:cond delay="250"/>
                                  </p:stCondLst>
                                  <p:childTnLst>
                                    <p:set>
                                      <p:cBhvr>
                                        <p:cTn id="138" dur="1" fill="hold">
                                          <p:stCondLst>
                                            <p:cond delay="0"/>
                                          </p:stCondLst>
                                        </p:cTn>
                                        <p:tgtEl>
                                          <p:spTgt spid="63">
                                            <p:txEl>
                                              <p:pRg st="0" end="0"/>
                                            </p:txEl>
                                          </p:spTgt>
                                        </p:tgtEl>
                                        <p:attrNameLst>
                                          <p:attrName>style.visibility</p:attrName>
                                        </p:attrNameLst>
                                      </p:cBhvr>
                                      <p:to>
                                        <p:strVal val="visible"/>
                                      </p:to>
                                    </p:set>
                                    <p:anim calcmode="lin" valueType="num">
                                      <p:cBhvr additive="base">
                                        <p:cTn id="139" dur="500" fill="hold"/>
                                        <p:tgtEl>
                                          <p:spTgt spid="63">
                                            <p:txEl>
                                              <p:pRg st="0" end="0"/>
                                            </p:txEl>
                                          </p:spTgt>
                                        </p:tgtEl>
                                        <p:attrNameLst>
                                          <p:attrName>ppt_x</p:attrName>
                                        </p:attrNameLst>
                                      </p:cBhvr>
                                      <p:tavLst>
                                        <p:tav tm="0">
                                          <p:val>
                                            <p:strVal val="#ppt_x"/>
                                          </p:val>
                                        </p:tav>
                                        <p:tav tm="100000">
                                          <p:val>
                                            <p:strVal val="#ppt_x"/>
                                          </p:val>
                                        </p:tav>
                                      </p:tavLst>
                                    </p:anim>
                                    <p:anim calcmode="lin" valueType="num">
                                      <p:cBhvr additive="base">
                                        <p:cTn id="140" dur="500" fill="hold"/>
                                        <p:tgtEl>
                                          <p:spTgt spid="63">
                                            <p:txEl>
                                              <p:pRg st="0" end="0"/>
                                            </p:txEl>
                                          </p:spTgt>
                                        </p:tgtEl>
                                        <p:attrNameLst>
                                          <p:attrName>ppt_y</p:attrName>
                                        </p:attrNameLst>
                                      </p:cBhvr>
                                      <p:tavLst>
                                        <p:tav tm="0">
                                          <p:val>
                                            <p:strVal val="1+#ppt_h/2"/>
                                          </p:val>
                                        </p:tav>
                                        <p:tav tm="100000">
                                          <p:val>
                                            <p:strVal val="#ppt_y"/>
                                          </p:val>
                                        </p:tav>
                                      </p:tavLst>
                                    </p:anim>
                                  </p:childTnLst>
                                </p:cTn>
                              </p:par>
                              <p:par>
                                <p:cTn id="141" presetID="2" presetClass="entr" presetSubtype="4" decel="100000" fill="hold" grpId="0" nodeType="withEffect">
                                  <p:stCondLst>
                                    <p:cond delay="250"/>
                                  </p:stCondLst>
                                  <p:childTnLst>
                                    <p:set>
                                      <p:cBhvr>
                                        <p:cTn id="142" dur="1" fill="hold">
                                          <p:stCondLst>
                                            <p:cond delay="0"/>
                                          </p:stCondLst>
                                        </p:cTn>
                                        <p:tgtEl>
                                          <p:spTgt spid="64">
                                            <p:txEl>
                                              <p:pRg st="0" end="0"/>
                                            </p:txEl>
                                          </p:spTgt>
                                        </p:tgtEl>
                                        <p:attrNameLst>
                                          <p:attrName>style.visibility</p:attrName>
                                        </p:attrNameLst>
                                      </p:cBhvr>
                                      <p:to>
                                        <p:strVal val="visible"/>
                                      </p:to>
                                    </p:set>
                                    <p:anim calcmode="lin" valueType="num">
                                      <p:cBhvr additive="base">
                                        <p:cTn id="143" dur="500" fill="hold"/>
                                        <p:tgtEl>
                                          <p:spTgt spid="64">
                                            <p:txEl>
                                              <p:pRg st="0" end="0"/>
                                            </p:txEl>
                                          </p:spTgt>
                                        </p:tgtEl>
                                        <p:attrNameLst>
                                          <p:attrName>ppt_x</p:attrName>
                                        </p:attrNameLst>
                                      </p:cBhvr>
                                      <p:tavLst>
                                        <p:tav tm="0">
                                          <p:val>
                                            <p:strVal val="#ppt_x"/>
                                          </p:val>
                                        </p:tav>
                                        <p:tav tm="100000">
                                          <p:val>
                                            <p:strVal val="#ppt_x"/>
                                          </p:val>
                                        </p:tav>
                                      </p:tavLst>
                                    </p:anim>
                                    <p:anim calcmode="lin" valueType="num">
                                      <p:cBhvr additive="base">
                                        <p:cTn id="144" dur="500" fill="hold"/>
                                        <p:tgtEl>
                                          <p:spTgt spid="6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5" grpId="0"/>
      <p:bldP spid="2" grpId="0"/>
      <p:bldP spid="4" grpId="1" animBg="1"/>
      <p:bldP spid="32" grpId="0" build="p">
        <p:tmplLst>
          <p:tmpl lvl="1">
            <p:tnLst>
              <p:par>
                <p:cTn presetID="53" presetClass="entr" presetSubtype="16"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p:cTn dur="250" fill="hold"/>
                        <p:tgtEl>
                          <p:spTgt spid="32"/>
                        </p:tgtEl>
                        <p:attrNameLst>
                          <p:attrName>ppt_w</p:attrName>
                        </p:attrNameLst>
                      </p:cBhvr>
                      <p:tavLst>
                        <p:tav tm="0">
                          <p:val>
                            <p:fltVal val="0"/>
                          </p:val>
                        </p:tav>
                        <p:tav tm="100000">
                          <p:val>
                            <p:strVal val="#ppt_w"/>
                          </p:val>
                        </p:tav>
                      </p:tavLst>
                    </p:anim>
                    <p:anim calcmode="lin" valueType="num">
                      <p:cBhvr>
                        <p:cTn dur="250" fill="hold"/>
                        <p:tgtEl>
                          <p:spTgt spid="32"/>
                        </p:tgtEl>
                        <p:attrNameLst>
                          <p:attrName>ppt_h</p:attrName>
                        </p:attrNameLst>
                      </p:cBhvr>
                      <p:tavLst>
                        <p:tav tm="0">
                          <p:val>
                            <p:fltVal val="0"/>
                          </p:val>
                        </p:tav>
                        <p:tav tm="100000">
                          <p:val>
                            <p:strVal val="#ppt_h"/>
                          </p:val>
                        </p:tav>
                      </p:tavLst>
                    </p:anim>
                    <p:animEffect transition="in" filter="fade">
                      <p:cBhvr>
                        <p:cTn dur="250"/>
                        <p:tgtEl>
                          <p:spTgt spid="32"/>
                        </p:tgtEl>
                      </p:cBhvr>
                    </p:animEffect>
                  </p:childTnLst>
                </p:cTn>
              </p:par>
            </p:tnLst>
          </p:tmpl>
        </p:tmplLst>
      </p:bldP>
      <p:bldP spid="36" grpId="0" build="p">
        <p:tmplLst>
          <p:tmpl lvl="1">
            <p:tnLst>
              <p:par>
                <p:cTn presetID="2" presetClass="entr" presetSubtype="4" decel="100000" fill="hold" nodeType="afterEffect">
                  <p:stCondLst>
                    <p:cond delay="25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ppt_x"/>
                          </p:val>
                        </p:tav>
                        <p:tav tm="100000">
                          <p:val>
                            <p:strVal val="#ppt_x"/>
                          </p:val>
                        </p:tav>
                      </p:tavLst>
                    </p:anim>
                    <p:anim calcmode="lin" valueType="num">
                      <p:cBhvr additive="base">
                        <p:cTn dur="500" fill="hold"/>
                        <p:tgtEl>
                          <p:spTgt spid="36"/>
                        </p:tgtEl>
                        <p:attrNameLst>
                          <p:attrName>ppt_y</p:attrName>
                        </p:attrNameLst>
                      </p:cBhvr>
                      <p:tavLst>
                        <p:tav tm="0">
                          <p:val>
                            <p:strVal val="1+#ppt_h/2"/>
                          </p:val>
                        </p:tav>
                        <p:tav tm="100000">
                          <p:val>
                            <p:strVal val="#ppt_y"/>
                          </p:val>
                        </p:tav>
                      </p:tavLst>
                    </p:anim>
                  </p:childTnLst>
                </p:cTn>
              </p:par>
            </p:tnLst>
          </p:tmpl>
        </p:tmplLst>
      </p:bldP>
      <p:bldP spid="37" grpId="0" build="p">
        <p:tmplLst>
          <p:tmpl lvl="1">
            <p:tnLst>
              <p:par>
                <p:cTn presetID="2" presetClass="entr" presetSubtype="4" decel="100000" fill="hold" nodeType="withEffect">
                  <p:stCondLst>
                    <p:cond delay="250"/>
                  </p:stCondLst>
                  <p:childTnLst>
                    <p:set>
                      <p:cBhvr>
                        <p:cTn dur="1" fill="hold">
                          <p:stCondLst>
                            <p:cond delay="0"/>
                          </p:stCondLst>
                        </p:cTn>
                        <p:tgtEl>
                          <p:spTgt spid="37"/>
                        </p:tgtEl>
                        <p:attrNameLst>
                          <p:attrName>style.visibility</p:attrName>
                        </p:attrNameLst>
                      </p:cBhvr>
                      <p:to>
                        <p:strVal val="visible"/>
                      </p:to>
                    </p:set>
                    <p:anim calcmode="lin" valueType="num">
                      <p:cBhvr additive="base">
                        <p:cTn dur="500" fill="hold"/>
                        <p:tgtEl>
                          <p:spTgt spid="37"/>
                        </p:tgtEl>
                        <p:attrNameLst>
                          <p:attrName>ppt_x</p:attrName>
                        </p:attrNameLst>
                      </p:cBhvr>
                      <p:tavLst>
                        <p:tav tm="0">
                          <p:val>
                            <p:strVal val="#ppt_x"/>
                          </p:val>
                        </p:tav>
                        <p:tav tm="100000">
                          <p:val>
                            <p:strVal val="#ppt_x"/>
                          </p:val>
                        </p:tav>
                      </p:tavLst>
                    </p:anim>
                    <p:anim calcmode="lin" valueType="num">
                      <p:cBhvr additive="base">
                        <p:cTn dur="500" fill="hold"/>
                        <p:tgtEl>
                          <p:spTgt spid="37"/>
                        </p:tgtEl>
                        <p:attrNameLst>
                          <p:attrName>ppt_y</p:attrName>
                        </p:attrNameLst>
                      </p:cBhvr>
                      <p:tavLst>
                        <p:tav tm="0">
                          <p:val>
                            <p:strVal val="1+#ppt_h/2"/>
                          </p:val>
                        </p:tav>
                        <p:tav tm="100000">
                          <p:val>
                            <p:strVal val="#ppt_y"/>
                          </p:val>
                        </p:tav>
                      </p:tavLst>
                    </p:anim>
                  </p:childTnLst>
                </p:cTn>
              </p:par>
            </p:tnLst>
          </p:tmpl>
        </p:tmplLst>
      </p:bldP>
      <p:bldP spid="48" grpId="0" animBg="1"/>
      <p:bldP spid="49" grpId="0" animBg="1"/>
      <p:bldP spid="51" grpId="0" build="p">
        <p:tmplLst>
          <p:tmpl lvl="1">
            <p:tnLst>
              <p:par>
                <p:cTn presetID="53" presetClass="entr" presetSubtype="16"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p:cTn dur="250" fill="hold"/>
                        <p:tgtEl>
                          <p:spTgt spid="51"/>
                        </p:tgtEl>
                        <p:attrNameLst>
                          <p:attrName>ppt_w</p:attrName>
                        </p:attrNameLst>
                      </p:cBhvr>
                      <p:tavLst>
                        <p:tav tm="0">
                          <p:val>
                            <p:fltVal val="0"/>
                          </p:val>
                        </p:tav>
                        <p:tav tm="100000">
                          <p:val>
                            <p:strVal val="#ppt_w"/>
                          </p:val>
                        </p:tav>
                      </p:tavLst>
                    </p:anim>
                    <p:anim calcmode="lin" valueType="num">
                      <p:cBhvr>
                        <p:cTn dur="250" fill="hold"/>
                        <p:tgtEl>
                          <p:spTgt spid="51"/>
                        </p:tgtEl>
                        <p:attrNameLst>
                          <p:attrName>ppt_h</p:attrName>
                        </p:attrNameLst>
                      </p:cBhvr>
                      <p:tavLst>
                        <p:tav tm="0">
                          <p:val>
                            <p:fltVal val="0"/>
                          </p:val>
                        </p:tav>
                        <p:tav tm="100000">
                          <p:val>
                            <p:strVal val="#ppt_h"/>
                          </p:val>
                        </p:tav>
                      </p:tavLst>
                    </p:anim>
                    <p:animEffect transition="in" filter="fade">
                      <p:cBhvr>
                        <p:cTn dur="250"/>
                        <p:tgtEl>
                          <p:spTgt spid="51"/>
                        </p:tgtEl>
                      </p:cBhvr>
                    </p:animEffect>
                  </p:childTnLst>
                </p:cTn>
              </p:par>
            </p:tnLst>
          </p:tmpl>
        </p:tmplLst>
      </p:bldP>
      <p:bldP spid="52" grpId="0" build="p">
        <p:tmplLst>
          <p:tmpl lvl="1">
            <p:tnLst>
              <p:par>
                <p:cTn presetID="2" presetClass="entr" presetSubtype="4" decel="100000" fill="hold" nodeType="afterEffect">
                  <p:stCondLst>
                    <p:cond delay="25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1+#ppt_h/2"/>
                          </p:val>
                        </p:tav>
                        <p:tav tm="100000">
                          <p:val>
                            <p:strVal val="#ppt_y"/>
                          </p:val>
                        </p:tav>
                      </p:tavLst>
                    </p:anim>
                  </p:childTnLst>
                </p:cTn>
              </p:par>
            </p:tnLst>
          </p:tmpl>
        </p:tmplLst>
      </p:bldP>
      <p:bldP spid="53" grpId="0" build="p">
        <p:tmplLst>
          <p:tmpl lvl="1">
            <p:tnLst>
              <p:par>
                <p:cTn presetID="2" presetClass="entr" presetSubtype="4" decel="10000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 calcmode="lin" valueType="num">
                      <p:cBhvr additive="base">
                        <p:cTn dur="500" fill="hold"/>
                        <p:tgtEl>
                          <p:spTgt spid="53"/>
                        </p:tgtEl>
                        <p:attrNameLst>
                          <p:attrName>ppt_x</p:attrName>
                        </p:attrNameLst>
                      </p:cBhvr>
                      <p:tavLst>
                        <p:tav tm="0">
                          <p:val>
                            <p:strVal val="#ppt_x"/>
                          </p:val>
                        </p:tav>
                        <p:tav tm="100000">
                          <p:val>
                            <p:strVal val="#ppt_x"/>
                          </p:val>
                        </p:tav>
                      </p:tavLst>
                    </p:anim>
                    <p:anim calcmode="lin" valueType="num">
                      <p:cBhvr additive="base">
                        <p:cTn dur="500" fill="hold"/>
                        <p:tgtEl>
                          <p:spTgt spid="53"/>
                        </p:tgtEl>
                        <p:attrNameLst>
                          <p:attrName>ppt_y</p:attrName>
                        </p:attrNameLst>
                      </p:cBhvr>
                      <p:tavLst>
                        <p:tav tm="0">
                          <p:val>
                            <p:strVal val="1+#ppt_h/2"/>
                          </p:val>
                        </p:tav>
                        <p:tav tm="100000">
                          <p:val>
                            <p:strVal val="#ppt_y"/>
                          </p:val>
                        </p:tav>
                      </p:tavLst>
                    </p:anim>
                  </p:childTnLst>
                </p:cTn>
              </p:par>
            </p:tnLst>
          </p:tmpl>
        </p:tmplLst>
      </p:bldP>
      <p:bldP spid="54" grpId="0" animBg="1"/>
      <p:bldP spid="55" grpId="0" animBg="1"/>
      <p:bldP spid="57" grpId="0" build="p">
        <p:tmplLst>
          <p:tmpl lvl="1">
            <p:tnLst>
              <p:par>
                <p:cTn presetID="53" presetClass="entr" presetSubtype="16" fill="hold" nodeType="afterEffect">
                  <p:stCondLst>
                    <p:cond delay="0"/>
                  </p:stCondLst>
                  <p:childTnLst>
                    <p:set>
                      <p:cBhvr>
                        <p:cTn dur="1" fill="hold">
                          <p:stCondLst>
                            <p:cond delay="0"/>
                          </p:stCondLst>
                        </p:cTn>
                        <p:tgtEl>
                          <p:spTgt spid="57"/>
                        </p:tgtEl>
                        <p:attrNameLst>
                          <p:attrName>style.visibility</p:attrName>
                        </p:attrNameLst>
                      </p:cBhvr>
                      <p:to>
                        <p:strVal val="visible"/>
                      </p:to>
                    </p:set>
                    <p:anim calcmode="lin" valueType="num">
                      <p:cBhvr>
                        <p:cTn dur="250" fill="hold"/>
                        <p:tgtEl>
                          <p:spTgt spid="57"/>
                        </p:tgtEl>
                        <p:attrNameLst>
                          <p:attrName>ppt_w</p:attrName>
                        </p:attrNameLst>
                      </p:cBhvr>
                      <p:tavLst>
                        <p:tav tm="0">
                          <p:val>
                            <p:fltVal val="0"/>
                          </p:val>
                        </p:tav>
                        <p:tav tm="100000">
                          <p:val>
                            <p:strVal val="#ppt_w"/>
                          </p:val>
                        </p:tav>
                      </p:tavLst>
                    </p:anim>
                    <p:anim calcmode="lin" valueType="num">
                      <p:cBhvr>
                        <p:cTn dur="250" fill="hold"/>
                        <p:tgtEl>
                          <p:spTgt spid="57"/>
                        </p:tgtEl>
                        <p:attrNameLst>
                          <p:attrName>ppt_h</p:attrName>
                        </p:attrNameLst>
                      </p:cBhvr>
                      <p:tavLst>
                        <p:tav tm="0">
                          <p:val>
                            <p:fltVal val="0"/>
                          </p:val>
                        </p:tav>
                        <p:tav tm="100000">
                          <p:val>
                            <p:strVal val="#ppt_h"/>
                          </p:val>
                        </p:tav>
                      </p:tavLst>
                    </p:anim>
                    <p:animEffect transition="in" filter="fade">
                      <p:cBhvr>
                        <p:cTn dur="250"/>
                        <p:tgtEl>
                          <p:spTgt spid="57"/>
                        </p:tgtEl>
                      </p:cBhvr>
                    </p:animEffect>
                  </p:childTnLst>
                </p:cTn>
              </p:par>
            </p:tnLst>
          </p:tmpl>
        </p:tmplLst>
      </p:bldP>
      <p:bldP spid="58" grpId="0" build="p">
        <p:tmplLst>
          <p:tmpl lvl="1">
            <p:tnLst>
              <p:par>
                <p:cTn presetID="2" presetClass="entr" presetSubtype="4" decel="100000" fill="hold" nodeType="afterEffect">
                  <p:stCondLst>
                    <p:cond delay="25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500" fill="hold"/>
                        <p:tgtEl>
                          <p:spTgt spid="58"/>
                        </p:tgtEl>
                        <p:attrNameLst>
                          <p:attrName>ppt_x</p:attrName>
                        </p:attrNameLst>
                      </p:cBhvr>
                      <p:tavLst>
                        <p:tav tm="0">
                          <p:val>
                            <p:strVal val="#ppt_x"/>
                          </p:val>
                        </p:tav>
                        <p:tav tm="100000">
                          <p:val>
                            <p:strVal val="#ppt_x"/>
                          </p:val>
                        </p:tav>
                      </p:tavLst>
                    </p:anim>
                    <p:anim calcmode="lin" valueType="num">
                      <p:cBhvr additive="base">
                        <p:cTn dur="500" fill="hold"/>
                        <p:tgtEl>
                          <p:spTgt spid="58"/>
                        </p:tgtEl>
                        <p:attrNameLst>
                          <p:attrName>ppt_y</p:attrName>
                        </p:attrNameLst>
                      </p:cBhvr>
                      <p:tavLst>
                        <p:tav tm="0">
                          <p:val>
                            <p:strVal val="1+#ppt_h/2"/>
                          </p:val>
                        </p:tav>
                        <p:tav tm="100000">
                          <p:val>
                            <p:strVal val="#ppt_y"/>
                          </p:val>
                        </p:tav>
                      </p:tavLst>
                    </p:anim>
                  </p:childTnLst>
                </p:cTn>
              </p:par>
            </p:tnLst>
          </p:tmpl>
        </p:tmplLst>
      </p:bldP>
      <p:bldP spid="59" grpId="0" build="p">
        <p:tmplLst>
          <p:tmpl lvl="1">
            <p:tnLst>
              <p:par>
                <p:cTn presetID="2" presetClass="entr" presetSubtype="4" decel="100000" fill="hold" nodeType="withEffect">
                  <p:stCondLst>
                    <p:cond delay="250"/>
                  </p:stCondLst>
                  <p:childTnLst>
                    <p:set>
                      <p:cBhvr>
                        <p:cTn dur="1" fill="hold">
                          <p:stCondLst>
                            <p:cond delay="0"/>
                          </p:stCondLst>
                        </p:cTn>
                        <p:tgtEl>
                          <p:spTgt spid="59"/>
                        </p:tgtEl>
                        <p:attrNameLst>
                          <p:attrName>style.visibility</p:attrName>
                        </p:attrNameLst>
                      </p:cBhvr>
                      <p:to>
                        <p:strVal val="visible"/>
                      </p:to>
                    </p:set>
                    <p:anim calcmode="lin" valueType="num">
                      <p:cBhvr additive="base">
                        <p:cTn dur="500" fill="hold"/>
                        <p:tgtEl>
                          <p:spTgt spid="59"/>
                        </p:tgtEl>
                        <p:attrNameLst>
                          <p:attrName>ppt_x</p:attrName>
                        </p:attrNameLst>
                      </p:cBhvr>
                      <p:tavLst>
                        <p:tav tm="0">
                          <p:val>
                            <p:strVal val="#ppt_x"/>
                          </p:val>
                        </p:tav>
                        <p:tav tm="100000">
                          <p:val>
                            <p:strVal val="#ppt_x"/>
                          </p:val>
                        </p:tav>
                      </p:tavLst>
                    </p:anim>
                    <p:anim calcmode="lin" valueType="num">
                      <p:cBhvr additive="base">
                        <p:cTn dur="500" fill="hold"/>
                        <p:tgtEl>
                          <p:spTgt spid="59"/>
                        </p:tgtEl>
                        <p:attrNameLst>
                          <p:attrName>ppt_y</p:attrName>
                        </p:attrNameLst>
                      </p:cBhvr>
                      <p:tavLst>
                        <p:tav tm="0">
                          <p:val>
                            <p:strVal val="1+#ppt_h/2"/>
                          </p:val>
                        </p:tav>
                        <p:tav tm="100000">
                          <p:val>
                            <p:strVal val="#ppt_y"/>
                          </p:val>
                        </p:tav>
                      </p:tavLst>
                    </p:anim>
                  </p:childTnLst>
                </p:cTn>
              </p:par>
            </p:tnLst>
          </p:tmpl>
        </p:tmplLst>
      </p:bldP>
      <p:bldP spid="60" grpId="0" animBg="1"/>
      <p:bldP spid="61" grpId="0" animBg="1"/>
      <p:bldP spid="62" grpId="0" build="p">
        <p:tmplLst>
          <p:tmpl lvl="1">
            <p:tnLst>
              <p:par>
                <p:cTn presetID="53" presetClass="entr" presetSubtype="16"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p:cTn dur="250" fill="hold"/>
                        <p:tgtEl>
                          <p:spTgt spid="62"/>
                        </p:tgtEl>
                        <p:attrNameLst>
                          <p:attrName>ppt_w</p:attrName>
                        </p:attrNameLst>
                      </p:cBhvr>
                      <p:tavLst>
                        <p:tav tm="0">
                          <p:val>
                            <p:fltVal val="0"/>
                          </p:val>
                        </p:tav>
                        <p:tav tm="100000">
                          <p:val>
                            <p:strVal val="#ppt_w"/>
                          </p:val>
                        </p:tav>
                      </p:tavLst>
                    </p:anim>
                    <p:anim calcmode="lin" valueType="num">
                      <p:cBhvr>
                        <p:cTn dur="250" fill="hold"/>
                        <p:tgtEl>
                          <p:spTgt spid="62"/>
                        </p:tgtEl>
                        <p:attrNameLst>
                          <p:attrName>ppt_h</p:attrName>
                        </p:attrNameLst>
                      </p:cBhvr>
                      <p:tavLst>
                        <p:tav tm="0">
                          <p:val>
                            <p:fltVal val="0"/>
                          </p:val>
                        </p:tav>
                        <p:tav tm="100000">
                          <p:val>
                            <p:strVal val="#ppt_h"/>
                          </p:val>
                        </p:tav>
                      </p:tavLst>
                    </p:anim>
                    <p:animEffect transition="in" filter="fade">
                      <p:cBhvr>
                        <p:cTn dur="250"/>
                        <p:tgtEl>
                          <p:spTgt spid="62"/>
                        </p:tgtEl>
                      </p:cBhvr>
                    </p:animEffect>
                  </p:childTnLst>
                </p:cTn>
              </p:par>
            </p:tnLst>
          </p:tmpl>
        </p:tmplLst>
      </p:bldP>
      <p:bldP spid="63" grpId="0" build="p">
        <p:tmplLst>
          <p:tmpl lvl="1">
            <p:tnLst>
              <p:par>
                <p:cTn presetID="2" presetClass="entr" presetSubtype="4" decel="100000" fill="hold" nodeType="afterEffect">
                  <p:stCondLst>
                    <p:cond delay="250"/>
                  </p:stCondLst>
                  <p:childTnLst>
                    <p:set>
                      <p:cBhvr>
                        <p:cTn dur="1" fill="hold">
                          <p:stCondLst>
                            <p:cond delay="0"/>
                          </p:stCondLst>
                        </p:cTn>
                        <p:tgtEl>
                          <p:spTgt spid="63"/>
                        </p:tgtEl>
                        <p:attrNameLst>
                          <p:attrName>style.visibility</p:attrName>
                        </p:attrNameLst>
                      </p:cBhvr>
                      <p:to>
                        <p:strVal val="visible"/>
                      </p:to>
                    </p:set>
                    <p:anim calcmode="lin" valueType="num">
                      <p:cBhvr additive="base">
                        <p:cTn dur="500" fill="hold"/>
                        <p:tgtEl>
                          <p:spTgt spid="63"/>
                        </p:tgtEl>
                        <p:attrNameLst>
                          <p:attrName>ppt_x</p:attrName>
                        </p:attrNameLst>
                      </p:cBhvr>
                      <p:tavLst>
                        <p:tav tm="0">
                          <p:val>
                            <p:strVal val="#ppt_x"/>
                          </p:val>
                        </p:tav>
                        <p:tav tm="100000">
                          <p:val>
                            <p:strVal val="#ppt_x"/>
                          </p:val>
                        </p:tav>
                      </p:tavLst>
                    </p:anim>
                    <p:anim calcmode="lin" valueType="num">
                      <p:cBhvr additive="base">
                        <p:cTn dur="500" fill="hold"/>
                        <p:tgtEl>
                          <p:spTgt spid="63"/>
                        </p:tgtEl>
                        <p:attrNameLst>
                          <p:attrName>ppt_y</p:attrName>
                        </p:attrNameLst>
                      </p:cBhvr>
                      <p:tavLst>
                        <p:tav tm="0">
                          <p:val>
                            <p:strVal val="1+#ppt_h/2"/>
                          </p:val>
                        </p:tav>
                        <p:tav tm="100000">
                          <p:val>
                            <p:strVal val="#ppt_y"/>
                          </p:val>
                        </p:tav>
                      </p:tavLst>
                    </p:anim>
                  </p:childTnLst>
                </p:cTn>
              </p:par>
            </p:tnLst>
          </p:tmpl>
        </p:tmplLst>
      </p:bldP>
      <p:bldP spid="64" grpId="0" build="p">
        <p:tmplLst>
          <p:tmpl lvl="1">
            <p:tnLst>
              <p:par>
                <p:cTn presetID="2" presetClass="entr" presetSubtype="4" decel="100000" fill="hold" nodeType="withEffect">
                  <p:stCondLst>
                    <p:cond delay="250"/>
                  </p:stCondLst>
                  <p:childTnLst>
                    <p:set>
                      <p:cBhvr>
                        <p:cTn dur="1" fill="hold">
                          <p:stCondLst>
                            <p:cond delay="0"/>
                          </p:stCondLst>
                        </p:cTn>
                        <p:tgtEl>
                          <p:spTgt spid="64"/>
                        </p:tgtEl>
                        <p:attrNameLst>
                          <p:attrName>style.visibility</p:attrName>
                        </p:attrNameLst>
                      </p:cBhvr>
                      <p:to>
                        <p:strVal val="visible"/>
                      </p:to>
                    </p:set>
                    <p:anim calcmode="lin" valueType="num">
                      <p:cBhvr additive="base">
                        <p:cTn dur="500" fill="hold"/>
                        <p:tgtEl>
                          <p:spTgt spid="64"/>
                        </p:tgtEl>
                        <p:attrNameLst>
                          <p:attrName>ppt_x</p:attrName>
                        </p:attrNameLst>
                      </p:cBhvr>
                      <p:tavLst>
                        <p:tav tm="0">
                          <p:val>
                            <p:strVal val="#ppt_x"/>
                          </p:val>
                        </p:tav>
                        <p:tav tm="100000">
                          <p:val>
                            <p:strVal val="#ppt_x"/>
                          </p:val>
                        </p:tav>
                      </p:tavLst>
                    </p:anim>
                    <p:anim calcmode="lin" valueType="num">
                      <p:cBhvr additive="base">
                        <p:cTn dur="500" fill="hold"/>
                        <p:tgtEl>
                          <p:spTgt spid="64"/>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 option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27" name="対角する 2 つの角を切り取った四角形 26"/>
          <p:cNvSpPr/>
          <p:nvPr userDrawn="1"/>
        </p:nvSpPr>
        <p:spPr>
          <a:xfrm rot="21226749">
            <a:off x="7890144" y="2375107"/>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対角する 2 つの角を切り取った四角形 27"/>
          <p:cNvSpPr/>
          <p:nvPr userDrawn="1"/>
        </p:nvSpPr>
        <p:spPr>
          <a:xfrm rot="21054230">
            <a:off x="7701074" y="2258909"/>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7644696" y="2201667"/>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47" name="テキスト プレースホルダー 5"/>
          <p:cNvSpPr>
            <a:spLocks noGrp="1"/>
          </p:cNvSpPr>
          <p:nvPr>
            <p:ph type="body" sz="quarter" idx="14" hasCustomPrompt="1"/>
          </p:nvPr>
        </p:nvSpPr>
        <p:spPr>
          <a:xfrm>
            <a:off x="8868832" y="2217119"/>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1" name="対角する 2 つの角を切り取った四角形 50"/>
          <p:cNvSpPr/>
          <p:nvPr userDrawn="1"/>
        </p:nvSpPr>
        <p:spPr>
          <a:xfrm rot="21226749">
            <a:off x="7887845" y="3815266"/>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対角する 2 つの角を切り取った四角形 51"/>
          <p:cNvSpPr/>
          <p:nvPr userDrawn="1"/>
        </p:nvSpPr>
        <p:spPr>
          <a:xfrm rot="21054230">
            <a:off x="7698775" y="3699068"/>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テキスト プレースホルダー 22"/>
          <p:cNvSpPr>
            <a:spLocks noGrp="1"/>
          </p:cNvSpPr>
          <p:nvPr>
            <p:ph type="body" sz="quarter" idx="16" hasCustomPrompt="1"/>
          </p:nvPr>
        </p:nvSpPr>
        <p:spPr>
          <a:xfrm>
            <a:off x="7642397" y="3641826"/>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4" name="テキスト プレースホルダー 5"/>
          <p:cNvSpPr>
            <a:spLocks noGrp="1"/>
          </p:cNvSpPr>
          <p:nvPr>
            <p:ph type="body" sz="quarter" idx="17" hasCustomPrompt="1"/>
          </p:nvPr>
        </p:nvSpPr>
        <p:spPr>
          <a:xfrm>
            <a:off x="8866533" y="3657278"/>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5" name="対角する 2 つの角を切り取った四角形 54"/>
          <p:cNvSpPr/>
          <p:nvPr userDrawn="1"/>
        </p:nvSpPr>
        <p:spPr>
          <a:xfrm rot="21226749">
            <a:off x="7890144" y="5337929"/>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対角する 2 つの角を切り取った四角形 55"/>
          <p:cNvSpPr/>
          <p:nvPr userDrawn="1"/>
        </p:nvSpPr>
        <p:spPr>
          <a:xfrm rot="21054230">
            <a:off x="7701074" y="5221731"/>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テキスト プレースホルダー 22"/>
          <p:cNvSpPr>
            <a:spLocks noGrp="1"/>
          </p:cNvSpPr>
          <p:nvPr>
            <p:ph type="body" sz="quarter" idx="18" hasCustomPrompt="1"/>
          </p:nvPr>
        </p:nvSpPr>
        <p:spPr>
          <a:xfrm>
            <a:off x="7644696" y="5164489"/>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8" name="テキスト プレースホルダー 5"/>
          <p:cNvSpPr>
            <a:spLocks noGrp="1"/>
          </p:cNvSpPr>
          <p:nvPr>
            <p:ph type="body" sz="quarter" idx="19" hasCustomPrompt="1"/>
          </p:nvPr>
        </p:nvSpPr>
        <p:spPr>
          <a:xfrm>
            <a:off x="8868832" y="5179941"/>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対角する 2 つの角を切り取った四角形 58"/>
          <p:cNvSpPr/>
          <p:nvPr userDrawn="1"/>
        </p:nvSpPr>
        <p:spPr>
          <a:xfrm rot="21226749">
            <a:off x="7887843" y="6850097"/>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対角する 2 つの角を切り取った四角形 59"/>
          <p:cNvSpPr/>
          <p:nvPr userDrawn="1"/>
        </p:nvSpPr>
        <p:spPr>
          <a:xfrm rot="21054230">
            <a:off x="7698773" y="6733899"/>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テキスト プレースホルダー 22"/>
          <p:cNvSpPr>
            <a:spLocks noGrp="1"/>
          </p:cNvSpPr>
          <p:nvPr>
            <p:ph type="body" sz="quarter" idx="20" hasCustomPrompt="1"/>
          </p:nvPr>
        </p:nvSpPr>
        <p:spPr>
          <a:xfrm>
            <a:off x="7642395" y="6676657"/>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2" name="テキスト プレースホルダー 5"/>
          <p:cNvSpPr>
            <a:spLocks noGrp="1"/>
          </p:cNvSpPr>
          <p:nvPr>
            <p:ph type="body" sz="quarter" idx="21" hasCustomPrompt="1"/>
          </p:nvPr>
        </p:nvSpPr>
        <p:spPr>
          <a:xfrm>
            <a:off x="8866531" y="6692109"/>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3" name="対角する 2 つの角を切り取った四角形 62"/>
          <p:cNvSpPr/>
          <p:nvPr userDrawn="1"/>
        </p:nvSpPr>
        <p:spPr>
          <a:xfrm rot="21226749">
            <a:off x="7887845" y="8351770"/>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対角する 2 つの角を切り取った四角形 63"/>
          <p:cNvSpPr/>
          <p:nvPr userDrawn="1"/>
        </p:nvSpPr>
        <p:spPr>
          <a:xfrm rot="21054230">
            <a:off x="7698775" y="8235572"/>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テキスト プレースホルダー 22"/>
          <p:cNvSpPr>
            <a:spLocks noGrp="1"/>
          </p:cNvSpPr>
          <p:nvPr>
            <p:ph type="body" sz="quarter" idx="22" hasCustomPrompt="1"/>
          </p:nvPr>
        </p:nvSpPr>
        <p:spPr>
          <a:xfrm>
            <a:off x="7642397" y="8178330"/>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6" name="テキスト プレースホルダー 5"/>
          <p:cNvSpPr>
            <a:spLocks noGrp="1"/>
          </p:cNvSpPr>
          <p:nvPr>
            <p:ph type="body" sz="quarter" idx="23" hasCustomPrompt="1"/>
          </p:nvPr>
        </p:nvSpPr>
        <p:spPr>
          <a:xfrm>
            <a:off x="8866533" y="8193782"/>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7" name="テキスト プレースホルダー 22"/>
          <p:cNvSpPr>
            <a:spLocks noGrp="1"/>
          </p:cNvSpPr>
          <p:nvPr>
            <p:ph type="body" sz="quarter" idx="13" hasCustomPrompt="1"/>
          </p:nvPr>
        </p:nvSpPr>
        <p:spPr>
          <a:xfrm>
            <a:off x="934295" y="2191172"/>
            <a:ext cx="6192688" cy="7043124"/>
          </a:xfrm>
        </p:spPr>
        <p:txBody>
          <a:bodyPr anchor="ctr">
            <a:normAutofit/>
          </a:bodyPr>
          <a:lstStyle>
            <a:lvl1pPr algn="l">
              <a:lnSpc>
                <a:spcPts val="8000"/>
              </a:lnSpc>
              <a:defRPr sz="8000">
                <a:solidFill>
                  <a:srgbClr val="525252"/>
                </a:solidFill>
                <a:latin typeface="+mj-lt"/>
              </a:defRPr>
            </a:lvl1pPr>
          </a:lstStyle>
          <a:p>
            <a:pPr lvl="0"/>
            <a:r>
              <a:rPr lang="en-US" dirty="0" smtClean="0"/>
              <a:t>Text</a:t>
            </a:r>
            <a:br>
              <a:rPr lang="en-US" dirty="0" smtClean="0"/>
            </a:br>
            <a:r>
              <a:rPr lang="en-US" dirty="0" smtClean="0"/>
              <a:t>Here</a:t>
            </a:r>
            <a:endParaRPr lang="en-US" dirty="0"/>
          </a:p>
        </p:txBody>
      </p:sp>
    </p:spTree>
    <p:extLst>
      <p:ext uri="{BB962C8B-B14F-4D97-AF65-F5344CB8AC3E}">
        <p14:creationId xmlns:p14="http://schemas.microsoft.com/office/powerpoint/2010/main" val="296785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9" decel="100000" fill="hold" grpId="0" nodeType="afterEffect">
                                  <p:stCondLst>
                                    <p:cond delay="0"/>
                                  </p:stCondLst>
                                  <p:iterate type="wd">
                                    <p:tmPct val="10000"/>
                                  </p:iterate>
                                  <p:childTnLst>
                                    <p:set>
                                      <p:cBhvr>
                                        <p:cTn id="23" dur="1" fill="hold">
                                          <p:stCondLst>
                                            <p:cond delay="0"/>
                                          </p:stCondLst>
                                        </p:cTn>
                                        <p:tgtEl>
                                          <p:spTgt spid="67">
                                            <p:txEl>
                                              <p:pRg st="0" end="0"/>
                                            </p:txEl>
                                          </p:spTgt>
                                        </p:tgtEl>
                                        <p:attrNameLst>
                                          <p:attrName>style.visibility</p:attrName>
                                        </p:attrNameLst>
                                      </p:cBhvr>
                                      <p:to>
                                        <p:strVal val="visible"/>
                                      </p:to>
                                    </p:set>
                                    <p:anim calcmode="lin" valueType="num">
                                      <p:cBhvr additive="base">
                                        <p:cTn id="24" dur="500" fill="hold"/>
                                        <p:tgtEl>
                                          <p:spTgt spid="67">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7">
                                            <p:txEl>
                                              <p:pRg st="0" end="0"/>
                                            </p:txEl>
                                          </p:spTgt>
                                        </p:tgtEl>
                                        <p:attrNameLst>
                                          <p:attrName>ppt_y</p:attrName>
                                        </p:attrNameLst>
                                      </p:cBhvr>
                                      <p:tavLst>
                                        <p:tav tm="0">
                                          <p:val>
                                            <p:strVal val="0-#ppt_h/2"/>
                                          </p:val>
                                        </p:tav>
                                        <p:tav tm="100000">
                                          <p:val>
                                            <p:strVal val="#ppt_y"/>
                                          </p:val>
                                        </p:tav>
                                      </p:tavLst>
                                    </p:anim>
                                  </p:childTnLst>
                                </p:cTn>
                              </p:par>
                            </p:childTnLst>
                          </p:cTn>
                        </p:par>
                        <p:par>
                          <p:cTn id="26" fill="hold">
                            <p:stCondLst>
                              <p:cond delay="1300"/>
                            </p:stCondLst>
                            <p:childTnLst>
                              <p:par>
                                <p:cTn id="27" presetID="2" presetClass="entr" presetSubtype="8" decel="100000" fill="hold" grpId="0" nodeType="afterEffect">
                                  <p:stCondLst>
                                    <p:cond delay="500"/>
                                  </p:stCondLst>
                                  <p:childTnLst>
                                    <p:set>
                                      <p:cBhvr>
                                        <p:cTn id="28" dur="1" fill="hold">
                                          <p:stCondLst>
                                            <p:cond delay="0"/>
                                          </p:stCondLst>
                                        </p:cTn>
                                        <p:tgtEl>
                                          <p:spTgt spid="28"/>
                                        </p:tgtEl>
                                        <p:attrNameLst>
                                          <p:attrName>style.visibility</p:attrName>
                                        </p:attrNameLst>
                                      </p:cBhvr>
                                      <p:to>
                                        <p:strVal val="visible"/>
                                      </p:to>
                                    </p:set>
                                    <p:anim calcmode="lin" valueType="num">
                                      <p:cBhvr additive="base">
                                        <p:cTn id="29" dur="500" fill="hold"/>
                                        <p:tgtEl>
                                          <p:spTgt spid="28"/>
                                        </p:tgtEl>
                                        <p:attrNameLst>
                                          <p:attrName>ppt_x</p:attrName>
                                        </p:attrNameLst>
                                      </p:cBhvr>
                                      <p:tavLst>
                                        <p:tav tm="0">
                                          <p:val>
                                            <p:strVal val="0-#ppt_w/2"/>
                                          </p:val>
                                        </p:tav>
                                        <p:tav tm="100000">
                                          <p:val>
                                            <p:strVal val="#ppt_x"/>
                                          </p:val>
                                        </p:tav>
                                      </p:tavLst>
                                    </p:anim>
                                    <p:anim calcmode="lin" valueType="num">
                                      <p:cBhvr additive="base">
                                        <p:cTn id="30" dur="500" fill="hold"/>
                                        <p:tgtEl>
                                          <p:spTgt spid="28"/>
                                        </p:tgtEl>
                                        <p:attrNameLst>
                                          <p:attrName>ppt_y</p:attrName>
                                        </p:attrNameLst>
                                      </p:cBhvr>
                                      <p:tavLst>
                                        <p:tav tm="0">
                                          <p:val>
                                            <p:strVal val="#ppt_y"/>
                                          </p:val>
                                        </p:tav>
                                        <p:tav tm="100000">
                                          <p:val>
                                            <p:strVal val="#ppt_y"/>
                                          </p:val>
                                        </p:tav>
                                      </p:tavLst>
                                    </p:anim>
                                  </p:childTnLst>
                                </p:cTn>
                              </p:par>
                              <p:par>
                                <p:cTn id="31" presetID="2" presetClass="entr" presetSubtype="9" decel="100000" fill="hold" grpId="0" nodeType="withEffect">
                                  <p:stCondLst>
                                    <p:cond delay="50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0-#ppt_w/2"/>
                                          </p:val>
                                        </p:tav>
                                        <p:tav tm="100000">
                                          <p:val>
                                            <p:strVal val="#ppt_x"/>
                                          </p:val>
                                        </p:tav>
                                      </p:tavLst>
                                    </p:anim>
                                    <p:anim calcmode="lin" valueType="num">
                                      <p:cBhvr additive="base">
                                        <p:cTn id="34" dur="500" fill="hold"/>
                                        <p:tgtEl>
                                          <p:spTgt spid="27"/>
                                        </p:tgtEl>
                                        <p:attrNameLst>
                                          <p:attrName>ppt_y</p:attrName>
                                        </p:attrNameLst>
                                      </p:cBhvr>
                                      <p:tavLst>
                                        <p:tav tm="0">
                                          <p:val>
                                            <p:strVal val="0-#ppt_h/2"/>
                                          </p:val>
                                        </p:tav>
                                        <p:tav tm="100000">
                                          <p:val>
                                            <p:strVal val="#ppt_y"/>
                                          </p:val>
                                        </p:tav>
                                      </p:tavLst>
                                    </p:anim>
                                  </p:childTnLst>
                                </p:cTn>
                              </p:par>
                              <p:par>
                                <p:cTn id="35" presetID="10" presetClass="entr" presetSubtype="0" fill="hold" grpId="0" nodeType="withEffect">
                                  <p:stCondLst>
                                    <p:cond delay="5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childTnLst>
                          </p:cTn>
                        </p:par>
                        <p:par>
                          <p:cTn id="38" fill="hold">
                            <p:stCondLst>
                              <p:cond delay="2300"/>
                            </p:stCondLst>
                            <p:childTnLst>
                              <p:par>
                                <p:cTn id="39" presetID="2" presetClass="entr" presetSubtype="2" decel="100000" fill="hold" grpId="0" nodeType="afterEffect">
                                  <p:stCondLst>
                                    <p:cond delay="0"/>
                                  </p:stCondLst>
                                  <p:childTnLst>
                                    <p:set>
                                      <p:cBhvr>
                                        <p:cTn id="40" dur="1" fill="hold">
                                          <p:stCondLst>
                                            <p:cond delay="0"/>
                                          </p:stCondLst>
                                        </p:cTn>
                                        <p:tgtEl>
                                          <p:spTgt spid="47">
                                            <p:txEl>
                                              <p:pRg st="0" end="0"/>
                                            </p:txEl>
                                          </p:spTgt>
                                        </p:tgtEl>
                                        <p:attrNameLst>
                                          <p:attrName>style.visibility</p:attrName>
                                        </p:attrNameLst>
                                      </p:cBhvr>
                                      <p:to>
                                        <p:strVal val="visible"/>
                                      </p:to>
                                    </p:set>
                                    <p:anim calcmode="lin" valueType="num">
                                      <p:cBhvr additive="base">
                                        <p:cTn id="41" dur="35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2" dur="350" fill="hold"/>
                                        <p:tgtEl>
                                          <p:spTgt spid="47">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650"/>
                            </p:stCondLst>
                            <p:childTnLst>
                              <p:par>
                                <p:cTn id="44" presetID="2" presetClass="entr" presetSubtype="8" decel="100000" fill="hold" grpId="0" nodeType="afterEffect">
                                  <p:stCondLst>
                                    <p:cond delay="250"/>
                                  </p:stCondLst>
                                  <p:childTnLst>
                                    <p:set>
                                      <p:cBhvr>
                                        <p:cTn id="45" dur="1" fill="hold">
                                          <p:stCondLst>
                                            <p:cond delay="0"/>
                                          </p:stCondLst>
                                        </p:cTn>
                                        <p:tgtEl>
                                          <p:spTgt spid="52"/>
                                        </p:tgtEl>
                                        <p:attrNameLst>
                                          <p:attrName>style.visibility</p:attrName>
                                        </p:attrNameLst>
                                      </p:cBhvr>
                                      <p:to>
                                        <p:strVal val="visible"/>
                                      </p:to>
                                    </p:set>
                                    <p:anim calcmode="lin" valueType="num">
                                      <p:cBhvr additive="base">
                                        <p:cTn id="46" dur="500" fill="hold"/>
                                        <p:tgtEl>
                                          <p:spTgt spid="52"/>
                                        </p:tgtEl>
                                        <p:attrNameLst>
                                          <p:attrName>ppt_x</p:attrName>
                                        </p:attrNameLst>
                                      </p:cBhvr>
                                      <p:tavLst>
                                        <p:tav tm="0">
                                          <p:val>
                                            <p:strVal val="0-#ppt_w/2"/>
                                          </p:val>
                                        </p:tav>
                                        <p:tav tm="100000">
                                          <p:val>
                                            <p:strVal val="#ppt_x"/>
                                          </p:val>
                                        </p:tav>
                                      </p:tavLst>
                                    </p:anim>
                                    <p:anim calcmode="lin" valueType="num">
                                      <p:cBhvr additive="base">
                                        <p:cTn id="47" dur="500" fill="hold"/>
                                        <p:tgtEl>
                                          <p:spTgt spid="52"/>
                                        </p:tgtEl>
                                        <p:attrNameLst>
                                          <p:attrName>ppt_y</p:attrName>
                                        </p:attrNameLst>
                                      </p:cBhvr>
                                      <p:tavLst>
                                        <p:tav tm="0">
                                          <p:val>
                                            <p:strVal val="#ppt_y"/>
                                          </p:val>
                                        </p:tav>
                                        <p:tav tm="100000">
                                          <p:val>
                                            <p:strVal val="#ppt_y"/>
                                          </p:val>
                                        </p:tav>
                                      </p:tavLst>
                                    </p:anim>
                                  </p:childTnLst>
                                </p:cTn>
                              </p:par>
                              <p:par>
                                <p:cTn id="48" presetID="2" presetClass="entr" presetSubtype="9" decel="100000" fill="hold" grpId="0" nodeType="withEffect">
                                  <p:stCondLst>
                                    <p:cond delay="250"/>
                                  </p:stCondLst>
                                  <p:childTnLst>
                                    <p:set>
                                      <p:cBhvr>
                                        <p:cTn id="49" dur="1" fill="hold">
                                          <p:stCondLst>
                                            <p:cond delay="0"/>
                                          </p:stCondLst>
                                        </p:cTn>
                                        <p:tgtEl>
                                          <p:spTgt spid="51"/>
                                        </p:tgtEl>
                                        <p:attrNameLst>
                                          <p:attrName>style.visibility</p:attrName>
                                        </p:attrNameLst>
                                      </p:cBhvr>
                                      <p:to>
                                        <p:strVal val="visible"/>
                                      </p:to>
                                    </p:set>
                                    <p:anim calcmode="lin" valueType="num">
                                      <p:cBhvr additive="base">
                                        <p:cTn id="50" dur="500" fill="hold"/>
                                        <p:tgtEl>
                                          <p:spTgt spid="51"/>
                                        </p:tgtEl>
                                        <p:attrNameLst>
                                          <p:attrName>ppt_x</p:attrName>
                                        </p:attrNameLst>
                                      </p:cBhvr>
                                      <p:tavLst>
                                        <p:tav tm="0">
                                          <p:val>
                                            <p:strVal val="0-#ppt_w/2"/>
                                          </p:val>
                                        </p:tav>
                                        <p:tav tm="100000">
                                          <p:val>
                                            <p:strVal val="#ppt_x"/>
                                          </p:val>
                                        </p:tav>
                                      </p:tavLst>
                                    </p:anim>
                                    <p:anim calcmode="lin" valueType="num">
                                      <p:cBhvr additive="base">
                                        <p:cTn id="51" dur="500" fill="hold"/>
                                        <p:tgtEl>
                                          <p:spTgt spid="51"/>
                                        </p:tgtEl>
                                        <p:attrNameLst>
                                          <p:attrName>ppt_y</p:attrName>
                                        </p:attrNameLst>
                                      </p:cBhvr>
                                      <p:tavLst>
                                        <p:tav tm="0">
                                          <p:val>
                                            <p:strVal val="0-#ppt_h/2"/>
                                          </p:val>
                                        </p:tav>
                                        <p:tav tm="100000">
                                          <p:val>
                                            <p:strVal val="#ppt_y"/>
                                          </p:val>
                                        </p:tav>
                                      </p:tavLst>
                                    </p:anim>
                                  </p:childTnLst>
                                </p:cTn>
                              </p:par>
                              <p:par>
                                <p:cTn id="52" presetID="10" presetClass="entr" presetSubtype="0" fill="hold" grpId="0" nodeType="withEffect">
                                  <p:stCondLst>
                                    <p:cond delay="250"/>
                                  </p:stCondLst>
                                  <p:childTnLst>
                                    <p:set>
                                      <p:cBhvr>
                                        <p:cTn id="53" dur="1" fill="hold">
                                          <p:stCondLst>
                                            <p:cond delay="0"/>
                                          </p:stCondLst>
                                        </p:cTn>
                                        <p:tgtEl>
                                          <p:spTgt spid="53">
                                            <p:txEl>
                                              <p:pRg st="0" end="0"/>
                                            </p:txEl>
                                          </p:spTgt>
                                        </p:tgtEl>
                                        <p:attrNameLst>
                                          <p:attrName>style.visibility</p:attrName>
                                        </p:attrNameLst>
                                      </p:cBhvr>
                                      <p:to>
                                        <p:strVal val="visible"/>
                                      </p:to>
                                    </p:set>
                                    <p:animEffect transition="in" filter="fade">
                                      <p:cBhvr>
                                        <p:cTn id="54" dur="500"/>
                                        <p:tgtEl>
                                          <p:spTgt spid="53">
                                            <p:txEl>
                                              <p:pRg st="0" end="0"/>
                                            </p:txEl>
                                          </p:spTgt>
                                        </p:tgtEl>
                                      </p:cBhvr>
                                    </p:animEffect>
                                  </p:childTnLst>
                                </p:cTn>
                              </p:par>
                            </p:childTnLst>
                          </p:cTn>
                        </p:par>
                        <p:par>
                          <p:cTn id="55" fill="hold">
                            <p:stCondLst>
                              <p:cond delay="3400"/>
                            </p:stCondLst>
                            <p:childTnLst>
                              <p:par>
                                <p:cTn id="56" presetID="2" presetClass="entr" presetSubtype="2" decel="100000" fill="hold" grpId="0" nodeType="afterEffect">
                                  <p:stCondLst>
                                    <p:cond delay="0"/>
                                  </p:stCondLst>
                                  <p:childTnLst>
                                    <p:set>
                                      <p:cBhvr>
                                        <p:cTn id="57" dur="1" fill="hold">
                                          <p:stCondLst>
                                            <p:cond delay="0"/>
                                          </p:stCondLst>
                                        </p:cTn>
                                        <p:tgtEl>
                                          <p:spTgt spid="54">
                                            <p:txEl>
                                              <p:pRg st="0" end="0"/>
                                            </p:txEl>
                                          </p:spTgt>
                                        </p:tgtEl>
                                        <p:attrNameLst>
                                          <p:attrName>style.visibility</p:attrName>
                                        </p:attrNameLst>
                                      </p:cBhvr>
                                      <p:to>
                                        <p:strVal val="visible"/>
                                      </p:to>
                                    </p:set>
                                    <p:anim calcmode="lin" valueType="num">
                                      <p:cBhvr additive="base">
                                        <p:cTn id="58" dur="350" fill="hold"/>
                                        <p:tgtEl>
                                          <p:spTgt spid="54">
                                            <p:txEl>
                                              <p:pRg st="0" end="0"/>
                                            </p:txEl>
                                          </p:spTgt>
                                        </p:tgtEl>
                                        <p:attrNameLst>
                                          <p:attrName>ppt_x</p:attrName>
                                        </p:attrNameLst>
                                      </p:cBhvr>
                                      <p:tavLst>
                                        <p:tav tm="0">
                                          <p:val>
                                            <p:strVal val="1+#ppt_w/2"/>
                                          </p:val>
                                        </p:tav>
                                        <p:tav tm="100000">
                                          <p:val>
                                            <p:strVal val="#ppt_x"/>
                                          </p:val>
                                        </p:tav>
                                      </p:tavLst>
                                    </p:anim>
                                    <p:anim calcmode="lin" valueType="num">
                                      <p:cBhvr additive="base">
                                        <p:cTn id="59" dur="350" fill="hold"/>
                                        <p:tgtEl>
                                          <p:spTgt spid="54">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3750"/>
                            </p:stCondLst>
                            <p:childTnLst>
                              <p:par>
                                <p:cTn id="61" presetID="2" presetClass="entr" presetSubtype="8" decel="100000" fill="hold" grpId="0" nodeType="afterEffect">
                                  <p:stCondLst>
                                    <p:cond delay="250"/>
                                  </p:stCondLst>
                                  <p:childTnLst>
                                    <p:set>
                                      <p:cBhvr>
                                        <p:cTn id="62" dur="1" fill="hold">
                                          <p:stCondLst>
                                            <p:cond delay="0"/>
                                          </p:stCondLst>
                                        </p:cTn>
                                        <p:tgtEl>
                                          <p:spTgt spid="56"/>
                                        </p:tgtEl>
                                        <p:attrNameLst>
                                          <p:attrName>style.visibility</p:attrName>
                                        </p:attrNameLst>
                                      </p:cBhvr>
                                      <p:to>
                                        <p:strVal val="visible"/>
                                      </p:to>
                                    </p:set>
                                    <p:anim calcmode="lin" valueType="num">
                                      <p:cBhvr additive="base">
                                        <p:cTn id="63" dur="500" fill="hold"/>
                                        <p:tgtEl>
                                          <p:spTgt spid="56"/>
                                        </p:tgtEl>
                                        <p:attrNameLst>
                                          <p:attrName>ppt_x</p:attrName>
                                        </p:attrNameLst>
                                      </p:cBhvr>
                                      <p:tavLst>
                                        <p:tav tm="0">
                                          <p:val>
                                            <p:strVal val="0-#ppt_w/2"/>
                                          </p:val>
                                        </p:tav>
                                        <p:tav tm="100000">
                                          <p:val>
                                            <p:strVal val="#ppt_x"/>
                                          </p:val>
                                        </p:tav>
                                      </p:tavLst>
                                    </p:anim>
                                    <p:anim calcmode="lin" valueType="num">
                                      <p:cBhvr additive="base">
                                        <p:cTn id="64" dur="500" fill="hold"/>
                                        <p:tgtEl>
                                          <p:spTgt spid="56"/>
                                        </p:tgtEl>
                                        <p:attrNameLst>
                                          <p:attrName>ppt_y</p:attrName>
                                        </p:attrNameLst>
                                      </p:cBhvr>
                                      <p:tavLst>
                                        <p:tav tm="0">
                                          <p:val>
                                            <p:strVal val="#ppt_y"/>
                                          </p:val>
                                        </p:tav>
                                        <p:tav tm="100000">
                                          <p:val>
                                            <p:strVal val="#ppt_y"/>
                                          </p:val>
                                        </p:tav>
                                      </p:tavLst>
                                    </p:anim>
                                  </p:childTnLst>
                                </p:cTn>
                              </p:par>
                              <p:par>
                                <p:cTn id="65" presetID="2" presetClass="entr" presetSubtype="9" decel="100000" fill="hold" grpId="0" nodeType="withEffect">
                                  <p:stCondLst>
                                    <p:cond delay="250"/>
                                  </p:stCondLst>
                                  <p:childTnLst>
                                    <p:set>
                                      <p:cBhvr>
                                        <p:cTn id="66" dur="1" fill="hold">
                                          <p:stCondLst>
                                            <p:cond delay="0"/>
                                          </p:stCondLst>
                                        </p:cTn>
                                        <p:tgtEl>
                                          <p:spTgt spid="55"/>
                                        </p:tgtEl>
                                        <p:attrNameLst>
                                          <p:attrName>style.visibility</p:attrName>
                                        </p:attrNameLst>
                                      </p:cBhvr>
                                      <p:to>
                                        <p:strVal val="visible"/>
                                      </p:to>
                                    </p:set>
                                    <p:anim calcmode="lin" valueType="num">
                                      <p:cBhvr additive="base">
                                        <p:cTn id="67" dur="500" fill="hold"/>
                                        <p:tgtEl>
                                          <p:spTgt spid="55"/>
                                        </p:tgtEl>
                                        <p:attrNameLst>
                                          <p:attrName>ppt_x</p:attrName>
                                        </p:attrNameLst>
                                      </p:cBhvr>
                                      <p:tavLst>
                                        <p:tav tm="0">
                                          <p:val>
                                            <p:strVal val="0-#ppt_w/2"/>
                                          </p:val>
                                        </p:tav>
                                        <p:tav tm="100000">
                                          <p:val>
                                            <p:strVal val="#ppt_x"/>
                                          </p:val>
                                        </p:tav>
                                      </p:tavLst>
                                    </p:anim>
                                    <p:anim calcmode="lin" valueType="num">
                                      <p:cBhvr additive="base">
                                        <p:cTn id="68" dur="500" fill="hold"/>
                                        <p:tgtEl>
                                          <p:spTgt spid="55"/>
                                        </p:tgtEl>
                                        <p:attrNameLst>
                                          <p:attrName>ppt_y</p:attrName>
                                        </p:attrNameLst>
                                      </p:cBhvr>
                                      <p:tavLst>
                                        <p:tav tm="0">
                                          <p:val>
                                            <p:strVal val="0-#ppt_h/2"/>
                                          </p:val>
                                        </p:tav>
                                        <p:tav tm="100000">
                                          <p:val>
                                            <p:strVal val="#ppt_y"/>
                                          </p:val>
                                        </p:tav>
                                      </p:tavLst>
                                    </p:anim>
                                  </p:childTnLst>
                                </p:cTn>
                              </p:par>
                              <p:par>
                                <p:cTn id="69" presetID="10" presetClass="entr" presetSubtype="0" fill="hold" grpId="0" nodeType="withEffect">
                                  <p:stCondLst>
                                    <p:cond delay="250"/>
                                  </p:stCondLst>
                                  <p:childTnLst>
                                    <p:set>
                                      <p:cBhvr>
                                        <p:cTn id="70" dur="1" fill="hold">
                                          <p:stCondLst>
                                            <p:cond delay="0"/>
                                          </p:stCondLst>
                                        </p:cTn>
                                        <p:tgtEl>
                                          <p:spTgt spid="57">
                                            <p:txEl>
                                              <p:pRg st="0" end="0"/>
                                            </p:txEl>
                                          </p:spTgt>
                                        </p:tgtEl>
                                        <p:attrNameLst>
                                          <p:attrName>style.visibility</p:attrName>
                                        </p:attrNameLst>
                                      </p:cBhvr>
                                      <p:to>
                                        <p:strVal val="visible"/>
                                      </p:to>
                                    </p:set>
                                    <p:animEffect transition="in" filter="fade">
                                      <p:cBhvr>
                                        <p:cTn id="71" dur="500"/>
                                        <p:tgtEl>
                                          <p:spTgt spid="57">
                                            <p:txEl>
                                              <p:pRg st="0" end="0"/>
                                            </p:txEl>
                                          </p:spTgt>
                                        </p:tgtEl>
                                      </p:cBhvr>
                                    </p:animEffect>
                                  </p:childTnLst>
                                </p:cTn>
                              </p:par>
                            </p:childTnLst>
                          </p:cTn>
                        </p:par>
                        <p:par>
                          <p:cTn id="72" fill="hold">
                            <p:stCondLst>
                              <p:cond delay="4500"/>
                            </p:stCondLst>
                            <p:childTnLst>
                              <p:par>
                                <p:cTn id="73" presetID="2" presetClass="entr" presetSubtype="2" decel="100000" fill="hold" grpId="0" nodeType="afterEffect">
                                  <p:stCondLst>
                                    <p:cond delay="0"/>
                                  </p:stCondLst>
                                  <p:childTnLst>
                                    <p:set>
                                      <p:cBhvr>
                                        <p:cTn id="74" dur="1" fill="hold">
                                          <p:stCondLst>
                                            <p:cond delay="0"/>
                                          </p:stCondLst>
                                        </p:cTn>
                                        <p:tgtEl>
                                          <p:spTgt spid="58">
                                            <p:txEl>
                                              <p:pRg st="0" end="0"/>
                                            </p:txEl>
                                          </p:spTgt>
                                        </p:tgtEl>
                                        <p:attrNameLst>
                                          <p:attrName>style.visibility</p:attrName>
                                        </p:attrNameLst>
                                      </p:cBhvr>
                                      <p:to>
                                        <p:strVal val="visible"/>
                                      </p:to>
                                    </p:set>
                                    <p:anim calcmode="lin" valueType="num">
                                      <p:cBhvr additive="base">
                                        <p:cTn id="75" dur="350" fill="hold"/>
                                        <p:tgtEl>
                                          <p:spTgt spid="58">
                                            <p:txEl>
                                              <p:pRg st="0" end="0"/>
                                            </p:txEl>
                                          </p:spTgt>
                                        </p:tgtEl>
                                        <p:attrNameLst>
                                          <p:attrName>ppt_x</p:attrName>
                                        </p:attrNameLst>
                                      </p:cBhvr>
                                      <p:tavLst>
                                        <p:tav tm="0">
                                          <p:val>
                                            <p:strVal val="1+#ppt_w/2"/>
                                          </p:val>
                                        </p:tav>
                                        <p:tav tm="100000">
                                          <p:val>
                                            <p:strVal val="#ppt_x"/>
                                          </p:val>
                                        </p:tav>
                                      </p:tavLst>
                                    </p:anim>
                                    <p:anim calcmode="lin" valueType="num">
                                      <p:cBhvr additive="base">
                                        <p:cTn id="76" dur="350" fill="hold"/>
                                        <p:tgtEl>
                                          <p:spTgt spid="58">
                                            <p:txEl>
                                              <p:pRg st="0" end="0"/>
                                            </p:txEl>
                                          </p:spTgt>
                                        </p:tgtEl>
                                        <p:attrNameLst>
                                          <p:attrName>ppt_y</p:attrName>
                                        </p:attrNameLst>
                                      </p:cBhvr>
                                      <p:tavLst>
                                        <p:tav tm="0">
                                          <p:val>
                                            <p:strVal val="#ppt_y"/>
                                          </p:val>
                                        </p:tav>
                                        <p:tav tm="100000">
                                          <p:val>
                                            <p:strVal val="#ppt_y"/>
                                          </p:val>
                                        </p:tav>
                                      </p:tavLst>
                                    </p:anim>
                                  </p:childTnLst>
                                </p:cTn>
                              </p:par>
                            </p:childTnLst>
                          </p:cTn>
                        </p:par>
                        <p:par>
                          <p:cTn id="77" fill="hold">
                            <p:stCondLst>
                              <p:cond delay="4850"/>
                            </p:stCondLst>
                            <p:childTnLst>
                              <p:par>
                                <p:cTn id="78" presetID="2" presetClass="entr" presetSubtype="8" decel="100000" fill="hold" grpId="0" nodeType="afterEffect">
                                  <p:stCondLst>
                                    <p:cond delay="250"/>
                                  </p:stCondLst>
                                  <p:childTnLst>
                                    <p:set>
                                      <p:cBhvr>
                                        <p:cTn id="79" dur="1" fill="hold">
                                          <p:stCondLst>
                                            <p:cond delay="0"/>
                                          </p:stCondLst>
                                        </p:cTn>
                                        <p:tgtEl>
                                          <p:spTgt spid="60"/>
                                        </p:tgtEl>
                                        <p:attrNameLst>
                                          <p:attrName>style.visibility</p:attrName>
                                        </p:attrNameLst>
                                      </p:cBhvr>
                                      <p:to>
                                        <p:strVal val="visible"/>
                                      </p:to>
                                    </p:set>
                                    <p:anim calcmode="lin" valueType="num">
                                      <p:cBhvr additive="base">
                                        <p:cTn id="80" dur="500" fill="hold"/>
                                        <p:tgtEl>
                                          <p:spTgt spid="60"/>
                                        </p:tgtEl>
                                        <p:attrNameLst>
                                          <p:attrName>ppt_x</p:attrName>
                                        </p:attrNameLst>
                                      </p:cBhvr>
                                      <p:tavLst>
                                        <p:tav tm="0">
                                          <p:val>
                                            <p:strVal val="0-#ppt_w/2"/>
                                          </p:val>
                                        </p:tav>
                                        <p:tav tm="100000">
                                          <p:val>
                                            <p:strVal val="#ppt_x"/>
                                          </p:val>
                                        </p:tav>
                                      </p:tavLst>
                                    </p:anim>
                                    <p:anim calcmode="lin" valueType="num">
                                      <p:cBhvr additive="base">
                                        <p:cTn id="81" dur="500" fill="hold"/>
                                        <p:tgtEl>
                                          <p:spTgt spid="60"/>
                                        </p:tgtEl>
                                        <p:attrNameLst>
                                          <p:attrName>ppt_y</p:attrName>
                                        </p:attrNameLst>
                                      </p:cBhvr>
                                      <p:tavLst>
                                        <p:tav tm="0">
                                          <p:val>
                                            <p:strVal val="#ppt_y"/>
                                          </p:val>
                                        </p:tav>
                                        <p:tav tm="100000">
                                          <p:val>
                                            <p:strVal val="#ppt_y"/>
                                          </p:val>
                                        </p:tav>
                                      </p:tavLst>
                                    </p:anim>
                                  </p:childTnLst>
                                </p:cTn>
                              </p:par>
                              <p:par>
                                <p:cTn id="82" presetID="2" presetClass="entr" presetSubtype="9" decel="100000" fill="hold" grpId="0" nodeType="withEffect">
                                  <p:stCondLst>
                                    <p:cond delay="250"/>
                                  </p:stCondLst>
                                  <p:childTnLst>
                                    <p:set>
                                      <p:cBhvr>
                                        <p:cTn id="83" dur="1" fill="hold">
                                          <p:stCondLst>
                                            <p:cond delay="0"/>
                                          </p:stCondLst>
                                        </p:cTn>
                                        <p:tgtEl>
                                          <p:spTgt spid="59"/>
                                        </p:tgtEl>
                                        <p:attrNameLst>
                                          <p:attrName>style.visibility</p:attrName>
                                        </p:attrNameLst>
                                      </p:cBhvr>
                                      <p:to>
                                        <p:strVal val="visible"/>
                                      </p:to>
                                    </p:set>
                                    <p:anim calcmode="lin" valueType="num">
                                      <p:cBhvr additive="base">
                                        <p:cTn id="84" dur="500" fill="hold"/>
                                        <p:tgtEl>
                                          <p:spTgt spid="59"/>
                                        </p:tgtEl>
                                        <p:attrNameLst>
                                          <p:attrName>ppt_x</p:attrName>
                                        </p:attrNameLst>
                                      </p:cBhvr>
                                      <p:tavLst>
                                        <p:tav tm="0">
                                          <p:val>
                                            <p:strVal val="0-#ppt_w/2"/>
                                          </p:val>
                                        </p:tav>
                                        <p:tav tm="100000">
                                          <p:val>
                                            <p:strVal val="#ppt_x"/>
                                          </p:val>
                                        </p:tav>
                                      </p:tavLst>
                                    </p:anim>
                                    <p:anim calcmode="lin" valueType="num">
                                      <p:cBhvr additive="base">
                                        <p:cTn id="85" dur="500" fill="hold"/>
                                        <p:tgtEl>
                                          <p:spTgt spid="59"/>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250"/>
                                  </p:stCondLst>
                                  <p:childTnLst>
                                    <p:set>
                                      <p:cBhvr>
                                        <p:cTn id="87" dur="1" fill="hold">
                                          <p:stCondLst>
                                            <p:cond delay="0"/>
                                          </p:stCondLst>
                                        </p:cTn>
                                        <p:tgtEl>
                                          <p:spTgt spid="61">
                                            <p:txEl>
                                              <p:pRg st="0" end="0"/>
                                            </p:txEl>
                                          </p:spTgt>
                                        </p:tgtEl>
                                        <p:attrNameLst>
                                          <p:attrName>style.visibility</p:attrName>
                                        </p:attrNameLst>
                                      </p:cBhvr>
                                      <p:to>
                                        <p:strVal val="visible"/>
                                      </p:to>
                                    </p:set>
                                    <p:animEffect transition="in" filter="fade">
                                      <p:cBhvr>
                                        <p:cTn id="88" dur="500"/>
                                        <p:tgtEl>
                                          <p:spTgt spid="61">
                                            <p:txEl>
                                              <p:pRg st="0" end="0"/>
                                            </p:txEl>
                                          </p:spTgt>
                                        </p:tgtEl>
                                      </p:cBhvr>
                                    </p:animEffect>
                                  </p:childTnLst>
                                </p:cTn>
                              </p:par>
                            </p:childTnLst>
                          </p:cTn>
                        </p:par>
                        <p:par>
                          <p:cTn id="89" fill="hold">
                            <p:stCondLst>
                              <p:cond delay="5600"/>
                            </p:stCondLst>
                            <p:childTnLst>
                              <p:par>
                                <p:cTn id="90" presetID="2" presetClass="entr" presetSubtype="2" decel="100000" fill="hold" grpId="0" nodeType="afterEffect">
                                  <p:stCondLst>
                                    <p:cond delay="0"/>
                                  </p:stCondLst>
                                  <p:childTnLst>
                                    <p:set>
                                      <p:cBhvr>
                                        <p:cTn id="91" dur="1" fill="hold">
                                          <p:stCondLst>
                                            <p:cond delay="0"/>
                                          </p:stCondLst>
                                        </p:cTn>
                                        <p:tgtEl>
                                          <p:spTgt spid="62">
                                            <p:txEl>
                                              <p:pRg st="0" end="0"/>
                                            </p:txEl>
                                          </p:spTgt>
                                        </p:tgtEl>
                                        <p:attrNameLst>
                                          <p:attrName>style.visibility</p:attrName>
                                        </p:attrNameLst>
                                      </p:cBhvr>
                                      <p:to>
                                        <p:strVal val="visible"/>
                                      </p:to>
                                    </p:set>
                                    <p:anim calcmode="lin" valueType="num">
                                      <p:cBhvr additive="base">
                                        <p:cTn id="92" dur="350" fill="hold"/>
                                        <p:tgtEl>
                                          <p:spTgt spid="62">
                                            <p:txEl>
                                              <p:pRg st="0" end="0"/>
                                            </p:txEl>
                                          </p:spTgt>
                                        </p:tgtEl>
                                        <p:attrNameLst>
                                          <p:attrName>ppt_x</p:attrName>
                                        </p:attrNameLst>
                                      </p:cBhvr>
                                      <p:tavLst>
                                        <p:tav tm="0">
                                          <p:val>
                                            <p:strVal val="1+#ppt_w/2"/>
                                          </p:val>
                                        </p:tav>
                                        <p:tav tm="100000">
                                          <p:val>
                                            <p:strVal val="#ppt_x"/>
                                          </p:val>
                                        </p:tav>
                                      </p:tavLst>
                                    </p:anim>
                                    <p:anim calcmode="lin" valueType="num">
                                      <p:cBhvr additive="base">
                                        <p:cTn id="93" dur="350" fill="hold"/>
                                        <p:tgtEl>
                                          <p:spTgt spid="62">
                                            <p:txEl>
                                              <p:pRg st="0" end="0"/>
                                            </p:txEl>
                                          </p:spTgt>
                                        </p:tgtEl>
                                        <p:attrNameLst>
                                          <p:attrName>ppt_y</p:attrName>
                                        </p:attrNameLst>
                                      </p:cBhvr>
                                      <p:tavLst>
                                        <p:tav tm="0">
                                          <p:val>
                                            <p:strVal val="#ppt_y"/>
                                          </p:val>
                                        </p:tav>
                                        <p:tav tm="100000">
                                          <p:val>
                                            <p:strVal val="#ppt_y"/>
                                          </p:val>
                                        </p:tav>
                                      </p:tavLst>
                                    </p:anim>
                                  </p:childTnLst>
                                </p:cTn>
                              </p:par>
                            </p:childTnLst>
                          </p:cTn>
                        </p:par>
                        <p:par>
                          <p:cTn id="94" fill="hold">
                            <p:stCondLst>
                              <p:cond delay="5950"/>
                            </p:stCondLst>
                            <p:childTnLst>
                              <p:par>
                                <p:cTn id="95" presetID="2" presetClass="entr" presetSubtype="8" decel="100000" fill="hold" grpId="0" nodeType="afterEffect">
                                  <p:stCondLst>
                                    <p:cond delay="250"/>
                                  </p:stCondLst>
                                  <p:childTnLst>
                                    <p:set>
                                      <p:cBhvr>
                                        <p:cTn id="96" dur="1" fill="hold">
                                          <p:stCondLst>
                                            <p:cond delay="0"/>
                                          </p:stCondLst>
                                        </p:cTn>
                                        <p:tgtEl>
                                          <p:spTgt spid="64"/>
                                        </p:tgtEl>
                                        <p:attrNameLst>
                                          <p:attrName>style.visibility</p:attrName>
                                        </p:attrNameLst>
                                      </p:cBhvr>
                                      <p:to>
                                        <p:strVal val="visible"/>
                                      </p:to>
                                    </p:set>
                                    <p:anim calcmode="lin" valueType="num">
                                      <p:cBhvr additive="base">
                                        <p:cTn id="97" dur="500" fill="hold"/>
                                        <p:tgtEl>
                                          <p:spTgt spid="64"/>
                                        </p:tgtEl>
                                        <p:attrNameLst>
                                          <p:attrName>ppt_x</p:attrName>
                                        </p:attrNameLst>
                                      </p:cBhvr>
                                      <p:tavLst>
                                        <p:tav tm="0">
                                          <p:val>
                                            <p:strVal val="0-#ppt_w/2"/>
                                          </p:val>
                                        </p:tav>
                                        <p:tav tm="100000">
                                          <p:val>
                                            <p:strVal val="#ppt_x"/>
                                          </p:val>
                                        </p:tav>
                                      </p:tavLst>
                                    </p:anim>
                                    <p:anim calcmode="lin" valueType="num">
                                      <p:cBhvr additive="base">
                                        <p:cTn id="98" dur="500" fill="hold"/>
                                        <p:tgtEl>
                                          <p:spTgt spid="64"/>
                                        </p:tgtEl>
                                        <p:attrNameLst>
                                          <p:attrName>ppt_y</p:attrName>
                                        </p:attrNameLst>
                                      </p:cBhvr>
                                      <p:tavLst>
                                        <p:tav tm="0">
                                          <p:val>
                                            <p:strVal val="#ppt_y"/>
                                          </p:val>
                                        </p:tav>
                                        <p:tav tm="100000">
                                          <p:val>
                                            <p:strVal val="#ppt_y"/>
                                          </p:val>
                                        </p:tav>
                                      </p:tavLst>
                                    </p:anim>
                                  </p:childTnLst>
                                </p:cTn>
                              </p:par>
                              <p:par>
                                <p:cTn id="99" presetID="2" presetClass="entr" presetSubtype="9" decel="100000" fill="hold" grpId="0" nodeType="withEffect">
                                  <p:stCondLst>
                                    <p:cond delay="250"/>
                                  </p:stCondLst>
                                  <p:childTnLst>
                                    <p:set>
                                      <p:cBhvr>
                                        <p:cTn id="100" dur="1" fill="hold">
                                          <p:stCondLst>
                                            <p:cond delay="0"/>
                                          </p:stCondLst>
                                        </p:cTn>
                                        <p:tgtEl>
                                          <p:spTgt spid="63"/>
                                        </p:tgtEl>
                                        <p:attrNameLst>
                                          <p:attrName>style.visibility</p:attrName>
                                        </p:attrNameLst>
                                      </p:cBhvr>
                                      <p:to>
                                        <p:strVal val="visible"/>
                                      </p:to>
                                    </p:set>
                                    <p:anim calcmode="lin" valueType="num">
                                      <p:cBhvr additive="base">
                                        <p:cTn id="101" dur="500" fill="hold"/>
                                        <p:tgtEl>
                                          <p:spTgt spid="63"/>
                                        </p:tgtEl>
                                        <p:attrNameLst>
                                          <p:attrName>ppt_x</p:attrName>
                                        </p:attrNameLst>
                                      </p:cBhvr>
                                      <p:tavLst>
                                        <p:tav tm="0">
                                          <p:val>
                                            <p:strVal val="0-#ppt_w/2"/>
                                          </p:val>
                                        </p:tav>
                                        <p:tav tm="100000">
                                          <p:val>
                                            <p:strVal val="#ppt_x"/>
                                          </p:val>
                                        </p:tav>
                                      </p:tavLst>
                                    </p:anim>
                                    <p:anim calcmode="lin" valueType="num">
                                      <p:cBhvr additive="base">
                                        <p:cTn id="102" dur="500" fill="hold"/>
                                        <p:tgtEl>
                                          <p:spTgt spid="63"/>
                                        </p:tgtEl>
                                        <p:attrNameLst>
                                          <p:attrName>ppt_y</p:attrName>
                                        </p:attrNameLst>
                                      </p:cBhvr>
                                      <p:tavLst>
                                        <p:tav tm="0">
                                          <p:val>
                                            <p:strVal val="0-#ppt_h/2"/>
                                          </p:val>
                                        </p:tav>
                                        <p:tav tm="100000">
                                          <p:val>
                                            <p:strVal val="#ppt_y"/>
                                          </p:val>
                                        </p:tav>
                                      </p:tavLst>
                                    </p:anim>
                                  </p:childTnLst>
                                </p:cTn>
                              </p:par>
                              <p:par>
                                <p:cTn id="103" presetID="10" presetClass="entr" presetSubtype="0" fill="hold" grpId="0" nodeType="withEffect">
                                  <p:stCondLst>
                                    <p:cond delay="250"/>
                                  </p:stCondLst>
                                  <p:childTnLst>
                                    <p:set>
                                      <p:cBhvr>
                                        <p:cTn id="104" dur="1" fill="hold">
                                          <p:stCondLst>
                                            <p:cond delay="0"/>
                                          </p:stCondLst>
                                        </p:cTn>
                                        <p:tgtEl>
                                          <p:spTgt spid="65">
                                            <p:txEl>
                                              <p:pRg st="0" end="0"/>
                                            </p:txEl>
                                          </p:spTgt>
                                        </p:tgtEl>
                                        <p:attrNameLst>
                                          <p:attrName>style.visibility</p:attrName>
                                        </p:attrNameLst>
                                      </p:cBhvr>
                                      <p:to>
                                        <p:strVal val="visible"/>
                                      </p:to>
                                    </p:set>
                                    <p:animEffect transition="in" filter="fade">
                                      <p:cBhvr>
                                        <p:cTn id="105" dur="500"/>
                                        <p:tgtEl>
                                          <p:spTgt spid="65">
                                            <p:txEl>
                                              <p:pRg st="0" end="0"/>
                                            </p:txEl>
                                          </p:spTgt>
                                        </p:tgtEl>
                                      </p:cBhvr>
                                    </p:animEffect>
                                  </p:childTnLst>
                                </p:cTn>
                              </p:par>
                            </p:childTnLst>
                          </p:cTn>
                        </p:par>
                        <p:par>
                          <p:cTn id="106" fill="hold">
                            <p:stCondLst>
                              <p:cond delay="6700"/>
                            </p:stCondLst>
                            <p:childTnLst>
                              <p:par>
                                <p:cTn id="107" presetID="2" presetClass="entr" presetSubtype="2" decel="100000" fill="hold" grpId="0" nodeType="afterEffect">
                                  <p:stCondLst>
                                    <p:cond delay="0"/>
                                  </p:stCondLst>
                                  <p:childTnLst>
                                    <p:set>
                                      <p:cBhvr>
                                        <p:cTn id="108" dur="1" fill="hold">
                                          <p:stCondLst>
                                            <p:cond delay="0"/>
                                          </p:stCondLst>
                                        </p:cTn>
                                        <p:tgtEl>
                                          <p:spTgt spid="66">
                                            <p:txEl>
                                              <p:pRg st="0" end="0"/>
                                            </p:txEl>
                                          </p:spTgt>
                                        </p:tgtEl>
                                        <p:attrNameLst>
                                          <p:attrName>style.visibility</p:attrName>
                                        </p:attrNameLst>
                                      </p:cBhvr>
                                      <p:to>
                                        <p:strVal val="visible"/>
                                      </p:to>
                                    </p:set>
                                    <p:anim calcmode="lin" valueType="num">
                                      <p:cBhvr additive="base">
                                        <p:cTn id="109" dur="350" fill="hold"/>
                                        <p:tgtEl>
                                          <p:spTgt spid="66">
                                            <p:txEl>
                                              <p:pRg st="0" end="0"/>
                                            </p:txEl>
                                          </p:spTgt>
                                        </p:tgtEl>
                                        <p:attrNameLst>
                                          <p:attrName>ppt_x</p:attrName>
                                        </p:attrNameLst>
                                      </p:cBhvr>
                                      <p:tavLst>
                                        <p:tav tm="0">
                                          <p:val>
                                            <p:strVal val="1+#ppt_w/2"/>
                                          </p:val>
                                        </p:tav>
                                        <p:tav tm="100000">
                                          <p:val>
                                            <p:strVal val="#ppt_x"/>
                                          </p:val>
                                        </p:tav>
                                      </p:tavLst>
                                    </p:anim>
                                    <p:anim calcmode="lin" valueType="num">
                                      <p:cBhvr additive="base">
                                        <p:cTn id="110" dur="350" fill="hold"/>
                                        <p:tgtEl>
                                          <p:spTgt spid="6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7" grpId="0" animBg="1"/>
      <p:bldP spid="28" grpId="0" animBg="1"/>
      <p:bldP spid="29" grpId="0" build="p">
        <p:tmplLst>
          <p:tmpl lvl="1">
            <p:tnLst>
              <p:par>
                <p:cTn presetID="10" presetClass="entr" presetSubtype="0" fill="hold" nodeType="withEffect">
                  <p:stCondLst>
                    <p:cond delay="5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7" grpId="0" build="p">
        <p:tmplLst>
          <p:tmpl lvl="1">
            <p:tnLst>
              <p:par>
                <p:cTn presetID="2" presetClass="entr" presetSubtype="2"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350" fill="hold"/>
                        <p:tgtEl>
                          <p:spTgt spid="47"/>
                        </p:tgtEl>
                        <p:attrNameLst>
                          <p:attrName>ppt_x</p:attrName>
                        </p:attrNameLst>
                      </p:cBhvr>
                      <p:tavLst>
                        <p:tav tm="0">
                          <p:val>
                            <p:strVal val="1+#ppt_w/2"/>
                          </p:val>
                        </p:tav>
                        <p:tav tm="100000">
                          <p:val>
                            <p:strVal val="#ppt_x"/>
                          </p:val>
                        </p:tav>
                      </p:tavLst>
                    </p:anim>
                    <p:anim calcmode="lin" valueType="num">
                      <p:cBhvr additive="base">
                        <p:cTn dur="350" fill="hold"/>
                        <p:tgtEl>
                          <p:spTgt spid="47"/>
                        </p:tgtEl>
                        <p:attrNameLst>
                          <p:attrName>ppt_y</p:attrName>
                        </p:attrNameLst>
                      </p:cBhvr>
                      <p:tavLst>
                        <p:tav tm="0">
                          <p:val>
                            <p:strVal val="#ppt_y"/>
                          </p:val>
                        </p:tav>
                        <p:tav tm="100000">
                          <p:val>
                            <p:strVal val="#ppt_y"/>
                          </p:val>
                        </p:tav>
                      </p:tavLst>
                    </p:anim>
                  </p:childTnLst>
                </p:cTn>
              </p:par>
            </p:tnLst>
          </p:tmpl>
        </p:tmplLst>
      </p:bldP>
      <p:bldP spid="51" grpId="0" animBg="1"/>
      <p:bldP spid="52" grpId="0" animBg="1"/>
      <p:bldP spid="53" grpId="0" build="p">
        <p:tmplLst>
          <p:tmpl lvl="1">
            <p:tnLst>
              <p:par>
                <p:cTn presetID="10" presetClass="entr" presetSubtype="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childTnLst>
                </p:cTn>
              </p:par>
            </p:tnLst>
          </p:tmpl>
        </p:tmplLst>
      </p:bldP>
      <p:bldP spid="54" grpId="0" build="p">
        <p:tmplLst>
          <p:tmpl lvl="1">
            <p:tnLst>
              <p:par>
                <p:cTn presetID="2" presetClass="entr" presetSubtype="2" decel="100000"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350" fill="hold"/>
                        <p:tgtEl>
                          <p:spTgt spid="54"/>
                        </p:tgtEl>
                        <p:attrNameLst>
                          <p:attrName>ppt_x</p:attrName>
                        </p:attrNameLst>
                      </p:cBhvr>
                      <p:tavLst>
                        <p:tav tm="0">
                          <p:val>
                            <p:strVal val="1+#ppt_w/2"/>
                          </p:val>
                        </p:tav>
                        <p:tav tm="100000">
                          <p:val>
                            <p:strVal val="#ppt_x"/>
                          </p:val>
                        </p:tav>
                      </p:tavLst>
                    </p:anim>
                    <p:anim calcmode="lin" valueType="num">
                      <p:cBhvr additive="base">
                        <p:cTn dur="350" fill="hold"/>
                        <p:tgtEl>
                          <p:spTgt spid="54"/>
                        </p:tgtEl>
                        <p:attrNameLst>
                          <p:attrName>ppt_y</p:attrName>
                        </p:attrNameLst>
                      </p:cBhvr>
                      <p:tavLst>
                        <p:tav tm="0">
                          <p:val>
                            <p:strVal val="#ppt_y"/>
                          </p:val>
                        </p:tav>
                        <p:tav tm="100000">
                          <p:val>
                            <p:strVal val="#ppt_y"/>
                          </p:val>
                        </p:tav>
                      </p:tavLst>
                    </p:anim>
                  </p:childTnLst>
                </p:cTn>
              </p:par>
            </p:tnLst>
          </p:tmpl>
        </p:tmplLst>
      </p:bldP>
      <p:bldP spid="55" grpId="0" animBg="1"/>
      <p:bldP spid="56" grpId="0" animBg="1"/>
      <p:bldP spid="57" grpId="0" build="p">
        <p:tmplLst>
          <p:tmpl lvl="1">
            <p:tnLst>
              <p:par>
                <p:cTn presetID="10" presetClass="entr" presetSubtype="0" fill="hold" nodeType="withEffect">
                  <p:stCondLst>
                    <p:cond delay="25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childTnLst>
                </p:cTn>
              </p:par>
            </p:tnLst>
          </p:tmpl>
        </p:tmplLst>
      </p:bldP>
      <p:bldP spid="58" grpId="0" build="p">
        <p:tmplLst>
          <p:tmpl lvl="1">
            <p:tnLst>
              <p:par>
                <p:cTn presetID="2" presetClass="entr" presetSubtype="2" decel="100000"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350" fill="hold"/>
                        <p:tgtEl>
                          <p:spTgt spid="58"/>
                        </p:tgtEl>
                        <p:attrNameLst>
                          <p:attrName>ppt_x</p:attrName>
                        </p:attrNameLst>
                      </p:cBhvr>
                      <p:tavLst>
                        <p:tav tm="0">
                          <p:val>
                            <p:strVal val="1+#ppt_w/2"/>
                          </p:val>
                        </p:tav>
                        <p:tav tm="100000">
                          <p:val>
                            <p:strVal val="#ppt_x"/>
                          </p:val>
                        </p:tav>
                      </p:tavLst>
                    </p:anim>
                    <p:anim calcmode="lin" valueType="num">
                      <p:cBhvr additive="base">
                        <p:cTn dur="350" fill="hold"/>
                        <p:tgtEl>
                          <p:spTgt spid="58"/>
                        </p:tgtEl>
                        <p:attrNameLst>
                          <p:attrName>ppt_y</p:attrName>
                        </p:attrNameLst>
                      </p:cBhvr>
                      <p:tavLst>
                        <p:tav tm="0">
                          <p:val>
                            <p:strVal val="#ppt_y"/>
                          </p:val>
                        </p:tav>
                        <p:tav tm="100000">
                          <p:val>
                            <p:strVal val="#ppt_y"/>
                          </p:val>
                        </p:tav>
                      </p:tavLst>
                    </p:anim>
                  </p:childTnLst>
                </p:cTn>
              </p:par>
            </p:tnLst>
          </p:tmpl>
        </p:tmplLst>
      </p:bldP>
      <p:bldP spid="59" grpId="0" animBg="1"/>
      <p:bldP spid="60" grpId="0" animBg="1"/>
      <p:bldP spid="61" grpId="0" build="p">
        <p:tmplLst>
          <p:tmpl lvl="1">
            <p:tnLst>
              <p:par>
                <p:cTn presetID="10" presetClass="entr" presetSubtype="0" fill="hold" nodeType="withEffect">
                  <p:stCondLst>
                    <p:cond delay="25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childTnLst>
                </p:cTn>
              </p:par>
            </p:tnLst>
          </p:tmpl>
        </p:tmplLst>
      </p:bldP>
      <p:bldP spid="62" grpId="0" build="p">
        <p:tmplLst>
          <p:tmpl lvl="1">
            <p:tnLst>
              <p:par>
                <p:cTn presetID="2" presetClass="entr" presetSubtype="2"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350" fill="hold"/>
                        <p:tgtEl>
                          <p:spTgt spid="62"/>
                        </p:tgtEl>
                        <p:attrNameLst>
                          <p:attrName>ppt_x</p:attrName>
                        </p:attrNameLst>
                      </p:cBhvr>
                      <p:tavLst>
                        <p:tav tm="0">
                          <p:val>
                            <p:strVal val="1+#ppt_w/2"/>
                          </p:val>
                        </p:tav>
                        <p:tav tm="100000">
                          <p:val>
                            <p:strVal val="#ppt_x"/>
                          </p:val>
                        </p:tav>
                      </p:tavLst>
                    </p:anim>
                    <p:anim calcmode="lin" valueType="num">
                      <p:cBhvr additive="base">
                        <p:cTn dur="350" fill="hold"/>
                        <p:tgtEl>
                          <p:spTgt spid="62"/>
                        </p:tgtEl>
                        <p:attrNameLst>
                          <p:attrName>ppt_y</p:attrName>
                        </p:attrNameLst>
                      </p:cBhvr>
                      <p:tavLst>
                        <p:tav tm="0">
                          <p:val>
                            <p:strVal val="#ppt_y"/>
                          </p:val>
                        </p:tav>
                        <p:tav tm="100000">
                          <p:val>
                            <p:strVal val="#ppt_y"/>
                          </p:val>
                        </p:tav>
                      </p:tavLst>
                    </p:anim>
                  </p:childTnLst>
                </p:cTn>
              </p:par>
            </p:tnLst>
          </p:tmpl>
        </p:tmplLst>
      </p:bldP>
      <p:bldP spid="63" grpId="0" animBg="1"/>
      <p:bldP spid="64" grpId="0" animBg="1"/>
      <p:bldP spid="65" grpId="0" build="p">
        <p:tmplLst>
          <p:tmpl lvl="1">
            <p:tnLst>
              <p:par>
                <p:cTn presetID="10" presetClass="entr" presetSubtype="0" fill="hold" nodeType="withEffect">
                  <p:stCondLst>
                    <p:cond delay="250"/>
                  </p:stCondLst>
                  <p:childTnLst>
                    <p:set>
                      <p:cBhvr>
                        <p:cTn dur="1" fill="hold">
                          <p:stCondLst>
                            <p:cond delay="0"/>
                          </p:stCondLst>
                        </p:cTn>
                        <p:tgtEl>
                          <p:spTgt spid="65"/>
                        </p:tgtEl>
                        <p:attrNameLst>
                          <p:attrName>style.visibility</p:attrName>
                        </p:attrNameLst>
                      </p:cBhvr>
                      <p:to>
                        <p:strVal val="visible"/>
                      </p:to>
                    </p:set>
                    <p:animEffect transition="in" filter="fade">
                      <p:cBhvr>
                        <p:cTn dur="500"/>
                        <p:tgtEl>
                          <p:spTgt spid="65"/>
                        </p:tgtEl>
                      </p:cBhvr>
                    </p:animEffect>
                  </p:childTnLst>
                </p:cTn>
              </p:par>
            </p:tnLst>
          </p:tmpl>
        </p:tmplLst>
      </p:bldP>
      <p:bldP spid="66" grpId="0" build="p">
        <p:tmplLst>
          <p:tmpl lvl="1">
            <p:tnLst>
              <p:par>
                <p:cTn presetID="2" presetClass="entr" presetSubtype="2" decel="100000" fill="hold" nodeType="afterEffect">
                  <p:stCondLst>
                    <p:cond delay="0"/>
                  </p:stCondLst>
                  <p:childTnLst>
                    <p:set>
                      <p:cBhvr>
                        <p:cTn dur="1" fill="hold">
                          <p:stCondLst>
                            <p:cond delay="0"/>
                          </p:stCondLst>
                        </p:cTn>
                        <p:tgtEl>
                          <p:spTgt spid="66"/>
                        </p:tgtEl>
                        <p:attrNameLst>
                          <p:attrName>style.visibility</p:attrName>
                        </p:attrNameLst>
                      </p:cBhvr>
                      <p:to>
                        <p:strVal val="visible"/>
                      </p:to>
                    </p:set>
                    <p:anim calcmode="lin" valueType="num">
                      <p:cBhvr additive="base">
                        <p:cTn dur="350" fill="hold"/>
                        <p:tgtEl>
                          <p:spTgt spid="66"/>
                        </p:tgtEl>
                        <p:attrNameLst>
                          <p:attrName>ppt_x</p:attrName>
                        </p:attrNameLst>
                      </p:cBhvr>
                      <p:tavLst>
                        <p:tav tm="0">
                          <p:val>
                            <p:strVal val="1+#ppt_w/2"/>
                          </p:val>
                        </p:tav>
                        <p:tav tm="100000">
                          <p:val>
                            <p:strVal val="#ppt_x"/>
                          </p:val>
                        </p:tav>
                      </p:tavLst>
                    </p:anim>
                    <p:anim calcmode="lin" valueType="num">
                      <p:cBhvr additive="base">
                        <p:cTn dur="350" fill="hold"/>
                        <p:tgtEl>
                          <p:spTgt spid="66"/>
                        </p:tgtEl>
                        <p:attrNameLst>
                          <p:attrName>ppt_y</p:attrName>
                        </p:attrNameLst>
                      </p:cBhvr>
                      <p:tavLst>
                        <p:tav tm="0">
                          <p:val>
                            <p:strVal val="#ppt_y"/>
                          </p:val>
                        </p:tav>
                        <p:tav tm="100000">
                          <p:val>
                            <p:strVal val="#ppt_y"/>
                          </p:val>
                        </p:tav>
                      </p:tavLst>
                    </p:anim>
                  </p:childTnLst>
                </p:cTn>
              </p:par>
            </p:tnLst>
          </p:tmpl>
        </p:tmplLst>
      </p:bldP>
      <p:bldP spid="67" grpId="0" build="p">
        <p:tmplLst>
          <p:tmpl lvl="1">
            <p:tnLst>
              <p:par>
                <p:cTn presetID="2" presetClass="entr" presetSubtype="9" decel="100000" fill="hold" nodeType="afterEffect">
                  <p:stCondLst>
                    <p:cond delay="0"/>
                  </p:stCondLst>
                  <p:iterate type="wd">
                    <p:tmPct val="10000"/>
                  </p:iterate>
                  <p:childTnLst>
                    <p:set>
                      <p:cBhvr>
                        <p:cTn dur="1" fill="hold">
                          <p:stCondLst>
                            <p:cond delay="0"/>
                          </p:stCondLst>
                        </p:cTn>
                        <p:tgtEl>
                          <p:spTgt spid="67"/>
                        </p:tgtEl>
                        <p:attrNameLst>
                          <p:attrName>style.visibility</p:attrName>
                        </p:attrNameLst>
                      </p:cBhvr>
                      <p:to>
                        <p:strVal val="visible"/>
                      </p:to>
                    </p:set>
                    <p:anim calcmode="lin" valueType="num">
                      <p:cBhvr additive="base">
                        <p:cTn dur="500" fill="hold"/>
                        <p:tgtEl>
                          <p:spTgt spid="67"/>
                        </p:tgtEl>
                        <p:attrNameLst>
                          <p:attrName>ppt_x</p:attrName>
                        </p:attrNameLst>
                      </p:cBhvr>
                      <p:tavLst>
                        <p:tav tm="0">
                          <p:val>
                            <p:strVal val="0-#ppt_w/2"/>
                          </p:val>
                        </p:tav>
                        <p:tav tm="100000">
                          <p:val>
                            <p:strVal val="#ppt_x"/>
                          </p:val>
                        </p:tav>
                      </p:tavLst>
                    </p:anim>
                    <p:anim calcmode="lin" valueType="num">
                      <p:cBhvr additive="base">
                        <p:cTn dur="500" fill="hold"/>
                        <p:tgtEl>
                          <p:spTgt spid="67"/>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 option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27" name="対角する 2 つの角を切り取った四角形 26"/>
          <p:cNvSpPr/>
          <p:nvPr userDrawn="1"/>
        </p:nvSpPr>
        <p:spPr>
          <a:xfrm rot="21226749">
            <a:off x="7890144" y="2591131"/>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対角する 2 つの角を切り取った四角形 27"/>
          <p:cNvSpPr/>
          <p:nvPr userDrawn="1"/>
        </p:nvSpPr>
        <p:spPr>
          <a:xfrm rot="21054230">
            <a:off x="7701074" y="2474933"/>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テキスト プレースホルダー 22"/>
          <p:cNvSpPr>
            <a:spLocks noGrp="1"/>
          </p:cNvSpPr>
          <p:nvPr>
            <p:ph type="body" sz="quarter" idx="15" hasCustomPrompt="1"/>
          </p:nvPr>
        </p:nvSpPr>
        <p:spPr>
          <a:xfrm>
            <a:off x="7644696" y="2417691"/>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47" name="テキスト プレースホルダー 5"/>
          <p:cNvSpPr>
            <a:spLocks noGrp="1"/>
          </p:cNvSpPr>
          <p:nvPr>
            <p:ph type="body" sz="quarter" idx="14" hasCustomPrompt="1"/>
          </p:nvPr>
        </p:nvSpPr>
        <p:spPr>
          <a:xfrm>
            <a:off x="8868832" y="2433143"/>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1" name="対角する 2 つの角を切り取った四角形 50"/>
          <p:cNvSpPr/>
          <p:nvPr userDrawn="1"/>
        </p:nvSpPr>
        <p:spPr>
          <a:xfrm rot="21226749">
            <a:off x="7887845" y="4370341"/>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対角する 2 つの角を切り取った四角形 51"/>
          <p:cNvSpPr/>
          <p:nvPr userDrawn="1"/>
        </p:nvSpPr>
        <p:spPr>
          <a:xfrm rot="21054230">
            <a:off x="7698775" y="4254143"/>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テキスト プレースホルダー 22"/>
          <p:cNvSpPr>
            <a:spLocks noGrp="1"/>
          </p:cNvSpPr>
          <p:nvPr>
            <p:ph type="body" sz="quarter" idx="16" hasCustomPrompt="1"/>
          </p:nvPr>
        </p:nvSpPr>
        <p:spPr>
          <a:xfrm>
            <a:off x="7642397" y="4196901"/>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4" name="テキスト プレースホルダー 5"/>
          <p:cNvSpPr>
            <a:spLocks noGrp="1"/>
          </p:cNvSpPr>
          <p:nvPr>
            <p:ph type="body" sz="quarter" idx="17" hasCustomPrompt="1"/>
          </p:nvPr>
        </p:nvSpPr>
        <p:spPr>
          <a:xfrm>
            <a:off x="8866533" y="4212353"/>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5" name="対角する 2 つの角を切り取った四角形 54"/>
          <p:cNvSpPr/>
          <p:nvPr userDrawn="1"/>
        </p:nvSpPr>
        <p:spPr>
          <a:xfrm rot="21226749">
            <a:off x="7890144" y="6253044"/>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対角する 2 つの角を切り取った四角形 55"/>
          <p:cNvSpPr/>
          <p:nvPr userDrawn="1"/>
        </p:nvSpPr>
        <p:spPr>
          <a:xfrm rot="21054230">
            <a:off x="7701074" y="6136846"/>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テキスト プレースホルダー 22"/>
          <p:cNvSpPr>
            <a:spLocks noGrp="1"/>
          </p:cNvSpPr>
          <p:nvPr>
            <p:ph type="body" sz="quarter" idx="18" hasCustomPrompt="1"/>
          </p:nvPr>
        </p:nvSpPr>
        <p:spPr>
          <a:xfrm>
            <a:off x="7644696" y="6079604"/>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58" name="テキスト プレースホルダー 5"/>
          <p:cNvSpPr>
            <a:spLocks noGrp="1"/>
          </p:cNvSpPr>
          <p:nvPr>
            <p:ph type="body" sz="quarter" idx="19" hasCustomPrompt="1"/>
          </p:nvPr>
        </p:nvSpPr>
        <p:spPr>
          <a:xfrm>
            <a:off x="8868832" y="6095056"/>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9" name="対角する 2 つの角を切り取った四角形 58"/>
          <p:cNvSpPr/>
          <p:nvPr userDrawn="1"/>
        </p:nvSpPr>
        <p:spPr>
          <a:xfrm rot="21226749">
            <a:off x="7887843" y="8125252"/>
            <a:ext cx="930987" cy="93098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対角する 2 つの角を切り取った四角形 59"/>
          <p:cNvSpPr/>
          <p:nvPr userDrawn="1"/>
        </p:nvSpPr>
        <p:spPr>
          <a:xfrm rot="21054230">
            <a:off x="7698773" y="8009054"/>
            <a:ext cx="930987" cy="930987"/>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テキスト プレースホルダー 22"/>
          <p:cNvSpPr>
            <a:spLocks noGrp="1"/>
          </p:cNvSpPr>
          <p:nvPr>
            <p:ph type="body" sz="quarter" idx="20" hasCustomPrompt="1"/>
          </p:nvPr>
        </p:nvSpPr>
        <p:spPr>
          <a:xfrm>
            <a:off x="7642395" y="7951812"/>
            <a:ext cx="1143846" cy="1080120"/>
          </a:xfrm>
        </p:spPr>
        <p:txBody>
          <a:bodyPr anchor="ctr">
            <a:normAutofit/>
          </a:bodyPr>
          <a:lstStyle>
            <a:lvl1pPr algn="ctr">
              <a:defRPr sz="6000">
                <a:solidFill>
                  <a:schemeClr val="bg1"/>
                </a:solidFill>
                <a:latin typeface="+mj-lt"/>
              </a:defRPr>
            </a:lvl1pPr>
          </a:lstStyle>
          <a:p>
            <a:pPr lvl="0"/>
            <a:r>
              <a:rPr lang="en-US" dirty="0" smtClean="0"/>
              <a:t>0</a:t>
            </a:r>
            <a:endParaRPr lang="en-US" dirty="0"/>
          </a:p>
        </p:txBody>
      </p:sp>
      <p:sp>
        <p:nvSpPr>
          <p:cNvPr id="62" name="テキスト プレースホルダー 5"/>
          <p:cNvSpPr>
            <a:spLocks noGrp="1"/>
          </p:cNvSpPr>
          <p:nvPr>
            <p:ph type="body" sz="quarter" idx="21" hasCustomPrompt="1"/>
          </p:nvPr>
        </p:nvSpPr>
        <p:spPr>
          <a:xfrm>
            <a:off x="8866531" y="7967264"/>
            <a:ext cx="8555294" cy="1064686"/>
          </a:xfrm>
        </p:spPr>
        <p:txBody>
          <a:bodyPr anchor="ct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7" name="テキスト プレースホルダー 22"/>
          <p:cNvSpPr>
            <a:spLocks noGrp="1"/>
          </p:cNvSpPr>
          <p:nvPr>
            <p:ph type="body" sz="quarter" idx="13" hasCustomPrompt="1"/>
          </p:nvPr>
        </p:nvSpPr>
        <p:spPr>
          <a:xfrm>
            <a:off x="934295" y="2191172"/>
            <a:ext cx="6192688" cy="7043124"/>
          </a:xfrm>
        </p:spPr>
        <p:txBody>
          <a:bodyPr anchor="ctr">
            <a:normAutofit/>
          </a:bodyPr>
          <a:lstStyle>
            <a:lvl1pPr algn="l">
              <a:lnSpc>
                <a:spcPts val="8000"/>
              </a:lnSpc>
              <a:defRPr sz="8000">
                <a:solidFill>
                  <a:srgbClr val="525252"/>
                </a:solidFill>
                <a:latin typeface="+mj-lt"/>
              </a:defRPr>
            </a:lvl1pPr>
          </a:lstStyle>
          <a:p>
            <a:pPr lvl="0"/>
            <a:r>
              <a:rPr lang="en-US" dirty="0" smtClean="0"/>
              <a:t>Text</a:t>
            </a:r>
            <a:br>
              <a:rPr lang="en-US" dirty="0" smtClean="0"/>
            </a:br>
            <a:r>
              <a:rPr lang="en-US" dirty="0" smtClean="0"/>
              <a:t>Here</a:t>
            </a:r>
            <a:endParaRPr lang="en-US" dirty="0"/>
          </a:p>
        </p:txBody>
      </p:sp>
    </p:spTree>
    <p:extLst>
      <p:ext uri="{BB962C8B-B14F-4D97-AF65-F5344CB8AC3E}">
        <p14:creationId xmlns:p14="http://schemas.microsoft.com/office/powerpoint/2010/main" val="342719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9" decel="100000" fill="hold" grpId="0" nodeType="afterEffect">
                                  <p:stCondLst>
                                    <p:cond delay="0"/>
                                  </p:stCondLst>
                                  <p:iterate type="wd">
                                    <p:tmPct val="10000"/>
                                  </p:iterate>
                                  <p:childTnLst>
                                    <p:set>
                                      <p:cBhvr>
                                        <p:cTn id="23" dur="1" fill="hold">
                                          <p:stCondLst>
                                            <p:cond delay="0"/>
                                          </p:stCondLst>
                                        </p:cTn>
                                        <p:tgtEl>
                                          <p:spTgt spid="67">
                                            <p:txEl>
                                              <p:pRg st="0" end="0"/>
                                            </p:txEl>
                                          </p:spTgt>
                                        </p:tgtEl>
                                        <p:attrNameLst>
                                          <p:attrName>style.visibility</p:attrName>
                                        </p:attrNameLst>
                                      </p:cBhvr>
                                      <p:to>
                                        <p:strVal val="visible"/>
                                      </p:to>
                                    </p:set>
                                    <p:anim calcmode="lin" valueType="num">
                                      <p:cBhvr additive="base">
                                        <p:cTn id="24" dur="500" fill="hold"/>
                                        <p:tgtEl>
                                          <p:spTgt spid="67">
                                            <p:txEl>
                                              <p:pRg st="0" end="0"/>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67">
                                            <p:txEl>
                                              <p:pRg st="0" end="0"/>
                                            </p:txEl>
                                          </p:spTgt>
                                        </p:tgtEl>
                                        <p:attrNameLst>
                                          <p:attrName>ppt_y</p:attrName>
                                        </p:attrNameLst>
                                      </p:cBhvr>
                                      <p:tavLst>
                                        <p:tav tm="0">
                                          <p:val>
                                            <p:strVal val="0-#ppt_h/2"/>
                                          </p:val>
                                        </p:tav>
                                        <p:tav tm="100000">
                                          <p:val>
                                            <p:strVal val="#ppt_y"/>
                                          </p:val>
                                        </p:tav>
                                      </p:tavLst>
                                    </p:anim>
                                  </p:childTnLst>
                                </p:cTn>
                              </p:par>
                            </p:childTnLst>
                          </p:cTn>
                        </p:par>
                        <p:par>
                          <p:cTn id="26" fill="hold">
                            <p:stCondLst>
                              <p:cond delay="1300"/>
                            </p:stCondLst>
                            <p:childTnLst>
                              <p:par>
                                <p:cTn id="27" presetID="2" presetClass="entr" presetSubtype="8" decel="100000" fill="hold" grpId="0" nodeType="afterEffect">
                                  <p:stCondLst>
                                    <p:cond delay="500"/>
                                  </p:stCondLst>
                                  <p:childTnLst>
                                    <p:set>
                                      <p:cBhvr>
                                        <p:cTn id="28" dur="1" fill="hold">
                                          <p:stCondLst>
                                            <p:cond delay="0"/>
                                          </p:stCondLst>
                                        </p:cTn>
                                        <p:tgtEl>
                                          <p:spTgt spid="28"/>
                                        </p:tgtEl>
                                        <p:attrNameLst>
                                          <p:attrName>style.visibility</p:attrName>
                                        </p:attrNameLst>
                                      </p:cBhvr>
                                      <p:to>
                                        <p:strVal val="visible"/>
                                      </p:to>
                                    </p:set>
                                    <p:anim calcmode="lin" valueType="num">
                                      <p:cBhvr additive="base">
                                        <p:cTn id="29" dur="500" fill="hold"/>
                                        <p:tgtEl>
                                          <p:spTgt spid="28"/>
                                        </p:tgtEl>
                                        <p:attrNameLst>
                                          <p:attrName>ppt_x</p:attrName>
                                        </p:attrNameLst>
                                      </p:cBhvr>
                                      <p:tavLst>
                                        <p:tav tm="0">
                                          <p:val>
                                            <p:strVal val="0-#ppt_w/2"/>
                                          </p:val>
                                        </p:tav>
                                        <p:tav tm="100000">
                                          <p:val>
                                            <p:strVal val="#ppt_x"/>
                                          </p:val>
                                        </p:tav>
                                      </p:tavLst>
                                    </p:anim>
                                    <p:anim calcmode="lin" valueType="num">
                                      <p:cBhvr additive="base">
                                        <p:cTn id="30" dur="500" fill="hold"/>
                                        <p:tgtEl>
                                          <p:spTgt spid="28"/>
                                        </p:tgtEl>
                                        <p:attrNameLst>
                                          <p:attrName>ppt_y</p:attrName>
                                        </p:attrNameLst>
                                      </p:cBhvr>
                                      <p:tavLst>
                                        <p:tav tm="0">
                                          <p:val>
                                            <p:strVal val="#ppt_y"/>
                                          </p:val>
                                        </p:tav>
                                        <p:tav tm="100000">
                                          <p:val>
                                            <p:strVal val="#ppt_y"/>
                                          </p:val>
                                        </p:tav>
                                      </p:tavLst>
                                    </p:anim>
                                  </p:childTnLst>
                                </p:cTn>
                              </p:par>
                              <p:par>
                                <p:cTn id="31" presetID="2" presetClass="entr" presetSubtype="9" decel="100000" fill="hold" grpId="0" nodeType="withEffect">
                                  <p:stCondLst>
                                    <p:cond delay="50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0-#ppt_w/2"/>
                                          </p:val>
                                        </p:tav>
                                        <p:tav tm="100000">
                                          <p:val>
                                            <p:strVal val="#ppt_x"/>
                                          </p:val>
                                        </p:tav>
                                      </p:tavLst>
                                    </p:anim>
                                    <p:anim calcmode="lin" valueType="num">
                                      <p:cBhvr additive="base">
                                        <p:cTn id="34" dur="500" fill="hold"/>
                                        <p:tgtEl>
                                          <p:spTgt spid="27"/>
                                        </p:tgtEl>
                                        <p:attrNameLst>
                                          <p:attrName>ppt_y</p:attrName>
                                        </p:attrNameLst>
                                      </p:cBhvr>
                                      <p:tavLst>
                                        <p:tav tm="0">
                                          <p:val>
                                            <p:strVal val="0-#ppt_h/2"/>
                                          </p:val>
                                        </p:tav>
                                        <p:tav tm="100000">
                                          <p:val>
                                            <p:strVal val="#ppt_y"/>
                                          </p:val>
                                        </p:tav>
                                      </p:tavLst>
                                    </p:anim>
                                  </p:childTnLst>
                                </p:cTn>
                              </p:par>
                              <p:par>
                                <p:cTn id="35" presetID="10" presetClass="entr" presetSubtype="0" fill="hold" grpId="0" nodeType="withEffect">
                                  <p:stCondLst>
                                    <p:cond delay="500"/>
                                  </p:stCondLst>
                                  <p:childTnLst>
                                    <p:set>
                                      <p:cBhvr>
                                        <p:cTn id="36" dur="1" fill="hold">
                                          <p:stCondLst>
                                            <p:cond delay="0"/>
                                          </p:stCondLst>
                                        </p:cTn>
                                        <p:tgtEl>
                                          <p:spTgt spid="29">
                                            <p:txEl>
                                              <p:pRg st="0" end="0"/>
                                            </p:txEl>
                                          </p:spTgt>
                                        </p:tgtEl>
                                        <p:attrNameLst>
                                          <p:attrName>style.visibility</p:attrName>
                                        </p:attrNameLst>
                                      </p:cBhvr>
                                      <p:to>
                                        <p:strVal val="visible"/>
                                      </p:to>
                                    </p:set>
                                    <p:animEffect transition="in" filter="fade">
                                      <p:cBhvr>
                                        <p:cTn id="37" dur="500"/>
                                        <p:tgtEl>
                                          <p:spTgt spid="29">
                                            <p:txEl>
                                              <p:pRg st="0" end="0"/>
                                            </p:txEl>
                                          </p:spTgt>
                                        </p:tgtEl>
                                      </p:cBhvr>
                                    </p:animEffect>
                                  </p:childTnLst>
                                </p:cTn>
                              </p:par>
                            </p:childTnLst>
                          </p:cTn>
                        </p:par>
                        <p:par>
                          <p:cTn id="38" fill="hold">
                            <p:stCondLst>
                              <p:cond delay="2300"/>
                            </p:stCondLst>
                            <p:childTnLst>
                              <p:par>
                                <p:cTn id="39" presetID="2" presetClass="entr" presetSubtype="2" decel="100000" fill="hold" grpId="0" nodeType="afterEffect">
                                  <p:stCondLst>
                                    <p:cond delay="0"/>
                                  </p:stCondLst>
                                  <p:childTnLst>
                                    <p:set>
                                      <p:cBhvr>
                                        <p:cTn id="40" dur="1" fill="hold">
                                          <p:stCondLst>
                                            <p:cond delay="0"/>
                                          </p:stCondLst>
                                        </p:cTn>
                                        <p:tgtEl>
                                          <p:spTgt spid="47">
                                            <p:txEl>
                                              <p:pRg st="0" end="0"/>
                                            </p:txEl>
                                          </p:spTgt>
                                        </p:tgtEl>
                                        <p:attrNameLst>
                                          <p:attrName>style.visibility</p:attrName>
                                        </p:attrNameLst>
                                      </p:cBhvr>
                                      <p:to>
                                        <p:strVal val="visible"/>
                                      </p:to>
                                    </p:set>
                                    <p:anim calcmode="lin" valueType="num">
                                      <p:cBhvr additive="base">
                                        <p:cTn id="41" dur="350" fill="hold"/>
                                        <p:tgtEl>
                                          <p:spTgt spid="47">
                                            <p:txEl>
                                              <p:pRg st="0" end="0"/>
                                            </p:txEl>
                                          </p:spTgt>
                                        </p:tgtEl>
                                        <p:attrNameLst>
                                          <p:attrName>ppt_x</p:attrName>
                                        </p:attrNameLst>
                                      </p:cBhvr>
                                      <p:tavLst>
                                        <p:tav tm="0">
                                          <p:val>
                                            <p:strVal val="1+#ppt_w/2"/>
                                          </p:val>
                                        </p:tav>
                                        <p:tav tm="100000">
                                          <p:val>
                                            <p:strVal val="#ppt_x"/>
                                          </p:val>
                                        </p:tav>
                                      </p:tavLst>
                                    </p:anim>
                                    <p:anim calcmode="lin" valueType="num">
                                      <p:cBhvr additive="base">
                                        <p:cTn id="42" dur="350" fill="hold"/>
                                        <p:tgtEl>
                                          <p:spTgt spid="47">
                                            <p:txEl>
                                              <p:pRg st="0" end="0"/>
                                            </p:txEl>
                                          </p:spTgt>
                                        </p:tgtEl>
                                        <p:attrNameLst>
                                          <p:attrName>ppt_y</p:attrName>
                                        </p:attrNameLst>
                                      </p:cBhvr>
                                      <p:tavLst>
                                        <p:tav tm="0">
                                          <p:val>
                                            <p:strVal val="#ppt_y"/>
                                          </p:val>
                                        </p:tav>
                                        <p:tav tm="100000">
                                          <p:val>
                                            <p:strVal val="#ppt_y"/>
                                          </p:val>
                                        </p:tav>
                                      </p:tavLst>
                                    </p:anim>
                                  </p:childTnLst>
                                </p:cTn>
                              </p:par>
                            </p:childTnLst>
                          </p:cTn>
                        </p:par>
                        <p:par>
                          <p:cTn id="43" fill="hold">
                            <p:stCondLst>
                              <p:cond delay="2650"/>
                            </p:stCondLst>
                            <p:childTnLst>
                              <p:par>
                                <p:cTn id="44" presetID="2" presetClass="entr" presetSubtype="8" decel="100000" fill="hold" grpId="0" nodeType="afterEffect">
                                  <p:stCondLst>
                                    <p:cond delay="250"/>
                                  </p:stCondLst>
                                  <p:childTnLst>
                                    <p:set>
                                      <p:cBhvr>
                                        <p:cTn id="45" dur="1" fill="hold">
                                          <p:stCondLst>
                                            <p:cond delay="0"/>
                                          </p:stCondLst>
                                        </p:cTn>
                                        <p:tgtEl>
                                          <p:spTgt spid="52"/>
                                        </p:tgtEl>
                                        <p:attrNameLst>
                                          <p:attrName>style.visibility</p:attrName>
                                        </p:attrNameLst>
                                      </p:cBhvr>
                                      <p:to>
                                        <p:strVal val="visible"/>
                                      </p:to>
                                    </p:set>
                                    <p:anim calcmode="lin" valueType="num">
                                      <p:cBhvr additive="base">
                                        <p:cTn id="46" dur="500" fill="hold"/>
                                        <p:tgtEl>
                                          <p:spTgt spid="52"/>
                                        </p:tgtEl>
                                        <p:attrNameLst>
                                          <p:attrName>ppt_x</p:attrName>
                                        </p:attrNameLst>
                                      </p:cBhvr>
                                      <p:tavLst>
                                        <p:tav tm="0">
                                          <p:val>
                                            <p:strVal val="0-#ppt_w/2"/>
                                          </p:val>
                                        </p:tav>
                                        <p:tav tm="100000">
                                          <p:val>
                                            <p:strVal val="#ppt_x"/>
                                          </p:val>
                                        </p:tav>
                                      </p:tavLst>
                                    </p:anim>
                                    <p:anim calcmode="lin" valueType="num">
                                      <p:cBhvr additive="base">
                                        <p:cTn id="47" dur="500" fill="hold"/>
                                        <p:tgtEl>
                                          <p:spTgt spid="52"/>
                                        </p:tgtEl>
                                        <p:attrNameLst>
                                          <p:attrName>ppt_y</p:attrName>
                                        </p:attrNameLst>
                                      </p:cBhvr>
                                      <p:tavLst>
                                        <p:tav tm="0">
                                          <p:val>
                                            <p:strVal val="#ppt_y"/>
                                          </p:val>
                                        </p:tav>
                                        <p:tav tm="100000">
                                          <p:val>
                                            <p:strVal val="#ppt_y"/>
                                          </p:val>
                                        </p:tav>
                                      </p:tavLst>
                                    </p:anim>
                                  </p:childTnLst>
                                </p:cTn>
                              </p:par>
                              <p:par>
                                <p:cTn id="48" presetID="2" presetClass="entr" presetSubtype="9" decel="100000" fill="hold" grpId="0" nodeType="withEffect">
                                  <p:stCondLst>
                                    <p:cond delay="250"/>
                                  </p:stCondLst>
                                  <p:childTnLst>
                                    <p:set>
                                      <p:cBhvr>
                                        <p:cTn id="49" dur="1" fill="hold">
                                          <p:stCondLst>
                                            <p:cond delay="0"/>
                                          </p:stCondLst>
                                        </p:cTn>
                                        <p:tgtEl>
                                          <p:spTgt spid="51"/>
                                        </p:tgtEl>
                                        <p:attrNameLst>
                                          <p:attrName>style.visibility</p:attrName>
                                        </p:attrNameLst>
                                      </p:cBhvr>
                                      <p:to>
                                        <p:strVal val="visible"/>
                                      </p:to>
                                    </p:set>
                                    <p:anim calcmode="lin" valueType="num">
                                      <p:cBhvr additive="base">
                                        <p:cTn id="50" dur="500" fill="hold"/>
                                        <p:tgtEl>
                                          <p:spTgt spid="51"/>
                                        </p:tgtEl>
                                        <p:attrNameLst>
                                          <p:attrName>ppt_x</p:attrName>
                                        </p:attrNameLst>
                                      </p:cBhvr>
                                      <p:tavLst>
                                        <p:tav tm="0">
                                          <p:val>
                                            <p:strVal val="0-#ppt_w/2"/>
                                          </p:val>
                                        </p:tav>
                                        <p:tav tm="100000">
                                          <p:val>
                                            <p:strVal val="#ppt_x"/>
                                          </p:val>
                                        </p:tav>
                                      </p:tavLst>
                                    </p:anim>
                                    <p:anim calcmode="lin" valueType="num">
                                      <p:cBhvr additive="base">
                                        <p:cTn id="51" dur="500" fill="hold"/>
                                        <p:tgtEl>
                                          <p:spTgt spid="51"/>
                                        </p:tgtEl>
                                        <p:attrNameLst>
                                          <p:attrName>ppt_y</p:attrName>
                                        </p:attrNameLst>
                                      </p:cBhvr>
                                      <p:tavLst>
                                        <p:tav tm="0">
                                          <p:val>
                                            <p:strVal val="0-#ppt_h/2"/>
                                          </p:val>
                                        </p:tav>
                                        <p:tav tm="100000">
                                          <p:val>
                                            <p:strVal val="#ppt_y"/>
                                          </p:val>
                                        </p:tav>
                                      </p:tavLst>
                                    </p:anim>
                                  </p:childTnLst>
                                </p:cTn>
                              </p:par>
                              <p:par>
                                <p:cTn id="52" presetID="10" presetClass="entr" presetSubtype="0" fill="hold" grpId="0" nodeType="withEffect">
                                  <p:stCondLst>
                                    <p:cond delay="250"/>
                                  </p:stCondLst>
                                  <p:childTnLst>
                                    <p:set>
                                      <p:cBhvr>
                                        <p:cTn id="53" dur="1" fill="hold">
                                          <p:stCondLst>
                                            <p:cond delay="0"/>
                                          </p:stCondLst>
                                        </p:cTn>
                                        <p:tgtEl>
                                          <p:spTgt spid="53">
                                            <p:txEl>
                                              <p:pRg st="0" end="0"/>
                                            </p:txEl>
                                          </p:spTgt>
                                        </p:tgtEl>
                                        <p:attrNameLst>
                                          <p:attrName>style.visibility</p:attrName>
                                        </p:attrNameLst>
                                      </p:cBhvr>
                                      <p:to>
                                        <p:strVal val="visible"/>
                                      </p:to>
                                    </p:set>
                                    <p:animEffect transition="in" filter="fade">
                                      <p:cBhvr>
                                        <p:cTn id="54" dur="500"/>
                                        <p:tgtEl>
                                          <p:spTgt spid="53">
                                            <p:txEl>
                                              <p:pRg st="0" end="0"/>
                                            </p:txEl>
                                          </p:spTgt>
                                        </p:tgtEl>
                                      </p:cBhvr>
                                    </p:animEffect>
                                  </p:childTnLst>
                                </p:cTn>
                              </p:par>
                            </p:childTnLst>
                          </p:cTn>
                        </p:par>
                        <p:par>
                          <p:cTn id="55" fill="hold">
                            <p:stCondLst>
                              <p:cond delay="3400"/>
                            </p:stCondLst>
                            <p:childTnLst>
                              <p:par>
                                <p:cTn id="56" presetID="2" presetClass="entr" presetSubtype="2" decel="100000" fill="hold" grpId="0" nodeType="afterEffect">
                                  <p:stCondLst>
                                    <p:cond delay="0"/>
                                  </p:stCondLst>
                                  <p:childTnLst>
                                    <p:set>
                                      <p:cBhvr>
                                        <p:cTn id="57" dur="1" fill="hold">
                                          <p:stCondLst>
                                            <p:cond delay="0"/>
                                          </p:stCondLst>
                                        </p:cTn>
                                        <p:tgtEl>
                                          <p:spTgt spid="54">
                                            <p:txEl>
                                              <p:pRg st="0" end="0"/>
                                            </p:txEl>
                                          </p:spTgt>
                                        </p:tgtEl>
                                        <p:attrNameLst>
                                          <p:attrName>style.visibility</p:attrName>
                                        </p:attrNameLst>
                                      </p:cBhvr>
                                      <p:to>
                                        <p:strVal val="visible"/>
                                      </p:to>
                                    </p:set>
                                    <p:anim calcmode="lin" valueType="num">
                                      <p:cBhvr additive="base">
                                        <p:cTn id="58" dur="350" fill="hold"/>
                                        <p:tgtEl>
                                          <p:spTgt spid="54">
                                            <p:txEl>
                                              <p:pRg st="0" end="0"/>
                                            </p:txEl>
                                          </p:spTgt>
                                        </p:tgtEl>
                                        <p:attrNameLst>
                                          <p:attrName>ppt_x</p:attrName>
                                        </p:attrNameLst>
                                      </p:cBhvr>
                                      <p:tavLst>
                                        <p:tav tm="0">
                                          <p:val>
                                            <p:strVal val="1+#ppt_w/2"/>
                                          </p:val>
                                        </p:tav>
                                        <p:tav tm="100000">
                                          <p:val>
                                            <p:strVal val="#ppt_x"/>
                                          </p:val>
                                        </p:tav>
                                      </p:tavLst>
                                    </p:anim>
                                    <p:anim calcmode="lin" valueType="num">
                                      <p:cBhvr additive="base">
                                        <p:cTn id="59" dur="350" fill="hold"/>
                                        <p:tgtEl>
                                          <p:spTgt spid="54">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3750"/>
                            </p:stCondLst>
                            <p:childTnLst>
                              <p:par>
                                <p:cTn id="61" presetID="2" presetClass="entr" presetSubtype="8" decel="100000" fill="hold" grpId="0" nodeType="afterEffect">
                                  <p:stCondLst>
                                    <p:cond delay="250"/>
                                  </p:stCondLst>
                                  <p:childTnLst>
                                    <p:set>
                                      <p:cBhvr>
                                        <p:cTn id="62" dur="1" fill="hold">
                                          <p:stCondLst>
                                            <p:cond delay="0"/>
                                          </p:stCondLst>
                                        </p:cTn>
                                        <p:tgtEl>
                                          <p:spTgt spid="56"/>
                                        </p:tgtEl>
                                        <p:attrNameLst>
                                          <p:attrName>style.visibility</p:attrName>
                                        </p:attrNameLst>
                                      </p:cBhvr>
                                      <p:to>
                                        <p:strVal val="visible"/>
                                      </p:to>
                                    </p:set>
                                    <p:anim calcmode="lin" valueType="num">
                                      <p:cBhvr additive="base">
                                        <p:cTn id="63" dur="500" fill="hold"/>
                                        <p:tgtEl>
                                          <p:spTgt spid="56"/>
                                        </p:tgtEl>
                                        <p:attrNameLst>
                                          <p:attrName>ppt_x</p:attrName>
                                        </p:attrNameLst>
                                      </p:cBhvr>
                                      <p:tavLst>
                                        <p:tav tm="0">
                                          <p:val>
                                            <p:strVal val="0-#ppt_w/2"/>
                                          </p:val>
                                        </p:tav>
                                        <p:tav tm="100000">
                                          <p:val>
                                            <p:strVal val="#ppt_x"/>
                                          </p:val>
                                        </p:tav>
                                      </p:tavLst>
                                    </p:anim>
                                    <p:anim calcmode="lin" valueType="num">
                                      <p:cBhvr additive="base">
                                        <p:cTn id="64" dur="500" fill="hold"/>
                                        <p:tgtEl>
                                          <p:spTgt spid="56"/>
                                        </p:tgtEl>
                                        <p:attrNameLst>
                                          <p:attrName>ppt_y</p:attrName>
                                        </p:attrNameLst>
                                      </p:cBhvr>
                                      <p:tavLst>
                                        <p:tav tm="0">
                                          <p:val>
                                            <p:strVal val="#ppt_y"/>
                                          </p:val>
                                        </p:tav>
                                        <p:tav tm="100000">
                                          <p:val>
                                            <p:strVal val="#ppt_y"/>
                                          </p:val>
                                        </p:tav>
                                      </p:tavLst>
                                    </p:anim>
                                  </p:childTnLst>
                                </p:cTn>
                              </p:par>
                              <p:par>
                                <p:cTn id="65" presetID="2" presetClass="entr" presetSubtype="9" decel="100000" fill="hold" grpId="0" nodeType="withEffect">
                                  <p:stCondLst>
                                    <p:cond delay="250"/>
                                  </p:stCondLst>
                                  <p:childTnLst>
                                    <p:set>
                                      <p:cBhvr>
                                        <p:cTn id="66" dur="1" fill="hold">
                                          <p:stCondLst>
                                            <p:cond delay="0"/>
                                          </p:stCondLst>
                                        </p:cTn>
                                        <p:tgtEl>
                                          <p:spTgt spid="55"/>
                                        </p:tgtEl>
                                        <p:attrNameLst>
                                          <p:attrName>style.visibility</p:attrName>
                                        </p:attrNameLst>
                                      </p:cBhvr>
                                      <p:to>
                                        <p:strVal val="visible"/>
                                      </p:to>
                                    </p:set>
                                    <p:anim calcmode="lin" valueType="num">
                                      <p:cBhvr additive="base">
                                        <p:cTn id="67" dur="500" fill="hold"/>
                                        <p:tgtEl>
                                          <p:spTgt spid="55"/>
                                        </p:tgtEl>
                                        <p:attrNameLst>
                                          <p:attrName>ppt_x</p:attrName>
                                        </p:attrNameLst>
                                      </p:cBhvr>
                                      <p:tavLst>
                                        <p:tav tm="0">
                                          <p:val>
                                            <p:strVal val="0-#ppt_w/2"/>
                                          </p:val>
                                        </p:tav>
                                        <p:tav tm="100000">
                                          <p:val>
                                            <p:strVal val="#ppt_x"/>
                                          </p:val>
                                        </p:tav>
                                      </p:tavLst>
                                    </p:anim>
                                    <p:anim calcmode="lin" valueType="num">
                                      <p:cBhvr additive="base">
                                        <p:cTn id="68" dur="500" fill="hold"/>
                                        <p:tgtEl>
                                          <p:spTgt spid="55"/>
                                        </p:tgtEl>
                                        <p:attrNameLst>
                                          <p:attrName>ppt_y</p:attrName>
                                        </p:attrNameLst>
                                      </p:cBhvr>
                                      <p:tavLst>
                                        <p:tav tm="0">
                                          <p:val>
                                            <p:strVal val="0-#ppt_h/2"/>
                                          </p:val>
                                        </p:tav>
                                        <p:tav tm="100000">
                                          <p:val>
                                            <p:strVal val="#ppt_y"/>
                                          </p:val>
                                        </p:tav>
                                      </p:tavLst>
                                    </p:anim>
                                  </p:childTnLst>
                                </p:cTn>
                              </p:par>
                              <p:par>
                                <p:cTn id="69" presetID="10" presetClass="entr" presetSubtype="0" fill="hold" grpId="0" nodeType="withEffect">
                                  <p:stCondLst>
                                    <p:cond delay="250"/>
                                  </p:stCondLst>
                                  <p:childTnLst>
                                    <p:set>
                                      <p:cBhvr>
                                        <p:cTn id="70" dur="1" fill="hold">
                                          <p:stCondLst>
                                            <p:cond delay="0"/>
                                          </p:stCondLst>
                                        </p:cTn>
                                        <p:tgtEl>
                                          <p:spTgt spid="57">
                                            <p:txEl>
                                              <p:pRg st="0" end="0"/>
                                            </p:txEl>
                                          </p:spTgt>
                                        </p:tgtEl>
                                        <p:attrNameLst>
                                          <p:attrName>style.visibility</p:attrName>
                                        </p:attrNameLst>
                                      </p:cBhvr>
                                      <p:to>
                                        <p:strVal val="visible"/>
                                      </p:to>
                                    </p:set>
                                    <p:animEffect transition="in" filter="fade">
                                      <p:cBhvr>
                                        <p:cTn id="71" dur="500"/>
                                        <p:tgtEl>
                                          <p:spTgt spid="57">
                                            <p:txEl>
                                              <p:pRg st="0" end="0"/>
                                            </p:txEl>
                                          </p:spTgt>
                                        </p:tgtEl>
                                      </p:cBhvr>
                                    </p:animEffect>
                                  </p:childTnLst>
                                </p:cTn>
                              </p:par>
                            </p:childTnLst>
                          </p:cTn>
                        </p:par>
                        <p:par>
                          <p:cTn id="72" fill="hold">
                            <p:stCondLst>
                              <p:cond delay="4500"/>
                            </p:stCondLst>
                            <p:childTnLst>
                              <p:par>
                                <p:cTn id="73" presetID="2" presetClass="entr" presetSubtype="2" decel="100000" fill="hold" grpId="0" nodeType="afterEffect">
                                  <p:stCondLst>
                                    <p:cond delay="0"/>
                                  </p:stCondLst>
                                  <p:childTnLst>
                                    <p:set>
                                      <p:cBhvr>
                                        <p:cTn id="74" dur="1" fill="hold">
                                          <p:stCondLst>
                                            <p:cond delay="0"/>
                                          </p:stCondLst>
                                        </p:cTn>
                                        <p:tgtEl>
                                          <p:spTgt spid="58">
                                            <p:txEl>
                                              <p:pRg st="0" end="0"/>
                                            </p:txEl>
                                          </p:spTgt>
                                        </p:tgtEl>
                                        <p:attrNameLst>
                                          <p:attrName>style.visibility</p:attrName>
                                        </p:attrNameLst>
                                      </p:cBhvr>
                                      <p:to>
                                        <p:strVal val="visible"/>
                                      </p:to>
                                    </p:set>
                                    <p:anim calcmode="lin" valueType="num">
                                      <p:cBhvr additive="base">
                                        <p:cTn id="75" dur="350" fill="hold"/>
                                        <p:tgtEl>
                                          <p:spTgt spid="58">
                                            <p:txEl>
                                              <p:pRg st="0" end="0"/>
                                            </p:txEl>
                                          </p:spTgt>
                                        </p:tgtEl>
                                        <p:attrNameLst>
                                          <p:attrName>ppt_x</p:attrName>
                                        </p:attrNameLst>
                                      </p:cBhvr>
                                      <p:tavLst>
                                        <p:tav tm="0">
                                          <p:val>
                                            <p:strVal val="1+#ppt_w/2"/>
                                          </p:val>
                                        </p:tav>
                                        <p:tav tm="100000">
                                          <p:val>
                                            <p:strVal val="#ppt_x"/>
                                          </p:val>
                                        </p:tav>
                                      </p:tavLst>
                                    </p:anim>
                                    <p:anim calcmode="lin" valueType="num">
                                      <p:cBhvr additive="base">
                                        <p:cTn id="76" dur="350" fill="hold"/>
                                        <p:tgtEl>
                                          <p:spTgt spid="58">
                                            <p:txEl>
                                              <p:pRg st="0" end="0"/>
                                            </p:txEl>
                                          </p:spTgt>
                                        </p:tgtEl>
                                        <p:attrNameLst>
                                          <p:attrName>ppt_y</p:attrName>
                                        </p:attrNameLst>
                                      </p:cBhvr>
                                      <p:tavLst>
                                        <p:tav tm="0">
                                          <p:val>
                                            <p:strVal val="#ppt_y"/>
                                          </p:val>
                                        </p:tav>
                                        <p:tav tm="100000">
                                          <p:val>
                                            <p:strVal val="#ppt_y"/>
                                          </p:val>
                                        </p:tav>
                                      </p:tavLst>
                                    </p:anim>
                                  </p:childTnLst>
                                </p:cTn>
                              </p:par>
                            </p:childTnLst>
                          </p:cTn>
                        </p:par>
                        <p:par>
                          <p:cTn id="77" fill="hold">
                            <p:stCondLst>
                              <p:cond delay="4850"/>
                            </p:stCondLst>
                            <p:childTnLst>
                              <p:par>
                                <p:cTn id="78" presetID="2" presetClass="entr" presetSubtype="8" decel="100000" fill="hold" grpId="0" nodeType="afterEffect">
                                  <p:stCondLst>
                                    <p:cond delay="250"/>
                                  </p:stCondLst>
                                  <p:childTnLst>
                                    <p:set>
                                      <p:cBhvr>
                                        <p:cTn id="79" dur="1" fill="hold">
                                          <p:stCondLst>
                                            <p:cond delay="0"/>
                                          </p:stCondLst>
                                        </p:cTn>
                                        <p:tgtEl>
                                          <p:spTgt spid="60"/>
                                        </p:tgtEl>
                                        <p:attrNameLst>
                                          <p:attrName>style.visibility</p:attrName>
                                        </p:attrNameLst>
                                      </p:cBhvr>
                                      <p:to>
                                        <p:strVal val="visible"/>
                                      </p:to>
                                    </p:set>
                                    <p:anim calcmode="lin" valueType="num">
                                      <p:cBhvr additive="base">
                                        <p:cTn id="80" dur="500" fill="hold"/>
                                        <p:tgtEl>
                                          <p:spTgt spid="60"/>
                                        </p:tgtEl>
                                        <p:attrNameLst>
                                          <p:attrName>ppt_x</p:attrName>
                                        </p:attrNameLst>
                                      </p:cBhvr>
                                      <p:tavLst>
                                        <p:tav tm="0">
                                          <p:val>
                                            <p:strVal val="0-#ppt_w/2"/>
                                          </p:val>
                                        </p:tav>
                                        <p:tav tm="100000">
                                          <p:val>
                                            <p:strVal val="#ppt_x"/>
                                          </p:val>
                                        </p:tav>
                                      </p:tavLst>
                                    </p:anim>
                                    <p:anim calcmode="lin" valueType="num">
                                      <p:cBhvr additive="base">
                                        <p:cTn id="81" dur="500" fill="hold"/>
                                        <p:tgtEl>
                                          <p:spTgt spid="60"/>
                                        </p:tgtEl>
                                        <p:attrNameLst>
                                          <p:attrName>ppt_y</p:attrName>
                                        </p:attrNameLst>
                                      </p:cBhvr>
                                      <p:tavLst>
                                        <p:tav tm="0">
                                          <p:val>
                                            <p:strVal val="#ppt_y"/>
                                          </p:val>
                                        </p:tav>
                                        <p:tav tm="100000">
                                          <p:val>
                                            <p:strVal val="#ppt_y"/>
                                          </p:val>
                                        </p:tav>
                                      </p:tavLst>
                                    </p:anim>
                                  </p:childTnLst>
                                </p:cTn>
                              </p:par>
                              <p:par>
                                <p:cTn id="82" presetID="2" presetClass="entr" presetSubtype="9" decel="100000" fill="hold" grpId="0" nodeType="withEffect">
                                  <p:stCondLst>
                                    <p:cond delay="250"/>
                                  </p:stCondLst>
                                  <p:childTnLst>
                                    <p:set>
                                      <p:cBhvr>
                                        <p:cTn id="83" dur="1" fill="hold">
                                          <p:stCondLst>
                                            <p:cond delay="0"/>
                                          </p:stCondLst>
                                        </p:cTn>
                                        <p:tgtEl>
                                          <p:spTgt spid="59"/>
                                        </p:tgtEl>
                                        <p:attrNameLst>
                                          <p:attrName>style.visibility</p:attrName>
                                        </p:attrNameLst>
                                      </p:cBhvr>
                                      <p:to>
                                        <p:strVal val="visible"/>
                                      </p:to>
                                    </p:set>
                                    <p:anim calcmode="lin" valueType="num">
                                      <p:cBhvr additive="base">
                                        <p:cTn id="84" dur="500" fill="hold"/>
                                        <p:tgtEl>
                                          <p:spTgt spid="59"/>
                                        </p:tgtEl>
                                        <p:attrNameLst>
                                          <p:attrName>ppt_x</p:attrName>
                                        </p:attrNameLst>
                                      </p:cBhvr>
                                      <p:tavLst>
                                        <p:tav tm="0">
                                          <p:val>
                                            <p:strVal val="0-#ppt_w/2"/>
                                          </p:val>
                                        </p:tav>
                                        <p:tav tm="100000">
                                          <p:val>
                                            <p:strVal val="#ppt_x"/>
                                          </p:val>
                                        </p:tav>
                                      </p:tavLst>
                                    </p:anim>
                                    <p:anim calcmode="lin" valueType="num">
                                      <p:cBhvr additive="base">
                                        <p:cTn id="85" dur="500" fill="hold"/>
                                        <p:tgtEl>
                                          <p:spTgt spid="59"/>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250"/>
                                  </p:stCondLst>
                                  <p:childTnLst>
                                    <p:set>
                                      <p:cBhvr>
                                        <p:cTn id="87" dur="1" fill="hold">
                                          <p:stCondLst>
                                            <p:cond delay="0"/>
                                          </p:stCondLst>
                                        </p:cTn>
                                        <p:tgtEl>
                                          <p:spTgt spid="61">
                                            <p:txEl>
                                              <p:pRg st="0" end="0"/>
                                            </p:txEl>
                                          </p:spTgt>
                                        </p:tgtEl>
                                        <p:attrNameLst>
                                          <p:attrName>style.visibility</p:attrName>
                                        </p:attrNameLst>
                                      </p:cBhvr>
                                      <p:to>
                                        <p:strVal val="visible"/>
                                      </p:to>
                                    </p:set>
                                    <p:animEffect transition="in" filter="fade">
                                      <p:cBhvr>
                                        <p:cTn id="88" dur="500"/>
                                        <p:tgtEl>
                                          <p:spTgt spid="61">
                                            <p:txEl>
                                              <p:pRg st="0" end="0"/>
                                            </p:txEl>
                                          </p:spTgt>
                                        </p:tgtEl>
                                      </p:cBhvr>
                                    </p:animEffect>
                                  </p:childTnLst>
                                </p:cTn>
                              </p:par>
                            </p:childTnLst>
                          </p:cTn>
                        </p:par>
                        <p:par>
                          <p:cTn id="89" fill="hold">
                            <p:stCondLst>
                              <p:cond delay="5600"/>
                            </p:stCondLst>
                            <p:childTnLst>
                              <p:par>
                                <p:cTn id="90" presetID="2" presetClass="entr" presetSubtype="2" decel="100000" fill="hold" grpId="0" nodeType="afterEffect">
                                  <p:stCondLst>
                                    <p:cond delay="0"/>
                                  </p:stCondLst>
                                  <p:childTnLst>
                                    <p:set>
                                      <p:cBhvr>
                                        <p:cTn id="91" dur="1" fill="hold">
                                          <p:stCondLst>
                                            <p:cond delay="0"/>
                                          </p:stCondLst>
                                        </p:cTn>
                                        <p:tgtEl>
                                          <p:spTgt spid="62">
                                            <p:txEl>
                                              <p:pRg st="0" end="0"/>
                                            </p:txEl>
                                          </p:spTgt>
                                        </p:tgtEl>
                                        <p:attrNameLst>
                                          <p:attrName>style.visibility</p:attrName>
                                        </p:attrNameLst>
                                      </p:cBhvr>
                                      <p:to>
                                        <p:strVal val="visible"/>
                                      </p:to>
                                    </p:set>
                                    <p:anim calcmode="lin" valueType="num">
                                      <p:cBhvr additive="base">
                                        <p:cTn id="92" dur="350" fill="hold"/>
                                        <p:tgtEl>
                                          <p:spTgt spid="62">
                                            <p:txEl>
                                              <p:pRg st="0" end="0"/>
                                            </p:txEl>
                                          </p:spTgt>
                                        </p:tgtEl>
                                        <p:attrNameLst>
                                          <p:attrName>ppt_x</p:attrName>
                                        </p:attrNameLst>
                                      </p:cBhvr>
                                      <p:tavLst>
                                        <p:tav tm="0">
                                          <p:val>
                                            <p:strVal val="1+#ppt_w/2"/>
                                          </p:val>
                                        </p:tav>
                                        <p:tav tm="100000">
                                          <p:val>
                                            <p:strVal val="#ppt_x"/>
                                          </p:val>
                                        </p:tav>
                                      </p:tavLst>
                                    </p:anim>
                                    <p:anim calcmode="lin" valueType="num">
                                      <p:cBhvr additive="base">
                                        <p:cTn id="93" dur="350" fill="hold"/>
                                        <p:tgtEl>
                                          <p:spTgt spid="6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7" grpId="0" animBg="1"/>
      <p:bldP spid="28" grpId="0" animBg="1"/>
      <p:bldP spid="29" grpId="0" build="p">
        <p:tmplLst>
          <p:tmpl lvl="1">
            <p:tnLst>
              <p:par>
                <p:cTn presetID="10" presetClass="entr" presetSubtype="0" fill="hold" nodeType="withEffect">
                  <p:stCondLst>
                    <p:cond delay="500"/>
                  </p:stCondLst>
                  <p:childTnLst>
                    <p:set>
                      <p:cBhvr>
                        <p:cTn dur="1" fill="hold">
                          <p:stCondLst>
                            <p:cond delay="0"/>
                          </p:stCondLst>
                        </p:cTn>
                        <p:tgtEl>
                          <p:spTgt spid="29"/>
                        </p:tgtEl>
                        <p:attrNameLst>
                          <p:attrName>style.visibility</p:attrName>
                        </p:attrNameLst>
                      </p:cBhvr>
                      <p:to>
                        <p:strVal val="visible"/>
                      </p:to>
                    </p:set>
                    <p:animEffect transition="in" filter="fade">
                      <p:cBhvr>
                        <p:cTn dur="500"/>
                        <p:tgtEl>
                          <p:spTgt spid="29"/>
                        </p:tgtEl>
                      </p:cBhvr>
                    </p:animEffect>
                  </p:childTnLst>
                </p:cTn>
              </p:par>
            </p:tnLst>
          </p:tmpl>
        </p:tmplLst>
      </p:bldP>
      <p:bldP spid="47" grpId="0" build="p">
        <p:tmplLst>
          <p:tmpl lvl="1">
            <p:tnLst>
              <p:par>
                <p:cTn presetID="2" presetClass="entr" presetSubtype="2"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350" fill="hold"/>
                        <p:tgtEl>
                          <p:spTgt spid="47"/>
                        </p:tgtEl>
                        <p:attrNameLst>
                          <p:attrName>ppt_x</p:attrName>
                        </p:attrNameLst>
                      </p:cBhvr>
                      <p:tavLst>
                        <p:tav tm="0">
                          <p:val>
                            <p:strVal val="1+#ppt_w/2"/>
                          </p:val>
                        </p:tav>
                        <p:tav tm="100000">
                          <p:val>
                            <p:strVal val="#ppt_x"/>
                          </p:val>
                        </p:tav>
                      </p:tavLst>
                    </p:anim>
                    <p:anim calcmode="lin" valueType="num">
                      <p:cBhvr additive="base">
                        <p:cTn dur="350" fill="hold"/>
                        <p:tgtEl>
                          <p:spTgt spid="47"/>
                        </p:tgtEl>
                        <p:attrNameLst>
                          <p:attrName>ppt_y</p:attrName>
                        </p:attrNameLst>
                      </p:cBhvr>
                      <p:tavLst>
                        <p:tav tm="0">
                          <p:val>
                            <p:strVal val="#ppt_y"/>
                          </p:val>
                        </p:tav>
                        <p:tav tm="100000">
                          <p:val>
                            <p:strVal val="#ppt_y"/>
                          </p:val>
                        </p:tav>
                      </p:tavLst>
                    </p:anim>
                  </p:childTnLst>
                </p:cTn>
              </p:par>
            </p:tnLst>
          </p:tmpl>
        </p:tmplLst>
      </p:bldP>
      <p:bldP spid="51" grpId="0" animBg="1"/>
      <p:bldP spid="52" grpId="0" animBg="1"/>
      <p:bldP spid="53" grpId="0" build="p">
        <p:tmplLst>
          <p:tmpl lvl="1">
            <p:tnLst>
              <p:par>
                <p:cTn presetID="10" presetClass="entr" presetSubtype="0" fill="hold" nodeType="withEffect">
                  <p:stCondLst>
                    <p:cond delay="250"/>
                  </p:stCondLst>
                  <p:childTnLst>
                    <p:set>
                      <p:cBhvr>
                        <p:cTn dur="1" fill="hold">
                          <p:stCondLst>
                            <p:cond delay="0"/>
                          </p:stCondLst>
                        </p:cTn>
                        <p:tgtEl>
                          <p:spTgt spid="53"/>
                        </p:tgtEl>
                        <p:attrNameLst>
                          <p:attrName>style.visibility</p:attrName>
                        </p:attrNameLst>
                      </p:cBhvr>
                      <p:to>
                        <p:strVal val="visible"/>
                      </p:to>
                    </p:set>
                    <p:animEffect transition="in" filter="fade">
                      <p:cBhvr>
                        <p:cTn dur="500"/>
                        <p:tgtEl>
                          <p:spTgt spid="53"/>
                        </p:tgtEl>
                      </p:cBhvr>
                    </p:animEffect>
                  </p:childTnLst>
                </p:cTn>
              </p:par>
            </p:tnLst>
          </p:tmpl>
        </p:tmplLst>
      </p:bldP>
      <p:bldP spid="54" grpId="0" build="p">
        <p:tmplLst>
          <p:tmpl lvl="1">
            <p:tnLst>
              <p:par>
                <p:cTn presetID="2" presetClass="entr" presetSubtype="2" decel="100000" fill="hold" nodeType="afterEffect">
                  <p:stCondLst>
                    <p:cond delay="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350" fill="hold"/>
                        <p:tgtEl>
                          <p:spTgt spid="54"/>
                        </p:tgtEl>
                        <p:attrNameLst>
                          <p:attrName>ppt_x</p:attrName>
                        </p:attrNameLst>
                      </p:cBhvr>
                      <p:tavLst>
                        <p:tav tm="0">
                          <p:val>
                            <p:strVal val="1+#ppt_w/2"/>
                          </p:val>
                        </p:tav>
                        <p:tav tm="100000">
                          <p:val>
                            <p:strVal val="#ppt_x"/>
                          </p:val>
                        </p:tav>
                      </p:tavLst>
                    </p:anim>
                    <p:anim calcmode="lin" valueType="num">
                      <p:cBhvr additive="base">
                        <p:cTn dur="350" fill="hold"/>
                        <p:tgtEl>
                          <p:spTgt spid="54"/>
                        </p:tgtEl>
                        <p:attrNameLst>
                          <p:attrName>ppt_y</p:attrName>
                        </p:attrNameLst>
                      </p:cBhvr>
                      <p:tavLst>
                        <p:tav tm="0">
                          <p:val>
                            <p:strVal val="#ppt_y"/>
                          </p:val>
                        </p:tav>
                        <p:tav tm="100000">
                          <p:val>
                            <p:strVal val="#ppt_y"/>
                          </p:val>
                        </p:tav>
                      </p:tavLst>
                    </p:anim>
                  </p:childTnLst>
                </p:cTn>
              </p:par>
            </p:tnLst>
          </p:tmpl>
        </p:tmplLst>
      </p:bldP>
      <p:bldP spid="55" grpId="0" animBg="1"/>
      <p:bldP spid="56" grpId="0" animBg="1"/>
      <p:bldP spid="57" grpId="0" build="p">
        <p:tmplLst>
          <p:tmpl lvl="1">
            <p:tnLst>
              <p:par>
                <p:cTn presetID="10" presetClass="entr" presetSubtype="0" fill="hold" nodeType="withEffect">
                  <p:stCondLst>
                    <p:cond delay="250"/>
                  </p:stCondLst>
                  <p:childTnLst>
                    <p:set>
                      <p:cBhvr>
                        <p:cTn dur="1" fill="hold">
                          <p:stCondLst>
                            <p:cond delay="0"/>
                          </p:stCondLst>
                        </p:cTn>
                        <p:tgtEl>
                          <p:spTgt spid="57"/>
                        </p:tgtEl>
                        <p:attrNameLst>
                          <p:attrName>style.visibility</p:attrName>
                        </p:attrNameLst>
                      </p:cBhvr>
                      <p:to>
                        <p:strVal val="visible"/>
                      </p:to>
                    </p:set>
                    <p:animEffect transition="in" filter="fade">
                      <p:cBhvr>
                        <p:cTn dur="500"/>
                        <p:tgtEl>
                          <p:spTgt spid="57"/>
                        </p:tgtEl>
                      </p:cBhvr>
                    </p:animEffect>
                  </p:childTnLst>
                </p:cTn>
              </p:par>
            </p:tnLst>
          </p:tmpl>
        </p:tmplLst>
      </p:bldP>
      <p:bldP spid="58" grpId="0" build="p">
        <p:tmplLst>
          <p:tmpl lvl="1">
            <p:tnLst>
              <p:par>
                <p:cTn presetID="2" presetClass="entr" presetSubtype="2" decel="100000" fill="hold" nodeType="afterEffect">
                  <p:stCondLst>
                    <p:cond delay="0"/>
                  </p:stCondLst>
                  <p:childTnLst>
                    <p:set>
                      <p:cBhvr>
                        <p:cTn dur="1" fill="hold">
                          <p:stCondLst>
                            <p:cond delay="0"/>
                          </p:stCondLst>
                        </p:cTn>
                        <p:tgtEl>
                          <p:spTgt spid="58"/>
                        </p:tgtEl>
                        <p:attrNameLst>
                          <p:attrName>style.visibility</p:attrName>
                        </p:attrNameLst>
                      </p:cBhvr>
                      <p:to>
                        <p:strVal val="visible"/>
                      </p:to>
                    </p:set>
                    <p:anim calcmode="lin" valueType="num">
                      <p:cBhvr additive="base">
                        <p:cTn dur="350" fill="hold"/>
                        <p:tgtEl>
                          <p:spTgt spid="58"/>
                        </p:tgtEl>
                        <p:attrNameLst>
                          <p:attrName>ppt_x</p:attrName>
                        </p:attrNameLst>
                      </p:cBhvr>
                      <p:tavLst>
                        <p:tav tm="0">
                          <p:val>
                            <p:strVal val="1+#ppt_w/2"/>
                          </p:val>
                        </p:tav>
                        <p:tav tm="100000">
                          <p:val>
                            <p:strVal val="#ppt_x"/>
                          </p:val>
                        </p:tav>
                      </p:tavLst>
                    </p:anim>
                    <p:anim calcmode="lin" valueType="num">
                      <p:cBhvr additive="base">
                        <p:cTn dur="350" fill="hold"/>
                        <p:tgtEl>
                          <p:spTgt spid="58"/>
                        </p:tgtEl>
                        <p:attrNameLst>
                          <p:attrName>ppt_y</p:attrName>
                        </p:attrNameLst>
                      </p:cBhvr>
                      <p:tavLst>
                        <p:tav tm="0">
                          <p:val>
                            <p:strVal val="#ppt_y"/>
                          </p:val>
                        </p:tav>
                        <p:tav tm="100000">
                          <p:val>
                            <p:strVal val="#ppt_y"/>
                          </p:val>
                        </p:tav>
                      </p:tavLst>
                    </p:anim>
                  </p:childTnLst>
                </p:cTn>
              </p:par>
            </p:tnLst>
          </p:tmpl>
        </p:tmplLst>
      </p:bldP>
      <p:bldP spid="59" grpId="0" animBg="1"/>
      <p:bldP spid="60" grpId="0" animBg="1"/>
      <p:bldP spid="61" grpId="0" build="p">
        <p:tmplLst>
          <p:tmpl lvl="1">
            <p:tnLst>
              <p:par>
                <p:cTn presetID="10" presetClass="entr" presetSubtype="0" fill="hold" nodeType="withEffect">
                  <p:stCondLst>
                    <p:cond delay="250"/>
                  </p:stCondLst>
                  <p:childTnLst>
                    <p:set>
                      <p:cBhvr>
                        <p:cTn dur="1" fill="hold">
                          <p:stCondLst>
                            <p:cond delay="0"/>
                          </p:stCondLst>
                        </p:cTn>
                        <p:tgtEl>
                          <p:spTgt spid="61"/>
                        </p:tgtEl>
                        <p:attrNameLst>
                          <p:attrName>style.visibility</p:attrName>
                        </p:attrNameLst>
                      </p:cBhvr>
                      <p:to>
                        <p:strVal val="visible"/>
                      </p:to>
                    </p:set>
                    <p:animEffect transition="in" filter="fade">
                      <p:cBhvr>
                        <p:cTn dur="500"/>
                        <p:tgtEl>
                          <p:spTgt spid="61"/>
                        </p:tgtEl>
                      </p:cBhvr>
                    </p:animEffect>
                  </p:childTnLst>
                </p:cTn>
              </p:par>
            </p:tnLst>
          </p:tmpl>
        </p:tmplLst>
      </p:bldP>
      <p:bldP spid="62" grpId="0" build="p">
        <p:tmplLst>
          <p:tmpl lvl="1">
            <p:tnLst>
              <p:par>
                <p:cTn presetID="2" presetClass="entr" presetSubtype="2" decel="100000" fill="hold" nodeType="afterEffect">
                  <p:stCondLst>
                    <p:cond delay="0"/>
                  </p:stCondLst>
                  <p:childTnLst>
                    <p:set>
                      <p:cBhvr>
                        <p:cTn dur="1" fill="hold">
                          <p:stCondLst>
                            <p:cond delay="0"/>
                          </p:stCondLst>
                        </p:cTn>
                        <p:tgtEl>
                          <p:spTgt spid="62"/>
                        </p:tgtEl>
                        <p:attrNameLst>
                          <p:attrName>style.visibility</p:attrName>
                        </p:attrNameLst>
                      </p:cBhvr>
                      <p:to>
                        <p:strVal val="visible"/>
                      </p:to>
                    </p:set>
                    <p:anim calcmode="lin" valueType="num">
                      <p:cBhvr additive="base">
                        <p:cTn dur="350" fill="hold"/>
                        <p:tgtEl>
                          <p:spTgt spid="62"/>
                        </p:tgtEl>
                        <p:attrNameLst>
                          <p:attrName>ppt_x</p:attrName>
                        </p:attrNameLst>
                      </p:cBhvr>
                      <p:tavLst>
                        <p:tav tm="0">
                          <p:val>
                            <p:strVal val="1+#ppt_w/2"/>
                          </p:val>
                        </p:tav>
                        <p:tav tm="100000">
                          <p:val>
                            <p:strVal val="#ppt_x"/>
                          </p:val>
                        </p:tav>
                      </p:tavLst>
                    </p:anim>
                    <p:anim calcmode="lin" valueType="num">
                      <p:cBhvr additive="base">
                        <p:cTn dur="350" fill="hold"/>
                        <p:tgtEl>
                          <p:spTgt spid="62"/>
                        </p:tgtEl>
                        <p:attrNameLst>
                          <p:attrName>ppt_y</p:attrName>
                        </p:attrNameLst>
                      </p:cBhvr>
                      <p:tavLst>
                        <p:tav tm="0">
                          <p:val>
                            <p:strVal val="#ppt_y"/>
                          </p:val>
                        </p:tav>
                        <p:tav tm="100000">
                          <p:val>
                            <p:strVal val="#ppt_y"/>
                          </p:val>
                        </p:tav>
                      </p:tavLst>
                    </p:anim>
                  </p:childTnLst>
                </p:cTn>
              </p:par>
            </p:tnLst>
          </p:tmpl>
        </p:tmplLst>
      </p:bldP>
      <p:bldP spid="67" grpId="0" build="p">
        <p:tmplLst>
          <p:tmpl lvl="1">
            <p:tnLst>
              <p:par>
                <p:cTn presetID="2" presetClass="entr" presetSubtype="9" decel="100000" fill="hold" nodeType="afterEffect">
                  <p:stCondLst>
                    <p:cond delay="0"/>
                  </p:stCondLst>
                  <p:iterate type="wd">
                    <p:tmPct val="10000"/>
                  </p:iterate>
                  <p:childTnLst>
                    <p:set>
                      <p:cBhvr>
                        <p:cTn dur="1" fill="hold">
                          <p:stCondLst>
                            <p:cond delay="0"/>
                          </p:stCondLst>
                        </p:cTn>
                        <p:tgtEl>
                          <p:spTgt spid="67"/>
                        </p:tgtEl>
                        <p:attrNameLst>
                          <p:attrName>style.visibility</p:attrName>
                        </p:attrNameLst>
                      </p:cBhvr>
                      <p:to>
                        <p:strVal val="visible"/>
                      </p:to>
                    </p:set>
                    <p:anim calcmode="lin" valueType="num">
                      <p:cBhvr additive="base">
                        <p:cTn dur="500" fill="hold"/>
                        <p:tgtEl>
                          <p:spTgt spid="67"/>
                        </p:tgtEl>
                        <p:attrNameLst>
                          <p:attrName>ppt_x</p:attrName>
                        </p:attrNameLst>
                      </p:cBhvr>
                      <p:tavLst>
                        <p:tav tm="0">
                          <p:val>
                            <p:strVal val="0-#ppt_w/2"/>
                          </p:val>
                        </p:tav>
                        <p:tav tm="100000">
                          <p:val>
                            <p:strVal val="#ppt_x"/>
                          </p:val>
                        </p:tav>
                      </p:tavLst>
                    </p:anim>
                    <p:anim calcmode="lin" valueType="num">
                      <p:cBhvr additive="base">
                        <p:cTn dur="500" fill="hold"/>
                        <p:tgtEl>
                          <p:spTgt spid="67"/>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Image - 1 Column">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6"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2296845" y="2977659"/>
            <a:ext cx="6170183" cy="617018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804011" y="2574531"/>
            <a:ext cx="6170183" cy="617018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871250" y="2601650"/>
            <a:ext cx="6312346" cy="6310881"/>
          </a:xfrm>
          <a:prstGeom prst="snip2DiagRect">
            <a:avLst/>
          </a:prstGeom>
          <a:solidFill>
            <a:schemeClr val="bg1">
              <a:lumMod val="95000"/>
            </a:schemeClr>
          </a:solidFill>
          <a:effectLst/>
        </p:spPr>
        <p:txBody>
          <a:bodyPr/>
          <a:lstStyle>
            <a:lvl1pPr>
              <a:defRPr/>
            </a:lvl1pPr>
          </a:lstStyle>
          <a:p>
            <a:r>
              <a:rPr lang="en-US" dirty="0" smtClean="0"/>
              <a:t>Add Image</a:t>
            </a:r>
            <a:endParaRPr lang="en-US" dirty="0"/>
          </a:p>
        </p:txBody>
      </p:sp>
      <p:sp>
        <p:nvSpPr>
          <p:cNvPr id="23"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553038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9"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0-#ppt_w/2"/>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50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childTnLst>
                                    <p:set>
                                      <p:cBhvr>
                                        <p:cTn id="40" dur="1" fill="hold">
                                          <p:stCondLst>
                                            <p:cond delay="0"/>
                                          </p:stCondLst>
                                        </p:cTn>
                                        <p:tgtEl>
                                          <p:spTgt spid="23">
                                            <p:txEl>
                                              <p:pRg st="0" end="0"/>
                                            </p:txEl>
                                          </p:spTgt>
                                        </p:tgtEl>
                                        <p:attrNameLst>
                                          <p:attrName>style.visibility</p:attrName>
                                        </p:attrNameLst>
                                      </p:cBhvr>
                                      <p:to>
                                        <p:strVal val="visible"/>
                                      </p:to>
                                    </p:set>
                                    <p:anim calcmode="lin" valueType="num">
                                      <p:cBhvr additive="base">
                                        <p:cTn id="41"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1" grpId="0" animBg="1"/>
      <p:bldP spid="7" grpId="0" animBg="1"/>
      <p:bldP spid="9" grpId="0" animBg="1"/>
      <p:bldP spid="23" grpId="0" build="p">
        <p:tmplLst>
          <p:tmpl lvl="1">
            <p:tnLst>
              <p:par>
                <p:cTn presetID="2" presetClass="entr" presetSubtype="2"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istory">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片側の 2 つの角を切り取った四角形 6"/>
          <p:cNvSpPr/>
          <p:nvPr userDrawn="1"/>
        </p:nvSpPr>
        <p:spPr>
          <a:xfrm rot="10800000">
            <a:off x="4493208" y="3801917"/>
            <a:ext cx="1872000" cy="1872000"/>
          </a:xfrm>
          <a:prstGeom prst="snip2Same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9" name="片側の 2 つの角を切り取った四角形 18"/>
          <p:cNvSpPr/>
          <p:nvPr userDrawn="1"/>
        </p:nvSpPr>
        <p:spPr>
          <a:xfrm>
            <a:off x="6335934" y="5673120"/>
            <a:ext cx="1872000" cy="1872000"/>
          </a:xfrm>
          <a:prstGeom prst="snip2SameRect">
            <a:avLst/>
          </a:prstGeom>
          <a:solidFill>
            <a:schemeClr val="accent3">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0" name="片側の 2 つの角を切り取った四角形 19"/>
          <p:cNvSpPr/>
          <p:nvPr userDrawn="1"/>
        </p:nvSpPr>
        <p:spPr>
          <a:xfrm>
            <a:off x="2621207" y="5673918"/>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7" name="片側の 2 つの角を切り取った四角形 26"/>
          <p:cNvSpPr/>
          <p:nvPr userDrawn="1"/>
        </p:nvSpPr>
        <p:spPr>
          <a:xfrm>
            <a:off x="10080000" y="5673919"/>
            <a:ext cx="1872000" cy="1872000"/>
          </a:xfrm>
          <a:prstGeom prst="snip2Same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8" name="片側の 2 つの角を切り取った四角形 27"/>
          <p:cNvSpPr/>
          <p:nvPr userDrawn="1"/>
        </p:nvSpPr>
        <p:spPr>
          <a:xfrm rot="10800000">
            <a:off x="11952000" y="3801120"/>
            <a:ext cx="1872000" cy="1872000"/>
          </a:xfrm>
          <a:prstGeom prst="snip2SameRect">
            <a:avLst/>
          </a:prstGeom>
          <a:solidFill>
            <a:schemeClr val="accent3">
              <a:lumMod val="40000"/>
              <a:lumOff val="6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9" name="片側の 2 つの角を切り取った四角形 28"/>
          <p:cNvSpPr/>
          <p:nvPr userDrawn="1"/>
        </p:nvSpPr>
        <p:spPr>
          <a:xfrm rot="10800000">
            <a:off x="8208000" y="3801918"/>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0" name="片側の 2 つの角を切り取った四角形 29"/>
          <p:cNvSpPr/>
          <p:nvPr userDrawn="1"/>
        </p:nvSpPr>
        <p:spPr>
          <a:xfrm>
            <a:off x="13824000" y="5673919"/>
            <a:ext cx="1872000" cy="1872000"/>
          </a:xfrm>
          <a:prstGeom prst="snip2Same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1" name="テキスト プレースホルダー 22"/>
          <p:cNvSpPr>
            <a:spLocks noGrp="1"/>
          </p:cNvSpPr>
          <p:nvPr>
            <p:ph type="body" sz="quarter" idx="15" hasCustomPrompt="1"/>
          </p:nvPr>
        </p:nvSpPr>
        <p:spPr>
          <a:xfrm>
            <a:off x="2621208"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3" name="テキスト プレースホルダー 22"/>
          <p:cNvSpPr>
            <a:spLocks noGrp="1"/>
          </p:cNvSpPr>
          <p:nvPr>
            <p:ph type="body" sz="quarter" idx="16" hasCustomPrompt="1"/>
          </p:nvPr>
        </p:nvSpPr>
        <p:spPr>
          <a:xfrm>
            <a:off x="4488706"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4" name="テキスト プレースホルダー 22"/>
          <p:cNvSpPr>
            <a:spLocks noGrp="1"/>
          </p:cNvSpPr>
          <p:nvPr>
            <p:ph type="body" sz="quarter" idx="17" hasCustomPrompt="1"/>
          </p:nvPr>
        </p:nvSpPr>
        <p:spPr>
          <a:xfrm>
            <a:off x="6334894"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5" name="テキスト プレースホルダー 22"/>
          <p:cNvSpPr>
            <a:spLocks noGrp="1"/>
          </p:cNvSpPr>
          <p:nvPr>
            <p:ph type="body" sz="quarter" idx="18" hasCustomPrompt="1"/>
          </p:nvPr>
        </p:nvSpPr>
        <p:spPr>
          <a:xfrm>
            <a:off x="8202392"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6" name="テキスト プレースホルダー 22"/>
          <p:cNvSpPr>
            <a:spLocks noGrp="1"/>
          </p:cNvSpPr>
          <p:nvPr>
            <p:ph type="body" sz="quarter" idx="19" hasCustomPrompt="1"/>
          </p:nvPr>
        </p:nvSpPr>
        <p:spPr>
          <a:xfrm>
            <a:off x="10084502"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7" name="テキスト プレースホルダー 22"/>
          <p:cNvSpPr>
            <a:spLocks noGrp="1"/>
          </p:cNvSpPr>
          <p:nvPr>
            <p:ph type="body" sz="quarter" idx="20" hasCustomPrompt="1"/>
          </p:nvPr>
        </p:nvSpPr>
        <p:spPr>
          <a:xfrm>
            <a:off x="11952000" y="4089152"/>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38" name="テキスト プレースホルダー 22"/>
          <p:cNvSpPr>
            <a:spLocks noGrp="1"/>
          </p:cNvSpPr>
          <p:nvPr>
            <p:ph type="body" sz="quarter" idx="21" hasCustomPrompt="1"/>
          </p:nvPr>
        </p:nvSpPr>
        <p:spPr>
          <a:xfrm>
            <a:off x="13824000" y="6105376"/>
            <a:ext cx="1872000" cy="1080120"/>
          </a:xfrm>
        </p:spPr>
        <p:txBody>
          <a:bodyPr anchor="ctr">
            <a:normAutofit/>
          </a:bodyPr>
          <a:lstStyle>
            <a:lvl1pPr algn="ctr">
              <a:defRPr sz="6000">
                <a:solidFill>
                  <a:schemeClr val="tx1">
                    <a:lumMod val="60000"/>
                    <a:lumOff val="40000"/>
                  </a:schemeClr>
                </a:solidFill>
                <a:latin typeface="+mj-lt"/>
              </a:defRPr>
            </a:lvl1pPr>
          </a:lstStyle>
          <a:p>
            <a:pPr lvl="0"/>
            <a:r>
              <a:rPr lang="en-US" dirty="0" smtClean="0"/>
              <a:t>1999</a:t>
            </a:r>
            <a:endParaRPr lang="en-US" dirty="0"/>
          </a:p>
        </p:txBody>
      </p:sp>
      <p:sp>
        <p:nvSpPr>
          <p:cNvPr id="40" name="テキスト プレースホルダー 5"/>
          <p:cNvSpPr>
            <a:spLocks noGrp="1"/>
          </p:cNvSpPr>
          <p:nvPr>
            <p:ph type="body" sz="quarter" idx="14" hasCustomPrompt="1"/>
          </p:nvPr>
        </p:nvSpPr>
        <p:spPr>
          <a:xfrm>
            <a:off x="1870398" y="7519764"/>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1" name="テキスト プレースホルダー 5"/>
          <p:cNvSpPr>
            <a:spLocks noGrp="1"/>
          </p:cNvSpPr>
          <p:nvPr>
            <p:ph type="body" sz="quarter" idx="22" hasCustomPrompt="1"/>
          </p:nvPr>
        </p:nvSpPr>
        <p:spPr>
          <a:xfrm>
            <a:off x="3675189" y="2407196"/>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2" name="テキスト プレースホルダー 5"/>
          <p:cNvSpPr>
            <a:spLocks noGrp="1"/>
          </p:cNvSpPr>
          <p:nvPr>
            <p:ph type="body" sz="quarter" idx="23" hasCustomPrompt="1"/>
          </p:nvPr>
        </p:nvSpPr>
        <p:spPr>
          <a:xfrm>
            <a:off x="5597851" y="754591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3" name="テキスト プレースホルダー 5"/>
          <p:cNvSpPr>
            <a:spLocks noGrp="1"/>
          </p:cNvSpPr>
          <p:nvPr>
            <p:ph type="body" sz="quarter" idx="24" hasCustomPrompt="1"/>
          </p:nvPr>
        </p:nvSpPr>
        <p:spPr>
          <a:xfrm>
            <a:off x="9341917" y="754591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4" name="テキスト プレースホルダー 5"/>
          <p:cNvSpPr>
            <a:spLocks noGrp="1"/>
          </p:cNvSpPr>
          <p:nvPr>
            <p:ph type="body" sz="quarter" idx="25" hasCustomPrompt="1"/>
          </p:nvPr>
        </p:nvSpPr>
        <p:spPr>
          <a:xfrm>
            <a:off x="13085917" y="7522559"/>
            <a:ext cx="3348165" cy="1394722"/>
          </a:xfrm>
        </p:spPr>
        <p:txBody>
          <a:bodyPr>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5" name="テキスト プレースホルダー 5"/>
          <p:cNvSpPr>
            <a:spLocks noGrp="1"/>
          </p:cNvSpPr>
          <p:nvPr>
            <p:ph type="body" sz="quarter" idx="26" hasCustomPrompt="1"/>
          </p:nvPr>
        </p:nvSpPr>
        <p:spPr>
          <a:xfrm>
            <a:off x="7451225" y="2407196"/>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6" name="テキスト プレースホルダー 5"/>
          <p:cNvSpPr>
            <a:spLocks noGrp="1"/>
          </p:cNvSpPr>
          <p:nvPr>
            <p:ph type="body" sz="quarter" idx="27" hasCustomPrompt="1"/>
          </p:nvPr>
        </p:nvSpPr>
        <p:spPr>
          <a:xfrm>
            <a:off x="11213917" y="2404844"/>
            <a:ext cx="3348165" cy="1394722"/>
          </a:xfrm>
        </p:spPr>
        <p:txBody>
          <a:bodyPr anchor="b">
            <a:normAutofit/>
          </a:bodyPr>
          <a:lstStyle>
            <a:lvl1pPr algn="ctr">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128297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par>
                                <p:cTn id="26" presetID="10" presetClass="entr" presetSubtype="0" fill="hold" grpId="0" nodeType="withEffect">
                                  <p:stCondLst>
                                    <p:cond delay="250"/>
                                  </p:stCondLst>
                                  <p:childTnLst>
                                    <p:set>
                                      <p:cBhvr>
                                        <p:cTn id="27" dur="1" fill="hold">
                                          <p:stCondLst>
                                            <p:cond delay="0"/>
                                          </p:stCondLst>
                                        </p:cTn>
                                        <p:tgtEl>
                                          <p:spTgt spid="31">
                                            <p:txEl>
                                              <p:pRg st="0" end="0"/>
                                            </p:txEl>
                                          </p:spTgt>
                                        </p:tgtEl>
                                        <p:attrNameLst>
                                          <p:attrName>style.visibility</p:attrName>
                                        </p:attrNameLst>
                                      </p:cBhvr>
                                      <p:to>
                                        <p:strVal val="visible"/>
                                      </p:to>
                                    </p:set>
                                    <p:animEffect transition="in" filter="fade">
                                      <p:cBhvr>
                                        <p:cTn id="28" dur="500"/>
                                        <p:tgtEl>
                                          <p:spTgt spid="31">
                                            <p:txEl>
                                              <p:pRg st="0" end="0"/>
                                            </p:txEl>
                                          </p:spTgt>
                                        </p:tgtEl>
                                      </p:cBhvr>
                                    </p:animEffect>
                                  </p:childTnLst>
                                </p:cTn>
                              </p:par>
                              <p:par>
                                <p:cTn id="29" presetID="2" presetClass="entr" presetSubtype="4" decel="100000" fill="hold" grpId="0" nodeType="withEffect">
                                  <p:stCondLst>
                                    <p:cond delay="250"/>
                                  </p:stCondLst>
                                  <p:childTnLst>
                                    <p:set>
                                      <p:cBhvr>
                                        <p:cTn id="30" dur="1" fill="hold">
                                          <p:stCondLst>
                                            <p:cond delay="0"/>
                                          </p:stCondLst>
                                        </p:cTn>
                                        <p:tgtEl>
                                          <p:spTgt spid="40">
                                            <p:txEl>
                                              <p:pRg st="0" end="0"/>
                                            </p:txEl>
                                          </p:spTgt>
                                        </p:tgtEl>
                                        <p:attrNameLst>
                                          <p:attrName>style.visibility</p:attrName>
                                        </p:attrNameLst>
                                      </p:cBhvr>
                                      <p:to>
                                        <p:strVal val="visible"/>
                                      </p:to>
                                    </p:set>
                                    <p:anim calcmode="lin" valueType="num">
                                      <p:cBhvr additive="base">
                                        <p:cTn id="31"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par>
                          <p:cTn id="33" fill="hold">
                            <p:stCondLst>
                              <p:cond delay="1500"/>
                            </p:stCondLst>
                            <p:childTnLst>
                              <p:par>
                                <p:cTn id="34" presetID="2" presetClass="entr" presetSubtype="1" decel="100000" fill="hold" grpId="0" nodeType="afterEffect">
                                  <p:stCondLst>
                                    <p:cond delay="250"/>
                                  </p:stCondLst>
                                  <p:childTnLst>
                                    <p:set>
                                      <p:cBhvr>
                                        <p:cTn id="35" dur="1" fill="hold">
                                          <p:stCondLst>
                                            <p:cond delay="0"/>
                                          </p:stCondLst>
                                        </p:cTn>
                                        <p:tgtEl>
                                          <p:spTgt spid="7"/>
                                        </p:tgtEl>
                                        <p:attrNameLst>
                                          <p:attrName>style.visibility</p:attrName>
                                        </p:attrNameLst>
                                      </p:cBhvr>
                                      <p:to>
                                        <p:strVal val="visible"/>
                                      </p:to>
                                    </p:set>
                                    <p:anim calcmode="lin" valueType="num">
                                      <p:cBhvr additive="base">
                                        <p:cTn id="36" dur="500" fill="hold"/>
                                        <p:tgtEl>
                                          <p:spTgt spid="7"/>
                                        </p:tgtEl>
                                        <p:attrNameLst>
                                          <p:attrName>ppt_x</p:attrName>
                                        </p:attrNameLst>
                                      </p:cBhvr>
                                      <p:tavLst>
                                        <p:tav tm="0">
                                          <p:val>
                                            <p:strVal val="#ppt_x"/>
                                          </p:val>
                                        </p:tav>
                                        <p:tav tm="100000">
                                          <p:val>
                                            <p:strVal val="#ppt_x"/>
                                          </p:val>
                                        </p:tav>
                                      </p:tavLst>
                                    </p:anim>
                                    <p:anim calcmode="lin" valueType="num">
                                      <p:cBhvr additive="base">
                                        <p:cTn id="37" dur="500" fill="hold"/>
                                        <p:tgtEl>
                                          <p:spTgt spid="7"/>
                                        </p:tgtEl>
                                        <p:attrNameLst>
                                          <p:attrName>ppt_y</p:attrName>
                                        </p:attrNameLst>
                                      </p:cBhvr>
                                      <p:tavLst>
                                        <p:tav tm="0">
                                          <p:val>
                                            <p:strVal val="0-#ppt_h/2"/>
                                          </p:val>
                                        </p:tav>
                                        <p:tav tm="100000">
                                          <p:val>
                                            <p:strVal val="#ppt_y"/>
                                          </p:val>
                                        </p:tav>
                                      </p:tavLst>
                                    </p:anim>
                                  </p:childTnLst>
                                </p:cTn>
                              </p:par>
                              <p:par>
                                <p:cTn id="38" presetID="10" presetClass="entr" presetSubtype="0" fill="hold" grpId="0" nodeType="withEffect">
                                  <p:stCondLst>
                                    <p:cond delay="500"/>
                                  </p:stCondLst>
                                  <p:childTnLst>
                                    <p:set>
                                      <p:cBhvr>
                                        <p:cTn id="39" dur="1" fill="hold">
                                          <p:stCondLst>
                                            <p:cond delay="0"/>
                                          </p:stCondLst>
                                        </p:cTn>
                                        <p:tgtEl>
                                          <p:spTgt spid="33">
                                            <p:txEl>
                                              <p:pRg st="0" end="0"/>
                                            </p:txEl>
                                          </p:spTgt>
                                        </p:tgtEl>
                                        <p:attrNameLst>
                                          <p:attrName>style.visibility</p:attrName>
                                        </p:attrNameLst>
                                      </p:cBhvr>
                                      <p:to>
                                        <p:strVal val="visible"/>
                                      </p:to>
                                    </p:set>
                                    <p:animEffect transition="in" filter="fade">
                                      <p:cBhvr>
                                        <p:cTn id="40" dur="500"/>
                                        <p:tgtEl>
                                          <p:spTgt spid="33">
                                            <p:txEl>
                                              <p:pRg st="0" end="0"/>
                                            </p:txEl>
                                          </p:spTgt>
                                        </p:tgtEl>
                                      </p:cBhvr>
                                    </p:animEffect>
                                  </p:childTnLst>
                                </p:cTn>
                              </p:par>
                              <p:par>
                                <p:cTn id="41" presetID="2" presetClass="entr" presetSubtype="1" decel="100000" fill="hold" grpId="0" nodeType="withEffect">
                                  <p:stCondLst>
                                    <p:cond delay="500"/>
                                  </p:stCondLst>
                                  <p:childTnLst>
                                    <p:set>
                                      <p:cBhvr>
                                        <p:cTn id="42" dur="1" fill="hold">
                                          <p:stCondLst>
                                            <p:cond delay="0"/>
                                          </p:stCondLst>
                                        </p:cTn>
                                        <p:tgtEl>
                                          <p:spTgt spid="41">
                                            <p:txEl>
                                              <p:pRg st="0" end="0"/>
                                            </p:txEl>
                                          </p:spTgt>
                                        </p:tgtEl>
                                        <p:attrNameLst>
                                          <p:attrName>style.visibility</p:attrName>
                                        </p:attrNameLst>
                                      </p:cBhvr>
                                      <p:to>
                                        <p:strVal val="visible"/>
                                      </p:to>
                                    </p:set>
                                    <p:anim calcmode="lin" valueType="num">
                                      <p:cBhvr additive="base">
                                        <p:cTn id="43" dur="500" fill="hold"/>
                                        <p:tgtEl>
                                          <p:spTgt spid="41">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1">
                                            <p:txEl>
                                              <p:pRg st="0" end="0"/>
                                            </p:txEl>
                                          </p:spTgt>
                                        </p:tgtEl>
                                        <p:attrNameLst>
                                          <p:attrName>ppt_y</p:attrName>
                                        </p:attrNameLst>
                                      </p:cBhvr>
                                      <p:tavLst>
                                        <p:tav tm="0">
                                          <p:val>
                                            <p:strVal val="0-#ppt_h/2"/>
                                          </p:val>
                                        </p:tav>
                                        <p:tav tm="100000">
                                          <p:val>
                                            <p:strVal val="#ppt_y"/>
                                          </p:val>
                                        </p:tav>
                                      </p:tavLst>
                                    </p:anim>
                                  </p:childTnLst>
                                </p:cTn>
                              </p:par>
                            </p:childTnLst>
                          </p:cTn>
                        </p:par>
                        <p:par>
                          <p:cTn id="45" fill="hold">
                            <p:stCondLst>
                              <p:cond delay="2500"/>
                            </p:stCondLst>
                            <p:childTnLst>
                              <p:par>
                                <p:cTn id="46" presetID="2" presetClass="entr" presetSubtype="4" decel="100000" fill="hold" grpId="0" nodeType="afterEffect">
                                  <p:stCondLst>
                                    <p:cond delay="250"/>
                                  </p:stCondLst>
                                  <p:childTnLst>
                                    <p:set>
                                      <p:cBhvr>
                                        <p:cTn id="47" dur="1" fill="hold">
                                          <p:stCondLst>
                                            <p:cond delay="0"/>
                                          </p:stCondLst>
                                        </p:cTn>
                                        <p:tgtEl>
                                          <p:spTgt spid="19"/>
                                        </p:tgtEl>
                                        <p:attrNameLst>
                                          <p:attrName>style.visibility</p:attrName>
                                        </p:attrNameLst>
                                      </p:cBhvr>
                                      <p:to>
                                        <p:strVal val="visible"/>
                                      </p:to>
                                    </p:set>
                                    <p:anim calcmode="lin" valueType="num">
                                      <p:cBhvr additive="base">
                                        <p:cTn id="48" dur="500" fill="hold"/>
                                        <p:tgtEl>
                                          <p:spTgt spid="19"/>
                                        </p:tgtEl>
                                        <p:attrNameLst>
                                          <p:attrName>ppt_x</p:attrName>
                                        </p:attrNameLst>
                                      </p:cBhvr>
                                      <p:tavLst>
                                        <p:tav tm="0">
                                          <p:val>
                                            <p:strVal val="#ppt_x"/>
                                          </p:val>
                                        </p:tav>
                                        <p:tav tm="100000">
                                          <p:val>
                                            <p:strVal val="#ppt_x"/>
                                          </p:val>
                                        </p:tav>
                                      </p:tavLst>
                                    </p:anim>
                                    <p:anim calcmode="lin" valueType="num">
                                      <p:cBhvr additive="base">
                                        <p:cTn id="49" dur="500" fill="hold"/>
                                        <p:tgtEl>
                                          <p:spTgt spid="19"/>
                                        </p:tgtEl>
                                        <p:attrNameLst>
                                          <p:attrName>ppt_y</p:attrName>
                                        </p:attrNameLst>
                                      </p:cBhvr>
                                      <p:tavLst>
                                        <p:tav tm="0">
                                          <p:val>
                                            <p:strVal val="1+#ppt_h/2"/>
                                          </p:val>
                                        </p:tav>
                                        <p:tav tm="100000">
                                          <p:val>
                                            <p:strVal val="#ppt_y"/>
                                          </p:val>
                                        </p:tav>
                                      </p:tavLst>
                                    </p:anim>
                                  </p:childTnLst>
                                </p:cTn>
                              </p:par>
                              <p:par>
                                <p:cTn id="50" presetID="10" presetClass="entr" presetSubtype="0" fill="hold" grpId="0" nodeType="withEffect">
                                  <p:stCondLst>
                                    <p:cond delay="500"/>
                                  </p:stCondLst>
                                  <p:childTnLst>
                                    <p:set>
                                      <p:cBhvr>
                                        <p:cTn id="51" dur="1" fill="hold">
                                          <p:stCondLst>
                                            <p:cond delay="0"/>
                                          </p:stCondLst>
                                        </p:cTn>
                                        <p:tgtEl>
                                          <p:spTgt spid="34">
                                            <p:txEl>
                                              <p:pRg st="0" end="0"/>
                                            </p:txEl>
                                          </p:spTgt>
                                        </p:tgtEl>
                                        <p:attrNameLst>
                                          <p:attrName>style.visibility</p:attrName>
                                        </p:attrNameLst>
                                      </p:cBhvr>
                                      <p:to>
                                        <p:strVal val="visible"/>
                                      </p:to>
                                    </p:set>
                                    <p:animEffect transition="in" filter="fade">
                                      <p:cBhvr>
                                        <p:cTn id="52" dur="500"/>
                                        <p:tgtEl>
                                          <p:spTgt spid="34">
                                            <p:txEl>
                                              <p:pRg st="0" end="0"/>
                                            </p:txEl>
                                          </p:spTgt>
                                        </p:tgtEl>
                                      </p:cBhvr>
                                    </p:animEffect>
                                  </p:childTnLst>
                                </p:cTn>
                              </p:par>
                              <p:par>
                                <p:cTn id="53" presetID="2" presetClass="entr" presetSubtype="4" decel="100000" fill="hold" grpId="0" nodeType="withEffect">
                                  <p:stCondLst>
                                    <p:cond delay="500"/>
                                  </p:stCondLst>
                                  <p:childTnLst>
                                    <p:set>
                                      <p:cBhvr>
                                        <p:cTn id="54" dur="1" fill="hold">
                                          <p:stCondLst>
                                            <p:cond delay="0"/>
                                          </p:stCondLst>
                                        </p:cTn>
                                        <p:tgtEl>
                                          <p:spTgt spid="42">
                                            <p:txEl>
                                              <p:pRg st="0" end="0"/>
                                            </p:txEl>
                                          </p:spTgt>
                                        </p:tgtEl>
                                        <p:attrNameLst>
                                          <p:attrName>style.visibility</p:attrName>
                                        </p:attrNameLst>
                                      </p:cBhvr>
                                      <p:to>
                                        <p:strVal val="visible"/>
                                      </p:to>
                                    </p:set>
                                    <p:anim calcmode="lin" valueType="num">
                                      <p:cBhvr additive="base">
                                        <p:cTn id="55"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2">
                                            <p:txEl>
                                              <p:pRg st="0" end="0"/>
                                            </p:txEl>
                                          </p:spTgt>
                                        </p:tgtEl>
                                        <p:attrNameLst>
                                          <p:attrName>ppt_y</p:attrName>
                                        </p:attrNameLst>
                                      </p:cBhvr>
                                      <p:tavLst>
                                        <p:tav tm="0">
                                          <p:val>
                                            <p:strVal val="1+#ppt_h/2"/>
                                          </p:val>
                                        </p:tav>
                                        <p:tav tm="100000">
                                          <p:val>
                                            <p:strVal val="#ppt_y"/>
                                          </p:val>
                                        </p:tav>
                                      </p:tavLst>
                                    </p:anim>
                                  </p:childTnLst>
                                </p:cTn>
                              </p:par>
                            </p:childTnLst>
                          </p:cTn>
                        </p:par>
                        <p:par>
                          <p:cTn id="57" fill="hold">
                            <p:stCondLst>
                              <p:cond delay="3500"/>
                            </p:stCondLst>
                            <p:childTnLst>
                              <p:par>
                                <p:cTn id="58" presetID="2" presetClass="entr" presetSubtype="1" decel="100000" fill="hold" grpId="0" nodeType="afterEffect">
                                  <p:stCondLst>
                                    <p:cond delay="250"/>
                                  </p:stCondLst>
                                  <p:childTnLst>
                                    <p:set>
                                      <p:cBhvr>
                                        <p:cTn id="59" dur="1" fill="hold">
                                          <p:stCondLst>
                                            <p:cond delay="0"/>
                                          </p:stCondLst>
                                        </p:cTn>
                                        <p:tgtEl>
                                          <p:spTgt spid="29"/>
                                        </p:tgtEl>
                                        <p:attrNameLst>
                                          <p:attrName>style.visibility</p:attrName>
                                        </p:attrNameLst>
                                      </p:cBhvr>
                                      <p:to>
                                        <p:strVal val="visible"/>
                                      </p:to>
                                    </p:set>
                                    <p:anim calcmode="lin" valueType="num">
                                      <p:cBhvr additive="base">
                                        <p:cTn id="60" dur="500" fill="hold"/>
                                        <p:tgtEl>
                                          <p:spTgt spid="29"/>
                                        </p:tgtEl>
                                        <p:attrNameLst>
                                          <p:attrName>ppt_x</p:attrName>
                                        </p:attrNameLst>
                                      </p:cBhvr>
                                      <p:tavLst>
                                        <p:tav tm="0">
                                          <p:val>
                                            <p:strVal val="#ppt_x"/>
                                          </p:val>
                                        </p:tav>
                                        <p:tav tm="100000">
                                          <p:val>
                                            <p:strVal val="#ppt_x"/>
                                          </p:val>
                                        </p:tav>
                                      </p:tavLst>
                                    </p:anim>
                                    <p:anim calcmode="lin" valueType="num">
                                      <p:cBhvr additive="base">
                                        <p:cTn id="61" dur="500" fill="hold"/>
                                        <p:tgtEl>
                                          <p:spTgt spid="29"/>
                                        </p:tgtEl>
                                        <p:attrNameLst>
                                          <p:attrName>ppt_y</p:attrName>
                                        </p:attrNameLst>
                                      </p:cBhvr>
                                      <p:tavLst>
                                        <p:tav tm="0">
                                          <p:val>
                                            <p:strVal val="0-#ppt_h/2"/>
                                          </p:val>
                                        </p:tav>
                                        <p:tav tm="100000">
                                          <p:val>
                                            <p:strVal val="#ppt_y"/>
                                          </p:val>
                                        </p:tav>
                                      </p:tavLst>
                                    </p:anim>
                                  </p:childTnLst>
                                </p:cTn>
                              </p:par>
                              <p:par>
                                <p:cTn id="62" presetID="10" presetClass="entr" presetSubtype="0" fill="hold" grpId="0" nodeType="withEffect">
                                  <p:stCondLst>
                                    <p:cond delay="500"/>
                                  </p:stCondLst>
                                  <p:childTnLst>
                                    <p:set>
                                      <p:cBhvr>
                                        <p:cTn id="63" dur="1" fill="hold">
                                          <p:stCondLst>
                                            <p:cond delay="0"/>
                                          </p:stCondLst>
                                        </p:cTn>
                                        <p:tgtEl>
                                          <p:spTgt spid="35">
                                            <p:txEl>
                                              <p:pRg st="0" end="0"/>
                                            </p:txEl>
                                          </p:spTgt>
                                        </p:tgtEl>
                                        <p:attrNameLst>
                                          <p:attrName>style.visibility</p:attrName>
                                        </p:attrNameLst>
                                      </p:cBhvr>
                                      <p:to>
                                        <p:strVal val="visible"/>
                                      </p:to>
                                    </p:set>
                                    <p:animEffect transition="in" filter="fade">
                                      <p:cBhvr>
                                        <p:cTn id="64" dur="500"/>
                                        <p:tgtEl>
                                          <p:spTgt spid="35">
                                            <p:txEl>
                                              <p:pRg st="0" end="0"/>
                                            </p:txEl>
                                          </p:spTgt>
                                        </p:tgtEl>
                                      </p:cBhvr>
                                    </p:animEffect>
                                  </p:childTnLst>
                                </p:cTn>
                              </p:par>
                              <p:par>
                                <p:cTn id="65" presetID="2" presetClass="entr" presetSubtype="1" decel="100000" fill="hold" grpId="0" nodeType="withEffect">
                                  <p:stCondLst>
                                    <p:cond delay="500"/>
                                  </p:stCondLst>
                                  <p:childTnLst>
                                    <p:set>
                                      <p:cBhvr>
                                        <p:cTn id="66" dur="1" fill="hold">
                                          <p:stCondLst>
                                            <p:cond delay="0"/>
                                          </p:stCondLst>
                                        </p:cTn>
                                        <p:tgtEl>
                                          <p:spTgt spid="45">
                                            <p:txEl>
                                              <p:pRg st="0" end="0"/>
                                            </p:txEl>
                                          </p:spTgt>
                                        </p:tgtEl>
                                        <p:attrNameLst>
                                          <p:attrName>style.visibility</p:attrName>
                                        </p:attrNameLst>
                                      </p:cBhvr>
                                      <p:to>
                                        <p:strVal val="visible"/>
                                      </p:to>
                                    </p:set>
                                    <p:anim calcmode="lin" valueType="num">
                                      <p:cBhvr additive="base">
                                        <p:cTn id="67" dur="500" fill="hold"/>
                                        <p:tgtEl>
                                          <p:spTgt spid="45">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5">
                                            <p:txEl>
                                              <p:pRg st="0" end="0"/>
                                            </p:txEl>
                                          </p:spTgt>
                                        </p:tgtEl>
                                        <p:attrNameLst>
                                          <p:attrName>ppt_y</p:attrName>
                                        </p:attrNameLst>
                                      </p:cBhvr>
                                      <p:tavLst>
                                        <p:tav tm="0">
                                          <p:val>
                                            <p:strVal val="0-#ppt_h/2"/>
                                          </p:val>
                                        </p:tav>
                                        <p:tav tm="100000">
                                          <p:val>
                                            <p:strVal val="#ppt_y"/>
                                          </p:val>
                                        </p:tav>
                                      </p:tavLst>
                                    </p:anim>
                                  </p:childTnLst>
                                </p:cTn>
                              </p:par>
                            </p:childTnLst>
                          </p:cTn>
                        </p:par>
                        <p:par>
                          <p:cTn id="69" fill="hold">
                            <p:stCondLst>
                              <p:cond delay="4500"/>
                            </p:stCondLst>
                            <p:childTnLst>
                              <p:par>
                                <p:cTn id="70" presetID="2" presetClass="entr" presetSubtype="4" decel="100000" fill="hold" grpId="0" nodeType="afterEffect">
                                  <p:stCondLst>
                                    <p:cond delay="250"/>
                                  </p:stCondLst>
                                  <p:childTnLst>
                                    <p:set>
                                      <p:cBhvr>
                                        <p:cTn id="71" dur="1" fill="hold">
                                          <p:stCondLst>
                                            <p:cond delay="0"/>
                                          </p:stCondLst>
                                        </p:cTn>
                                        <p:tgtEl>
                                          <p:spTgt spid="27"/>
                                        </p:tgtEl>
                                        <p:attrNameLst>
                                          <p:attrName>style.visibility</p:attrName>
                                        </p:attrNameLst>
                                      </p:cBhvr>
                                      <p:to>
                                        <p:strVal val="visible"/>
                                      </p:to>
                                    </p:set>
                                    <p:anim calcmode="lin" valueType="num">
                                      <p:cBhvr additive="base">
                                        <p:cTn id="72" dur="500" fill="hold"/>
                                        <p:tgtEl>
                                          <p:spTgt spid="27"/>
                                        </p:tgtEl>
                                        <p:attrNameLst>
                                          <p:attrName>ppt_x</p:attrName>
                                        </p:attrNameLst>
                                      </p:cBhvr>
                                      <p:tavLst>
                                        <p:tav tm="0">
                                          <p:val>
                                            <p:strVal val="#ppt_x"/>
                                          </p:val>
                                        </p:tav>
                                        <p:tav tm="100000">
                                          <p:val>
                                            <p:strVal val="#ppt_x"/>
                                          </p:val>
                                        </p:tav>
                                      </p:tavLst>
                                    </p:anim>
                                    <p:anim calcmode="lin" valueType="num">
                                      <p:cBhvr additive="base">
                                        <p:cTn id="73" dur="500" fill="hold"/>
                                        <p:tgtEl>
                                          <p:spTgt spid="27"/>
                                        </p:tgtEl>
                                        <p:attrNameLst>
                                          <p:attrName>ppt_y</p:attrName>
                                        </p:attrNameLst>
                                      </p:cBhvr>
                                      <p:tavLst>
                                        <p:tav tm="0">
                                          <p:val>
                                            <p:strVal val="1+#ppt_h/2"/>
                                          </p:val>
                                        </p:tav>
                                        <p:tav tm="100000">
                                          <p:val>
                                            <p:strVal val="#ppt_y"/>
                                          </p:val>
                                        </p:tav>
                                      </p:tavLst>
                                    </p:anim>
                                  </p:childTnLst>
                                </p:cTn>
                              </p:par>
                              <p:par>
                                <p:cTn id="74" presetID="10" presetClass="entr" presetSubtype="0" fill="hold" grpId="0" nodeType="withEffect">
                                  <p:stCondLst>
                                    <p:cond delay="500"/>
                                  </p:stCondLst>
                                  <p:childTnLst>
                                    <p:set>
                                      <p:cBhvr>
                                        <p:cTn id="75" dur="1" fill="hold">
                                          <p:stCondLst>
                                            <p:cond delay="0"/>
                                          </p:stCondLst>
                                        </p:cTn>
                                        <p:tgtEl>
                                          <p:spTgt spid="36">
                                            <p:txEl>
                                              <p:pRg st="0" end="0"/>
                                            </p:txEl>
                                          </p:spTgt>
                                        </p:tgtEl>
                                        <p:attrNameLst>
                                          <p:attrName>style.visibility</p:attrName>
                                        </p:attrNameLst>
                                      </p:cBhvr>
                                      <p:to>
                                        <p:strVal val="visible"/>
                                      </p:to>
                                    </p:set>
                                    <p:animEffect transition="in" filter="fade">
                                      <p:cBhvr>
                                        <p:cTn id="76" dur="500"/>
                                        <p:tgtEl>
                                          <p:spTgt spid="36">
                                            <p:txEl>
                                              <p:pRg st="0" end="0"/>
                                            </p:txEl>
                                          </p:spTgt>
                                        </p:tgtEl>
                                      </p:cBhvr>
                                    </p:animEffect>
                                  </p:childTnLst>
                                </p:cTn>
                              </p:par>
                              <p:par>
                                <p:cTn id="77" presetID="2" presetClass="entr" presetSubtype="4" decel="100000" fill="hold" grpId="0" nodeType="withEffect">
                                  <p:stCondLst>
                                    <p:cond delay="500"/>
                                  </p:stCondLst>
                                  <p:childTnLst>
                                    <p:set>
                                      <p:cBhvr>
                                        <p:cTn id="78" dur="1" fill="hold">
                                          <p:stCondLst>
                                            <p:cond delay="0"/>
                                          </p:stCondLst>
                                        </p:cTn>
                                        <p:tgtEl>
                                          <p:spTgt spid="43">
                                            <p:txEl>
                                              <p:pRg st="0" end="0"/>
                                            </p:txEl>
                                          </p:spTgt>
                                        </p:tgtEl>
                                        <p:attrNameLst>
                                          <p:attrName>style.visibility</p:attrName>
                                        </p:attrNameLst>
                                      </p:cBhvr>
                                      <p:to>
                                        <p:strVal val="visible"/>
                                      </p:to>
                                    </p:set>
                                    <p:anim calcmode="lin" valueType="num">
                                      <p:cBhvr additive="base">
                                        <p:cTn id="79" dur="500" fill="hold"/>
                                        <p:tgtEl>
                                          <p:spTgt spid="43">
                                            <p:txEl>
                                              <p:pRg st="0" end="0"/>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3">
                                            <p:txEl>
                                              <p:pRg st="0" end="0"/>
                                            </p:txEl>
                                          </p:spTgt>
                                        </p:tgtEl>
                                        <p:attrNameLst>
                                          <p:attrName>ppt_y</p:attrName>
                                        </p:attrNameLst>
                                      </p:cBhvr>
                                      <p:tavLst>
                                        <p:tav tm="0">
                                          <p:val>
                                            <p:strVal val="1+#ppt_h/2"/>
                                          </p:val>
                                        </p:tav>
                                        <p:tav tm="100000">
                                          <p:val>
                                            <p:strVal val="#ppt_y"/>
                                          </p:val>
                                        </p:tav>
                                      </p:tavLst>
                                    </p:anim>
                                  </p:childTnLst>
                                </p:cTn>
                              </p:par>
                            </p:childTnLst>
                          </p:cTn>
                        </p:par>
                        <p:par>
                          <p:cTn id="81" fill="hold">
                            <p:stCondLst>
                              <p:cond delay="5500"/>
                            </p:stCondLst>
                            <p:childTnLst>
                              <p:par>
                                <p:cTn id="82" presetID="2" presetClass="entr" presetSubtype="1" decel="100000" fill="hold" grpId="0" nodeType="afterEffect">
                                  <p:stCondLst>
                                    <p:cond delay="250"/>
                                  </p:stCondLst>
                                  <p:childTnLst>
                                    <p:set>
                                      <p:cBhvr>
                                        <p:cTn id="83" dur="1" fill="hold">
                                          <p:stCondLst>
                                            <p:cond delay="0"/>
                                          </p:stCondLst>
                                        </p:cTn>
                                        <p:tgtEl>
                                          <p:spTgt spid="28"/>
                                        </p:tgtEl>
                                        <p:attrNameLst>
                                          <p:attrName>style.visibility</p:attrName>
                                        </p:attrNameLst>
                                      </p:cBhvr>
                                      <p:to>
                                        <p:strVal val="visible"/>
                                      </p:to>
                                    </p:set>
                                    <p:anim calcmode="lin" valueType="num">
                                      <p:cBhvr additive="base">
                                        <p:cTn id="84" dur="500" fill="hold"/>
                                        <p:tgtEl>
                                          <p:spTgt spid="28"/>
                                        </p:tgtEl>
                                        <p:attrNameLst>
                                          <p:attrName>ppt_x</p:attrName>
                                        </p:attrNameLst>
                                      </p:cBhvr>
                                      <p:tavLst>
                                        <p:tav tm="0">
                                          <p:val>
                                            <p:strVal val="#ppt_x"/>
                                          </p:val>
                                        </p:tav>
                                        <p:tav tm="100000">
                                          <p:val>
                                            <p:strVal val="#ppt_x"/>
                                          </p:val>
                                        </p:tav>
                                      </p:tavLst>
                                    </p:anim>
                                    <p:anim calcmode="lin" valueType="num">
                                      <p:cBhvr additive="base">
                                        <p:cTn id="85" dur="500" fill="hold"/>
                                        <p:tgtEl>
                                          <p:spTgt spid="28"/>
                                        </p:tgtEl>
                                        <p:attrNameLst>
                                          <p:attrName>ppt_y</p:attrName>
                                        </p:attrNameLst>
                                      </p:cBhvr>
                                      <p:tavLst>
                                        <p:tav tm="0">
                                          <p:val>
                                            <p:strVal val="0-#ppt_h/2"/>
                                          </p:val>
                                        </p:tav>
                                        <p:tav tm="100000">
                                          <p:val>
                                            <p:strVal val="#ppt_y"/>
                                          </p:val>
                                        </p:tav>
                                      </p:tavLst>
                                    </p:anim>
                                  </p:childTnLst>
                                </p:cTn>
                              </p:par>
                              <p:par>
                                <p:cTn id="86" presetID="10" presetClass="entr" presetSubtype="0" fill="hold" grpId="0" nodeType="withEffect">
                                  <p:stCondLst>
                                    <p:cond delay="500"/>
                                  </p:stCondLst>
                                  <p:childTnLst>
                                    <p:set>
                                      <p:cBhvr>
                                        <p:cTn id="87" dur="1" fill="hold">
                                          <p:stCondLst>
                                            <p:cond delay="0"/>
                                          </p:stCondLst>
                                        </p:cTn>
                                        <p:tgtEl>
                                          <p:spTgt spid="37">
                                            <p:txEl>
                                              <p:pRg st="0" end="0"/>
                                            </p:txEl>
                                          </p:spTgt>
                                        </p:tgtEl>
                                        <p:attrNameLst>
                                          <p:attrName>style.visibility</p:attrName>
                                        </p:attrNameLst>
                                      </p:cBhvr>
                                      <p:to>
                                        <p:strVal val="visible"/>
                                      </p:to>
                                    </p:set>
                                    <p:animEffect transition="in" filter="fade">
                                      <p:cBhvr>
                                        <p:cTn id="88" dur="500"/>
                                        <p:tgtEl>
                                          <p:spTgt spid="37">
                                            <p:txEl>
                                              <p:pRg st="0" end="0"/>
                                            </p:txEl>
                                          </p:spTgt>
                                        </p:tgtEl>
                                      </p:cBhvr>
                                    </p:animEffect>
                                  </p:childTnLst>
                                </p:cTn>
                              </p:par>
                              <p:par>
                                <p:cTn id="89" presetID="2" presetClass="entr" presetSubtype="1" decel="100000" fill="hold" grpId="0" nodeType="withEffect">
                                  <p:stCondLst>
                                    <p:cond delay="500"/>
                                  </p:stCondLst>
                                  <p:childTnLst>
                                    <p:set>
                                      <p:cBhvr>
                                        <p:cTn id="90" dur="1" fill="hold">
                                          <p:stCondLst>
                                            <p:cond delay="0"/>
                                          </p:stCondLst>
                                        </p:cTn>
                                        <p:tgtEl>
                                          <p:spTgt spid="46">
                                            <p:txEl>
                                              <p:pRg st="0" end="0"/>
                                            </p:txEl>
                                          </p:spTgt>
                                        </p:tgtEl>
                                        <p:attrNameLst>
                                          <p:attrName>style.visibility</p:attrName>
                                        </p:attrNameLst>
                                      </p:cBhvr>
                                      <p:to>
                                        <p:strVal val="visible"/>
                                      </p:to>
                                    </p:set>
                                    <p:anim calcmode="lin" valueType="num">
                                      <p:cBhvr additive="base">
                                        <p:cTn id="91"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6">
                                            <p:txEl>
                                              <p:pRg st="0" end="0"/>
                                            </p:txEl>
                                          </p:spTgt>
                                        </p:tgtEl>
                                        <p:attrNameLst>
                                          <p:attrName>ppt_y</p:attrName>
                                        </p:attrNameLst>
                                      </p:cBhvr>
                                      <p:tavLst>
                                        <p:tav tm="0">
                                          <p:val>
                                            <p:strVal val="0-#ppt_h/2"/>
                                          </p:val>
                                        </p:tav>
                                        <p:tav tm="100000">
                                          <p:val>
                                            <p:strVal val="#ppt_y"/>
                                          </p:val>
                                        </p:tav>
                                      </p:tavLst>
                                    </p:anim>
                                  </p:childTnLst>
                                </p:cTn>
                              </p:par>
                            </p:childTnLst>
                          </p:cTn>
                        </p:par>
                        <p:par>
                          <p:cTn id="93" fill="hold">
                            <p:stCondLst>
                              <p:cond delay="6500"/>
                            </p:stCondLst>
                            <p:childTnLst>
                              <p:par>
                                <p:cTn id="94" presetID="2" presetClass="entr" presetSubtype="4" decel="100000" fill="hold" grpId="0" nodeType="afterEffect">
                                  <p:stCondLst>
                                    <p:cond delay="250"/>
                                  </p:stCondLst>
                                  <p:childTnLst>
                                    <p:set>
                                      <p:cBhvr>
                                        <p:cTn id="95" dur="1" fill="hold">
                                          <p:stCondLst>
                                            <p:cond delay="0"/>
                                          </p:stCondLst>
                                        </p:cTn>
                                        <p:tgtEl>
                                          <p:spTgt spid="30"/>
                                        </p:tgtEl>
                                        <p:attrNameLst>
                                          <p:attrName>style.visibility</p:attrName>
                                        </p:attrNameLst>
                                      </p:cBhvr>
                                      <p:to>
                                        <p:strVal val="visible"/>
                                      </p:to>
                                    </p:set>
                                    <p:anim calcmode="lin" valueType="num">
                                      <p:cBhvr additive="base">
                                        <p:cTn id="96" dur="500" fill="hold"/>
                                        <p:tgtEl>
                                          <p:spTgt spid="30"/>
                                        </p:tgtEl>
                                        <p:attrNameLst>
                                          <p:attrName>ppt_x</p:attrName>
                                        </p:attrNameLst>
                                      </p:cBhvr>
                                      <p:tavLst>
                                        <p:tav tm="0">
                                          <p:val>
                                            <p:strVal val="#ppt_x"/>
                                          </p:val>
                                        </p:tav>
                                        <p:tav tm="100000">
                                          <p:val>
                                            <p:strVal val="#ppt_x"/>
                                          </p:val>
                                        </p:tav>
                                      </p:tavLst>
                                    </p:anim>
                                    <p:anim calcmode="lin" valueType="num">
                                      <p:cBhvr additive="base">
                                        <p:cTn id="97" dur="500" fill="hold"/>
                                        <p:tgtEl>
                                          <p:spTgt spid="30"/>
                                        </p:tgtEl>
                                        <p:attrNameLst>
                                          <p:attrName>ppt_y</p:attrName>
                                        </p:attrNameLst>
                                      </p:cBhvr>
                                      <p:tavLst>
                                        <p:tav tm="0">
                                          <p:val>
                                            <p:strVal val="1+#ppt_h/2"/>
                                          </p:val>
                                        </p:tav>
                                        <p:tav tm="100000">
                                          <p:val>
                                            <p:strVal val="#ppt_y"/>
                                          </p:val>
                                        </p:tav>
                                      </p:tavLst>
                                    </p:anim>
                                  </p:childTnLst>
                                </p:cTn>
                              </p:par>
                              <p:par>
                                <p:cTn id="98" presetID="10" presetClass="entr" presetSubtype="0" fill="hold" grpId="0" nodeType="withEffect">
                                  <p:stCondLst>
                                    <p:cond delay="500"/>
                                  </p:stCondLst>
                                  <p:childTnLst>
                                    <p:set>
                                      <p:cBhvr>
                                        <p:cTn id="99" dur="1" fill="hold">
                                          <p:stCondLst>
                                            <p:cond delay="0"/>
                                          </p:stCondLst>
                                        </p:cTn>
                                        <p:tgtEl>
                                          <p:spTgt spid="38">
                                            <p:txEl>
                                              <p:pRg st="0" end="0"/>
                                            </p:txEl>
                                          </p:spTgt>
                                        </p:tgtEl>
                                        <p:attrNameLst>
                                          <p:attrName>style.visibility</p:attrName>
                                        </p:attrNameLst>
                                      </p:cBhvr>
                                      <p:to>
                                        <p:strVal val="visible"/>
                                      </p:to>
                                    </p:set>
                                    <p:animEffect transition="in" filter="fade">
                                      <p:cBhvr>
                                        <p:cTn id="100" dur="500"/>
                                        <p:tgtEl>
                                          <p:spTgt spid="38">
                                            <p:txEl>
                                              <p:pRg st="0" end="0"/>
                                            </p:txEl>
                                          </p:spTgt>
                                        </p:tgtEl>
                                      </p:cBhvr>
                                    </p:animEffect>
                                  </p:childTnLst>
                                </p:cTn>
                              </p:par>
                              <p:par>
                                <p:cTn id="101" presetID="2" presetClass="entr" presetSubtype="4" decel="100000" fill="hold" grpId="0" nodeType="withEffect">
                                  <p:stCondLst>
                                    <p:cond delay="500"/>
                                  </p:stCondLst>
                                  <p:childTnLst>
                                    <p:set>
                                      <p:cBhvr>
                                        <p:cTn id="102" dur="1" fill="hold">
                                          <p:stCondLst>
                                            <p:cond delay="0"/>
                                          </p:stCondLst>
                                        </p:cTn>
                                        <p:tgtEl>
                                          <p:spTgt spid="44">
                                            <p:txEl>
                                              <p:pRg st="0" end="0"/>
                                            </p:txEl>
                                          </p:spTgt>
                                        </p:tgtEl>
                                        <p:attrNameLst>
                                          <p:attrName>style.visibility</p:attrName>
                                        </p:attrNameLst>
                                      </p:cBhvr>
                                      <p:to>
                                        <p:strVal val="visible"/>
                                      </p:to>
                                    </p:set>
                                    <p:anim calcmode="lin" valueType="num">
                                      <p:cBhvr additive="base">
                                        <p:cTn id="103" dur="500" fill="hold"/>
                                        <p:tgtEl>
                                          <p:spTgt spid="44">
                                            <p:txEl>
                                              <p:pRg st="0" end="0"/>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4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19" grpId="0" animBg="1"/>
      <p:bldP spid="20" grpId="0" animBg="1"/>
      <p:bldP spid="27" grpId="0" animBg="1"/>
      <p:bldP spid="28" grpId="0" animBg="1"/>
      <p:bldP spid="29" grpId="0" animBg="1"/>
      <p:bldP spid="30" grpId="0" animBg="1"/>
      <p:bldP spid="31" grpId="0" build="p">
        <p:tmplLst>
          <p:tmpl lvl="1">
            <p:tnLst>
              <p:par>
                <p:cTn presetID="10" presetClass="entr" presetSubtype="0" fill="hold" nodeType="withEffect">
                  <p:stCondLst>
                    <p:cond delay="25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childTnLst>
                </p:cTn>
              </p:par>
            </p:tnLst>
          </p:tmpl>
        </p:tmplLst>
      </p:bldP>
      <p:bldP spid="33" grpId="0" build="p">
        <p:tmplLst>
          <p:tmpl lvl="1">
            <p:tnLst>
              <p:par>
                <p:cTn presetID="10" presetClass="entr" presetSubtype="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childTnLst>
                </p:cTn>
              </p:par>
            </p:tnLst>
          </p:tmpl>
        </p:tmplLst>
      </p:bldP>
      <p:bldP spid="34" grpId="0" build="p">
        <p:tmplLst>
          <p:tmpl lvl="1">
            <p:tnLst>
              <p:par>
                <p:cTn presetID="10" presetClass="entr" presetSubtype="0" fill="hold" nodeType="withEffect">
                  <p:stCondLst>
                    <p:cond delay="500"/>
                  </p:stCondLst>
                  <p:childTnLst>
                    <p:set>
                      <p:cBhvr>
                        <p:cTn dur="1" fill="hold">
                          <p:stCondLst>
                            <p:cond delay="0"/>
                          </p:stCondLst>
                        </p:cTn>
                        <p:tgtEl>
                          <p:spTgt spid="34"/>
                        </p:tgtEl>
                        <p:attrNameLst>
                          <p:attrName>style.visibility</p:attrName>
                        </p:attrNameLst>
                      </p:cBhvr>
                      <p:to>
                        <p:strVal val="visible"/>
                      </p:to>
                    </p:set>
                    <p:animEffect transition="in" filter="fade">
                      <p:cBhvr>
                        <p:cTn dur="500"/>
                        <p:tgtEl>
                          <p:spTgt spid="34"/>
                        </p:tgtEl>
                      </p:cBhvr>
                    </p:animEffect>
                  </p:childTnLst>
                </p:cTn>
              </p:par>
            </p:tnLst>
          </p:tmpl>
        </p:tmplLst>
      </p:bldP>
      <p:bldP spid="35" grpId="0" build="p">
        <p:tmplLst>
          <p:tmpl lvl="1">
            <p:tnLst>
              <p:par>
                <p:cTn presetID="10" presetClass="entr" presetSubtype="0" fill="hold" nodeType="withEffect">
                  <p:stCondLst>
                    <p:cond delay="500"/>
                  </p:stCondLst>
                  <p:childTnLst>
                    <p:set>
                      <p:cBhvr>
                        <p:cTn dur="1" fill="hold">
                          <p:stCondLst>
                            <p:cond delay="0"/>
                          </p:stCondLst>
                        </p:cTn>
                        <p:tgtEl>
                          <p:spTgt spid="35"/>
                        </p:tgtEl>
                        <p:attrNameLst>
                          <p:attrName>style.visibility</p:attrName>
                        </p:attrNameLst>
                      </p:cBhvr>
                      <p:to>
                        <p:strVal val="visible"/>
                      </p:to>
                    </p:set>
                    <p:animEffect transition="in" filter="fade">
                      <p:cBhvr>
                        <p:cTn dur="500"/>
                        <p:tgtEl>
                          <p:spTgt spid="35"/>
                        </p:tgtEl>
                      </p:cBhvr>
                    </p:animEffect>
                  </p:childTnLst>
                </p:cTn>
              </p:par>
            </p:tnLst>
          </p:tmpl>
        </p:tmplLst>
      </p:bldP>
      <p:bldP spid="36" grpId="0" build="p">
        <p:tmplLst>
          <p:tmpl lvl="1">
            <p:tnLst>
              <p:par>
                <p:cTn presetID="10" presetClass="entr" presetSubtype="0" fill="hold" nodeType="withEffect">
                  <p:stCondLst>
                    <p:cond delay="500"/>
                  </p:stCondLst>
                  <p:childTnLst>
                    <p:set>
                      <p:cBhvr>
                        <p:cTn dur="1" fill="hold">
                          <p:stCondLst>
                            <p:cond delay="0"/>
                          </p:stCondLst>
                        </p:cTn>
                        <p:tgtEl>
                          <p:spTgt spid="36"/>
                        </p:tgtEl>
                        <p:attrNameLst>
                          <p:attrName>style.visibility</p:attrName>
                        </p:attrNameLst>
                      </p:cBhvr>
                      <p:to>
                        <p:strVal val="visible"/>
                      </p:to>
                    </p:set>
                    <p:animEffect transition="in" filter="fade">
                      <p:cBhvr>
                        <p:cTn dur="500"/>
                        <p:tgtEl>
                          <p:spTgt spid="36"/>
                        </p:tgtEl>
                      </p:cBhvr>
                    </p:animEffect>
                  </p:childTnLst>
                </p:cTn>
              </p:par>
            </p:tnLst>
          </p:tmpl>
        </p:tmplLst>
      </p:bldP>
      <p:bldP spid="37" grpId="0" build="p">
        <p:tmplLst>
          <p:tmpl lvl="1">
            <p:tnLst>
              <p:par>
                <p:cTn presetID="10" presetClass="entr" presetSubtype="0" fill="hold" nodeType="withEffect">
                  <p:stCondLst>
                    <p:cond delay="500"/>
                  </p:stCondLst>
                  <p:childTnLst>
                    <p:set>
                      <p:cBhvr>
                        <p:cTn dur="1" fill="hold">
                          <p:stCondLst>
                            <p:cond delay="0"/>
                          </p:stCondLst>
                        </p:cTn>
                        <p:tgtEl>
                          <p:spTgt spid="37"/>
                        </p:tgtEl>
                        <p:attrNameLst>
                          <p:attrName>style.visibility</p:attrName>
                        </p:attrNameLst>
                      </p:cBhvr>
                      <p:to>
                        <p:strVal val="visible"/>
                      </p:to>
                    </p:set>
                    <p:animEffect transition="in" filter="fade">
                      <p:cBhvr>
                        <p:cTn dur="500"/>
                        <p:tgtEl>
                          <p:spTgt spid="37"/>
                        </p:tgtEl>
                      </p:cBhvr>
                    </p:animEffect>
                  </p:childTnLst>
                </p:cTn>
              </p:par>
            </p:tnLst>
          </p:tmpl>
        </p:tmplLst>
      </p:bldP>
      <p:bldP spid="38" grpId="0" build="p">
        <p:tmplLst>
          <p:tmpl lvl="1">
            <p:tnLst>
              <p:par>
                <p:cTn presetID="10" presetClass="entr" presetSubtype="0" fill="hold" nodeType="withEffect">
                  <p:stCondLst>
                    <p:cond delay="500"/>
                  </p:stCondLst>
                  <p:childTnLst>
                    <p:set>
                      <p:cBhvr>
                        <p:cTn dur="1" fill="hold">
                          <p:stCondLst>
                            <p:cond delay="0"/>
                          </p:stCondLst>
                        </p:cTn>
                        <p:tgtEl>
                          <p:spTgt spid="38"/>
                        </p:tgtEl>
                        <p:attrNameLst>
                          <p:attrName>style.visibility</p:attrName>
                        </p:attrNameLst>
                      </p:cBhvr>
                      <p:to>
                        <p:strVal val="visible"/>
                      </p:to>
                    </p:set>
                    <p:animEffect transition="in" filter="fade">
                      <p:cBhvr>
                        <p:cTn dur="500"/>
                        <p:tgtEl>
                          <p:spTgt spid="38"/>
                        </p:tgtEl>
                      </p:cBhvr>
                    </p:animEffect>
                  </p:childTnLst>
                </p:cTn>
              </p:par>
            </p:tnLst>
          </p:tmpl>
        </p:tmplLst>
      </p:bldP>
      <p:bldP spid="40" grpId="0" build="p">
        <p:tmplLst>
          <p:tmpl lvl="1">
            <p:tnLst>
              <p:par>
                <p:cTn presetID="2" presetClass="entr" presetSubtype="4" decel="100000" fill="hold" nodeType="withEffect">
                  <p:stCondLst>
                    <p:cond delay="250"/>
                  </p:st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1+#ppt_h/2"/>
                          </p:val>
                        </p:tav>
                        <p:tav tm="100000">
                          <p:val>
                            <p:strVal val="#ppt_y"/>
                          </p:val>
                        </p:tav>
                      </p:tavLst>
                    </p:anim>
                  </p:childTnLst>
                </p:cTn>
              </p:par>
            </p:tnLst>
          </p:tmpl>
        </p:tmplLst>
      </p:bldP>
      <p:bldP spid="41" grpId="0" build="p">
        <p:tmplLst>
          <p:tmpl lvl="1">
            <p:tnLst>
              <p:par>
                <p:cTn presetID="2" presetClass="entr" presetSubtype="1" decel="100000" fill="hold" nodeType="withEffect">
                  <p:stCondLst>
                    <p:cond delay="50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ppt_x"/>
                          </p:val>
                        </p:tav>
                        <p:tav tm="100000">
                          <p:val>
                            <p:strVal val="#ppt_x"/>
                          </p:val>
                        </p:tav>
                      </p:tavLst>
                    </p:anim>
                    <p:anim calcmode="lin" valueType="num">
                      <p:cBhvr additive="base">
                        <p:cTn dur="500" fill="hold"/>
                        <p:tgtEl>
                          <p:spTgt spid="41"/>
                        </p:tgtEl>
                        <p:attrNameLst>
                          <p:attrName>ppt_y</p:attrName>
                        </p:attrNameLst>
                      </p:cBhvr>
                      <p:tavLst>
                        <p:tav tm="0">
                          <p:val>
                            <p:strVal val="0-#ppt_h/2"/>
                          </p:val>
                        </p:tav>
                        <p:tav tm="100000">
                          <p:val>
                            <p:strVal val="#ppt_y"/>
                          </p:val>
                        </p:tav>
                      </p:tavLst>
                    </p:anim>
                  </p:childTnLst>
                </p:cTn>
              </p:par>
            </p:tnLst>
          </p:tmpl>
        </p:tmplLst>
      </p:bldP>
      <p:bldP spid="42" grpId="0" build="p">
        <p:tmplLst>
          <p:tmpl lvl="1">
            <p:tnLst>
              <p:par>
                <p:cTn presetID="2" presetClass="entr" presetSubtype="4" decel="100000" fill="hold" nodeType="withEffect">
                  <p:stCondLst>
                    <p:cond delay="50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ppt_x"/>
                          </p:val>
                        </p:tav>
                        <p:tav tm="100000">
                          <p:val>
                            <p:strVal val="#ppt_x"/>
                          </p:val>
                        </p:tav>
                      </p:tavLst>
                    </p:anim>
                    <p:anim calcmode="lin" valueType="num">
                      <p:cBhvr additive="base">
                        <p:cTn dur="500" fill="hold"/>
                        <p:tgtEl>
                          <p:spTgt spid="42"/>
                        </p:tgtEl>
                        <p:attrNameLst>
                          <p:attrName>ppt_y</p:attrName>
                        </p:attrNameLst>
                      </p:cBhvr>
                      <p:tavLst>
                        <p:tav tm="0">
                          <p:val>
                            <p:strVal val="1+#ppt_h/2"/>
                          </p:val>
                        </p:tav>
                        <p:tav tm="100000">
                          <p:val>
                            <p:strVal val="#ppt_y"/>
                          </p:val>
                        </p:tav>
                      </p:tavLst>
                    </p:anim>
                  </p:childTnLst>
                </p:cTn>
              </p:par>
            </p:tnLst>
          </p:tmpl>
        </p:tmplLst>
      </p:bldP>
      <p:bldP spid="43" grpId="0" build="p">
        <p:tmplLst>
          <p:tmpl lvl="1">
            <p:tnLst>
              <p:par>
                <p:cTn presetID="2" presetClass="entr" presetSubtype="4" decel="100000" fill="hold" nodeType="withEffect">
                  <p:stCondLst>
                    <p:cond delay="50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ppt_x"/>
                          </p:val>
                        </p:tav>
                        <p:tav tm="100000">
                          <p:val>
                            <p:strVal val="#ppt_x"/>
                          </p:val>
                        </p:tav>
                      </p:tavLst>
                    </p:anim>
                    <p:anim calcmode="lin" valueType="num">
                      <p:cBhvr additive="base">
                        <p:cTn dur="500" fill="hold"/>
                        <p:tgtEl>
                          <p:spTgt spid="43"/>
                        </p:tgtEl>
                        <p:attrNameLst>
                          <p:attrName>ppt_y</p:attrName>
                        </p:attrNameLst>
                      </p:cBhvr>
                      <p:tavLst>
                        <p:tav tm="0">
                          <p:val>
                            <p:strVal val="1+#ppt_h/2"/>
                          </p:val>
                        </p:tav>
                        <p:tav tm="100000">
                          <p:val>
                            <p:strVal val="#ppt_y"/>
                          </p:val>
                        </p:tav>
                      </p:tavLst>
                    </p:anim>
                  </p:childTnLst>
                </p:cTn>
              </p:par>
            </p:tnLst>
          </p:tmpl>
        </p:tmplLst>
      </p:bldP>
      <p:bldP spid="44" grpId="0" build="p">
        <p:tmplLst>
          <p:tmpl lvl="1">
            <p:tnLst>
              <p:par>
                <p:cTn presetID="2" presetClass="entr" presetSubtype="4" decel="100000" fill="hold" nodeType="withEffect">
                  <p:stCondLst>
                    <p:cond delay="50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ppt_x"/>
                          </p:val>
                        </p:tav>
                        <p:tav tm="100000">
                          <p:val>
                            <p:strVal val="#ppt_x"/>
                          </p:val>
                        </p:tav>
                      </p:tavLst>
                    </p:anim>
                    <p:anim calcmode="lin" valueType="num">
                      <p:cBhvr additive="base">
                        <p:cTn dur="500" fill="hold"/>
                        <p:tgtEl>
                          <p:spTgt spid="44"/>
                        </p:tgtEl>
                        <p:attrNameLst>
                          <p:attrName>ppt_y</p:attrName>
                        </p:attrNameLst>
                      </p:cBhvr>
                      <p:tavLst>
                        <p:tav tm="0">
                          <p:val>
                            <p:strVal val="1+#ppt_h/2"/>
                          </p:val>
                        </p:tav>
                        <p:tav tm="100000">
                          <p:val>
                            <p:strVal val="#ppt_y"/>
                          </p:val>
                        </p:tav>
                      </p:tavLst>
                    </p:anim>
                  </p:childTnLst>
                </p:cTn>
              </p:par>
            </p:tnLst>
          </p:tmpl>
        </p:tmplLst>
      </p:bldP>
      <p:bldP spid="45" grpId="0" build="p">
        <p:tmplLst>
          <p:tmpl lvl="1">
            <p:tnLst>
              <p:par>
                <p:cTn presetID="2" presetClass="entr" presetSubtype="1" decel="100000" fill="hold" nodeType="withEffect">
                  <p:stCondLst>
                    <p:cond delay="50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ppt_x"/>
                          </p:val>
                        </p:tav>
                        <p:tav tm="100000">
                          <p:val>
                            <p:strVal val="#ppt_x"/>
                          </p:val>
                        </p:tav>
                      </p:tavLst>
                    </p:anim>
                    <p:anim calcmode="lin" valueType="num">
                      <p:cBhvr additive="base">
                        <p:cTn dur="500" fill="hold"/>
                        <p:tgtEl>
                          <p:spTgt spid="45"/>
                        </p:tgtEl>
                        <p:attrNameLst>
                          <p:attrName>ppt_y</p:attrName>
                        </p:attrNameLst>
                      </p:cBhvr>
                      <p:tavLst>
                        <p:tav tm="0">
                          <p:val>
                            <p:strVal val="0-#ppt_h/2"/>
                          </p:val>
                        </p:tav>
                        <p:tav tm="100000">
                          <p:val>
                            <p:strVal val="#ppt_y"/>
                          </p:val>
                        </p:tav>
                      </p:tavLst>
                    </p:anim>
                  </p:childTnLst>
                </p:cTn>
              </p:par>
            </p:tnLst>
          </p:tmpl>
        </p:tmplLst>
      </p:bldP>
      <p:bldP spid="46" grpId="0" build="p">
        <p:tmplLst>
          <p:tmpl lvl="1">
            <p:tnLst>
              <p:par>
                <p:cTn presetID="2" presetClass="entr" presetSubtype="1" decel="100000" fill="hold" nodeType="withEffect">
                  <p:stCondLst>
                    <p:cond delay="50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ppt_x"/>
                          </p:val>
                        </p:tav>
                        <p:tav tm="100000">
                          <p:val>
                            <p:strVal val="#ppt_x"/>
                          </p:val>
                        </p:tav>
                      </p:tavLst>
                    </p:anim>
                    <p:anim calcmode="lin" valueType="num">
                      <p:cBhvr additive="base">
                        <p:cTn dur="500" fill="hold"/>
                        <p:tgtEl>
                          <p:spTgt spid="46"/>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 Image with Caption - 1 Column">
    <p:spTree>
      <p:nvGrpSpPr>
        <p:cNvPr id="1" name=""/>
        <p:cNvGrpSpPr/>
        <p:nvPr/>
      </p:nvGrpSpPr>
      <p:grpSpPr>
        <a:xfrm>
          <a:off x="0" y="0"/>
          <a:ext cx="0" cy="0"/>
          <a:chOff x="0" y="0"/>
          <a:chExt cx="0" cy="0"/>
        </a:xfrm>
      </p:grpSpPr>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6"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1" name="対角する 2 つの角を切り取った四角形 10"/>
          <p:cNvSpPr/>
          <p:nvPr userDrawn="1"/>
        </p:nvSpPr>
        <p:spPr>
          <a:xfrm rot="21226749">
            <a:off x="2296845" y="2977659"/>
            <a:ext cx="6170183" cy="617018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対角する 2 つの角を切り取った四角形 6"/>
          <p:cNvSpPr/>
          <p:nvPr userDrawn="1"/>
        </p:nvSpPr>
        <p:spPr>
          <a:xfrm rot="21054230">
            <a:off x="1804011" y="2574531"/>
            <a:ext cx="6170183" cy="617018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871250" y="2601650"/>
            <a:ext cx="6312346" cy="6310881"/>
          </a:xfrm>
          <a:prstGeom prst="snip2DiagRect">
            <a:avLst/>
          </a:prstGeom>
          <a:solidFill>
            <a:schemeClr val="bg1">
              <a:lumMod val="95000"/>
            </a:schemeClr>
          </a:solidFill>
          <a:effectLst/>
        </p:spPr>
        <p:txBody>
          <a:bodyPr/>
          <a:lstStyle>
            <a:lvl1pPr>
              <a:defRPr/>
            </a:lvl1pPr>
          </a:lstStyle>
          <a:p>
            <a:r>
              <a:rPr lang="en-US" dirty="0" smtClean="0"/>
              <a:t>Add Image</a:t>
            </a:r>
            <a:endParaRPr lang="en-US" dirty="0"/>
          </a:p>
        </p:txBody>
      </p:sp>
      <p:sp>
        <p:nvSpPr>
          <p:cNvPr id="23"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
        <p:nvSpPr>
          <p:cNvPr id="13" name="テキスト プレースホルダー 22"/>
          <p:cNvSpPr>
            <a:spLocks noGrp="1"/>
          </p:cNvSpPr>
          <p:nvPr>
            <p:ph type="body" sz="quarter" idx="17" hasCustomPrompt="1"/>
          </p:nvPr>
        </p:nvSpPr>
        <p:spPr>
          <a:xfrm>
            <a:off x="1980707" y="7965792"/>
            <a:ext cx="6414563" cy="634092"/>
          </a:xfrm>
          <a:gradFill>
            <a:gsLst>
              <a:gs pos="0">
                <a:schemeClr val="accent1">
                  <a:alpha val="0"/>
                </a:schemeClr>
              </a:gs>
              <a:gs pos="32000">
                <a:schemeClr val="accent1">
                  <a:alpha val="18000"/>
                </a:schemeClr>
              </a:gs>
              <a:gs pos="100000">
                <a:srgbClr val="02B8AD"/>
              </a:gs>
            </a:gsLst>
            <a:lin ang="0" scaled="1"/>
          </a:gradFill>
        </p:spPr>
        <p:txBody>
          <a:bodyPr anchor="ctr">
            <a:noAutofit/>
          </a:bodyPr>
          <a:lstStyle>
            <a:lvl1pPr algn="r">
              <a:defRPr sz="4000">
                <a:solidFill>
                  <a:schemeClr val="bg1">
                    <a:lumMod val="95000"/>
                  </a:schemeClr>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369588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9" decel="10000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0-#ppt_w/2"/>
                                          </p:val>
                                        </p:tav>
                                        <p:tav tm="100000">
                                          <p:val>
                                            <p:strVal val="#ppt_x"/>
                                          </p:val>
                                        </p:tav>
                                      </p:tavLst>
                                    </p:anim>
                                    <p:anim calcmode="lin" valueType="num">
                                      <p:cBhvr additive="base">
                                        <p:cTn id="33" dur="500" fill="hold"/>
                                        <p:tgtEl>
                                          <p:spTgt spid="11"/>
                                        </p:tgtEl>
                                        <p:attrNameLst>
                                          <p:attrName>ppt_y</p:attrName>
                                        </p:attrNameLst>
                                      </p:cBhvr>
                                      <p:tavLst>
                                        <p:tav tm="0">
                                          <p:val>
                                            <p:strVal val="0-#ppt_h/2"/>
                                          </p:val>
                                        </p:tav>
                                        <p:tav tm="100000">
                                          <p:val>
                                            <p:strVal val="#ppt_y"/>
                                          </p:val>
                                        </p:tav>
                                      </p:tavLst>
                                    </p:anim>
                                  </p:childTnLst>
                                </p:cTn>
                              </p:par>
                              <p:par>
                                <p:cTn id="34" presetID="2" presetClass="entr" presetSubtype="2" decel="100000" fill="hold" grpId="0" nodeType="withEffect">
                                  <p:stCondLst>
                                    <p:cond delay="0"/>
                                  </p:stCondLst>
                                  <p:childTnLst>
                                    <p:set>
                                      <p:cBhvr>
                                        <p:cTn id="35" dur="1" fill="hold">
                                          <p:stCondLst>
                                            <p:cond delay="0"/>
                                          </p:stCondLst>
                                        </p:cTn>
                                        <p:tgtEl>
                                          <p:spTgt spid="13">
                                            <p:bg/>
                                          </p:spTgt>
                                        </p:tgtEl>
                                        <p:attrNameLst>
                                          <p:attrName>style.visibility</p:attrName>
                                        </p:attrNameLst>
                                      </p:cBhvr>
                                      <p:to>
                                        <p:strVal val="visible"/>
                                      </p:to>
                                    </p:set>
                                    <p:anim calcmode="lin" valueType="num">
                                      <p:cBhvr additive="base">
                                        <p:cTn id="36" dur="500" fill="hold"/>
                                        <p:tgtEl>
                                          <p:spTgt spid="13">
                                            <p:bg/>
                                          </p:spTgt>
                                        </p:tgtEl>
                                        <p:attrNameLst>
                                          <p:attrName>ppt_x</p:attrName>
                                        </p:attrNameLst>
                                      </p:cBhvr>
                                      <p:tavLst>
                                        <p:tav tm="0">
                                          <p:val>
                                            <p:strVal val="1+#ppt_w/2"/>
                                          </p:val>
                                        </p:tav>
                                        <p:tav tm="100000">
                                          <p:val>
                                            <p:strVal val="#ppt_x"/>
                                          </p:val>
                                        </p:tav>
                                      </p:tavLst>
                                    </p:anim>
                                    <p:anim calcmode="lin" valueType="num">
                                      <p:cBhvr additive="base">
                                        <p:cTn id="37" dur="500" fill="hold"/>
                                        <p:tgtEl>
                                          <p:spTgt spid="13">
                                            <p:bg/>
                                          </p:spTgt>
                                        </p:tgtEl>
                                        <p:attrNameLst>
                                          <p:attrName>ppt_y</p:attrName>
                                        </p:attrNameLst>
                                      </p:cBhvr>
                                      <p:tavLst>
                                        <p:tav tm="0">
                                          <p:val>
                                            <p:strVal val="#ppt_y"/>
                                          </p:val>
                                        </p:tav>
                                        <p:tav tm="100000">
                                          <p:val>
                                            <p:strVal val="#ppt_y"/>
                                          </p:val>
                                        </p:tav>
                                      </p:tavLst>
                                    </p:anim>
                                  </p:childTnLst>
                                </p:cTn>
                              </p:par>
                              <p:par>
                                <p:cTn id="38" presetID="2" presetClass="entr" presetSubtype="2" decel="100000" fill="hold" grpId="0" nodeType="withEffect">
                                  <p:stCondLst>
                                    <p:cond delay="0"/>
                                  </p:stCondLst>
                                  <p:childTnLst>
                                    <p:set>
                                      <p:cBhvr>
                                        <p:cTn id="39" dur="1" fill="hold">
                                          <p:stCondLst>
                                            <p:cond delay="0"/>
                                          </p:stCondLst>
                                        </p:cTn>
                                        <p:tgtEl>
                                          <p:spTgt spid="13">
                                            <p:txEl>
                                              <p:pRg st="0" end="0"/>
                                            </p:txEl>
                                          </p:spTgt>
                                        </p:tgtEl>
                                        <p:attrNameLst>
                                          <p:attrName>style.visibility</p:attrName>
                                        </p:attrNameLst>
                                      </p:cBhvr>
                                      <p:to>
                                        <p:strVal val="visible"/>
                                      </p:to>
                                    </p:set>
                                    <p:anim calcmode="lin" valueType="num">
                                      <p:cBhvr additive="base">
                                        <p:cTn id="40"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41"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42" fill="hold">
                            <p:stCondLst>
                              <p:cond delay="1250"/>
                            </p:stCondLst>
                            <p:childTnLst>
                              <p:par>
                                <p:cTn id="43" presetID="2" presetClass="entr" presetSubtype="8" decel="100000" fill="hold" nodeType="afterEffect">
                                  <p:stCondLst>
                                    <p:cond delay="50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0-#ppt_w/2"/>
                                          </p:val>
                                        </p:tav>
                                        <p:tav tm="100000">
                                          <p:val>
                                            <p:strVal val="#ppt_x"/>
                                          </p:val>
                                        </p:tav>
                                      </p:tavLst>
                                    </p:anim>
                                    <p:anim calcmode="lin" valueType="num">
                                      <p:cBhvr additive="base">
                                        <p:cTn id="46" dur="500" fill="hold"/>
                                        <p:tgtEl>
                                          <p:spTgt spid="22"/>
                                        </p:tgtEl>
                                        <p:attrNameLst>
                                          <p:attrName>ppt_y</p:attrName>
                                        </p:attrNameLst>
                                      </p:cBhvr>
                                      <p:tavLst>
                                        <p:tav tm="0">
                                          <p:val>
                                            <p:strVal val="#ppt_y"/>
                                          </p:val>
                                        </p:tav>
                                        <p:tav tm="100000">
                                          <p:val>
                                            <p:strVal val="#ppt_y"/>
                                          </p:val>
                                        </p:tav>
                                      </p:tavLst>
                                    </p:anim>
                                  </p:childTnLst>
                                </p:cTn>
                              </p:par>
                              <p:par>
                                <p:cTn id="47" presetID="2" presetClass="entr" presetSubtype="2" decel="100000" fill="hold" grpId="0" nodeType="withEffect">
                                  <p:stCondLst>
                                    <p:cond delay="500"/>
                                  </p:stCondLst>
                                  <p:childTnLst>
                                    <p:set>
                                      <p:cBhvr>
                                        <p:cTn id="48" dur="1" fill="hold">
                                          <p:stCondLst>
                                            <p:cond delay="0"/>
                                          </p:stCondLst>
                                        </p:cTn>
                                        <p:tgtEl>
                                          <p:spTgt spid="23">
                                            <p:txEl>
                                              <p:pRg st="0" end="0"/>
                                            </p:txEl>
                                          </p:spTgt>
                                        </p:tgtEl>
                                        <p:attrNameLst>
                                          <p:attrName>style.visibility</p:attrName>
                                        </p:attrNameLst>
                                      </p:cBhvr>
                                      <p:to>
                                        <p:strVal val="visible"/>
                                      </p:to>
                                    </p:set>
                                    <p:anim calcmode="lin" valueType="num">
                                      <p:cBhvr additive="base">
                                        <p:cTn id="49"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50" dur="500" fill="hold"/>
                                        <p:tgtEl>
                                          <p:spTgt spid="23">
                                            <p:txEl>
                                              <p:pRg st="0" end="0"/>
                                            </p:txEl>
                                          </p:spTgt>
                                        </p:tgtEl>
                                        <p:attrNameLst>
                                          <p:attrName>ppt_y</p:attrName>
                                        </p:attrNameLst>
                                      </p:cBhvr>
                                      <p:tavLst>
                                        <p:tav tm="0">
                                          <p:val>
                                            <p:strVal val="#ppt_y"/>
                                          </p:val>
                                        </p:tav>
                                        <p:tav tm="100000">
                                          <p:val>
                                            <p:strVal val="#ppt_y"/>
                                          </p:val>
                                        </p:tav>
                                      </p:tavLst>
                                    </p:anim>
                                  </p:childTnLst>
                                </p:cTn>
                              </p:par>
                              <p:par>
                                <p:cTn id="51" presetID="2" presetClass="entr" presetSubtype="4" decel="100000" fill="hold" grpId="0" nodeType="withEffect">
                                  <p:stCondLst>
                                    <p:cond delay="500"/>
                                  </p:stCondLst>
                                  <p:childTnLst>
                                    <p:set>
                                      <p:cBhvr>
                                        <p:cTn id="52" dur="1" fill="hold">
                                          <p:stCondLst>
                                            <p:cond delay="0"/>
                                          </p:stCondLst>
                                        </p:cTn>
                                        <p:tgtEl>
                                          <p:spTgt spid="6">
                                            <p:txEl>
                                              <p:pRg st="0" end="0"/>
                                            </p:txEl>
                                          </p:spTgt>
                                        </p:tgtEl>
                                        <p:attrNameLst>
                                          <p:attrName>style.visibility</p:attrName>
                                        </p:attrNameLst>
                                      </p:cBhvr>
                                      <p:to>
                                        <p:strVal val="visible"/>
                                      </p:to>
                                    </p:set>
                                    <p:anim calcmode="lin" valueType="num">
                                      <p:cBhvr additive="base">
                                        <p:cTn id="5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1" grpId="0" animBg="1"/>
      <p:bldP spid="7" grpId="0" animBg="1"/>
      <p:bldP spid="9" grpId="0" animBg="1"/>
      <p:bldP spid="23" grpId="0" build="p">
        <p:tmplLst>
          <p:tmpl lvl="1">
            <p:tnLst>
              <p:par>
                <p:cTn presetID="2" presetClass="entr" presetSubtype="2"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13" grpId="0" uiExpand="1" build="p" animBg="1">
        <p:tmplLst>
          <p:tmpl lvl="1">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Images with Caption">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対角する 2 つの角を切り取った四角形 6"/>
          <p:cNvSpPr/>
          <p:nvPr userDrawn="1"/>
        </p:nvSpPr>
        <p:spPr>
          <a:xfrm rot="21054230">
            <a:off x="539500" y="2652739"/>
            <a:ext cx="3846739" cy="3846739"/>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541417" y="2356790"/>
            <a:ext cx="3935369" cy="3934456"/>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13" name="テキスト プレースホルダー 22"/>
          <p:cNvSpPr>
            <a:spLocks noGrp="1"/>
          </p:cNvSpPr>
          <p:nvPr>
            <p:ph type="body" sz="quarter" idx="17" hasCustomPrompt="1"/>
          </p:nvPr>
        </p:nvSpPr>
        <p:spPr>
          <a:xfrm>
            <a:off x="214214" y="5559351"/>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14" name="対角する 2 つの角を切り取った四角形 13"/>
          <p:cNvSpPr/>
          <p:nvPr userDrawn="1"/>
        </p:nvSpPr>
        <p:spPr>
          <a:xfrm rot="21226749">
            <a:off x="5107668" y="3922119"/>
            <a:ext cx="3634197" cy="36341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図プレースホルダー 8"/>
          <p:cNvSpPr>
            <a:spLocks noGrp="1"/>
          </p:cNvSpPr>
          <p:nvPr>
            <p:ph type="pic" sz="quarter" idx="18" hasCustomPrompt="1"/>
          </p:nvPr>
        </p:nvSpPr>
        <p:spPr>
          <a:xfrm rot="21432298">
            <a:off x="5200053" y="3647763"/>
            <a:ext cx="3717930" cy="371706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17" name="テキスト プレースホルダー 22"/>
          <p:cNvSpPr>
            <a:spLocks noGrp="1"/>
          </p:cNvSpPr>
          <p:nvPr>
            <p:ph type="body" sz="quarter" idx="19" hasCustomPrompt="1"/>
          </p:nvPr>
        </p:nvSpPr>
        <p:spPr>
          <a:xfrm>
            <a:off x="4678710" y="6638229"/>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28" name="対角する 2 つの角を切り取った四角形 27"/>
          <p:cNvSpPr/>
          <p:nvPr userDrawn="1"/>
        </p:nvSpPr>
        <p:spPr>
          <a:xfrm rot="21054230">
            <a:off x="9426335" y="3012780"/>
            <a:ext cx="3846739" cy="3846739"/>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図プレースホルダー 8"/>
          <p:cNvSpPr>
            <a:spLocks noGrp="1"/>
          </p:cNvSpPr>
          <p:nvPr>
            <p:ph type="pic" sz="quarter" idx="20" hasCustomPrompt="1"/>
          </p:nvPr>
        </p:nvSpPr>
        <p:spPr>
          <a:xfrm rot="21432298">
            <a:off x="9428252" y="2716831"/>
            <a:ext cx="3935369" cy="3934456"/>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0" name="テキスト プレースホルダー 22"/>
          <p:cNvSpPr>
            <a:spLocks noGrp="1"/>
          </p:cNvSpPr>
          <p:nvPr>
            <p:ph type="body" sz="quarter" idx="21" hasCustomPrompt="1"/>
          </p:nvPr>
        </p:nvSpPr>
        <p:spPr>
          <a:xfrm>
            <a:off x="9143206" y="5919392"/>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31" name="対角する 2 つの角を切り取った四角形 30"/>
          <p:cNvSpPr/>
          <p:nvPr userDrawn="1"/>
        </p:nvSpPr>
        <p:spPr>
          <a:xfrm rot="21226749">
            <a:off x="14035782" y="4498183"/>
            <a:ext cx="3634197" cy="3634197"/>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図プレースホルダー 8"/>
          <p:cNvSpPr>
            <a:spLocks noGrp="1"/>
          </p:cNvSpPr>
          <p:nvPr>
            <p:ph type="pic" sz="quarter" idx="22" hasCustomPrompt="1"/>
          </p:nvPr>
        </p:nvSpPr>
        <p:spPr>
          <a:xfrm rot="21432298">
            <a:off x="14128167" y="4223827"/>
            <a:ext cx="3717930" cy="371706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3" name="テキスト プレースホルダー 22"/>
          <p:cNvSpPr>
            <a:spLocks noGrp="1"/>
          </p:cNvSpPr>
          <p:nvPr>
            <p:ph type="body" sz="quarter" idx="23" hasCustomPrompt="1"/>
          </p:nvPr>
        </p:nvSpPr>
        <p:spPr>
          <a:xfrm>
            <a:off x="13593357" y="7214293"/>
            <a:ext cx="4478841" cy="448245"/>
          </a:xfrm>
          <a:gradFill>
            <a:gsLst>
              <a:gs pos="0">
                <a:schemeClr val="accent1">
                  <a:alpha val="0"/>
                </a:schemeClr>
              </a:gs>
              <a:gs pos="29000">
                <a:schemeClr val="accent1">
                  <a:alpha val="9000"/>
                </a:schemeClr>
              </a:gs>
              <a:gs pos="100000">
                <a:srgbClr val="02B8AD"/>
              </a:gs>
            </a:gsLst>
            <a:lin ang="0" scaled="1"/>
          </a:gradFill>
        </p:spPr>
        <p:txBody>
          <a:bodyPr anchor="ctr">
            <a:noAutofit/>
          </a:bodyPr>
          <a:lstStyle>
            <a:lvl1pPr algn="r">
              <a:defRPr sz="3200">
                <a:solidFill>
                  <a:schemeClr val="bg1">
                    <a:lumMod val="95000"/>
                  </a:schemeClr>
                </a:solidFill>
                <a:latin typeface="+mj-lt"/>
              </a:defRPr>
            </a:lvl1pPr>
          </a:lstStyle>
          <a:p>
            <a:pPr lvl="0"/>
            <a:r>
              <a:rPr lang="en-US" dirty="0" smtClean="0"/>
              <a:t>Text Here</a:t>
            </a:r>
            <a:endParaRPr lang="en-US" dirty="0"/>
          </a:p>
        </p:txBody>
      </p:sp>
      <p:sp>
        <p:nvSpPr>
          <p:cNvPr id="41" name="テキスト プレースホルダー 22"/>
          <p:cNvSpPr>
            <a:spLocks noGrp="1"/>
          </p:cNvSpPr>
          <p:nvPr>
            <p:ph type="body" sz="quarter" idx="13" hasCustomPrompt="1"/>
          </p:nvPr>
        </p:nvSpPr>
        <p:spPr>
          <a:xfrm>
            <a:off x="602240" y="6439644"/>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2" name="テキスト プレースホルダー 5"/>
          <p:cNvSpPr>
            <a:spLocks noGrp="1"/>
          </p:cNvSpPr>
          <p:nvPr>
            <p:ph type="body" sz="quarter" idx="14" hasCustomPrompt="1"/>
          </p:nvPr>
        </p:nvSpPr>
        <p:spPr>
          <a:xfrm>
            <a:off x="588599" y="7053458"/>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3" name="テキスト プレースホルダー 22"/>
          <p:cNvSpPr>
            <a:spLocks noGrp="1"/>
          </p:cNvSpPr>
          <p:nvPr>
            <p:ph type="body" sz="quarter" idx="28" hasCustomPrompt="1"/>
          </p:nvPr>
        </p:nvSpPr>
        <p:spPr>
          <a:xfrm>
            <a:off x="5176466" y="7424119"/>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4" name="テキスト プレースホルダー 5"/>
          <p:cNvSpPr>
            <a:spLocks noGrp="1"/>
          </p:cNvSpPr>
          <p:nvPr>
            <p:ph type="body" sz="quarter" idx="29" hasCustomPrompt="1"/>
          </p:nvPr>
        </p:nvSpPr>
        <p:spPr>
          <a:xfrm>
            <a:off x="5162825" y="8037933"/>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5" name="テキスト プレースホルダー 22"/>
          <p:cNvSpPr>
            <a:spLocks noGrp="1"/>
          </p:cNvSpPr>
          <p:nvPr>
            <p:ph type="body" sz="quarter" idx="30" hasCustomPrompt="1"/>
          </p:nvPr>
        </p:nvSpPr>
        <p:spPr>
          <a:xfrm>
            <a:off x="9516887" y="6848055"/>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6" name="テキスト プレースホルダー 5"/>
          <p:cNvSpPr>
            <a:spLocks noGrp="1"/>
          </p:cNvSpPr>
          <p:nvPr>
            <p:ph type="body" sz="quarter" idx="31" hasCustomPrompt="1"/>
          </p:nvPr>
        </p:nvSpPr>
        <p:spPr>
          <a:xfrm>
            <a:off x="9503246" y="7461869"/>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7" name="テキスト プレースホルダー 22"/>
          <p:cNvSpPr>
            <a:spLocks noGrp="1"/>
          </p:cNvSpPr>
          <p:nvPr>
            <p:ph type="body" sz="quarter" idx="32" hasCustomPrompt="1"/>
          </p:nvPr>
        </p:nvSpPr>
        <p:spPr>
          <a:xfrm>
            <a:off x="14097132" y="8017088"/>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8" name="テキスト プレースホルダー 5"/>
          <p:cNvSpPr>
            <a:spLocks noGrp="1"/>
          </p:cNvSpPr>
          <p:nvPr>
            <p:ph type="body" sz="quarter" idx="33" hasCustomPrompt="1"/>
          </p:nvPr>
        </p:nvSpPr>
        <p:spPr>
          <a:xfrm>
            <a:off x="14083491" y="8630902"/>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976972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2"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1+#ppt_h/2"/>
                                          </p:val>
                                        </p:tav>
                                        <p:tav tm="100000">
                                          <p:val>
                                            <p:strVal val="#ppt_y"/>
                                          </p:val>
                                        </p:tav>
                                      </p:tavLst>
                                    </p:anim>
                                  </p:childTnLst>
                                </p:cTn>
                              </p:par>
                              <p:par>
                                <p:cTn id="30" presetID="2" presetClass="entr" presetSubtype="2" decel="100000" fill="hold" grpId="0" nodeType="withEffect">
                                  <p:stCondLst>
                                    <p:cond delay="0"/>
                                  </p:stCondLst>
                                  <p:childTnLst>
                                    <p:set>
                                      <p:cBhvr>
                                        <p:cTn id="31" dur="1" fill="hold">
                                          <p:stCondLst>
                                            <p:cond delay="0"/>
                                          </p:stCondLst>
                                        </p:cTn>
                                        <p:tgtEl>
                                          <p:spTgt spid="13">
                                            <p:bg/>
                                          </p:spTgt>
                                        </p:tgtEl>
                                        <p:attrNameLst>
                                          <p:attrName>style.visibility</p:attrName>
                                        </p:attrNameLst>
                                      </p:cBhvr>
                                      <p:to>
                                        <p:strVal val="visible"/>
                                      </p:to>
                                    </p:set>
                                    <p:anim calcmode="lin" valueType="num">
                                      <p:cBhvr additive="base">
                                        <p:cTn id="32" dur="500" fill="hold"/>
                                        <p:tgtEl>
                                          <p:spTgt spid="13">
                                            <p:bg/>
                                          </p:spTgt>
                                        </p:tgtEl>
                                        <p:attrNameLst>
                                          <p:attrName>ppt_x</p:attrName>
                                        </p:attrNameLst>
                                      </p:cBhvr>
                                      <p:tavLst>
                                        <p:tav tm="0">
                                          <p:val>
                                            <p:strVal val="1+#ppt_w/2"/>
                                          </p:val>
                                        </p:tav>
                                        <p:tav tm="100000">
                                          <p:val>
                                            <p:strVal val="#ppt_x"/>
                                          </p:val>
                                        </p:tav>
                                      </p:tavLst>
                                    </p:anim>
                                    <p:anim calcmode="lin" valueType="num">
                                      <p:cBhvr additive="base">
                                        <p:cTn id="33" dur="500" fill="hold"/>
                                        <p:tgtEl>
                                          <p:spTgt spid="13">
                                            <p:bg/>
                                          </p:spTgt>
                                        </p:tgtEl>
                                        <p:attrNameLst>
                                          <p:attrName>ppt_y</p:attrName>
                                        </p:attrNameLst>
                                      </p:cBhvr>
                                      <p:tavLst>
                                        <p:tav tm="0">
                                          <p:val>
                                            <p:strVal val="#ppt_y"/>
                                          </p:val>
                                        </p:tav>
                                        <p:tav tm="100000">
                                          <p:val>
                                            <p:strVal val="#ppt_y"/>
                                          </p:val>
                                        </p:tav>
                                      </p:tavLst>
                                    </p:anim>
                                  </p:childTnLst>
                                </p:cTn>
                              </p:par>
                              <p:par>
                                <p:cTn id="34" presetID="2" presetClass="entr" presetSubtype="2" decel="100000" fill="hold" grpId="0" nodeType="withEffect">
                                  <p:stCondLst>
                                    <p:cond delay="0"/>
                                  </p:stCondLst>
                                  <p:childTnLst>
                                    <p:set>
                                      <p:cBhvr>
                                        <p:cTn id="35" dur="1" fill="hold">
                                          <p:stCondLst>
                                            <p:cond delay="0"/>
                                          </p:stCondLst>
                                        </p:cTn>
                                        <p:tgtEl>
                                          <p:spTgt spid="13">
                                            <p:txEl>
                                              <p:pRg st="0" end="0"/>
                                            </p:txEl>
                                          </p:spTgt>
                                        </p:tgtEl>
                                        <p:attrNameLst>
                                          <p:attrName>style.visibility</p:attrName>
                                        </p:attrNameLst>
                                      </p:cBhvr>
                                      <p:to>
                                        <p:strVal val="visible"/>
                                      </p:to>
                                    </p:set>
                                    <p:anim calcmode="lin" valueType="num">
                                      <p:cBhvr additive="base">
                                        <p:cTn id="36" dur="500" fill="hold"/>
                                        <p:tgtEl>
                                          <p:spTgt spid="13">
                                            <p:txEl>
                                              <p:pRg st="0" end="0"/>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13">
                                            <p:txEl>
                                              <p:pRg st="0" end="0"/>
                                            </p:txEl>
                                          </p:spTgt>
                                        </p:tgtEl>
                                        <p:attrNameLst>
                                          <p:attrName>ppt_y</p:attrName>
                                        </p:attrNameLst>
                                      </p:cBhvr>
                                      <p:tavLst>
                                        <p:tav tm="0">
                                          <p:val>
                                            <p:strVal val="#ppt_y"/>
                                          </p:val>
                                        </p:tav>
                                        <p:tav tm="100000">
                                          <p:val>
                                            <p:strVal val="#ppt_y"/>
                                          </p:val>
                                        </p:tav>
                                      </p:tavLst>
                                    </p:anim>
                                  </p:childTnLst>
                                </p:cTn>
                              </p:par>
                            </p:childTnLst>
                          </p:cTn>
                        </p:par>
                        <p:par>
                          <p:cTn id="38" fill="hold">
                            <p:stCondLst>
                              <p:cond delay="1250"/>
                            </p:stCondLst>
                            <p:childTnLst>
                              <p:par>
                                <p:cTn id="39" presetID="2" presetClass="entr" presetSubtype="8" decel="100000" fill="hold" grpId="0" nodeType="afterEffect">
                                  <p:stCondLst>
                                    <p:cond delay="0"/>
                                  </p:stCondLst>
                                  <p:childTnLst>
                                    <p:set>
                                      <p:cBhvr>
                                        <p:cTn id="40" dur="1" fill="hold">
                                          <p:stCondLst>
                                            <p:cond delay="0"/>
                                          </p:stCondLst>
                                        </p:cTn>
                                        <p:tgtEl>
                                          <p:spTgt spid="41">
                                            <p:txEl>
                                              <p:pRg st="0" end="0"/>
                                            </p:txEl>
                                          </p:spTgt>
                                        </p:tgtEl>
                                        <p:attrNameLst>
                                          <p:attrName>style.visibility</p:attrName>
                                        </p:attrNameLst>
                                      </p:cBhvr>
                                      <p:to>
                                        <p:strVal val="visible"/>
                                      </p:to>
                                    </p:set>
                                    <p:anim calcmode="lin" valueType="num">
                                      <p:cBhvr additive="base">
                                        <p:cTn id="41" dur="500" fill="hold"/>
                                        <p:tgtEl>
                                          <p:spTgt spid="41">
                                            <p:txEl>
                                              <p:pRg st="0" end="0"/>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41">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8" decel="100000" fill="hold" grpId="0" nodeType="withEffect">
                                  <p:stCondLst>
                                    <p:cond delay="250"/>
                                  </p:stCondLst>
                                  <p:childTnLst>
                                    <p:set>
                                      <p:cBhvr>
                                        <p:cTn id="44" dur="1" fill="hold">
                                          <p:stCondLst>
                                            <p:cond delay="0"/>
                                          </p:stCondLst>
                                        </p:cTn>
                                        <p:tgtEl>
                                          <p:spTgt spid="42">
                                            <p:txEl>
                                              <p:pRg st="0" end="0"/>
                                            </p:txEl>
                                          </p:spTgt>
                                        </p:tgtEl>
                                        <p:attrNameLst>
                                          <p:attrName>style.visibility</p:attrName>
                                        </p:attrNameLst>
                                      </p:cBhvr>
                                      <p:to>
                                        <p:strVal val="visible"/>
                                      </p:to>
                                    </p:set>
                                    <p:anim calcmode="lin" valueType="num">
                                      <p:cBhvr additive="base">
                                        <p:cTn id="45" dur="500" fill="hold"/>
                                        <p:tgtEl>
                                          <p:spTgt spid="42">
                                            <p:txEl>
                                              <p:pRg st="0" end="0"/>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42">
                                            <p:txEl>
                                              <p:pRg st="0" end="0"/>
                                            </p:txEl>
                                          </p:spTgt>
                                        </p:tgtEl>
                                        <p:attrNameLst>
                                          <p:attrName>ppt_y</p:attrName>
                                        </p:attrNameLst>
                                      </p:cBhvr>
                                      <p:tavLst>
                                        <p:tav tm="0">
                                          <p:val>
                                            <p:strVal val="#ppt_y"/>
                                          </p:val>
                                        </p:tav>
                                        <p:tav tm="100000">
                                          <p:val>
                                            <p:strVal val="#ppt_y"/>
                                          </p:val>
                                        </p:tav>
                                      </p:tavLst>
                                    </p:anim>
                                  </p:childTnLst>
                                </p:cTn>
                              </p:par>
                            </p:childTnLst>
                          </p:cTn>
                        </p:par>
                        <p:par>
                          <p:cTn id="47" fill="hold">
                            <p:stCondLst>
                              <p:cond delay="2000"/>
                            </p:stCondLst>
                            <p:childTnLst>
                              <p:par>
                                <p:cTn id="48" presetID="2" presetClass="entr" presetSubtype="4" decel="100000" fill="hold" grpId="0" nodeType="afterEffect">
                                  <p:stCondLst>
                                    <p:cond delay="500"/>
                                  </p:stCondLst>
                                  <p:childTnLst>
                                    <p:set>
                                      <p:cBhvr>
                                        <p:cTn id="49" dur="1" fill="hold">
                                          <p:stCondLst>
                                            <p:cond delay="0"/>
                                          </p:stCondLst>
                                        </p:cTn>
                                        <p:tgtEl>
                                          <p:spTgt spid="16"/>
                                        </p:tgtEl>
                                        <p:attrNameLst>
                                          <p:attrName>style.visibility</p:attrName>
                                        </p:attrNameLst>
                                      </p:cBhvr>
                                      <p:to>
                                        <p:strVal val="visible"/>
                                      </p:to>
                                    </p:set>
                                    <p:anim calcmode="lin" valueType="num">
                                      <p:cBhvr additive="base">
                                        <p:cTn id="50" dur="500" fill="hold"/>
                                        <p:tgtEl>
                                          <p:spTgt spid="16"/>
                                        </p:tgtEl>
                                        <p:attrNameLst>
                                          <p:attrName>ppt_x</p:attrName>
                                        </p:attrNameLst>
                                      </p:cBhvr>
                                      <p:tavLst>
                                        <p:tav tm="0">
                                          <p:val>
                                            <p:strVal val="#ppt_x"/>
                                          </p:val>
                                        </p:tav>
                                        <p:tav tm="100000">
                                          <p:val>
                                            <p:strVal val="#ppt_x"/>
                                          </p:val>
                                        </p:tav>
                                      </p:tavLst>
                                    </p:anim>
                                    <p:anim calcmode="lin" valueType="num">
                                      <p:cBhvr additive="base">
                                        <p:cTn id="51" dur="500" fill="hold"/>
                                        <p:tgtEl>
                                          <p:spTgt spid="16"/>
                                        </p:tgtEl>
                                        <p:attrNameLst>
                                          <p:attrName>ppt_y</p:attrName>
                                        </p:attrNameLst>
                                      </p:cBhvr>
                                      <p:tavLst>
                                        <p:tav tm="0">
                                          <p:val>
                                            <p:strVal val="1+#ppt_h/2"/>
                                          </p:val>
                                        </p:tav>
                                        <p:tav tm="100000">
                                          <p:val>
                                            <p:strVal val="#ppt_y"/>
                                          </p:val>
                                        </p:tav>
                                      </p:tavLst>
                                    </p:anim>
                                  </p:childTnLst>
                                </p:cTn>
                              </p:par>
                              <p:par>
                                <p:cTn id="52" presetID="2" presetClass="entr" presetSubtype="9" decel="100000" fill="hold" grpId="0" nodeType="withEffect">
                                  <p:stCondLst>
                                    <p:cond delay="500"/>
                                  </p:stCondLst>
                                  <p:childTnLst>
                                    <p:set>
                                      <p:cBhvr>
                                        <p:cTn id="53" dur="1" fill="hold">
                                          <p:stCondLst>
                                            <p:cond delay="0"/>
                                          </p:stCondLst>
                                        </p:cTn>
                                        <p:tgtEl>
                                          <p:spTgt spid="14"/>
                                        </p:tgtEl>
                                        <p:attrNameLst>
                                          <p:attrName>style.visibility</p:attrName>
                                        </p:attrNameLst>
                                      </p:cBhvr>
                                      <p:to>
                                        <p:strVal val="visible"/>
                                      </p:to>
                                    </p:set>
                                    <p:anim calcmode="lin" valueType="num">
                                      <p:cBhvr additive="base">
                                        <p:cTn id="54" dur="500" fill="hold"/>
                                        <p:tgtEl>
                                          <p:spTgt spid="14"/>
                                        </p:tgtEl>
                                        <p:attrNameLst>
                                          <p:attrName>ppt_x</p:attrName>
                                        </p:attrNameLst>
                                      </p:cBhvr>
                                      <p:tavLst>
                                        <p:tav tm="0">
                                          <p:val>
                                            <p:strVal val="0-#ppt_w/2"/>
                                          </p:val>
                                        </p:tav>
                                        <p:tav tm="100000">
                                          <p:val>
                                            <p:strVal val="#ppt_x"/>
                                          </p:val>
                                        </p:tav>
                                      </p:tavLst>
                                    </p:anim>
                                    <p:anim calcmode="lin" valueType="num">
                                      <p:cBhvr additive="base">
                                        <p:cTn id="55" dur="500" fill="hold"/>
                                        <p:tgtEl>
                                          <p:spTgt spid="14"/>
                                        </p:tgtEl>
                                        <p:attrNameLst>
                                          <p:attrName>ppt_y</p:attrName>
                                        </p:attrNameLst>
                                      </p:cBhvr>
                                      <p:tavLst>
                                        <p:tav tm="0">
                                          <p:val>
                                            <p:strVal val="0-#ppt_h/2"/>
                                          </p:val>
                                        </p:tav>
                                        <p:tav tm="100000">
                                          <p:val>
                                            <p:strVal val="#ppt_y"/>
                                          </p:val>
                                        </p:tav>
                                      </p:tavLst>
                                    </p:anim>
                                  </p:childTnLst>
                                </p:cTn>
                              </p:par>
                              <p:par>
                                <p:cTn id="56" presetID="2" presetClass="entr" presetSubtype="2" decel="100000" fill="hold" grpId="0" nodeType="withEffect">
                                  <p:stCondLst>
                                    <p:cond delay="500"/>
                                  </p:stCondLst>
                                  <p:childTnLst>
                                    <p:set>
                                      <p:cBhvr>
                                        <p:cTn id="57" dur="1" fill="hold">
                                          <p:stCondLst>
                                            <p:cond delay="0"/>
                                          </p:stCondLst>
                                        </p:cTn>
                                        <p:tgtEl>
                                          <p:spTgt spid="17">
                                            <p:bg/>
                                          </p:spTgt>
                                        </p:tgtEl>
                                        <p:attrNameLst>
                                          <p:attrName>style.visibility</p:attrName>
                                        </p:attrNameLst>
                                      </p:cBhvr>
                                      <p:to>
                                        <p:strVal val="visible"/>
                                      </p:to>
                                    </p:set>
                                    <p:anim calcmode="lin" valueType="num">
                                      <p:cBhvr additive="base">
                                        <p:cTn id="58" dur="500" fill="hold"/>
                                        <p:tgtEl>
                                          <p:spTgt spid="17">
                                            <p:bg/>
                                          </p:spTgt>
                                        </p:tgtEl>
                                        <p:attrNameLst>
                                          <p:attrName>ppt_x</p:attrName>
                                        </p:attrNameLst>
                                      </p:cBhvr>
                                      <p:tavLst>
                                        <p:tav tm="0">
                                          <p:val>
                                            <p:strVal val="1+#ppt_w/2"/>
                                          </p:val>
                                        </p:tav>
                                        <p:tav tm="100000">
                                          <p:val>
                                            <p:strVal val="#ppt_x"/>
                                          </p:val>
                                        </p:tav>
                                      </p:tavLst>
                                    </p:anim>
                                    <p:anim calcmode="lin" valueType="num">
                                      <p:cBhvr additive="base">
                                        <p:cTn id="59" dur="500" fill="hold"/>
                                        <p:tgtEl>
                                          <p:spTgt spid="17">
                                            <p:bg/>
                                          </p:spTgt>
                                        </p:tgtEl>
                                        <p:attrNameLst>
                                          <p:attrName>ppt_y</p:attrName>
                                        </p:attrNameLst>
                                      </p:cBhvr>
                                      <p:tavLst>
                                        <p:tav tm="0">
                                          <p:val>
                                            <p:strVal val="#ppt_y"/>
                                          </p:val>
                                        </p:tav>
                                        <p:tav tm="100000">
                                          <p:val>
                                            <p:strVal val="#ppt_y"/>
                                          </p:val>
                                        </p:tav>
                                      </p:tavLst>
                                    </p:anim>
                                  </p:childTnLst>
                                </p:cTn>
                              </p:par>
                              <p:par>
                                <p:cTn id="60" presetID="2" presetClass="entr" presetSubtype="2" decel="100000" fill="hold" grpId="0" nodeType="withEffect">
                                  <p:stCondLst>
                                    <p:cond delay="500"/>
                                  </p:stCondLst>
                                  <p:childTnLst>
                                    <p:set>
                                      <p:cBhvr>
                                        <p:cTn id="61" dur="1" fill="hold">
                                          <p:stCondLst>
                                            <p:cond delay="0"/>
                                          </p:stCondLst>
                                        </p:cTn>
                                        <p:tgtEl>
                                          <p:spTgt spid="17">
                                            <p:txEl>
                                              <p:pRg st="0" end="0"/>
                                            </p:txEl>
                                          </p:spTgt>
                                        </p:tgtEl>
                                        <p:attrNameLst>
                                          <p:attrName>style.visibility</p:attrName>
                                        </p:attrNameLst>
                                      </p:cBhvr>
                                      <p:to>
                                        <p:strVal val="visible"/>
                                      </p:to>
                                    </p:set>
                                    <p:anim calcmode="lin" valueType="num">
                                      <p:cBhvr additive="base">
                                        <p:cTn id="62" dur="500" fill="hold"/>
                                        <p:tgtEl>
                                          <p:spTgt spid="17">
                                            <p:txEl>
                                              <p:pRg st="0" end="0"/>
                                            </p:txEl>
                                          </p:spTgt>
                                        </p:tgtEl>
                                        <p:attrNameLst>
                                          <p:attrName>ppt_x</p:attrName>
                                        </p:attrNameLst>
                                      </p:cBhvr>
                                      <p:tavLst>
                                        <p:tav tm="0">
                                          <p:val>
                                            <p:strVal val="1+#ppt_w/2"/>
                                          </p:val>
                                        </p:tav>
                                        <p:tav tm="100000">
                                          <p:val>
                                            <p:strVal val="#ppt_x"/>
                                          </p:val>
                                        </p:tav>
                                      </p:tavLst>
                                    </p:anim>
                                    <p:anim calcmode="lin" valueType="num">
                                      <p:cBhvr additive="base">
                                        <p:cTn id="63"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64" fill="hold">
                            <p:stCondLst>
                              <p:cond delay="3000"/>
                            </p:stCondLst>
                            <p:childTnLst>
                              <p:par>
                                <p:cTn id="65" presetID="2" presetClass="entr" presetSubtype="8" decel="100000" fill="hold" grpId="0" nodeType="afterEffect">
                                  <p:stCondLst>
                                    <p:cond delay="0"/>
                                  </p:stCondLst>
                                  <p:childTnLst>
                                    <p:set>
                                      <p:cBhvr>
                                        <p:cTn id="66" dur="1" fill="hold">
                                          <p:stCondLst>
                                            <p:cond delay="0"/>
                                          </p:stCondLst>
                                        </p:cTn>
                                        <p:tgtEl>
                                          <p:spTgt spid="43">
                                            <p:txEl>
                                              <p:pRg st="0" end="0"/>
                                            </p:txEl>
                                          </p:spTgt>
                                        </p:tgtEl>
                                        <p:attrNameLst>
                                          <p:attrName>style.visibility</p:attrName>
                                        </p:attrNameLst>
                                      </p:cBhvr>
                                      <p:to>
                                        <p:strVal val="visible"/>
                                      </p:to>
                                    </p:set>
                                    <p:anim calcmode="lin" valueType="num">
                                      <p:cBhvr additive="base">
                                        <p:cTn id="67" dur="500" fill="hold"/>
                                        <p:tgtEl>
                                          <p:spTgt spid="43">
                                            <p:txEl>
                                              <p:pRg st="0" end="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43">
                                            <p:txEl>
                                              <p:pRg st="0" end="0"/>
                                            </p:txEl>
                                          </p:spTgt>
                                        </p:tgtEl>
                                        <p:attrNameLst>
                                          <p:attrName>ppt_y</p:attrName>
                                        </p:attrNameLst>
                                      </p:cBhvr>
                                      <p:tavLst>
                                        <p:tav tm="0">
                                          <p:val>
                                            <p:strVal val="#ppt_y"/>
                                          </p:val>
                                        </p:tav>
                                        <p:tav tm="100000">
                                          <p:val>
                                            <p:strVal val="#ppt_y"/>
                                          </p:val>
                                        </p:tav>
                                      </p:tavLst>
                                    </p:anim>
                                  </p:childTnLst>
                                </p:cTn>
                              </p:par>
                              <p:par>
                                <p:cTn id="69" presetID="2" presetClass="entr" presetSubtype="8" decel="100000" fill="hold" grpId="0" nodeType="withEffect">
                                  <p:stCondLst>
                                    <p:cond delay="250"/>
                                  </p:stCondLst>
                                  <p:childTnLst>
                                    <p:set>
                                      <p:cBhvr>
                                        <p:cTn id="70" dur="1" fill="hold">
                                          <p:stCondLst>
                                            <p:cond delay="0"/>
                                          </p:stCondLst>
                                        </p:cTn>
                                        <p:tgtEl>
                                          <p:spTgt spid="44">
                                            <p:txEl>
                                              <p:pRg st="0" end="0"/>
                                            </p:txEl>
                                          </p:spTgt>
                                        </p:tgtEl>
                                        <p:attrNameLst>
                                          <p:attrName>style.visibility</p:attrName>
                                        </p:attrNameLst>
                                      </p:cBhvr>
                                      <p:to>
                                        <p:strVal val="visible"/>
                                      </p:to>
                                    </p:set>
                                    <p:anim calcmode="lin" valueType="num">
                                      <p:cBhvr additive="base">
                                        <p:cTn id="71" dur="500" fill="hold"/>
                                        <p:tgtEl>
                                          <p:spTgt spid="44">
                                            <p:txEl>
                                              <p:pRg st="0" end="0"/>
                                            </p:txEl>
                                          </p:spTgt>
                                        </p:tgtEl>
                                        <p:attrNameLst>
                                          <p:attrName>ppt_x</p:attrName>
                                        </p:attrNameLst>
                                      </p:cBhvr>
                                      <p:tavLst>
                                        <p:tav tm="0">
                                          <p:val>
                                            <p:strVal val="0-#ppt_w/2"/>
                                          </p:val>
                                        </p:tav>
                                        <p:tav tm="100000">
                                          <p:val>
                                            <p:strVal val="#ppt_x"/>
                                          </p:val>
                                        </p:tav>
                                      </p:tavLst>
                                    </p:anim>
                                    <p:anim calcmode="lin" valueType="num">
                                      <p:cBhvr additive="base">
                                        <p:cTn id="72" dur="500" fill="hold"/>
                                        <p:tgtEl>
                                          <p:spTgt spid="44">
                                            <p:txEl>
                                              <p:pRg st="0" end="0"/>
                                            </p:txEl>
                                          </p:spTgt>
                                        </p:tgtEl>
                                        <p:attrNameLst>
                                          <p:attrName>ppt_y</p:attrName>
                                        </p:attrNameLst>
                                      </p:cBhvr>
                                      <p:tavLst>
                                        <p:tav tm="0">
                                          <p:val>
                                            <p:strVal val="#ppt_y"/>
                                          </p:val>
                                        </p:tav>
                                        <p:tav tm="100000">
                                          <p:val>
                                            <p:strVal val="#ppt_y"/>
                                          </p:val>
                                        </p:tav>
                                      </p:tavLst>
                                    </p:anim>
                                  </p:childTnLst>
                                </p:cTn>
                              </p:par>
                            </p:childTnLst>
                          </p:cTn>
                        </p:par>
                        <p:par>
                          <p:cTn id="73" fill="hold">
                            <p:stCondLst>
                              <p:cond delay="3750"/>
                            </p:stCondLst>
                            <p:childTnLst>
                              <p:par>
                                <p:cTn id="74" presetID="2" presetClass="entr" presetSubtype="4" decel="100000" fill="hold" grpId="0" nodeType="afterEffect">
                                  <p:stCondLst>
                                    <p:cond delay="500"/>
                                  </p:stCondLst>
                                  <p:childTnLst>
                                    <p:set>
                                      <p:cBhvr>
                                        <p:cTn id="75" dur="1" fill="hold">
                                          <p:stCondLst>
                                            <p:cond delay="0"/>
                                          </p:stCondLst>
                                        </p:cTn>
                                        <p:tgtEl>
                                          <p:spTgt spid="29"/>
                                        </p:tgtEl>
                                        <p:attrNameLst>
                                          <p:attrName>style.visibility</p:attrName>
                                        </p:attrNameLst>
                                      </p:cBhvr>
                                      <p:to>
                                        <p:strVal val="visible"/>
                                      </p:to>
                                    </p:set>
                                    <p:anim calcmode="lin" valueType="num">
                                      <p:cBhvr additive="base">
                                        <p:cTn id="76" dur="500" fill="hold"/>
                                        <p:tgtEl>
                                          <p:spTgt spid="29"/>
                                        </p:tgtEl>
                                        <p:attrNameLst>
                                          <p:attrName>ppt_x</p:attrName>
                                        </p:attrNameLst>
                                      </p:cBhvr>
                                      <p:tavLst>
                                        <p:tav tm="0">
                                          <p:val>
                                            <p:strVal val="#ppt_x"/>
                                          </p:val>
                                        </p:tav>
                                        <p:tav tm="100000">
                                          <p:val>
                                            <p:strVal val="#ppt_x"/>
                                          </p:val>
                                        </p:tav>
                                      </p:tavLst>
                                    </p:anim>
                                    <p:anim calcmode="lin" valueType="num">
                                      <p:cBhvr additive="base">
                                        <p:cTn id="77" dur="500" fill="hold"/>
                                        <p:tgtEl>
                                          <p:spTgt spid="29"/>
                                        </p:tgtEl>
                                        <p:attrNameLst>
                                          <p:attrName>ppt_y</p:attrName>
                                        </p:attrNameLst>
                                      </p:cBhvr>
                                      <p:tavLst>
                                        <p:tav tm="0">
                                          <p:val>
                                            <p:strVal val="1+#ppt_h/2"/>
                                          </p:val>
                                        </p:tav>
                                        <p:tav tm="100000">
                                          <p:val>
                                            <p:strVal val="#ppt_y"/>
                                          </p:val>
                                        </p:tav>
                                      </p:tavLst>
                                    </p:anim>
                                  </p:childTnLst>
                                </p:cTn>
                              </p:par>
                              <p:par>
                                <p:cTn id="78" presetID="2" presetClass="entr" presetSubtype="12" decel="100000" fill="hold" grpId="0" nodeType="withEffect">
                                  <p:stCondLst>
                                    <p:cond delay="500"/>
                                  </p:stCondLst>
                                  <p:childTnLst>
                                    <p:set>
                                      <p:cBhvr>
                                        <p:cTn id="79" dur="1" fill="hold">
                                          <p:stCondLst>
                                            <p:cond delay="0"/>
                                          </p:stCondLst>
                                        </p:cTn>
                                        <p:tgtEl>
                                          <p:spTgt spid="28"/>
                                        </p:tgtEl>
                                        <p:attrNameLst>
                                          <p:attrName>style.visibility</p:attrName>
                                        </p:attrNameLst>
                                      </p:cBhvr>
                                      <p:to>
                                        <p:strVal val="visible"/>
                                      </p:to>
                                    </p:set>
                                    <p:anim calcmode="lin" valueType="num">
                                      <p:cBhvr additive="base">
                                        <p:cTn id="80" dur="500" fill="hold"/>
                                        <p:tgtEl>
                                          <p:spTgt spid="28"/>
                                        </p:tgtEl>
                                        <p:attrNameLst>
                                          <p:attrName>ppt_x</p:attrName>
                                        </p:attrNameLst>
                                      </p:cBhvr>
                                      <p:tavLst>
                                        <p:tav tm="0">
                                          <p:val>
                                            <p:strVal val="0-#ppt_w/2"/>
                                          </p:val>
                                        </p:tav>
                                        <p:tav tm="100000">
                                          <p:val>
                                            <p:strVal val="#ppt_x"/>
                                          </p:val>
                                        </p:tav>
                                      </p:tavLst>
                                    </p:anim>
                                    <p:anim calcmode="lin" valueType="num">
                                      <p:cBhvr additive="base">
                                        <p:cTn id="81" dur="500" fill="hold"/>
                                        <p:tgtEl>
                                          <p:spTgt spid="28"/>
                                        </p:tgtEl>
                                        <p:attrNameLst>
                                          <p:attrName>ppt_y</p:attrName>
                                        </p:attrNameLst>
                                      </p:cBhvr>
                                      <p:tavLst>
                                        <p:tav tm="0">
                                          <p:val>
                                            <p:strVal val="1+#ppt_h/2"/>
                                          </p:val>
                                        </p:tav>
                                        <p:tav tm="100000">
                                          <p:val>
                                            <p:strVal val="#ppt_y"/>
                                          </p:val>
                                        </p:tav>
                                      </p:tavLst>
                                    </p:anim>
                                  </p:childTnLst>
                                </p:cTn>
                              </p:par>
                              <p:par>
                                <p:cTn id="82" presetID="2" presetClass="entr" presetSubtype="2" decel="100000" fill="hold" grpId="0" nodeType="withEffect">
                                  <p:stCondLst>
                                    <p:cond delay="500"/>
                                  </p:stCondLst>
                                  <p:childTnLst>
                                    <p:set>
                                      <p:cBhvr>
                                        <p:cTn id="83" dur="1" fill="hold">
                                          <p:stCondLst>
                                            <p:cond delay="0"/>
                                          </p:stCondLst>
                                        </p:cTn>
                                        <p:tgtEl>
                                          <p:spTgt spid="30">
                                            <p:bg/>
                                          </p:spTgt>
                                        </p:tgtEl>
                                        <p:attrNameLst>
                                          <p:attrName>style.visibility</p:attrName>
                                        </p:attrNameLst>
                                      </p:cBhvr>
                                      <p:to>
                                        <p:strVal val="visible"/>
                                      </p:to>
                                    </p:set>
                                    <p:anim calcmode="lin" valueType="num">
                                      <p:cBhvr additive="base">
                                        <p:cTn id="84" dur="500" fill="hold"/>
                                        <p:tgtEl>
                                          <p:spTgt spid="30">
                                            <p:bg/>
                                          </p:spTgt>
                                        </p:tgtEl>
                                        <p:attrNameLst>
                                          <p:attrName>ppt_x</p:attrName>
                                        </p:attrNameLst>
                                      </p:cBhvr>
                                      <p:tavLst>
                                        <p:tav tm="0">
                                          <p:val>
                                            <p:strVal val="1+#ppt_w/2"/>
                                          </p:val>
                                        </p:tav>
                                        <p:tav tm="100000">
                                          <p:val>
                                            <p:strVal val="#ppt_x"/>
                                          </p:val>
                                        </p:tav>
                                      </p:tavLst>
                                    </p:anim>
                                    <p:anim calcmode="lin" valueType="num">
                                      <p:cBhvr additive="base">
                                        <p:cTn id="85" dur="500" fill="hold"/>
                                        <p:tgtEl>
                                          <p:spTgt spid="30">
                                            <p:bg/>
                                          </p:spTgt>
                                        </p:tgtEl>
                                        <p:attrNameLst>
                                          <p:attrName>ppt_y</p:attrName>
                                        </p:attrNameLst>
                                      </p:cBhvr>
                                      <p:tavLst>
                                        <p:tav tm="0">
                                          <p:val>
                                            <p:strVal val="#ppt_y"/>
                                          </p:val>
                                        </p:tav>
                                        <p:tav tm="100000">
                                          <p:val>
                                            <p:strVal val="#ppt_y"/>
                                          </p:val>
                                        </p:tav>
                                      </p:tavLst>
                                    </p:anim>
                                  </p:childTnLst>
                                </p:cTn>
                              </p:par>
                              <p:par>
                                <p:cTn id="86" presetID="2" presetClass="entr" presetSubtype="2" decel="100000" fill="hold" grpId="0" nodeType="withEffect">
                                  <p:stCondLst>
                                    <p:cond delay="500"/>
                                  </p:stCondLst>
                                  <p:childTnLst>
                                    <p:set>
                                      <p:cBhvr>
                                        <p:cTn id="87" dur="1" fill="hold">
                                          <p:stCondLst>
                                            <p:cond delay="0"/>
                                          </p:stCondLst>
                                        </p:cTn>
                                        <p:tgtEl>
                                          <p:spTgt spid="30">
                                            <p:txEl>
                                              <p:pRg st="0" end="0"/>
                                            </p:txEl>
                                          </p:spTgt>
                                        </p:tgtEl>
                                        <p:attrNameLst>
                                          <p:attrName>style.visibility</p:attrName>
                                        </p:attrNameLst>
                                      </p:cBhvr>
                                      <p:to>
                                        <p:strVal val="visible"/>
                                      </p:to>
                                    </p:set>
                                    <p:anim calcmode="lin" valueType="num">
                                      <p:cBhvr additive="base">
                                        <p:cTn id="88" dur="500" fill="hold"/>
                                        <p:tgtEl>
                                          <p:spTgt spid="30">
                                            <p:txEl>
                                              <p:pRg st="0" end="0"/>
                                            </p:txEl>
                                          </p:spTgt>
                                        </p:tgtEl>
                                        <p:attrNameLst>
                                          <p:attrName>ppt_x</p:attrName>
                                        </p:attrNameLst>
                                      </p:cBhvr>
                                      <p:tavLst>
                                        <p:tav tm="0">
                                          <p:val>
                                            <p:strVal val="1+#ppt_w/2"/>
                                          </p:val>
                                        </p:tav>
                                        <p:tav tm="100000">
                                          <p:val>
                                            <p:strVal val="#ppt_x"/>
                                          </p:val>
                                        </p:tav>
                                      </p:tavLst>
                                    </p:anim>
                                    <p:anim calcmode="lin" valueType="num">
                                      <p:cBhvr additive="base">
                                        <p:cTn id="89" dur="500" fill="hold"/>
                                        <p:tgtEl>
                                          <p:spTgt spid="30">
                                            <p:txEl>
                                              <p:pRg st="0" end="0"/>
                                            </p:txEl>
                                          </p:spTgt>
                                        </p:tgtEl>
                                        <p:attrNameLst>
                                          <p:attrName>ppt_y</p:attrName>
                                        </p:attrNameLst>
                                      </p:cBhvr>
                                      <p:tavLst>
                                        <p:tav tm="0">
                                          <p:val>
                                            <p:strVal val="#ppt_y"/>
                                          </p:val>
                                        </p:tav>
                                        <p:tav tm="100000">
                                          <p:val>
                                            <p:strVal val="#ppt_y"/>
                                          </p:val>
                                        </p:tav>
                                      </p:tavLst>
                                    </p:anim>
                                  </p:childTnLst>
                                </p:cTn>
                              </p:par>
                            </p:childTnLst>
                          </p:cTn>
                        </p:par>
                        <p:par>
                          <p:cTn id="90" fill="hold">
                            <p:stCondLst>
                              <p:cond delay="4750"/>
                            </p:stCondLst>
                            <p:childTnLst>
                              <p:par>
                                <p:cTn id="91" presetID="2" presetClass="entr" presetSubtype="8" decel="100000" fill="hold" grpId="0" nodeType="afterEffect">
                                  <p:stCondLst>
                                    <p:cond delay="0"/>
                                  </p:stCondLst>
                                  <p:childTnLst>
                                    <p:set>
                                      <p:cBhvr>
                                        <p:cTn id="92" dur="1" fill="hold">
                                          <p:stCondLst>
                                            <p:cond delay="0"/>
                                          </p:stCondLst>
                                        </p:cTn>
                                        <p:tgtEl>
                                          <p:spTgt spid="45">
                                            <p:txEl>
                                              <p:pRg st="0" end="0"/>
                                            </p:txEl>
                                          </p:spTgt>
                                        </p:tgtEl>
                                        <p:attrNameLst>
                                          <p:attrName>style.visibility</p:attrName>
                                        </p:attrNameLst>
                                      </p:cBhvr>
                                      <p:to>
                                        <p:strVal val="visible"/>
                                      </p:to>
                                    </p:set>
                                    <p:anim calcmode="lin" valueType="num">
                                      <p:cBhvr additive="base">
                                        <p:cTn id="93" dur="500" fill="hold"/>
                                        <p:tgtEl>
                                          <p:spTgt spid="45">
                                            <p:txEl>
                                              <p:pRg st="0" end="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45">
                                            <p:txEl>
                                              <p:pRg st="0" end="0"/>
                                            </p:txEl>
                                          </p:spTgt>
                                        </p:tgtEl>
                                        <p:attrNameLst>
                                          <p:attrName>ppt_y</p:attrName>
                                        </p:attrNameLst>
                                      </p:cBhvr>
                                      <p:tavLst>
                                        <p:tav tm="0">
                                          <p:val>
                                            <p:strVal val="#ppt_y"/>
                                          </p:val>
                                        </p:tav>
                                        <p:tav tm="100000">
                                          <p:val>
                                            <p:strVal val="#ppt_y"/>
                                          </p:val>
                                        </p:tav>
                                      </p:tavLst>
                                    </p:anim>
                                  </p:childTnLst>
                                </p:cTn>
                              </p:par>
                              <p:par>
                                <p:cTn id="95" presetID="2" presetClass="entr" presetSubtype="8" decel="100000" fill="hold" grpId="0" nodeType="withEffect">
                                  <p:stCondLst>
                                    <p:cond delay="250"/>
                                  </p:stCondLst>
                                  <p:childTnLst>
                                    <p:set>
                                      <p:cBhvr>
                                        <p:cTn id="96" dur="1" fill="hold">
                                          <p:stCondLst>
                                            <p:cond delay="0"/>
                                          </p:stCondLst>
                                        </p:cTn>
                                        <p:tgtEl>
                                          <p:spTgt spid="46">
                                            <p:txEl>
                                              <p:pRg st="0" end="0"/>
                                            </p:txEl>
                                          </p:spTgt>
                                        </p:tgtEl>
                                        <p:attrNameLst>
                                          <p:attrName>style.visibility</p:attrName>
                                        </p:attrNameLst>
                                      </p:cBhvr>
                                      <p:to>
                                        <p:strVal val="visible"/>
                                      </p:to>
                                    </p:set>
                                    <p:anim calcmode="lin" valueType="num">
                                      <p:cBhvr additive="base">
                                        <p:cTn id="97" dur="500" fill="hold"/>
                                        <p:tgtEl>
                                          <p:spTgt spid="46">
                                            <p:txEl>
                                              <p:pRg st="0" end="0"/>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46">
                                            <p:txEl>
                                              <p:pRg st="0" end="0"/>
                                            </p:txEl>
                                          </p:spTgt>
                                        </p:tgtEl>
                                        <p:attrNameLst>
                                          <p:attrName>ppt_y</p:attrName>
                                        </p:attrNameLst>
                                      </p:cBhvr>
                                      <p:tavLst>
                                        <p:tav tm="0">
                                          <p:val>
                                            <p:strVal val="#ppt_y"/>
                                          </p:val>
                                        </p:tav>
                                        <p:tav tm="100000">
                                          <p:val>
                                            <p:strVal val="#ppt_y"/>
                                          </p:val>
                                        </p:tav>
                                      </p:tavLst>
                                    </p:anim>
                                  </p:childTnLst>
                                </p:cTn>
                              </p:par>
                            </p:childTnLst>
                          </p:cTn>
                        </p:par>
                        <p:par>
                          <p:cTn id="99" fill="hold">
                            <p:stCondLst>
                              <p:cond delay="5500"/>
                            </p:stCondLst>
                            <p:childTnLst>
                              <p:par>
                                <p:cTn id="100" presetID="2" presetClass="entr" presetSubtype="4" decel="100000" fill="hold" grpId="0" nodeType="afterEffect">
                                  <p:stCondLst>
                                    <p:cond delay="500"/>
                                  </p:stCondLst>
                                  <p:childTnLst>
                                    <p:set>
                                      <p:cBhvr>
                                        <p:cTn id="101" dur="1" fill="hold">
                                          <p:stCondLst>
                                            <p:cond delay="0"/>
                                          </p:stCondLst>
                                        </p:cTn>
                                        <p:tgtEl>
                                          <p:spTgt spid="32"/>
                                        </p:tgtEl>
                                        <p:attrNameLst>
                                          <p:attrName>style.visibility</p:attrName>
                                        </p:attrNameLst>
                                      </p:cBhvr>
                                      <p:to>
                                        <p:strVal val="visible"/>
                                      </p:to>
                                    </p:set>
                                    <p:anim calcmode="lin" valueType="num">
                                      <p:cBhvr additive="base">
                                        <p:cTn id="102" dur="500" fill="hold"/>
                                        <p:tgtEl>
                                          <p:spTgt spid="32"/>
                                        </p:tgtEl>
                                        <p:attrNameLst>
                                          <p:attrName>ppt_x</p:attrName>
                                        </p:attrNameLst>
                                      </p:cBhvr>
                                      <p:tavLst>
                                        <p:tav tm="0">
                                          <p:val>
                                            <p:strVal val="#ppt_x"/>
                                          </p:val>
                                        </p:tav>
                                        <p:tav tm="100000">
                                          <p:val>
                                            <p:strVal val="#ppt_x"/>
                                          </p:val>
                                        </p:tav>
                                      </p:tavLst>
                                    </p:anim>
                                    <p:anim calcmode="lin" valueType="num">
                                      <p:cBhvr additive="base">
                                        <p:cTn id="103" dur="500" fill="hold"/>
                                        <p:tgtEl>
                                          <p:spTgt spid="32"/>
                                        </p:tgtEl>
                                        <p:attrNameLst>
                                          <p:attrName>ppt_y</p:attrName>
                                        </p:attrNameLst>
                                      </p:cBhvr>
                                      <p:tavLst>
                                        <p:tav tm="0">
                                          <p:val>
                                            <p:strVal val="1+#ppt_h/2"/>
                                          </p:val>
                                        </p:tav>
                                        <p:tav tm="100000">
                                          <p:val>
                                            <p:strVal val="#ppt_y"/>
                                          </p:val>
                                        </p:tav>
                                      </p:tavLst>
                                    </p:anim>
                                  </p:childTnLst>
                                </p:cTn>
                              </p:par>
                              <p:par>
                                <p:cTn id="104" presetID="2" presetClass="entr" presetSubtype="9" decel="100000" fill="hold" grpId="0" nodeType="withEffect">
                                  <p:stCondLst>
                                    <p:cond delay="500"/>
                                  </p:stCondLst>
                                  <p:childTnLst>
                                    <p:set>
                                      <p:cBhvr>
                                        <p:cTn id="105" dur="1" fill="hold">
                                          <p:stCondLst>
                                            <p:cond delay="0"/>
                                          </p:stCondLst>
                                        </p:cTn>
                                        <p:tgtEl>
                                          <p:spTgt spid="31"/>
                                        </p:tgtEl>
                                        <p:attrNameLst>
                                          <p:attrName>style.visibility</p:attrName>
                                        </p:attrNameLst>
                                      </p:cBhvr>
                                      <p:to>
                                        <p:strVal val="visible"/>
                                      </p:to>
                                    </p:set>
                                    <p:anim calcmode="lin" valueType="num">
                                      <p:cBhvr additive="base">
                                        <p:cTn id="106" dur="500" fill="hold"/>
                                        <p:tgtEl>
                                          <p:spTgt spid="31"/>
                                        </p:tgtEl>
                                        <p:attrNameLst>
                                          <p:attrName>ppt_x</p:attrName>
                                        </p:attrNameLst>
                                      </p:cBhvr>
                                      <p:tavLst>
                                        <p:tav tm="0">
                                          <p:val>
                                            <p:strVal val="0-#ppt_w/2"/>
                                          </p:val>
                                        </p:tav>
                                        <p:tav tm="100000">
                                          <p:val>
                                            <p:strVal val="#ppt_x"/>
                                          </p:val>
                                        </p:tav>
                                      </p:tavLst>
                                    </p:anim>
                                    <p:anim calcmode="lin" valueType="num">
                                      <p:cBhvr additive="base">
                                        <p:cTn id="107" dur="500" fill="hold"/>
                                        <p:tgtEl>
                                          <p:spTgt spid="31"/>
                                        </p:tgtEl>
                                        <p:attrNameLst>
                                          <p:attrName>ppt_y</p:attrName>
                                        </p:attrNameLst>
                                      </p:cBhvr>
                                      <p:tavLst>
                                        <p:tav tm="0">
                                          <p:val>
                                            <p:strVal val="0-#ppt_h/2"/>
                                          </p:val>
                                        </p:tav>
                                        <p:tav tm="100000">
                                          <p:val>
                                            <p:strVal val="#ppt_y"/>
                                          </p:val>
                                        </p:tav>
                                      </p:tavLst>
                                    </p:anim>
                                  </p:childTnLst>
                                </p:cTn>
                              </p:par>
                              <p:par>
                                <p:cTn id="108" presetID="2" presetClass="entr" presetSubtype="2" decel="100000" fill="hold" grpId="0" nodeType="withEffect">
                                  <p:stCondLst>
                                    <p:cond delay="500"/>
                                  </p:stCondLst>
                                  <p:childTnLst>
                                    <p:set>
                                      <p:cBhvr>
                                        <p:cTn id="109" dur="1" fill="hold">
                                          <p:stCondLst>
                                            <p:cond delay="0"/>
                                          </p:stCondLst>
                                        </p:cTn>
                                        <p:tgtEl>
                                          <p:spTgt spid="33">
                                            <p:bg/>
                                          </p:spTgt>
                                        </p:tgtEl>
                                        <p:attrNameLst>
                                          <p:attrName>style.visibility</p:attrName>
                                        </p:attrNameLst>
                                      </p:cBhvr>
                                      <p:to>
                                        <p:strVal val="visible"/>
                                      </p:to>
                                    </p:set>
                                    <p:anim calcmode="lin" valueType="num">
                                      <p:cBhvr additive="base">
                                        <p:cTn id="110" dur="500" fill="hold"/>
                                        <p:tgtEl>
                                          <p:spTgt spid="33">
                                            <p:bg/>
                                          </p:spTgt>
                                        </p:tgtEl>
                                        <p:attrNameLst>
                                          <p:attrName>ppt_x</p:attrName>
                                        </p:attrNameLst>
                                      </p:cBhvr>
                                      <p:tavLst>
                                        <p:tav tm="0">
                                          <p:val>
                                            <p:strVal val="1+#ppt_w/2"/>
                                          </p:val>
                                        </p:tav>
                                        <p:tav tm="100000">
                                          <p:val>
                                            <p:strVal val="#ppt_x"/>
                                          </p:val>
                                        </p:tav>
                                      </p:tavLst>
                                    </p:anim>
                                    <p:anim calcmode="lin" valueType="num">
                                      <p:cBhvr additive="base">
                                        <p:cTn id="111" dur="500" fill="hold"/>
                                        <p:tgtEl>
                                          <p:spTgt spid="33">
                                            <p:bg/>
                                          </p:spTgt>
                                        </p:tgtEl>
                                        <p:attrNameLst>
                                          <p:attrName>ppt_y</p:attrName>
                                        </p:attrNameLst>
                                      </p:cBhvr>
                                      <p:tavLst>
                                        <p:tav tm="0">
                                          <p:val>
                                            <p:strVal val="#ppt_y"/>
                                          </p:val>
                                        </p:tav>
                                        <p:tav tm="100000">
                                          <p:val>
                                            <p:strVal val="#ppt_y"/>
                                          </p:val>
                                        </p:tav>
                                      </p:tavLst>
                                    </p:anim>
                                  </p:childTnLst>
                                </p:cTn>
                              </p:par>
                              <p:par>
                                <p:cTn id="112" presetID="2" presetClass="entr" presetSubtype="2" decel="100000" fill="hold" grpId="0" nodeType="withEffect">
                                  <p:stCondLst>
                                    <p:cond delay="500"/>
                                  </p:stCondLst>
                                  <p:childTnLst>
                                    <p:set>
                                      <p:cBhvr>
                                        <p:cTn id="113" dur="1" fill="hold">
                                          <p:stCondLst>
                                            <p:cond delay="0"/>
                                          </p:stCondLst>
                                        </p:cTn>
                                        <p:tgtEl>
                                          <p:spTgt spid="33">
                                            <p:txEl>
                                              <p:pRg st="0" end="0"/>
                                            </p:txEl>
                                          </p:spTgt>
                                        </p:tgtEl>
                                        <p:attrNameLst>
                                          <p:attrName>style.visibility</p:attrName>
                                        </p:attrNameLst>
                                      </p:cBhvr>
                                      <p:to>
                                        <p:strVal val="visible"/>
                                      </p:to>
                                    </p:set>
                                    <p:anim calcmode="lin" valueType="num">
                                      <p:cBhvr additive="base">
                                        <p:cTn id="114" dur="500" fill="hold"/>
                                        <p:tgtEl>
                                          <p:spTgt spid="33">
                                            <p:txEl>
                                              <p:pRg st="0" end="0"/>
                                            </p:txEl>
                                          </p:spTgt>
                                        </p:tgtEl>
                                        <p:attrNameLst>
                                          <p:attrName>ppt_x</p:attrName>
                                        </p:attrNameLst>
                                      </p:cBhvr>
                                      <p:tavLst>
                                        <p:tav tm="0">
                                          <p:val>
                                            <p:strVal val="1+#ppt_w/2"/>
                                          </p:val>
                                        </p:tav>
                                        <p:tav tm="100000">
                                          <p:val>
                                            <p:strVal val="#ppt_x"/>
                                          </p:val>
                                        </p:tav>
                                      </p:tavLst>
                                    </p:anim>
                                    <p:anim calcmode="lin" valueType="num">
                                      <p:cBhvr additive="base">
                                        <p:cTn id="115" dur="500" fill="hold"/>
                                        <p:tgtEl>
                                          <p:spTgt spid="33">
                                            <p:txEl>
                                              <p:pRg st="0" end="0"/>
                                            </p:txEl>
                                          </p:spTgt>
                                        </p:tgtEl>
                                        <p:attrNameLst>
                                          <p:attrName>ppt_y</p:attrName>
                                        </p:attrNameLst>
                                      </p:cBhvr>
                                      <p:tavLst>
                                        <p:tav tm="0">
                                          <p:val>
                                            <p:strVal val="#ppt_y"/>
                                          </p:val>
                                        </p:tav>
                                        <p:tav tm="100000">
                                          <p:val>
                                            <p:strVal val="#ppt_y"/>
                                          </p:val>
                                        </p:tav>
                                      </p:tavLst>
                                    </p:anim>
                                  </p:childTnLst>
                                </p:cTn>
                              </p:par>
                            </p:childTnLst>
                          </p:cTn>
                        </p:par>
                        <p:par>
                          <p:cTn id="116" fill="hold">
                            <p:stCondLst>
                              <p:cond delay="6500"/>
                            </p:stCondLst>
                            <p:childTnLst>
                              <p:par>
                                <p:cTn id="117" presetID="2" presetClass="entr" presetSubtype="8" decel="100000" fill="hold" grpId="0" nodeType="afterEffect">
                                  <p:stCondLst>
                                    <p:cond delay="0"/>
                                  </p:stCondLst>
                                  <p:childTnLst>
                                    <p:set>
                                      <p:cBhvr>
                                        <p:cTn id="118" dur="1" fill="hold">
                                          <p:stCondLst>
                                            <p:cond delay="0"/>
                                          </p:stCondLst>
                                        </p:cTn>
                                        <p:tgtEl>
                                          <p:spTgt spid="47">
                                            <p:txEl>
                                              <p:pRg st="0" end="0"/>
                                            </p:txEl>
                                          </p:spTgt>
                                        </p:tgtEl>
                                        <p:attrNameLst>
                                          <p:attrName>style.visibility</p:attrName>
                                        </p:attrNameLst>
                                      </p:cBhvr>
                                      <p:to>
                                        <p:strVal val="visible"/>
                                      </p:to>
                                    </p:set>
                                    <p:anim calcmode="lin" valueType="num">
                                      <p:cBhvr additive="base">
                                        <p:cTn id="119" dur="500" fill="hold"/>
                                        <p:tgtEl>
                                          <p:spTgt spid="47">
                                            <p:txEl>
                                              <p:pRg st="0" end="0"/>
                                            </p:txEl>
                                          </p:spTgt>
                                        </p:tgtEl>
                                        <p:attrNameLst>
                                          <p:attrName>ppt_x</p:attrName>
                                        </p:attrNameLst>
                                      </p:cBhvr>
                                      <p:tavLst>
                                        <p:tav tm="0">
                                          <p:val>
                                            <p:strVal val="0-#ppt_w/2"/>
                                          </p:val>
                                        </p:tav>
                                        <p:tav tm="100000">
                                          <p:val>
                                            <p:strVal val="#ppt_x"/>
                                          </p:val>
                                        </p:tav>
                                      </p:tavLst>
                                    </p:anim>
                                    <p:anim calcmode="lin" valueType="num">
                                      <p:cBhvr additive="base">
                                        <p:cTn id="120" dur="500" fill="hold"/>
                                        <p:tgtEl>
                                          <p:spTgt spid="47">
                                            <p:txEl>
                                              <p:pRg st="0" end="0"/>
                                            </p:txEl>
                                          </p:spTgt>
                                        </p:tgtEl>
                                        <p:attrNameLst>
                                          <p:attrName>ppt_y</p:attrName>
                                        </p:attrNameLst>
                                      </p:cBhvr>
                                      <p:tavLst>
                                        <p:tav tm="0">
                                          <p:val>
                                            <p:strVal val="#ppt_y"/>
                                          </p:val>
                                        </p:tav>
                                        <p:tav tm="100000">
                                          <p:val>
                                            <p:strVal val="#ppt_y"/>
                                          </p:val>
                                        </p:tav>
                                      </p:tavLst>
                                    </p:anim>
                                  </p:childTnLst>
                                </p:cTn>
                              </p:par>
                              <p:par>
                                <p:cTn id="121" presetID="2" presetClass="entr" presetSubtype="8" decel="100000" fill="hold" grpId="0" nodeType="withEffect">
                                  <p:stCondLst>
                                    <p:cond delay="250"/>
                                  </p:stCondLst>
                                  <p:childTnLst>
                                    <p:set>
                                      <p:cBhvr>
                                        <p:cTn id="122" dur="1" fill="hold">
                                          <p:stCondLst>
                                            <p:cond delay="0"/>
                                          </p:stCondLst>
                                        </p:cTn>
                                        <p:tgtEl>
                                          <p:spTgt spid="48">
                                            <p:txEl>
                                              <p:pRg st="0" end="0"/>
                                            </p:txEl>
                                          </p:spTgt>
                                        </p:tgtEl>
                                        <p:attrNameLst>
                                          <p:attrName>style.visibility</p:attrName>
                                        </p:attrNameLst>
                                      </p:cBhvr>
                                      <p:to>
                                        <p:strVal val="visible"/>
                                      </p:to>
                                    </p:set>
                                    <p:anim calcmode="lin" valueType="num">
                                      <p:cBhvr additive="base">
                                        <p:cTn id="123" dur="500" fill="hold"/>
                                        <p:tgtEl>
                                          <p:spTgt spid="48">
                                            <p:txEl>
                                              <p:pRg st="0" end="0"/>
                                            </p:txEl>
                                          </p:spTgt>
                                        </p:tgtEl>
                                        <p:attrNameLst>
                                          <p:attrName>ppt_x</p:attrName>
                                        </p:attrNameLst>
                                      </p:cBhvr>
                                      <p:tavLst>
                                        <p:tav tm="0">
                                          <p:val>
                                            <p:strVal val="0-#ppt_w/2"/>
                                          </p:val>
                                        </p:tav>
                                        <p:tav tm="100000">
                                          <p:val>
                                            <p:strVal val="#ppt_x"/>
                                          </p:val>
                                        </p:tav>
                                      </p:tavLst>
                                    </p:anim>
                                    <p:anim calcmode="lin" valueType="num">
                                      <p:cBhvr additive="base">
                                        <p:cTn id="124" dur="500" fill="hold"/>
                                        <p:tgtEl>
                                          <p:spTgt spid="4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9" grpId="0" animBg="1"/>
      <p:bldP spid="13" grpId="0" build="p" animBg="1">
        <p:tmplLst>
          <p:tmpl lvl="1">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0"/>
                  </p:stCondLst>
                  <p:childTnLst>
                    <p:set>
                      <p:cBhvr>
                        <p:cTn dur="1" fill="hold">
                          <p:stCondLst>
                            <p:cond delay="0"/>
                          </p:stCondLst>
                        </p:cTn>
                        <p:tgtEl>
                          <p:spTgt spid="13"/>
                        </p:tgtEl>
                        <p:attrNameLst>
                          <p:attrName>style.visibility</p:attrName>
                        </p:attrNameLst>
                      </p:cBhvr>
                      <p:to>
                        <p:strVal val="visible"/>
                      </p:to>
                    </p:set>
                    <p:anim calcmode="lin" valueType="num">
                      <p:cBhvr additive="base">
                        <p:cTn dur="500" fill="hold"/>
                        <p:tgtEl>
                          <p:spTgt spid="13"/>
                        </p:tgtEl>
                        <p:attrNameLst>
                          <p:attrName>ppt_x</p:attrName>
                        </p:attrNameLst>
                      </p:cBhvr>
                      <p:tavLst>
                        <p:tav tm="0">
                          <p:val>
                            <p:strVal val="1+#ppt_w/2"/>
                          </p:val>
                        </p:tav>
                        <p:tav tm="100000">
                          <p:val>
                            <p:strVal val="#ppt_x"/>
                          </p:val>
                        </p:tav>
                      </p:tavLst>
                    </p:anim>
                    <p:anim calcmode="lin" valueType="num">
                      <p:cBhvr additive="base">
                        <p:cTn dur="500" fill="hold"/>
                        <p:tgtEl>
                          <p:spTgt spid="13"/>
                        </p:tgtEl>
                        <p:attrNameLst>
                          <p:attrName>ppt_y</p:attrName>
                        </p:attrNameLst>
                      </p:cBhvr>
                      <p:tavLst>
                        <p:tav tm="0">
                          <p:val>
                            <p:strVal val="#ppt_y"/>
                          </p:val>
                        </p:tav>
                        <p:tav tm="100000">
                          <p:val>
                            <p:strVal val="#ppt_y"/>
                          </p:val>
                        </p:tav>
                      </p:tavLst>
                    </p:anim>
                  </p:childTnLst>
                </p:cTn>
              </p:par>
            </p:tnLst>
          </p:tmpl>
        </p:tmplLst>
      </p:bldP>
      <p:bldP spid="14" grpId="0" animBg="1"/>
      <p:bldP spid="16" grpId="0" animBg="1"/>
      <p:bldP spid="17" grpId="0" build="p" animBg="1">
        <p:tmplLst>
          <p:tmpl lvl="1">
            <p:tnLst>
              <p:par>
                <p:cTn presetID="2" presetClass="entr" presetSubtype="2" decel="100000" fill="hold" nodeType="withEffect">
                  <p:stCondLst>
                    <p:cond delay="50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1+#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1+#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28" grpId="0" animBg="1"/>
      <p:bldP spid="29" grpId="0" animBg="1"/>
      <p:bldP spid="30" grpId="0" build="p" animBg="1">
        <p:tmplLst>
          <p:tmpl lvl="1">
            <p:tnLst>
              <p:par>
                <p:cTn presetID="2" presetClass="entr" presetSubtype="2" decel="100000" fill="hold" nodeType="withEffect">
                  <p:stCondLst>
                    <p:cond delay="50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1+#ppt_w/2"/>
                          </p:val>
                        </p:tav>
                        <p:tav tm="100000">
                          <p:val>
                            <p:strVal val="#ppt_x"/>
                          </p:val>
                        </p:tav>
                      </p:tavLst>
                    </p:anim>
                    <p:anim calcmode="lin" valueType="num">
                      <p:cBhvr additive="base">
                        <p:cTn dur="500" fill="hold"/>
                        <p:tgtEl>
                          <p:spTgt spid="30"/>
                        </p:tgtEl>
                        <p:attrNameLst>
                          <p:attrName>ppt_y</p:attrName>
                        </p:attrNameLst>
                      </p:cBhvr>
                      <p:tavLst>
                        <p:tav tm="0">
                          <p:val>
                            <p:strVal val="#ppt_y"/>
                          </p:val>
                        </p:tav>
                        <p:tav tm="100000">
                          <p:val>
                            <p:strVal val="#ppt_y"/>
                          </p:val>
                        </p:tav>
                      </p:tavLst>
                    </p:anim>
                  </p:childTnLst>
                </p:cTn>
              </p:par>
            </p:tnLst>
          </p:tmpl>
        </p:tmplLst>
      </p:bldP>
      <p:bldP spid="31" grpId="0" animBg="1"/>
      <p:bldP spid="32" grpId="0" animBg="1"/>
      <p:bldP spid="33" grpId="0" build="p" animBg="1">
        <p:tmplLst>
          <p:tmpl lvl="1">
            <p:tnLst>
              <p:par>
                <p:cTn presetID="2" presetClass="entr" presetSubtype="2" decel="10000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
            <p:tnLst>
              <p:par>
                <p:cTn presetID="2" presetClass="entr" presetSubtype="2" decel="100000" fill="hold" nodeType="withEffect">
                  <p:stCondLst>
                    <p:cond delay="50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1+#ppt_w/2"/>
                          </p:val>
                        </p:tav>
                        <p:tav tm="100000">
                          <p:val>
                            <p:strVal val="#ppt_x"/>
                          </p:val>
                        </p:tav>
                      </p:tavLst>
                    </p:anim>
                    <p:anim calcmode="lin" valueType="num">
                      <p:cBhvr additive="base">
                        <p:cTn dur="500" fill="hold"/>
                        <p:tgtEl>
                          <p:spTgt spid="33"/>
                        </p:tgtEl>
                        <p:attrNameLst>
                          <p:attrName>ppt_y</p:attrName>
                        </p:attrNameLst>
                      </p:cBhvr>
                      <p:tavLst>
                        <p:tav tm="0">
                          <p:val>
                            <p:strVal val="#ppt_y"/>
                          </p:val>
                        </p:tav>
                        <p:tav tm="100000">
                          <p:val>
                            <p:strVal val="#ppt_y"/>
                          </p:val>
                        </p:tav>
                      </p:tavLst>
                    </p:anim>
                  </p:childTnLst>
                </p:cTn>
              </p:par>
            </p:tnLst>
          </p:tmpl>
        </p:tmplLst>
      </p:bldP>
      <p:bldP spid="41" grpId="0" build="p">
        <p:tmplLst>
          <p:tmpl lvl="1">
            <p:tnLst>
              <p:par>
                <p:cTn presetID="2" presetClass="entr" presetSubtype="8" decel="10000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0-#ppt_w/2"/>
                          </p:val>
                        </p:tav>
                        <p:tav tm="100000">
                          <p:val>
                            <p:strVal val="#ppt_x"/>
                          </p:val>
                        </p:tav>
                      </p:tavLst>
                    </p:anim>
                    <p:anim calcmode="lin" valueType="num">
                      <p:cBhvr additive="base">
                        <p:cTn dur="500" fill="hold"/>
                        <p:tgtEl>
                          <p:spTgt spid="41"/>
                        </p:tgtEl>
                        <p:attrNameLst>
                          <p:attrName>ppt_y</p:attrName>
                        </p:attrNameLst>
                      </p:cBhvr>
                      <p:tavLst>
                        <p:tav tm="0">
                          <p:val>
                            <p:strVal val="#ppt_y"/>
                          </p:val>
                        </p:tav>
                        <p:tav tm="100000">
                          <p:val>
                            <p:strVal val="#ppt_y"/>
                          </p:val>
                        </p:tav>
                      </p:tavLst>
                    </p:anim>
                  </p:childTnLst>
                </p:cTn>
              </p:par>
            </p:tnLst>
          </p:tmpl>
        </p:tmplLst>
      </p:bldP>
      <p:bldP spid="42" grpId="0" build="p">
        <p:tmplLst>
          <p:tmpl lvl="1">
            <p:tnLst>
              <p:par>
                <p:cTn presetID="2" presetClass="entr" presetSubtype="8" decel="100000" fill="hold" nodeType="withEffect">
                  <p:stCondLst>
                    <p:cond delay="25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0-#ppt_w/2"/>
                          </p:val>
                        </p:tav>
                        <p:tav tm="100000">
                          <p:val>
                            <p:strVal val="#ppt_x"/>
                          </p:val>
                        </p:tav>
                      </p:tavLst>
                    </p:anim>
                    <p:anim calcmode="lin" valueType="num">
                      <p:cBhvr additive="base">
                        <p:cTn dur="500" fill="hold"/>
                        <p:tgtEl>
                          <p:spTgt spid="42"/>
                        </p:tgtEl>
                        <p:attrNameLst>
                          <p:attrName>ppt_y</p:attrName>
                        </p:attrNameLst>
                      </p:cBhvr>
                      <p:tavLst>
                        <p:tav tm="0">
                          <p:val>
                            <p:strVal val="#ppt_y"/>
                          </p:val>
                        </p:tav>
                        <p:tav tm="100000">
                          <p:val>
                            <p:strVal val="#ppt_y"/>
                          </p:val>
                        </p:tav>
                      </p:tavLst>
                    </p:anim>
                  </p:childTnLst>
                </p:cTn>
              </p:par>
            </p:tnLst>
          </p:tmpl>
        </p:tmplLst>
      </p:bldP>
      <p:bldP spid="43" grpId="0" build="p">
        <p:tmplLst>
          <p:tmpl lvl="1">
            <p:tnLst>
              <p:par>
                <p:cTn presetID="2" presetClass="entr" presetSubtype="8" decel="100000" fill="hold" nodeType="afterEffect">
                  <p:stCondLst>
                    <p:cond delay="0"/>
                  </p:stCondLst>
                  <p:childTnLst>
                    <p:set>
                      <p:cBhvr>
                        <p:cTn dur="1" fill="hold">
                          <p:stCondLst>
                            <p:cond delay="0"/>
                          </p:stCondLst>
                        </p:cTn>
                        <p:tgtEl>
                          <p:spTgt spid="43"/>
                        </p:tgtEl>
                        <p:attrNameLst>
                          <p:attrName>style.visibility</p:attrName>
                        </p:attrNameLst>
                      </p:cBhvr>
                      <p:to>
                        <p:strVal val="visible"/>
                      </p:to>
                    </p:set>
                    <p:anim calcmode="lin" valueType="num">
                      <p:cBhvr additive="base">
                        <p:cTn dur="500" fill="hold"/>
                        <p:tgtEl>
                          <p:spTgt spid="43"/>
                        </p:tgtEl>
                        <p:attrNameLst>
                          <p:attrName>ppt_x</p:attrName>
                        </p:attrNameLst>
                      </p:cBhvr>
                      <p:tavLst>
                        <p:tav tm="0">
                          <p:val>
                            <p:strVal val="0-#ppt_w/2"/>
                          </p:val>
                        </p:tav>
                        <p:tav tm="100000">
                          <p:val>
                            <p:strVal val="#ppt_x"/>
                          </p:val>
                        </p:tav>
                      </p:tavLst>
                    </p:anim>
                    <p:anim calcmode="lin" valueType="num">
                      <p:cBhvr additive="base">
                        <p:cTn dur="500" fill="hold"/>
                        <p:tgtEl>
                          <p:spTgt spid="43"/>
                        </p:tgtEl>
                        <p:attrNameLst>
                          <p:attrName>ppt_y</p:attrName>
                        </p:attrNameLst>
                      </p:cBhvr>
                      <p:tavLst>
                        <p:tav tm="0">
                          <p:val>
                            <p:strVal val="#ppt_y"/>
                          </p:val>
                        </p:tav>
                        <p:tav tm="100000">
                          <p:val>
                            <p:strVal val="#ppt_y"/>
                          </p:val>
                        </p:tav>
                      </p:tavLst>
                    </p:anim>
                  </p:childTnLst>
                </p:cTn>
              </p:par>
            </p:tnLst>
          </p:tmpl>
        </p:tmplLst>
      </p:bldP>
      <p:bldP spid="44" grpId="0" build="p">
        <p:tmplLst>
          <p:tmpl lvl="1">
            <p:tnLst>
              <p:par>
                <p:cTn presetID="2" presetClass="entr" presetSubtype="8" decel="100000" fill="hold" nodeType="withEffect">
                  <p:stCondLst>
                    <p:cond delay="250"/>
                  </p:stCondLst>
                  <p:childTnLst>
                    <p:set>
                      <p:cBhvr>
                        <p:cTn dur="1" fill="hold">
                          <p:stCondLst>
                            <p:cond delay="0"/>
                          </p:stCondLst>
                        </p:cTn>
                        <p:tgtEl>
                          <p:spTgt spid="44"/>
                        </p:tgtEl>
                        <p:attrNameLst>
                          <p:attrName>style.visibility</p:attrName>
                        </p:attrNameLst>
                      </p:cBhvr>
                      <p:to>
                        <p:strVal val="visible"/>
                      </p:to>
                    </p:set>
                    <p:anim calcmode="lin" valueType="num">
                      <p:cBhvr additive="base">
                        <p:cTn dur="500" fill="hold"/>
                        <p:tgtEl>
                          <p:spTgt spid="44"/>
                        </p:tgtEl>
                        <p:attrNameLst>
                          <p:attrName>ppt_x</p:attrName>
                        </p:attrNameLst>
                      </p:cBhvr>
                      <p:tavLst>
                        <p:tav tm="0">
                          <p:val>
                            <p:strVal val="0-#ppt_w/2"/>
                          </p:val>
                        </p:tav>
                        <p:tav tm="100000">
                          <p:val>
                            <p:strVal val="#ppt_x"/>
                          </p:val>
                        </p:tav>
                      </p:tavLst>
                    </p:anim>
                    <p:anim calcmode="lin" valueType="num">
                      <p:cBhvr additive="base">
                        <p:cTn dur="500" fill="hold"/>
                        <p:tgtEl>
                          <p:spTgt spid="44"/>
                        </p:tgtEl>
                        <p:attrNameLst>
                          <p:attrName>ppt_y</p:attrName>
                        </p:attrNameLst>
                      </p:cBhvr>
                      <p:tavLst>
                        <p:tav tm="0">
                          <p:val>
                            <p:strVal val="#ppt_y"/>
                          </p:val>
                        </p:tav>
                        <p:tav tm="100000">
                          <p:val>
                            <p:strVal val="#ppt_y"/>
                          </p:val>
                        </p:tav>
                      </p:tavLst>
                    </p:anim>
                  </p:childTnLst>
                </p:cTn>
              </p:par>
            </p:tnLst>
          </p:tmpl>
        </p:tmplLst>
      </p:bldP>
      <p:bldP spid="45" grpId="0" build="p">
        <p:tmplLst>
          <p:tmpl lvl="1">
            <p:tnLst>
              <p:par>
                <p:cTn presetID="2" presetClass="entr" presetSubtype="8" decel="100000" fill="hold" nodeType="afterEffect">
                  <p:stCondLst>
                    <p:cond delay="0"/>
                  </p:stCondLst>
                  <p:childTnLst>
                    <p:set>
                      <p:cBhvr>
                        <p:cTn dur="1" fill="hold">
                          <p:stCondLst>
                            <p:cond delay="0"/>
                          </p:stCondLst>
                        </p:cTn>
                        <p:tgtEl>
                          <p:spTgt spid="45"/>
                        </p:tgtEl>
                        <p:attrNameLst>
                          <p:attrName>style.visibility</p:attrName>
                        </p:attrNameLst>
                      </p:cBhvr>
                      <p:to>
                        <p:strVal val="visible"/>
                      </p:to>
                    </p:set>
                    <p:anim calcmode="lin" valueType="num">
                      <p:cBhvr additive="base">
                        <p:cTn dur="500" fill="hold"/>
                        <p:tgtEl>
                          <p:spTgt spid="45"/>
                        </p:tgtEl>
                        <p:attrNameLst>
                          <p:attrName>ppt_x</p:attrName>
                        </p:attrNameLst>
                      </p:cBhvr>
                      <p:tavLst>
                        <p:tav tm="0">
                          <p:val>
                            <p:strVal val="0-#ppt_w/2"/>
                          </p:val>
                        </p:tav>
                        <p:tav tm="100000">
                          <p:val>
                            <p:strVal val="#ppt_x"/>
                          </p:val>
                        </p:tav>
                      </p:tavLst>
                    </p:anim>
                    <p:anim calcmode="lin" valueType="num">
                      <p:cBhvr additive="base">
                        <p:cTn dur="500" fill="hold"/>
                        <p:tgtEl>
                          <p:spTgt spid="45"/>
                        </p:tgtEl>
                        <p:attrNameLst>
                          <p:attrName>ppt_y</p:attrName>
                        </p:attrNameLst>
                      </p:cBhvr>
                      <p:tavLst>
                        <p:tav tm="0">
                          <p:val>
                            <p:strVal val="#ppt_y"/>
                          </p:val>
                        </p:tav>
                        <p:tav tm="100000">
                          <p:val>
                            <p:strVal val="#ppt_y"/>
                          </p:val>
                        </p:tav>
                      </p:tavLst>
                    </p:anim>
                  </p:childTnLst>
                </p:cTn>
              </p:par>
            </p:tnLst>
          </p:tmpl>
        </p:tmplLst>
      </p:bldP>
      <p:bldP spid="46" grpId="0" build="p">
        <p:tmplLst>
          <p:tmpl lvl="1">
            <p:tnLst>
              <p:par>
                <p:cTn presetID="2" presetClass="entr" presetSubtype="8" decel="100000" fill="hold" nodeType="withEffect">
                  <p:stCondLst>
                    <p:cond delay="250"/>
                  </p:stCondLst>
                  <p:childTnLst>
                    <p:set>
                      <p:cBhvr>
                        <p:cTn dur="1" fill="hold">
                          <p:stCondLst>
                            <p:cond delay="0"/>
                          </p:stCondLst>
                        </p:cTn>
                        <p:tgtEl>
                          <p:spTgt spid="46"/>
                        </p:tgtEl>
                        <p:attrNameLst>
                          <p:attrName>style.visibility</p:attrName>
                        </p:attrNameLst>
                      </p:cBhvr>
                      <p:to>
                        <p:strVal val="visible"/>
                      </p:to>
                    </p:set>
                    <p:anim calcmode="lin" valueType="num">
                      <p:cBhvr additive="base">
                        <p:cTn dur="500" fill="hold"/>
                        <p:tgtEl>
                          <p:spTgt spid="46"/>
                        </p:tgtEl>
                        <p:attrNameLst>
                          <p:attrName>ppt_x</p:attrName>
                        </p:attrNameLst>
                      </p:cBhvr>
                      <p:tavLst>
                        <p:tav tm="0">
                          <p:val>
                            <p:strVal val="0-#ppt_w/2"/>
                          </p:val>
                        </p:tav>
                        <p:tav tm="100000">
                          <p:val>
                            <p:strVal val="#ppt_x"/>
                          </p:val>
                        </p:tav>
                      </p:tavLst>
                    </p:anim>
                    <p:anim calcmode="lin" valueType="num">
                      <p:cBhvr additive="base">
                        <p:cTn dur="500" fill="hold"/>
                        <p:tgtEl>
                          <p:spTgt spid="46"/>
                        </p:tgtEl>
                        <p:attrNameLst>
                          <p:attrName>ppt_y</p:attrName>
                        </p:attrNameLst>
                      </p:cBhvr>
                      <p:tavLst>
                        <p:tav tm="0">
                          <p:val>
                            <p:strVal val="#ppt_y"/>
                          </p:val>
                        </p:tav>
                        <p:tav tm="100000">
                          <p:val>
                            <p:strVal val="#ppt_y"/>
                          </p:val>
                        </p:tav>
                      </p:tavLst>
                    </p:anim>
                  </p:childTnLst>
                </p:cTn>
              </p:par>
            </p:tnLst>
          </p:tmpl>
        </p:tmplLst>
      </p:bldP>
      <p:bldP spid="47" grpId="0" build="p">
        <p:tmplLst>
          <p:tmpl lvl="1">
            <p:tnLst>
              <p:par>
                <p:cTn presetID="2" presetClass="entr" presetSubtype="8" decel="100000" fill="hold" nodeType="afterEffect">
                  <p:stCondLst>
                    <p:cond delay="0"/>
                  </p:stCondLst>
                  <p:childTnLst>
                    <p:set>
                      <p:cBhvr>
                        <p:cTn dur="1" fill="hold">
                          <p:stCondLst>
                            <p:cond delay="0"/>
                          </p:stCondLst>
                        </p:cTn>
                        <p:tgtEl>
                          <p:spTgt spid="47"/>
                        </p:tgtEl>
                        <p:attrNameLst>
                          <p:attrName>style.visibility</p:attrName>
                        </p:attrNameLst>
                      </p:cBhvr>
                      <p:to>
                        <p:strVal val="visible"/>
                      </p:to>
                    </p:set>
                    <p:anim calcmode="lin" valueType="num">
                      <p:cBhvr additive="base">
                        <p:cTn dur="500" fill="hold"/>
                        <p:tgtEl>
                          <p:spTgt spid="47"/>
                        </p:tgtEl>
                        <p:attrNameLst>
                          <p:attrName>ppt_x</p:attrName>
                        </p:attrNameLst>
                      </p:cBhvr>
                      <p:tavLst>
                        <p:tav tm="0">
                          <p:val>
                            <p:strVal val="0-#ppt_w/2"/>
                          </p:val>
                        </p:tav>
                        <p:tav tm="100000">
                          <p:val>
                            <p:strVal val="#ppt_x"/>
                          </p:val>
                        </p:tav>
                      </p:tavLst>
                    </p:anim>
                    <p:anim calcmode="lin" valueType="num">
                      <p:cBhvr additive="base">
                        <p:cTn dur="500" fill="hold"/>
                        <p:tgtEl>
                          <p:spTgt spid="47"/>
                        </p:tgtEl>
                        <p:attrNameLst>
                          <p:attrName>ppt_y</p:attrName>
                        </p:attrNameLst>
                      </p:cBhvr>
                      <p:tavLst>
                        <p:tav tm="0">
                          <p:val>
                            <p:strVal val="#ppt_y"/>
                          </p:val>
                        </p:tav>
                        <p:tav tm="100000">
                          <p:val>
                            <p:strVal val="#ppt_y"/>
                          </p:val>
                        </p:tav>
                      </p:tavLst>
                    </p:anim>
                  </p:childTnLst>
                </p:cTn>
              </p:par>
            </p:tnLst>
          </p:tmpl>
        </p:tmplLst>
      </p:bldP>
      <p:bldP spid="48" grpId="0" build="p">
        <p:tmplLst>
          <p:tmpl lvl="1">
            <p:tnLst>
              <p:par>
                <p:cTn presetID="2" presetClass="entr" presetSubtype="8" decel="100000" fill="hold" nodeType="withEffect">
                  <p:stCondLst>
                    <p:cond delay="250"/>
                  </p:stCondLst>
                  <p:childTnLst>
                    <p:set>
                      <p:cBhvr>
                        <p:cTn dur="1" fill="hold">
                          <p:stCondLst>
                            <p:cond delay="0"/>
                          </p:stCondLst>
                        </p:cTn>
                        <p:tgtEl>
                          <p:spTgt spid="48"/>
                        </p:tgtEl>
                        <p:attrNameLst>
                          <p:attrName>style.visibility</p:attrName>
                        </p:attrNameLst>
                      </p:cBhvr>
                      <p:to>
                        <p:strVal val="visible"/>
                      </p:to>
                    </p:set>
                    <p:anim calcmode="lin" valueType="num">
                      <p:cBhvr additive="base">
                        <p:cTn dur="500" fill="hold"/>
                        <p:tgtEl>
                          <p:spTgt spid="48"/>
                        </p:tgtEl>
                        <p:attrNameLst>
                          <p:attrName>ppt_x</p:attrName>
                        </p:attrNameLst>
                      </p:cBhvr>
                      <p:tavLst>
                        <p:tav tm="0">
                          <p:val>
                            <p:strVal val="0-#ppt_w/2"/>
                          </p:val>
                        </p:tav>
                        <p:tav tm="100000">
                          <p:val>
                            <p:strVal val="#ppt_x"/>
                          </p:val>
                        </p:tav>
                      </p:tavLst>
                    </p:anim>
                    <p:anim calcmode="lin" valueType="num">
                      <p:cBhvr additive="base">
                        <p:cTn dur="500" fill="hold"/>
                        <p:tgtEl>
                          <p:spTgt spid="4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7" name="対角する 2 つの角を切り取った四角形 6"/>
          <p:cNvSpPr/>
          <p:nvPr userDrawn="1"/>
        </p:nvSpPr>
        <p:spPr>
          <a:xfrm rot="21054230">
            <a:off x="1480621" y="2678113"/>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図プレースホルダー 8"/>
          <p:cNvSpPr>
            <a:spLocks noGrp="1"/>
          </p:cNvSpPr>
          <p:nvPr>
            <p:ph type="pic" sz="quarter" idx="16" hasCustomPrompt="1"/>
          </p:nvPr>
        </p:nvSpPr>
        <p:spPr>
          <a:xfrm rot="21432298">
            <a:off x="1566315" y="2400071"/>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38" name="対角する 2 つの角を切り取った四角形 37"/>
          <p:cNvSpPr/>
          <p:nvPr userDrawn="1"/>
        </p:nvSpPr>
        <p:spPr>
          <a:xfrm rot="21054230">
            <a:off x="6919699" y="2663506"/>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図プレースホルダー 8"/>
          <p:cNvSpPr>
            <a:spLocks noGrp="1"/>
          </p:cNvSpPr>
          <p:nvPr>
            <p:ph type="pic" sz="quarter" idx="17" hasCustomPrompt="1"/>
          </p:nvPr>
        </p:nvSpPr>
        <p:spPr>
          <a:xfrm rot="21432298">
            <a:off x="7005393" y="2385464"/>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40" name="対角する 2 つの角を切り取った四角形 39"/>
          <p:cNvSpPr/>
          <p:nvPr userDrawn="1"/>
        </p:nvSpPr>
        <p:spPr>
          <a:xfrm rot="21054230">
            <a:off x="12392307" y="2647920"/>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図プレースホルダー 8"/>
          <p:cNvSpPr>
            <a:spLocks noGrp="1"/>
          </p:cNvSpPr>
          <p:nvPr>
            <p:ph type="pic" sz="quarter" idx="18" hasCustomPrompt="1"/>
          </p:nvPr>
        </p:nvSpPr>
        <p:spPr>
          <a:xfrm rot="21432298">
            <a:off x="12478001" y="2369878"/>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0" name="対角する 2 つの角を切り取った四角形 49"/>
          <p:cNvSpPr/>
          <p:nvPr userDrawn="1"/>
        </p:nvSpPr>
        <p:spPr>
          <a:xfrm rot="21054230">
            <a:off x="1473808" y="6883607"/>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図プレースホルダー 8"/>
          <p:cNvSpPr>
            <a:spLocks noGrp="1"/>
          </p:cNvSpPr>
          <p:nvPr>
            <p:ph type="pic" sz="quarter" idx="19" hasCustomPrompt="1"/>
          </p:nvPr>
        </p:nvSpPr>
        <p:spPr>
          <a:xfrm rot="21432298">
            <a:off x="1559502" y="6605565"/>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2" name="対角する 2 つの角を切り取った四角形 51"/>
          <p:cNvSpPr/>
          <p:nvPr userDrawn="1"/>
        </p:nvSpPr>
        <p:spPr>
          <a:xfrm rot="21054230">
            <a:off x="6912886" y="6869000"/>
            <a:ext cx="4334892" cy="234964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図プレースホルダー 8"/>
          <p:cNvSpPr>
            <a:spLocks noGrp="1"/>
          </p:cNvSpPr>
          <p:nvPr>
            <p:ph type="pic" sz="quarter" idx="20" hasCustomPrompt="1"/>
          </p:nvPr>
        </p:nvSpPr>
        <p:spPr>
          <a:xfrm rot="21432298">
            <a:off x="6998580" y="6590958"/>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4" name="対角する 2 つの角を切り取った四角形 53"/>
          <p:cNvSpPr/>
          <p:nvPr userDrawn="1"/>
        </p:nvSpPr>
        <p:spPr>
          <a:xfrm rot="21054230">
            <a:off x="12385494" y="6853414"/>
            <a:ext cx="4334892" cy="234964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図プレースホルダー 8"/>
          <p:cNvSpPr>
            <a:spLocks noGrp="1"/>
          </p:cNvSpPr>
          <p:nvPr>
            <p:ph type="pic" sz="quarter" idx="21" hasCustomPrompt="1"/>
          </p:nvPr>
        </p:nvSpPr>
        <p:spPr>
          <a:xfrm rot="21432298">
            <a:off x="12471188" y="6575372"/>
            <a:ext cx="4434769" cy="2403227"/>
          </a:xfrm>
          <a:prstGeom prst="snip2DiagRect">
            <a:avLst/>
          </a:prstGeom>
          <a:solidFill>
            <a:schemeClr val="bg1">
              <a:lumMod val="95000"/>
            </a:schemeClr>
          </a:solidFill>
          <a:effectLst/>
        </p:spPr>
        <p:txBody>
          <a:bodyPr>
            <a:normAutofit/>
          </a:bodyPr>
          <a:lstStyle>
            <a:lvl1pPr>
              <a:defRPr sz="2400"/>
            </a:lvl1pPr>
          </a:lstStyle>
          <a:p>
            <a:r>
              <a:rPr lang="en-US" dirty="0" smtClean="0"/>
              <a:t>Add Image</a:t>
            </a:r>
            <a:endParaRPr lang="en-US" dirty="0"/>
          </a:p>
        </p:txBody>
      </p:sp>
      <p:sp>
        <p:nvSpPr>
          <p:cNvPr id="56" name="テキスト プレースホルダー 22"/>
          <p:cNvSpPr>
            <a:spLocks noGrp="1"/>
          </p:cNvSpPr>
          <p:nvPr>
            <p:ph type="body" sz="quarter" idx="13" hasCustomPrompt="1"/>
          </p:nvPr>
        </p:nvSpPr>
        <p:spPr>
          <a:xfrm>
            <a:off x="1466163" y="5215508"/>
            <a:ext cx="15381899"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2102232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3"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1+#ppt_w/2"/>
                                          </p:val>
                                        </p:tav>
                                        <p:tav tm="100000">
                                          <p:val>
                                            <p:strVal val="#ppt_x"/>
                                          </p:val>
                                        </p:tav>
                                      </p:tavLst>
                                    </p:anim>
                                    <p:anim calcmode="lin" valueType="num">
                                      <p:cBhvr additive="base">
                                        <p:cTn id="25" dur="500" fill="hold"/>
                                        <p:tgtEl>
                                          <p:spTgt spid="9"/>
                                        </p:tgtEl>
                                        <p:attrNameLst>
                                          <p:attrName>ppt_y</p:attrName>
                                        </p:attrNameLst>
                                      </p:cBhvr>
                                      <p:tavLst>
                                        <p:tav tm="0">
                                          <p:val>
                                            <p:strVal val="0-#ppt_h/2"/>
                                          </p:val>
                                        </p:tav>
                                        <p:tav tm="100000">
                                          <p:val>
                                            <p:strVal val="#ppt_y"/>
                                          </p:val>
                                        </p:tav>
                                      </p:tavLst>
                                    </p:anim>
                                  </p:childTnLst>
                                </p:cTn>
                              </p:par>
                              <p:par>
                                <p:cTn id="26" presetID="2" presetClass="entr" presetSubtype="8" decel="100000" fill="hold" grpId="0" nodeType="with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additive="base">
                                        <p:cTn id="28" dur="500" fill="hold"/>
                                        <p:tgtEl>
                                          <p:spTgt spid="7"/>
                                        </p:tgtEl>
                                        <p:attrNameLst>
                                          <p:attrName>ppt_x</p:attrName>
                                        </p:attrNameLst>
                                      </p:cBhvr>
                                      <p:tavLst>
                                        <p:tav tm="0">
                                          <p:val>
                                            <p:strVal val="0-#ppt_w/2"/>
                                          </p:val>
                                        </p:tav>
                                        <p:tav tm="100000">
                                          <p:val>
                                            <p:strVal val="#ppt_x"/>
                                          </p:val>
                                        </p:tav>
                                      </p:tavLst>
                                    </p:anim>
                                    <p:anim calcmode="lin" valueType="num">
                                      <p:cBhvr additive="base">
                                        <p:cTn id="29" dur="500" fill="hold"/>
                                        <p:tgtEl>
                                          <p:spTgt spid="7"/>
                                        </p:tgtEl>
                                        <p:attrNameLst>
                                          <p:attrName>ppt_y</p:attrName>
                                        </p:attrNameLst>
                                      </p:cBhvr>
                                      <p:tavLst>
                                        <p:tav tm="0">
                                          <p:val>
                                            <p:strVal val="#ppt_y"/>
                                          </p:val>
                                        </p:tav>
                                        <p:tav tm="100000">
                                          <p:val>
                                            <p:strVal val="#ppt_y"/>
                                          </p:val>
                                        </p:tav>
                                      </p:tavLst>
                                    </p:anim>
                                  </p:childTnLst>
                                </p:cTn>
                              </p:par>
                            </p:childTnLst>
                          </p:cTn>
                        </p:par>
                        <p:par>
                          <p:cTn id="30" fill="hold">
                            <p:stCondLst>
                              <p:cond delay="1250"/>
                            </p:stCondLst>
                            <p:childTnLst>
                              <p:par>
                                <p:cTn id="31" presetID="2" presetClass="entr" presetSubtype="3" decel="100000" fill="hold" grpId="0" nodeType="afterEffect">
                                  <p:stCondLst>
                                    <p:cond delay="0"/>
                                  </p:stCondLst>
                                  <p:childTnLst>
                                    <p:set>
                                      <p:cBhvr>
                                        <p:cTn id="32" dur="1" fill="hold">
                                          <p:stCondLst>
                                            <p:cond delay="0"/>
                                          </p:stCondLst>
                                        </p:cTn>
                                        <p:tgtEl>
                                          <p:spTgt spid="39"/>
                                        </p:tgtEl>
                                        <p:attrNameLst>
                                          <p:attrName>style.visibility</p:attrName>
                                        </p:attrNameLst>
                                      </p:cBhvr>
                                      <p:to>
                                        <p:strVal val="visible"/>
                                      </p:to>
                                    </p:set>
                                    <p:anim calcmode="lin" valueType="num">
                                      <p:cBhvr additive="base">
                                        <p:cTn id="33" dur="500" fill="hold"/>
                                        <p:tgtEl>
                                          <p:spTgt spid="39"/>
                                        </p:tgtEl>
                                        <p:attrNameLst>
                                          <p:attrName>ppt_x</p:attrName>
                                        </p:attrNameLst>
                                      </p:cBhvr>
                                      <p:tavLst>
                                        <p:tav tm="0">
                                          <p:val>
                                            <p:strVal val="1+#ppt_w/2"/>
                                          </p:val>
                                        </p:tav>
                                        <p:tav tm="100000">
                                          <p:val>
                                            <p:strVal val="#ppt_x"/>
                                          </p:val>
                                        </p:tav>
                                      </p:tavLst>
                                    </p:anim>
                                    <p:anim calcmode="lin" valueType="num">
                                      <p:cBhvr additive="base">
                                        <p:cTn id="34" dur="500" fill="hold"/>
                                        <p:tgtEl>
                                          <p:spTgt spid="39"/>
                                        </p:tgtEl>
                                        <p:attrNameLst>
                                          <p:attrName>ppt_y</p:attrName>
                                        </p:attrNameLst>
                                      </p:cBhvr>
                                      <p:tavLst>
                                        <p:tav tm="0">
                                          <p:val>
                                            <p:strVal val="0-#ppt_h/2"/>
                                          </p:val>
                                        </p:tav>
                                        <p:tav tm="100000">
                                          <p:val>
                                            <p:strVal val="#ppt_y"/>
                                          </p:val>
                                        </p:tav>
                                      </p:tavLst>
                                    </p:anim>
                                  </p:childTnLst>
                                </p:cTn>
                              </p:par>
                              <p:par>
                                <p:cTn id="35" presetID="2" presetClass="entr" presetSubtype="8" decel="100000" fill="hold" grpId="0" nodeType="withEffect">
                                  <p:stCondLst>
                                    <p:cond delay="0"/>
                                  </p:stCondLst>
                                  <p:childTnLst>
                                    <p:set>
                                      <p:cBhvr>
                                        <p:cTn id="36" dur="1" fill="hold">
                                          <p:stCondLst>
                                            <p:cond delay="0"/>
                                          </p:stCondLst>
                                        </p:cTn>
                                        <p:tgtEl>
                                          <p:spTgt spid="38"/>
                                        </p:tgtEl>
                                        <p:attrNameLst>
                                          <p:attrName>style.visibility</p:attrName>
                                        </p:attrNameLst>
                                      </p:cBhvr>
                                      <p:to>
                                        <p:strVal val="visible"/>
                                      </p:to>
                                    </p:set>
                                    <p:anim calcmode="lin" valueType="num">
                                      <p:cBhvr additive="base">
                                        <p:cTn id="37" dur="500" fill="hold"/>
                                        <p:tgtEl>
                                          <p:spTgt spid="38"/>
                                        </p:tgtEl>
                                        <p:attrNameLst>
                                          <p:attrName>ppt_x</p:attrName>
                                        </p:attrNameLst>
                                      </p:cBhvr>
                                      <p:tavLst>
                                        <p:tav tm="0">
                                          <p:val>
                                            <p:strVal val="0-#ppt_w/2"/>
                                          </p:val>
                                        </p:tav>
                                        <p:tav tm="100000">
                                          <p:val>
                                            <p:strVal val="#ppt_x"/>
                                          </p:val>
                                        </p:tav>
                                      </p:tavLst>
                                    </p:anim>
                                    <p:anim calcmode="lin" valueType="num">
                                      <p:cBhvr additive="base">
                                        <p:cTn id="38" dur="500" fill="hold"/>
                                        <p:tgtEl>
                                          <p:spTgt spid="38"/>
                                        </p:tgtEl>
                                        <p:attrNameLst>
                                          <p:attrName>ppt_y</p:attrName>
                                        </p:attrNameLst>
                                      </p:cBhvr>
                                      <p:tavLst>
                                        <p:tav tm="0">
                                          <p:val>
                                            <p:strVal val="#ppt_y"/>
                                          </p:val>
                                        </p:tav>
                                        <p:tav tm="100000">
                                          <p:val>
                                            <p:strVal val="#ppt_y"/>
                                          </p:val>
                                        </p:tav>
                                      </p:tavLst>
                                    </p:anim>
                                  </p:childTnLst>
                                </p:cTn>
                              </p:par>
                            </p:childTnLst>
                          </p:cTn>
                        </p:par>
                        <p:par>
                          <p:cTn id="39" fill="hold">
                            <p:stCondLst>
                              <p:cond delay="1750"/>
                            </p:stCondLst>
                            <p:childTnLst>
                              <p:par>
                                <p:cTn id="40" presetID="2" presetClass="entr" presetSubtype="3" decel="100000" fill="hold" grpId="0" nodeType="afterEffect">
                                  <p:stCondLst>
                                    <p:cond delay="0"/>
                                  </p:stCondLst>
                                  <p:childTnLst>
                                    <p:set>
                                      <p:cBhvr>
                                        <p:cTn id="41" dur="1" fill="hold">
                                          <p:stCondLst>
                                            <p:cond delay="0"/>
                                          </p:stCondLst>
                                        </p:cTn>
                                        <p:tgtEl>
                                          <p:spTgt spid="49"/>
                                        </p:tgtEl>
                                        <p:attrNameLst>
                                          <p:attrName>style.visibility</p:attrName>
                                        </p:attrNameLst>
                                      </p:cBhvr>
                                      <p:to>
                                        <p:strVal val="visible"/>
                                      </p:to>
                                    </p:set>
                                    <p:anim calcmode="lin" valueType="num">
                                      <p:cBhvr additive="base">
                                        <p:cTn id="42" dur="500" fill="hold"/>
                                        <p:tgtEl>
                                          <p:spTgt spid="49"/>
                                        </p:tgtEl>
                                        <p:attrNameLst>
                                          <p:attrName>ppt_x</p:attrName>
                                        </p:attrNameLst>
                                      </p:cBhvr>
                                      <p:tavLst>
                                        <p:tav tm="0">
                                          <p:val>
                                            <p:strVal val="1+#ppt_w/2"/>
                                          </p:val>
                                        </p:tav>
                                        <p:tav tm="100000">
                                          <p:val>
                                            <p:strVal val="#ppt_x"/>
                                          </p:val>
                                        </p:tav>
                                      </p:tavLst>
                                    </p:anim>
                                    <p:anim calcmode="lin" valueType="num">
                                      <p:cBhvr additive="base">
                                        <p:cTn id="43" dur="500" fill="hold"/>
                                        <p:tgtEl>
                                          <p:spTgt spid="49"/>
                                        </p:tgtEl>
                                        <p:attrNameLst>
                                          <p:attrName>ppt_y</p:attrName>
                                        </p:attrNameLst>
                                      </p:cBhvr>
                                      <p:tavLst>
                                        <p:tav tm="0">
                                          <p:val>
                                            <p:strVal val="0-#ppt_h/2"/>
                                          </p:val>
                                        </p:tav>
                                        <p:tav tm="100000">
                                          <p:val>
                                            <p:strVal val="#ppt_y"/>
                                          </p:val>
                                        </p:tav>
                                      </p:tavLst>
                                    </p:anim>
                                  </p:childTnLst>
                                </p:cTn>
                              </p:par>
                              <p:par>
                                <p:cTn id="44" presetID="2" presetClass="entr" presetSubtype="8" decel="100000" fill="hold" grpId="0" nodeType="withEffect">
                                  <p:stCondLst>
                                    <p:cond delay="0"/>
                                  </p:stCondLst>
                                  <p:childTnLst>
                                    <p:set>
                                      <p:cBhvr>
                                        <p:cTn id="45" dur="1" fill="hold">
                                          <p:stCondLst>
                                            <p:cond delay="0"/>
                                          </p:stCondLst>
                                        </p:cTn>
                                        <p:tgtEl>
                                          <p:spTgt spid="40"/>
                                        </p:tgtEl>
                                        <p:attrNameLst>
                                          <p:attrName>style.visibility</p:attrName>
                                        </p:attrNameLst>
                                      </p:cBhvr>
                                      <p:to>
                                        <p:strVal val="visible"/>
                                      </p:to>
                                    </p:set>
                                    <p:anim calcmode="lin" valueType="num">
                                      <p:cBhvr additive="base">
                                        <p:cTn id="46" dur="500" fill="hold"/>
                                        <p:tgtEl>
                                          <p:spTgt spid="40"/>
                                        </p:tgtEl>
                                        <p:attrNameLst>
                                          <p:attrName>ppt_x</p:attrName>
                                        </p:attrNameLst>
                                      </p:cBhvr>
                                      <p:tavLst>
                                        <p:tav tm="0">
                                          <p:val>
                                            <p:strVal val="0-#ppt_w/2"/>
                                          </p:val>
                                        </p:tav>
                                        <p:tav tm="100000">
                                          <p:val>
                                            <p:strVal val="#ppt_x"/>
                                          </p:val>
                                        </p:tav>
                                      </p:tavLst>
                                    </p:anim>
                                    <p:anim calcmode="lin" valueType="num">
                                      <p:cBhvr additive="base">
                                        <p:cTn id="47" dur="500" fill="hold"/>
                                        <p:tgtEl>
                                          <p:spTgt spid="40"/>
                                        </p:tgtEl>
                                        <p:attrNameLst>
                                          <p:attrName>ppt_y</p:attrName>
                                        </p:attrNameLst>
                                      </p:cBhvr>
                                      <p:tavLst>
                                        <p:tav tm="0">
                                          <p:val>
                                            <p:strVal val="#ppt_y"/>
                                          </p:val>
                                        </p:tav>
                                        <p:tav tm="100000">
                                          <p:val>
                                            <p:strVal val="#ppt_y"/>
                                          </p:val>
                                        </p:tav>
                                      </p:tavLst>
                                    </p:anim>
                                  </p:childTnLst>
                                </p:cTn>
                              </p:par>
                            </p:childTnLst>
                          </p:cTn>
                        </p:par>
                        <p:par>
                          <p:cTn id="48" fill="hold">
                            <p:stCondLst>
                              <p:cond delay="2250"/>
                            </p:stCondLst>
                            <p:childTnLst>
                              <p:par>
                                <p:cTn id="49" presetID="2" presetClass="entr" presetSubtype="3" decel="100000" fill="hold" grpId="0" nodeType="afterEffect">
                                  <p:stCondLst>
                                    <p:cond delay="0"/>
                                  </p:stCondLst>
                                  <p:childTnLst>
                                    <p:set>
                                      <p:cBhvr>
                                        <p:cTn id="50" dur="1" fill="hold">
                                          <p:stCondLst>
                                            <p:cond delay="0"/>
                                          </p:stCondLst>
                                        </p:cTn>
                                        <p:tgtEl>
                                          <p:spTgt spid="51"/>
                                        </p:tgtEl>
                                        <p:attrNameLst>
                                          <p:attrName>style.visibility</p:attrName>
                                        </p:attrNameLst>
                                      </p:cBhvr>
                                      <p:to>
                                        <p:strVal val="visible"/>
                                      </p:to>
                                    </p:set>
                                    <p:anim calcmode="lin" valueType="num">
                                      <p:cBhvr additive="base">
                                        <p:cTn id="51" dur="500" fill="hold"/>
                                        <p:tgtEl>
                                          <p:spTgt spid="51"/>
                                        </p:tgtEl>
                                        <p:attrNameLst>
                                          <p:attrName>ppt_x</p:attrName>
                                        </p:attrNameLst>
                                      </p:cBhvr>
                                      <p:tavLst>
                                        <p:tav tm="0">
                                          <p:val>
                                            <p:strVal val="1+#ppt_w/2"/>
                                          </p:val>
                                        </p:tav>
                                        <p:tav tm="100000">
                                          <p:val>
                                            <p:strVal val="#ppt_x"/>
                                          </p:val>
                                        </p:tav>
                                      </p:tavLst>
                                    </p:anim>
                                    <p:anim calcmode="lin" valueType="num">
                                      <p:cBhvr additive="base">
                                        <p:cTn id="52" dur="500" fill="hold"/>
                                        <p:tgtEl>
                                          <p:spTgt spid="51"/>
                                        </p:tgtEl>
                                        <p:attrNameLst>
                                          <p:attrName>ppt_y</p:attrName>
                                        </p:attrNameLst>
                                      </p:cBhvr>
                                      <p:tavLst>
                                        <p:tav tm="0">
                                          <p:val>
                                            <p:strVal val="0-#ppt_h/2"/>
                                          </p:val>
                                        </p:tav>
                                        <p:tav tm="100000">
                                          <p:val>
                                            <p:strVal val="#ppt_y"/>
                                          </p:val>
                                        </p:tav>
                                      </p:tavLst>
                                    </p:anim>
                                  </p:childTnLst>
                                </p:cTn>
                              </p:par>
                              <p:par>
                                <p:cTn id="53" presetID="2" presetClass="entr" presetSubtype="8" decel="100000" fill="hold" grpId="0"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500" fill="hold"/>
                                        <p:tgtEl>
                                          <p:spTgt spid="50"/>
                                        </p:tgtEl>
                                        <p:attrNameLst>
                                          <p:attrName>ppt_x</p:attrName>
                                        </p:attrNameLst>
                                      </p:cBhvr>
                                      <p:tavLst>
                                        <p:tav tm="0">
                                          <p:val>
                                            <p:strVal val="0-#ppt_w/2"/>
                                          </p:val>
                                        </p:tav>
                                        <p:tav tm="100000">
                                          <p:val>
                                            <p:strVal val="#ppt_x"/>
                                          </p:val>
                                        </p:tav>
                                      </p:tavLst>
                                    </p:anim>
                                    <p:anim calcmode="lin" valueType="num">
                                      <p:cBhvr additive="base">
                                        <p:cTn id="56" dur="500" fill="hold"/>
                                        <p:tgtEl>
                                          <p:spTgt spid="50"/>
                                        </p:tgtEl>
                                        <p:attrNameLst>
                                          <p:attrName>ppt_y</p:attrName>
                                        </p:attrNameLst>
                                      </p:cBhvr>
                                      <p:tavLst>
                                        <p:tav tm="0">
                                          <p:val>
                                            <p:strVal val="#ppt_y"/>
                                          </p:val>
                                        </p:tav>
                                        <p:tav tm="100000">
                                          <p:val>
                                            <p:strVal val="#ppt_y"/>
                                          </p:val>
                                        </p:tav>
                                      </p:tavLst>
                                    </p:anim>
                                  </p:childTnLst>
                                </p:cTn>
                              </p:par>
                            </p:childTnLst>
                          </p:cTn>
                        </p:par>
                        <p:par>
                          <p:cTn id="57" fill="hold">
                            <p:stCondLst>
                              <p:cond delay="2750"/>
                            </p:stCondLst>
                            <p:childTnLst>
                              <p:par>
                                <p:cTn id="58" presetID="2" presetClass="entr" presetSubtype="3" decel="100000" fill="hold" grpId="0" nodeType="afterEffect">
                                  <p:stCondLst>
                                    <p:cond delay="0"/>
                                  </p:stCondLst>
                                  <p:childTnLst>
                                    <p:set>
                                      <p:cBhvr>
                                        <p:cTn id="59" dur="1" fill="hold">
                                          <p:stCondLst>
                                            <p:cond delay="0"/>
                                          </p:stCondLst>
                                        </p:cTn>
                                        <p:tgtEl>
                                          <p:spTgt spid="53"/>
                                        </p:tgtEl>
                                        <p:attrNameLst>
                                          <p:attrName>style.visibility</p:attrName>
                                        </p:attrNameLst>
                                      </p:cBhvr>
                                      <p:to>
                                        <p:strVal val="visible"/>
                                      </p:to>
                                    </p:set>
                                    <p:anim calcmode="lin" valueType="num">
                                      <p:cBhvr additive="base">
                                        <p:cTn id="60" dur="500" fill="hold"/>
                                        <p:tgtEl>
                                          <p:spTgt spid="53"/>
                                        </p:tgtEl>
                                        <p:attrNameLst>
                                          <p:attrName>ppt_x</p:attrName>
                                        </p:attrNameLst>
                                      </p:cBhvr>
                                      <p:tavLst>
                                        <p:tav tm="0">
                                          <p:val>
                                            <p:strVal val="1+#ppt_w/2"/>
                                          </p:val>
                                        </p:tav>
                                        <p:tav tm="100000">
                                          <p:val>
                                            <p:strVal val="#ppt_x"/>
                                          </p:val>
                                        </p:tav>
                                      </p:tavLst>
                                    </p:anim>
                                    <p:anim calcmode="lin" valueType="num">
                                      <p:cBhvr additive="base">
                                        <p:cTn id="61" dur="500" fill="hold"/>
                                        <p:tgtEl>
                                          <p:spTgt spid="53"/>
                                        </p:tgtEl>
                                        <p:attrNameLst>
                                          <p:attrName>ppt_y</p:attrName>
                                        </p:attrNameLst>
                                      </p:cBhvr>
                                      <p:tavLst>
                                        <p:tav tm="0">
                                          <p:val>
                                            <p:strVal val="0-#ppt_h/2"/>
                                          </p:val>
                                        </p:tav>
                                        <p:tav tm="100000">
                                          <p:val>
                                            <p:strVal val="#ppt_y"/>
                                          </p:val>
                                        </p:tav>
                                      </p:tavLst>
                                    </p:anim>
                                  </p:childTnLst>
                                </p:cTn>
                              </p:par>
                              <p:par>
                                <p:cTn id="62" presetID="2" presetClass="entr" presetSubtype="8" decel="100000" fill="hold" grpId="0" nodeType="withEffect">
                                  <p:stCondLst>
                                    <p:cond delay="0"/>
                                  </p:stCondLst>
                                  <p:childTnLst>
                                    <p:set>
                                      <p:cBhvr>
                                        <p:cTn id="63" dur="1" fill="hold">
                                          <p:stCondLst>
                                            <p:cond delay="0"/>
                                          </p:stCondLst>
                                        </p:cTn>
                                        <p:tgtEl>
                                          <p:spTgt spid="52"/>
                                        </p:tgtEl>
                                        <p:attrNameLst>
                                          <p:attrName>style.visibility</p:attrName>
                                        </p:attrNameLst>
                                      </p:cBhvr>
                                      <p:to>
                                        <p:strVal val="visible"/>
                                      </p:to>
                                    </p:set>
                                    <p:anim calcmode="lin" valueType="num">
                                      <p:cBhvr additive="base">
                                        <p:cTn id="64" dur="500" fill="hold"/>
                                        <p:tgtEl>
                                          <p:spTgt spid="52"/>
                                        </p:tgtEl>
                                        <p:attrNameLst>
                                          <p:attrName>ppt_x</p:attrName>
                                        </p:attrNameLst>
                                      </p:cBhvr>
                                      <p:tavLst>
                                        <p:tav tm="0">
                                          <p:val>
                                            <p:strVal val="0-#ppt_w/2"/>
                                          </p:val>
                                        </p:tav>
                                        <p:tav tm="100000">
                                          <p:val>
                                            <p:strVal val="#ppt_x"/>
                                          </p:val>
                                        </p:tav>
                                      </p:tavLst>
                                    </p:anim>
                                    <p:anim calcmode="lin" valueType="num">
                                      <p:cBhvr additive="base">
                                        <p:cTn id="65" dur="500" fill="hold"/>
                                        <p:tgtEl>
                                          <p:spTgt spid="52"/>
                                        </p:tgtEl>
                                        <p:attrNameLst>
                                          <p:attrName>ppt_y</p:attrName>
                                        </p:attrNameLst>
                                      </p:cBhvr>
                                      <p:tavLst>
                                        <p:tav tm="0">
                                          <p:val>
                                            <p:strVal val="#ppt_y"/>
                                          </p:val>
                                        </p:tav>
                                        <p:tav tm="100000">
                                          <p:val>
                                            <p:strVal val="#ppt_y"/>
                                          </p:val>
                                        </p:tav>
                                      </p:tavLst>
                                    </p:anim>
                                  </p:childTnLst>
                                </p:cTn>
                              </p:par>
                            </p:childTnLst>
                          </p:cTn>
                        </p:par>
                        <p:par>
                          <p:cTn id="66" fill="hold">
                            <p:stCondLst>
                              <p:cond delay="3250"/>
                            </p:stCondLst>
                            <p:childTnLst>
                              <p:par>
                                <p:cTn id="67" presetID="2" presetClass="entr" presetSubtype="3" decel="100000" fill="hold" grpId="0" nodeType="afterEffect">
                                  <p:stCondLst>
                                    <p:cond delay="0"/>
                                  </p:stCondLst>
                                  <p:childTnLst>
                                    <p:set>
                                      <p:cBhvr>
                                        <p:cTn id="68" dur="1" fill="hold">
                                          <p:stCondLst>
                                            <p:cond delay="0"/>
                                          </p:stCondLst>
                                        </p:cTn>
                                        <p:tgtEl>
                                          <p:spTgt spid="55"/>
                                        </p:tgtEl>
                                        <p:attrNameLst>
                                          <p:attrName>style.visibility</p:attrName>
                                        </p:attrNameLst>
                                      </p:cBhvr>
                                      <p:to>
                                        <p:strVal val="visible"/>
                                      </p:to>
                                    </p:set>
                                    <p:anim calcmode="lin" valueType="num">
                                      <p:cBhvr additive="base">
                                        <p:cTn id="69" dur="500" fill="hold"/>
                                        <p:tgtEl>
                                          <p:spTgt spid="55"/>
                                        </p:tgtEl>
                                        <p:attrNameLst>
                                          <p:attrName>ppt_x</p:attrName>
                                        </p:attrNameLst>
                                      </p:cBhvr>
                                      <p:tavLst>
                                        <p:tav tm="0">
                                          <p:val>
                                            <p:strVal val="1+#ppt_w/2"/>
                                          </p:val>
                                        </p:tav>
                                        <p:tav tm="100000">
                                          <p:val>
                                            <p:strVal val="#ppt_x"/>
                                          </p:val>
                                        </p:tav>
                                      </p:tavLst>
                                    </p:anim>
                                    <p:anim calcmode="lin" valueType="num">
                                      <p:cBhvr additive="base">
                                        <p:cTn id="70" dur="500" fill="hold"/>
                                        <p:tgtEl>
                                          <p:spTgt spid="55"/>
                                        </p:tgtEl>
                                        <p:attrNameLst>
                                          <p:attrName>ppt_y</p:attrName>
                                        </p:attrNameLst>
                                      </p:cBhvr>
                                      <p:tavLst>
                                        <p:tav tm="0">
                                          <p:val>
                                            <p:strVal val="0-#ppt_h/2"/>
                                          </p:val>
                                        </p:tav>
                                        <p:tav tm="100000">
                                          <p:val>
                                            <p:strVal val="#ppt_y"/>
                                          </p:val>
                                        </p:tav>
                                      </p:tavLst>
                                    </p:anim>
                                  </p:childTnLst>
                                </p:cTn>
                              </p:par>
                              <p:par>
                                <p:cTn id="71" presetID="2" presetClass="entr" presetSubtype="8" decel="100000" fill="hold" grpId="0" nodeType="withEffect">
                                  <p:stCondLst>
                                    <p:cond delay="0"/>
                                  </p:stCondLst>
                                  <p:childTnLst>
                                    <p:set>
                                      <p:cBhvr>
                                        <p:cTn id="72" dur="1" fill="hold">
                                          <p:stCondLst>
                                            <p:cond delay="0"/>
                                          </p:stCondLst>
                                        </p:cTn>
                                        <p:tgtEl>
                                          <p:spTgt spid="54"/>
                                        </p:tgtEl>
                                        <p:attrNameLst>
                                          <p:attrName>style.visibility</p:attrName>
                                        </p:attrNameLst>
                                      </p:cBhvr>
                                      <p:to>
                                        <p:strVal val="visible"/>
                                      </p:to>
                                    </p:set>
                                    <p:anim calcmode="lin" valueType="num">
                                      <p:cBhvr additive="base">
                                        <p:cTn id="73" dur="500" fill="hold"/>
                                        <p:tgtEl>
                                          <p:spTgt spid="54"/>
                                        </p:tgtEl>
                                        <p:attrNameLst>
                                          <p:attrName>ppt_x</p:attrName>
                                        </p:attrNameLst>
                                      </p:cBhvr>
                                      <p:tavLst>
                                        <p:tav tm="0">
                                          <p:val>
                                            <p:strVal val="0-#ppt_w/2"/>
                                          </p:val>
                                        </p:tav>
                                        <p:tav tm="100000">
                                          <p:val>
                                            <p:strVal val="#ppt_x"/>
                                          </p:val>
                                        </p:tav>
                                      </p:tavLst>
                                    </p:anim>
                                    <p:anim calcmode="lin" valueType="num">
                                      <p:cBhvr additive="base">
                                        <p:cTn id="74" dur="500" fill="hold"/>
                                        <p:tgtEl>
                                          <p:spTgt spid="54"/>
                                        </p:tgtEl>
                                        <p:attrNameLst>
                                          <p:attrName>ppt_y</p:attrName>
                                        </p:attrNameLst>
                                      </p:cBhvr>
                                      <p:tavLst>
                                        <p:tav tm="0">
                                          <p:val>
                                            <p:strVal val="#ppt_y"/>
                                          </p:val>
                                        </p:tav>
                                        <p:tav tm="100000">
                                          <p:val>
                                            <p:strVal val="#ppt_y"/>
                                          </p:val>
                                        </p:tav>
                                      </p:tavLst>
                                    </p:anim>
                                  </p:childTnLst>
                                </p:cTn>
                              </p:par>
                              <p:par>
                                <p:cTn id="75" presetID="2" presetClass="entr" presetSubtype="8" decel="100000" fill="hold" grpId="0" nodeType="withEffect">
                                  <p:stCondLst>
                                    <p:cond delay="500"/>
                                  </p:stCondLst>
                                  <p:iterate type="wd">
                                    <p:tmPct val="10000"/>
                                  </p:iterate>
                                  <p:childTnLst>
                                    <p:set>
                                      <p:cBhvr>
                                        <p:cTn id="76" dur="1" fill="hold">
                                          <p:stCondLst>
                                            <p:cond delay="0"/>
                                          </p:stCondLst>
                                        </p:cTn>
                                        <p:tgtEl>
                                          <p:spTgt spid="56">
                                            <p:txEl>
                                              <p:pRg st="0" end="0"/>
                                            </p:txEl>
                                          </p:spTgt>
                                        </p:tgtEl>
                                        <p:attrNameLst>
                                          <p:attrName>style.visibility</p:attrName>
                                        </p:attrNameLst>
                                      </p:cBhvr>
                                      <p:to>
                                        <p:strVal val="visible"/>
                                      </p:to>
                                    </p:set>
                                    <p:anim calcmode="lin" valueType="num">
                                      <p:cBhvr additive="base">
                                        <p:cTn id="77" dur="500" fill="hold"/>
                                        <p:tgtEl>
                                          <p:spTgt spid="56">
                                            <p:txEl>
                                              <p:pRg st="0" end="0"/>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5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7" grpId="0" animBg="1"/>
      <p:bldP spid="9" grpId="0" animBg="1"/>
      <p:bldP spid="38" grpId="0" animBg="1"/>
      <p:bldP spid="39" grpId="0" animBg="1"/>
      <p:bldP spid="40" grpId="0" animBg="1"/>
      <p:bldP spid="49" grpId="0" animBg="1"/>
      <p:bldP spid="50" grpId="0" animBg="1"/>
      <p:bldP spid="51" grpId="0" animBg="1"/>
      <p:bldP spid="52" grpId="0" animBg="1"/>
      <p:bldP spid="53" grpId="0" animBg="1"/>
      <p:bldP spid="54" grpId="0" animBg="1"/>
      <p:bldP spid="55" grpId="0" animBg="1"/>
      <p:bldP spid="56" grpId="0" build="p">
        <p:tmplLst>
          <p:tmpl lvl="1">
            <p:tnLst>
              <p:par>
                <p:cTn presetID="2" presetClass="entr" presetSubtype="8" decel="100000" fill="hold" nodeType="withEffect">
                  <p:stCondLst>
                    <p:cond delay="500"/>
                  </p:stCondLst>
                  <p:iterate type="wd">
                    <p:tmPct val="10000"/>
                  </p:iterate>
                  <p:childTnLst>
                    <p:set>
                      <p:cBhvr>
                        <p:cTn dur="1" fill="hold">
                          <p:stCondLst>
                            <p:cond delay="0"/>
                          </p:stCondLst>
                        </p:cTn>
                        <p:tgtEl>
                          <p:spTgt spid="56"/>
                        </p:tgtEl>
                        <p:attrNameLst>
                          <p:attrName>style.visibility</p:attrName>
                        </p:attrNameLst>
                      </p:cBhvr>
                      <p:to>
                        <p:strVal val="visible"/>
                      </p:to>
                    </p:set>
                    <p:anim calcmode="lin" valueType="num">
                      <p:cBhvr additive="base">
                        <p:cTn dur="500" fill="hold"/>
                        <p:tgtEl>
                          <p:spTgt spid="56"/>
                        </p:tgtEl>
                        <p:attrNameLst>
                          <p:attrName>ppt_x</p:attrName>
                        </p:attrNameLst>
                      </p:cBhvr>
                      <p:tavLst>
                        <p:tav tm="0">
                          <p:val>
                            <p:strVal val="0-#ppt_w/2"/>
                          </p:val>
                        </p:tav>
                        <p:tav tm="100000">
                          <p:val>
                            <p:strVal val="#ppt_x"/>
                          </p:val>
                        </p:tav>
                      </p:tavLst>
                    </p:anim>
                    <p:anim calcmode="lin" valueType="num">
                      <p:cBhvr additive="base">
                        <p:cTn dur="500" fill="hold"/>
                        <p:tgtEl>
                          <p:spTgt spid="5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 Graph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41" name="テキスト プレースホルダー 22"/>
          <p:cNvSpPr>
            <a:spLocks noGrp="1"/>
          </p:cNvSpPr>
          <p:nvPr>
            <p:ph type="body" sz="quarter" idx="13" hasCustomPrompt="1"/>
          </p:nvPr>
        </p:nvSpPr>
        <p:spPr>
          <a:xfrm>
            <a:off x="731911" y="6223620"/>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2" name="テキスト プレースホルダー 5"/>
          <p:cNvSpPr>
            <a:spLocks noGrp="1"/>
          </p:cNvSpPr>
          <p:nvPr>
            <p:ph type="body" sz="quarter" idx="14" hasCustomPrompt="1"/>
          </p:nvPr>
        </p:nvSpPr>
        <p:spPr>
          <a:xfrm>
            <a:off x="718270" y="6837434"/>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6" name="グラフ プレースホルダー 5"/>
          <p:cNvSpPr>
            <a:spLocks noGrp="1"/>
          </p:cNvSpPr>
          <p:nvPr>
            <p:ph type="chart" sz="quarter" idx="34" hasCustomPrompt="1"/>
          </p:nvPr>
        </p:nvSpPr>
        <p:spPr>
          <a:xfrm>
            <a:off x="718270" y="2407196"/>
            <a:ext cx="3816350" cy="3816350"/>
          </a:xfrm>
        </p:spPr>
        <p:txBody>
          <a:bodyPr>
            <a:normAutofit/>
          </a:bodyPr>
          <a:lstStyle>
            <a:lvl1pPr>
              <a:defRPr sz="2000"/>
            </a:lvl1pPr>
          </a:lstStyle>
          <a:p>
            <a:r>
              <a:rPr lang="en-US" dirty="0" smtClean="0"/>
              <a:t>Add Graph </a:t>
            </a:r>
            <a:endParaRPr lang="en-US" dirty="0"/>
          </a:p>
        </p:txBody>
      </p:sp>
      <p:sp>
        <p:nvSpPr>
          <p:cNvPr id="34" name="テキスト プレースホルダー 22"/>
          <p:cNvSpPr>
            <a:spLocks noGrp="1"/>
          </p:cNvSpPr>
          <p:nvPr>
            <p:ph type="body" sz="quarter" idx="35" hasCustomPrompt="1"/>
          </p:nvPr>
        </p:nvSpPr>
        <p:spPr>
          <a:xfrm>
            <a:off x="718270" y="3559324"/>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35" name="テキスト プレースホルダー 22"/>
          <p:cNvSpPr>
            <a:spLocks noGrp="1"/>
          </p:cNvSpPr>
          <p:nvPr>
            <p:ph type="body" sz="quarter" idx="36" hasCustomPrompt="1"/>
          </p:nvPr>
        </p:nvSpPr>
        <p:spPr>
          <a:xfrm>
            <a:off x="5052391" y="7051749"/>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6" name="テキスト プレースホルダー 5"/>
          <p:cNvSpPr>
            <a:spLocks noGrp="1"/>
          </p:cNvSpPr>
          <p:nvPr>
            <p:ph type="body" sz="quarter" idx="37" hasCustomPrompt="1"/>
          </p:nvPr>
        </p:nvSpPr>
        <p:spPr>
          <a:xfrm>
            <a:off x="5038750" y="7665563"/>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7" name="グラフ プレースホルダー 5"/>
          <p:cNvSpPr>
            <a:spLocks noGrp="1"/>
          </p:cNvSpPr>
          <p:nvPr>
            <p:ph type="chart" sz="quarter" idx="38" hasCustomPrompt="1"/>
          </p:nvPr>
        </p:nvSpPr>
        <p:spPr>
          <a:xfrm>
            <a:off x="5038750" y="3235325"/>
            <a:ext cx="3816350" cy="3816350"/>
          </a:xfrm>
        </p:spPr>
        <p:txBody>
          <a:bodyPr>
            <a:normAutofit/>
          </a:bodyPr>
          <a:lstStyle>
            <a:lvl1pPr>
              <a:defRPr sz="2000"/>
            </a:lvl1pPr>
          </a:lstStyle>
          <a:p>
            <a:r>
              <a:rPr lang="en-US" dirty="0" smtClean="0"/>
              <a:t>Add Graph </a:t>
            </a:r>
            <a:endParaRPr lang="en-US" dirty="0"/>
          </a:p>
        </p:txBody>
      </p:sp>
      <p:sp>
        <p:nvSpPr>
          <p:cNvPr id="38" name="テキスト プレースホルダー 22"/>
          <p:cNvSpPr>
            <a:spLocks noGrp="1"/>
          </p:cNvSpPr>
          <p:nvPr>
            <p:ph type="body" sz="quarter" idx="39" hasCustomPrompt="1"/>
          </p:nvPr>
        </p:nvSpPr>
        <p:spPr>
          <a:xfrm>
            <a:off x="5038750" y="4387453"/>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39" name="テキスト プレースホルダー 22"/>
          <p:cNvSpPr>
            <a:spLocks noGrp="1"/>
          </p:cNvSpPr>
          <p:nvPr>
            <p:ph type="body" sz="quarter" idx="40" hasCustomPrompt="1"/>
          </p:nvPr>
        </p:nvSpPr>
        <p:spPr>
          <a:xfrm>
            <a:off x="9372871" y="6511652"/>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40" name="テキスト プレースホルダー 5"/>
          <p:cNvSpPr>
            <a:spLocks noGrp="1"/>
          </p:cNvSpPr>
          <p:nvPr>
            <p:ph type="body" sz="quarter" idx="41" hasCustomPrompt="1"/>
          </p:nvPr>
        </p:nvSpPr>
        <p:spPr>
          <a:xfrm>
            <a:off x="9359230" y="7125466"/>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49" name="グラフ プレースホルダー 5"/>
          <p:cNvSpPr>
            <a:spLocks noGrp="1"/>
          </p:cNvSpPr>
          <p:nvPr>
            <p:ph type="chart" sz="quarter" idx="42" hasCustomPrompt="1"/>
          </p:nvPr>
        </p:nvSpPr>
        <p:spPr>
          <a:xfrm>
            <a:off x="9359230" y="2695228"/>
            <a:ext cx="3816350" cy="3816350"/>
          </a:xfrm>
        </p:spPr>
        <p:txBody>
          <a:bodyPr>
            <a:normAutofit/>
          </a:bodyPr>
          <a:lstStyle>
            <a:lvl1pPr>
              <a:defRPr sz="2000"/>
            </a:lvl1pPr>
          </a:lstStyle>
          <a:p>
            <a:r>
              <a:rPr lang="en-US" dirty="0" smtClean="0"/>
              <a:t>Add Graph </a:t>
            </a:r>
            <a:endParaRPr lang="en-US" dirty="0"/>
          </a:p>
        </p:txBody>
      </p:sp>
      <p:sp>
        <p:nvSpPr>
          <p:cNvPr id="50" name="テキスト プレースホルダー 22"/>
          <p:cNvSpPr>
            <a:spLocks noGrp="1"/>
          </p:cNvSpPr>
          <p:nvPr>
            <p:ph type="body" sz="quarter" idx="43" hasCustomPrompt="1"/>
          </p:nvPr>
        </p:nvSpPr>
        <p:spPr>
          <a:xfrm>
            <a:off x="9359230" y="3847356"/>
            <a:ext cx="3819948" cy="1440160"/>
          </a:xfrm>
        </p:spPr>
        <p:txBody>
          <a:bodyPr anchor="ctr">
            <a:noAutofit/>
          </a:bodyPr>
          <a:lstStyle>
            <a:lvl1pPr algn="ctr">
              <a:defRPr sz="9600">
                <a:latin typeface="+mj-lt"/>
              </a:defRPr>
            </a:lvl1pPr>
          </a:lstStyle>
          <a:p>
            <a:pPr lvl="0"/>
            <a:r>
              <a:rPr lang="en-US" dirty="0" smtClean="0"/>
              <a:t>00</a:t>
            </a:r>
            <a:endParaRPr lang="en-US" dirty="0"/>
          </a:p>
        </p:txBody>
      </p:sp>
      <p:sp>
        <p:nvSpPr>
          <p:cNvPr id="51" name="テキスト プレースホルダー 22"/>
          <p:cNvSpPr>
            <a:spLocks noGrp="1"/>
          </p:cNvSpPr>
          <p:nvPr>
            <p:ph type="body" sz="quarter" idx="44" hasCustomPrompt="1"/>
          </p:nvPr>
        </p:nvSpPr>
        <p:spPr>
          <a:xfrm>
            <a:off x="13731073" y="7663780"/>
            <a:ext cx="3819948"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52" name="テキスト プレースホルダー 5"/>
          <p:cNvSpPr>
            <a:spLocks noGrp="1"/>
          </p:cNvSpPr>
          <p:nvPr>
            <p:ph type="body" sz="quarter" idx="45" hasCustomPrompt="1"/>
          </p:nvPr>
        </p:nvSpPr>
        <p:spPr>
          <a:xfrm>
            <a:off x="13717432" y="8277594"/>
            <a:ext cx="3850710" cy="1265126"/>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53" name="グラフ プレースホルダー 5"/>
          <p:cNvSpPr>
            <a:spLocks noGrp="1"/>
          </p:cNvSpPr>
          <p:nvPr>
            <p:ph type="chart" sz="quarter" idx="46" hasCustomPrompt="1"/>
          </p:nvPr>
        </p:nvSpPr>
        <p:spPr>
          <a:xfrm>
            <a:off x="13717432" y="3847356"/>
            <a:ext cx="3816350" cy="3816350"/>
          </a:xfrm>
        </p:spPr>
        <p:txBody>
          <a:bodyPr>
            <a:normAutofit/>
          </a:bodyPr>
          <a:lstStyle>
            <a:lvl1pPr>
              <a:defRPr sz="2000"/>
            </a:lvl1pPr>
          </a:lstStyle>
          <a:p>
            <a:r>
              <a:rPr lang="en-US" dirty="0" smtClean="0"/>
              <a:t>Add Graph </a:t>
            </a:r>
            <a:endParaRPr lang="en-US" dirty="0"/>
          </a:p>
        </p:txBody>
      </p:sp>
      <p:sp>
        <p:nvSpPr>
          <p:cNvPr id="54" name="テキスト プレースホルダー 22"/>
          <p:cNvSpPr>
            <a:spLocks noGrp="1"/>
          </p:cNvSpPr>
          <p:nvPr>
            <p:ph type="body" sz="quarter" idx="47" hasCustomPrompt="1"/>
          </p:nvPr>
        </p:nvSpPr>
        <p:spPr>
          <a:xfrm>
            <a:off x="13717432" y="4999484"/>
            <a:ext cx="3819948" cy="1440160"/>
          </a:xfrm>
        </p:spPr>
        <p:txBody>
          <a:bodyPr anchor="ctr">
            <a:noAutofit/>
          </a:bodyPr>
          <a:lstStyle>
            <a:lvl1pPr algn="ctr">
              <a:defRPr sz="9600">
                <a:latin typeface="+mj-lt"/>
              </a:defRPr>
            </a:lvl1pPr>
          </a:lstStyle>
          <a:p>
            <a:pPr lvl="0"/>
            <a:r>
              <a:rPr lang="en-US" dirty="0" smtClean="0"/>
              <a:t>00</a:t>
            </a:r>
            <a:endParaRPr lang="en-US" dirty="0"/>
          </a:p>
        </p:txBody>
      </p:sp>
    </p:spTree>
    <p:extLst>
      <p:ext uri="{BB962C8B-B14F-4D97-AF65-F5344CB8AC3E}">
        <p14:creationId xmlns:p14="http://schemas.microsoft.com/office/powerpoint/2010/main" val="209912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1" presetClass="entr" presetSubtype="1"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heel(1)">
                                      <p:cBhvr>
                                        <p:cTn id="24" dur="1000"/>
                                        <p:tgtEl>
                                          <p:spTgt spid="6"/>
                                        </p:tgtEl>
                                      </p:cBhvr>
                                    </p:animEffect>
                                  </p:childTnLst>
                                </p:cTn>
                              </p:par>
                              <p:par>
                                <p:cTn id="25" presetID="2" presetClass="entr" presetSubtype="4" decel="100000" fill="hold" grpId="0" nodeType="withEffect">
                                  <p:stCondLst>
                                    <p:cond delay="500"/>
                                  </p:stCondLst>
                                  <p:childTnLst>
                                    <p:set>
                                      <p:cBhvr>
                                        <p:cTn id="26" dur="1" fill="hold">
                                          <p:stCondLst>
                                            <p:cond delay="0"/>
                                          </p:stCondLst>
                                        </p:cTn>
                                        <p:tgtEl>
                                          <p:spTgt spid="34">
                                            <p:txEl>
                                              <p:pRg st="0" end="0"/>
                                            </p:txEl>
                                          </p:spTgt>
                                        </p:tgtEl>
                                        <p:attrNameLst>
                                          <p:attrName>style.visibility</p:attrName>
                                        </p:attrNameLst>
                                      </p:cBhvr>
                                      <p:to>
                                        <p:strVal val="visible"/>
                                      </p:to>
                                    </p:set>
                                    <p:anim calcmode="lin" valueType="num">
                                      <p:cBhvr additive="base">
                                        <p:cTn id="27"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par>
                          <p:cTn id="29" fill="hold">
                            <p:stCondLst>
                              <p:cond delay="1750"/>
                            </p:stCondLst>
                            <p:childTnLst>
                              <p:par>
                                <p:cTn id="30" presetID="2" presetClass="entr" presetSubtype="8" decel="100000" fill="hold" grpId="0" nodeType="afterEffect">
                                  <p:stCondLst>
                                    <p:cond delay="0"/>
                                  </p:stCondLst>
                                  <p:childTnLst>
                                    <p:set>
                                      <p:cBhvr>
                                        <p:cTn id="31" dur="1" fill="hold">
                                          <p:stCondLst>
                                            <p:cond delay="0"/>
                                          </p:stCondLst>
                                        </p:cTn>
                                        <p:tgtEl>
                                          <p:spTgt spid="41">
                                            <p:txEl>
                                              <p:pRg st="0" end="0"/>
                                            </p:txEl>
                                          </p:spTgt>
                                        </p:tgtEl>
                                        <p:attrNameLst>
                                          <p:attrName>style.visibility</p:attrName>
                                        </p:attrNameLst>
                                      </p:cBhvr>
                                      <p:to>
                                        <p:strVal val="visible"/>
                                      </p:to>
                                    </p:set>
                                    <p:anim calcmode="lin" valueType="num">
                                      <p:cBhvr additive="base">
                                        <p:cTn id="32" dur="500" fill="hold"/>
                                        <p:tgtEl>
                                          <p:spTgt spid="41">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41">
                                            <p:txEl>
                                              <p:pRg st="0" end="0"/>
                                            </p:txEl>
                                          </p:spTgt>
                                        </p:tgtEl>
                                        <p:attrNameLst>
                                          <p:attrName>ppt_y</p:attrName>
                                        </p:attrNameLst>
                                      </p:cBhvr>
                                      <p:tavLst>
                                        <p:tav tm="0">
                                          <p:val>
                                            <p:strVal val="#ppt_y"/>
                                          </p:val>
                                        </p:tav>
                                        <p:tav tm="100000">
                                          <p:val>
                                            <p:strVal val="#ppt_y"/>
                                          </p:val>
                                        </p:tav>
                                      </p:tavLst>
                                    </p:anim>
                                  </p:childTnLst>
                                </p:cTn>
                              </p:par>
                              <p:par>
                                <p:cTn id="34" presetID="2" presetClass="entr" presetSubtype="4" decel="100000" fill="hold" grpId="0" nodeType="withEffect">
                                  <p:stCondLst>
                                    <p:cond delay="0"/>
                                  </p:stCondLst>
                                  <p:childTnLst>
                                    <p:set>
                                      <p:cBhvr>
                                        <p:cTn id="35" dur="1" fill="hold">
                                          <p:stCondLst>
                                            <p:cond delay="0"/>
                                          </p:stCondLst>
                                        </p:cTn>
                                        <p:tgtEl>
                                          <p:spTgt spid="42">
                                            <p:txEl>
                                              <p:pRg st="0" end="0"/>
                                            </p:txEl>
                                          </p:spTgt>
                                        </p:tgtEl>
                                        <p:attrNameLst>
                                          <p:attrName>style.visibility</p:attrName>
                                        </p:attrNameLst>
                                      </p:cBhvr>
                                      <p:to>
                                        <p:strVal val="visible"/>
                                      </p:to>
                                    </p:set>
                                    <p:anim calcmode="lin" valueType="num">
                                      <p:cBhvr additive="base">
                                        <p:cTn id="36" dur="500" fill="hold"/>
                                        <p:tgtEl>
                                          <p:spTgt spid="42">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42">
                                            <p:txEl>
                                              <p:pRg st="0" end="0"/>
                                            </p:txEl>
                                          </p:spTgt>
                                        </p:tgtEl>
                                        <p:attrNameLst>
                                          <p:attrName>ppt_y</p:attrName>
                                        </p:attrNameLst>
                                      </p:cBhvr>
                                      <p:tavLst>
                                        <p:tav tm="0">
                                          <p:val>
                                            <p:strVal val="1+#ppt_h/2"/>
                                          </p:val>
                                        </p:tav>
                                        <p:tav tm="100000">
                                          <p:val>
                                            <p:strVal val="#ppt_y"/>
                                          </p:val>
                                        </p:tav>
                                      </p:tavLst>
                                    </p:anim>
                                  </p:childTnLst>
                                </p:cTn>
                              </p:par>
                            </p:childTnLst>
                          </p:cTn>
                        </p:par>
                        <p:par>
                          <p:cTn id="38" fill="hold">
                            <p:stCondLst>
                              <p:cond delay="2250"/>
                            </p:stCondLst>
                            <p:childTnLst>
                              <p:par>
                                <p:cTn id="39" presetID="21" presetClass="entr" presetSubtype="1" fill="hold" grpId="0" nodeType="after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wheel(1)">
                                      <p:cBhvr>
                                        <p:cTn id="41" dur="1000"/>
                                        <p:tgtEl>
                                          <p:spTgt spid="37"/>
                                        </p:tgtEl>
                                      </p:cBhvr>
                                    </p:animEffect>
                                  </p:childTnLst>
                                </p:cTn>
                              </p:par>
                              <p:par>
                                <p:cTn id="42" presetID="2" presetClass="entr" presetSubtype="4" decel="100000" fill="hold" grpId="0" nodeType="withEffect">
                                  <p:stCondLst>
                                    <p:cond delay="500"/>
                                  </p:stCondLst>
                                  <p:childTnLst>
                                    <p:set>
                                      <p:cBhvr>
                                        <p:cTn id="43" dur="1" fill="hold">
                                          <p:stCondLst>
                                            <p:cond delay="0"/>
                                          </p:stCondLst>
                                        </p:cTn>
                                        <p:tgtEl>
                                          <p:spTgt spid="38">
                                            <p:txEl>
                                              <p:pRg st="0" end="0"/>
                                            </p:txEl>
                                          </p:spTgt>
                                        </p:tgtEl>
                                        <p:attrNameLst>
                                          <p:attrName>style.visibility</p:attrName>
                                        </p:attrNameLst>
                                      </p:cBhvr>
                                      <p:to>
                                        <p:strVal val="visible"/>
                                      </p:to>
                                    </p:set>
                                    <p:anim calcmode="lin" valueType="num">
                                      <p:cBhvr additive="base">
                                        <p:cTn id="44" dur="500" fill="hold"/>
                                        <p:tgtEl>
                                          <p:spTgt spid="38">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8">
                                            <p:txEl>
                                              <p:pRg st="0" end="0"/>
                                            </p:txEl>
                                          </p:spTgt>
                                        </p:tgtEl>
                                        <p:attrNameLst>
                                          <p:attrName>ppt_y</p:attrName>
                                        </p:attrNameLst>
                                      </p:cBhvr>
                                      <p:tavLst>
                                        <p:tav tm="0">
                                          <p:val>
                                            <p:strVal val="1+#ppt_h/2"/>
                                          </p:val>
                                        </p:tav>
                                        <p:tav tm="100000">
                                          <p:val>
                                            <p:strVal val="#ppt_y"/>
                                          </p:val>
                                        </p:tav>
                                      </p:tavLst>
                                    </p:anim>
                                  </p:childTnLst>
                                </p:cTn>
                              </p:par>
                            </p:childTnLst>
                          </p:cTn>
                        </p:par>
                        <p:par>
                          <p:cTn id="46" fill="hold">
                            <p:stCondLst>
                              <p:cond delay="3250"/>
                            </p:stCondLst>
                            <p:childTnLst>
                              <p:par>
                                <p:cTn id="47" presetID="2" presetClass="entr" presetSubtype="8" decel="100000" fill="hold" grpId="0" nodeType="afterEffect">
                                  <p:stCondLst>
                                    <p:cond delay="0"/>
                                  </p:stCondLst>
                                  <p:childTnLst>
                                    <p:set>
                                      <p:cBhvr>
                                        <p:cTn id="48" dur="1" fill="hold">
                                          <p:stCondLst>
                                            <p:cond delay="0"/>
                                          </p:stCondLst>
                                        </p:cTn>
                                        <p:tgtEl>
                                          <p:spTgt spid="35">
                                            <p:txEl>
                                              <p:pRg st="0" end="0"/>
                                            </p:txEl>
                                          </p:spTgt>
                                        </p:tgtEl>
                                        <p:attrNameLst>
                                          <p:attrName>style.visibility</p:attrName>
                                        </p:attrNameLst>
                                      </p:cBhvr>
                                      <p:to>
                                        <p:strVal val="visible"/>
                                      </p:to>
                                    </p:set>
                                    <p:anim calcmode="lin" valueType="num">
                                      <p:cBhvr additive="base">
                                        <p:cTn id="49" dur="500" fill="hold"/>
                                        <p:tgtEl>
                                          <p:spTgt spid="35">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5">
                                            <p:txEl>
                                              <p:pRg st="0" end="0"/>
                                            </p:txEl>
                                          </p:spTgt>
                                        </p:tgtEl>
                                        <p:attrNameLst>
                                          <p:attrName>ppt_y</p:attrName>
                                        </p:attrNameLst>
                                      </p:cBhvr>
                                      <p:tavLst>
                                        <p:tav tm="0">
                                          <p:val>
                                            <p:strVal val="#ppt_y"/>
                                          </p:val>
                                        </p:tav>
                                        <p:tav tm="100000">
                                          <p:val>
                                            <p:strVal val="#ppt_y"/>
                                          </p:val>
                                        </p:tav>
                                      </p:tavLst>
                                    </p:anim>
                                  </p:childTnLst>
                                </p:cTn>
                              </p:par>
                              <p:par>
                                <p:cTn id="51" presetID="2" presetClass="entr" presetSubtype="4" decel="100000" fill="hold" grpId="0" nodeType="withEffect">
                                  <p:stCondLst>
                                    <p:cond delay="0"/>
                                  </p:stCondLst>
                                  <p:childTnLst>
                                    <p:set>
                                      <p:cBhvr>
                                        <p:cTn id="52" dur="1" fill="hold">
                                          <p:stCondLst>
                                            <p:cond delay="0"/>
                                          </p:stCondLst>
                                        </p:cTn>
                                        <p:tgtEl>
                                          <p:spTgt spid="36">
                                            <p:txEl>
                                              <p:pRg st="0" end="0"/>
                                            </p:txEl>
                                          </p:spTgt>
                                        </p:tgtEl>
                                        <p:attrNameLst>
                                          <p:attrName>style.visibility</p:attrName>
                                        </p:attrNameLst>
                                      </p:cBhvr>
                                      <p:to>
                                        <p:strVal val="visible"/>
                                      </p:to>
                                    </p:set>
                                    <p:anim calcmode="lin" valueType="num">
                                      <p:cBhvr additive="base">
                                        <p:cTn id="53"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par>
                          <p:cTn id="55" fill="hold">
                            <p:stCondLst>
                              <p:cond delay="3750"/>
                            </p:stCondLst>
                            <p:childTnLst>
                              <p:par>
                                <p:cTn id="56" presetID="21" presetClass="entr" presetSubtype="1" fill="hold" grpId="0" nodeType="afterEffect">
                                  <p:stCondLst>
                                    <p:cond delay="0"/>
                                  </p:stCondLst>
                                  <p:childTnLst>
                                    <p:set>
                                      <p:cBhvr>
                                        <p:cTn id="57" dur="1" fill="hold">
                                          <p:stCondLst>
                                            <p:cond delay="0"/>
                                          </p:stCondLst>
                                        </p:cTn>
                                        <p:tgtEl>
                                          <p:spTgt spid="49"/>
                                        </p:tgtEl>
                                        <p:attrNameLst>
                                          <p:attrName>style.visibility</p:attrName>
                                        </p:attrNameLst>
                                      </p:cBhvr>
                                      <p:to>
                                        <p:strVal val="visible"/>
                                      </p:to>
                                    </p:set>
                                    <p:animEffect transition="in" filter="wheel(1)">
                                      <p:cBhvr>
                                        <p:cTn id="58" dur="1000"/>
                                        <p:tgtEl>
                                          <p:spTgt spid="49"/>
                                        </p:tgtEl>
                                      </p:cBhvr>
                                    </p:animEffect>
                                  </p:childTnLst>
                                </p:cTn>
                              </p:par>
                              <p:par>
                                <p:cTn id="59" presetID="2" presetClass="entr" presetSubtype="4" decel="100000" fill="hold" grpId="0" nodeType="withEffect">
                                  <p:stCondLst>
                                    <p:cond delay="500"/>
                                  </p:stCondLst>
                                  <p:childTnLst>
                                    <p:set>
                                      <p:cBhvr>
                                        <p:cTn id="60" dur="1" fill="hold">
                                          <p:stCondLst>
                                            <p:cond delay="0"/>
                                          </p:stCondLst>
                                        </p:cTn>
                                        <p:tgtEl>
                                          <p:spTgt spid="50">
                                            <p:txEl>
                                              <p:pRg st="0" end="0"/>
                                            </p:txEl>
                                          </p:spTgt>
                                        </p:tgtEl>
                                        <p:attrNameLst>
                                          <p:attrName>style.visibility</p:attrName>
                                        </p:attrNameLst>
                                      </p:cBhvr>
                                      <p:to>
                                        <p:strVal val="visible"/>
                                      </p:to>
                                    </p:set>
                                    <p:anim calcmode="lin" valueType="num">
                                      <p:cBhvr additive="base">
                                        <p:cTn id="61" dur="500" fill="hold"/>
                                        <p:tgtEl>
                                          <p:spTgt spid="50">
                                            <p:txEl>
                                              <p:pRg st="0" end="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50">
                                            <p:txEl>
                                              <p:pRg st="0" end="0"/>
                                            </p:txEl>
                                          </p:spTgt>
                                        </p:tgtEl>
                                        <p:attrNameLst>
                                          <p:attrName>ppt_y</p:attrName>
                                        </p:attrNameLst>
                                      </p:cBhvr>
                                      <p:tavLst>
                                        <p:tav tm="0">
                                          <p:val>
                                            <p:strVal val="1+#ppt_h/2"/>
                                          </p:val>
                                        </p:tav>
                                        <p:tav tm="100000">
                                          <p:val>
                                            <p:strVal val="#ppt_y"/>
                                          </p:val>
                                        </p:tav>
                                      </p:tavLst>
                                    </p:anim>
                                  </p:childTnLst>
                                </p:cTn>
                              </p:par>
                            </p:childTnLst>
                          </p:cTn>
                        </p:par>
                        <p:par>
                          <p:cTn id="63" fill="hold">
                            <p:stCondLst>
                              <p:cond delay="4750"/>
                            </p:stCondLst>
                            <p:childTnLst>
                              <p:par>
                                <p:cTn id="64" presetID="2" presetClass="entr" presetSubtype="8" decel="100000" fill="hold" grpId="0" nodeType="afterEffect">
                                  <p:stCondLst>
                                    <p:cond delay="0"/>
                                  </p:stCondLst>
                                  <p:childTnLst>
                                    <p:set>
                                      <p:cBhvr>
                                        <p:cTn id="65" dur="1" fill="hold">
                                          <p:stCondLst>
                                            <p:cond delay="0"/>
                                          </p:stCondLst>
                                        </p:cTn>
                                        <p:tgtEl>
                                          <p:spTgt spid="39">
                                            <p:txEl>
                                              <p:pRg st="0" end="0"/>
                                            </p:txEl>
                                          </p:spTgt>
                                        </p:tgtEl>
                                        <p:attrNameLst>
                                          <p:attrName>style.visibility</p:attrName>
                                        </p:attrNameLst>
                                      </p:cBhvr>
                                      <p:to>
                                        <p:strVal val="visible"/>
                                      </p:to>
                                    </p:set>
                                    <p:anim calcmode="lin" valueType="num">
                                      <p:cBhvr additive="base">
                                        <p:cTn id="66" dur="500" fill="hold"/>
                                        <p:tgtEl>
                                          <p:spTgt spid="39">
                                            <p:txEl>
                                              <p:pRg st="0" end="0"/>
                                            </p:txEl>
                                          </p:spTgt>
                                        </p:tgtEl>
                                        <p:attrNameLst>
                                          <p:attrName>ppt_x</p:attrName>
                                        </p:attrNameLst>
                                      </p:cBhvr>
                                      <p:tavLst>
                                        <p:tav tm="0">
                                          <p:val>
                                            <p:strVal val="0-#ppt_w/2"/>
                                          </p:val>
                                        </p:tav>
                                        <p:tav tm="100000">
                                          <p:val>
                                            <p:strVal val="#ppt_x"/>
                                          </p:val>
                                        </p:tav>
                                      </p:tavLst>
                                    </p:anim>
                                    <p:anim calcmode="lin" valueType="num">
                                      <p:cBhvr additive="base">
                                        <p:cTn id="67" dur="500" fill="hold"/>
                                        <p:tgtEl>
                                          <p:spTgt spid="39">
                                            <p:txEl>
                                              <p:pRg st="0" end="0"/>
                                            </p:txEl>
                                          </p:spTgt>
                                        </p:tgtEl>
                                        <p:attrNameLst>
                                          <p:attrName>ppt_y</p:attrName>
                                        </p:attrNameLst>
                                      </p:cBhvr>
                                      <p:tavLst>
                                        <p:tav tm="0">
                                          <p:val>
                                            <p:strVal val="#ppt_y"/>
                                          </p:val>
                                        </p:tav>
                                        <p:tav tm="100000">
                                          <p:val>
                                            <p:strVal val="#ppt_y"/>
                                          </p:val>
                                        </p:tav>
                                      </p:tavLst>
                                    </p:anim>
                                  </p:childTnLst>
                                </p:cTn>
                              </p:par>
                              <p:par>
                                <p:cTn id="68" presetID="2" presetClass="entr" presetSubtype="4" decel="100000" fill="hold" grpId="0" nodeType="withEffect">
                                  <p:stCondLst>
                                    <p:cond delay="0"/>
                                  </p:stCondLst>
                                  <p:childTnLst>
                                    <p:set>
                                      <p:cBhvr>
                                        <p:cTn id="69" dur="1" fill="hold">
                                          <p:stCondLst>
                                            <p:cond delay="0"/>
                                          </p:stCondLst>
                                        </p:cTn>
                                        <p:tgtEl>
                                          <p:spTgt spid="40">
                                            <p:txEl>
                                              <p:pRg st="0" end="0"/>
                                            </p:txEl>
                                          </p:spTgt>
                                        </p:tgtEl>
                                        <p:attrNameLst>
                                          <p:attrName>style.visibility</p:attrName>
                                        </p:attrNameLst>
                                      </p:cBhvr>
                                      <p:to>
                                        <p:strVal val="visible"/>
                                      </p:to>
                                    </p:set>
                                    <p:anim calcmode="lin" valueType="num">
                                      <p:cBhvr additive="base">
                                        <p:cTn id="70"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par>
                          <p:cTn id="72" fill="hold">
                            <p:stCondLst>
                              <p:cond delay="5250"/>
                            </p:stCondLst>
                            <p:childTnLst>
                              <p:par>
                                <p:cTn id="73" presetID="21" presetClass="entr" presetSubtype="1" fill="hold" grpId="0" nodeType="afterEffect">
                                  <p:stCondLst>
                                    <p:cond delay="0"/>
                                  </p:stCondLst>
                                  <p:childTnLst>
                                    <p:set>
                                      <p:cBhvr>
                                        <p:cTn id="74" dur="1" fill="hold">
                                          <p:stCondLst>
                                            <p:cond delay="0"/>
                                          </p:stCondLst>
                                        </p:cTn>
                                        <p:tgtEl>
                                          <p:spTgt spid="53"/>
                                        </p:tgtEl>
                                        <p:attrNameLst>
                                          <p:attrName>style.visibility</p:attrName>
                                        </p:attrNameLst>
                                      </p:cBhvr>
                                      <p:to>
                                        <p:strVal val="visible"/>
                                      </p:to>
                                    </p:set>
                                    <p:animEffect transition="in" filter="wheel(1)">
                                      <p:cBhvr>
                                        <p:cTn id="75" dur="1000"/>
                                        <p:tgtEl>
                                          <p:spTgt spid="53"/>
                                        </p:tgtEl>
                                      </p:cBhvr>
                                    </p:animEffect>
                                  </p:childTnLst>
                                </p:cTn>
                              </p:par>
                              <p:par>
                                <p:cTn id="76" presetID="2" presetClass="entr" presetSubtype="4" decel="100000" fill="hold" grpId="0" nodeType="withEffect">
                                  <p:stCondLst>
                                    <p:cond delay="500"/>
                                  </p:stCondLst>
                                  <p:childTnLst>
                                    <p:set>
                                      <p:cBhvr>
                                        <p:cTn id="77" dur="1" fill="hold">
                                          <p:stCondLst>
                                            <p:cond delay="0"/>
                                          </p:stCondLst>
                                        </p:cTn>
                                        <p:tgtEl>
                                          <p:spTgt spid="54">
                                            <p:txEl>
                                              <p:pRg st="0" end="0"/>
                                            </p:txEl>
                                          </p:spTgt>
                                        </p:tgtEl>
                                        <p:attrNameLst>
                                          <p:attrName>style.visibility</p:attrName>
                                        </p:attrNameLst>
                                      </p:cBhvr>
                                      <p:to>
                                        <p:strVal val="visible"/>
                                      </p:to>
                                    </p:set>
                                    <p:anim calcmode="lin" valueType="num">
                                      <p:cBhvr additive="base">
                                        <p:cTn id="78" dur="500" fill="hold"/>
                                        <p:tgtEl>
                                          <p:spTgt spid="54">
                                            <p:txEl>
                                              <p:pRg st="0" end="0"/>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54">
                                            <p:txEl>
                                              <p:pRg st="0" end="0"/>
                                            </p:txEl>
                                          </p:spTgt>
                                        </p:tgtEl>
                                        <p:attrNameLst>
                                          <p:attrName>ppt_y</p:attrName>
                                        </p:attrNameLst>
                                      </p:cBhvr>
                                      <p:tavLst>
                                        <p:tav tm="0">
                                          <p:val>
                                            <p:strVal val="1+#ppt_h/2"/>
                                          </p:val>
                                        </p:tav>
                                        <p:tav tm="100000">
                                          <p:val>
                                            <p:strVal val="#ppt_y"/>
                                          </p:val>
                                        </p:tav>
                                      </p:tavLst>
                                    </p:anim>
                                  </p:childTnLst>
                                </p:cTn>
                              </p:par>
                            </p:childTnLst>
                          </p:cTn>
                        </p:par>
                        <p:par>
                          <p:cTn id="80" fill="hold">
                            <p:stCondLst>
                              <p:cond delay="6250"/>
                            </p:stCondLst>
                            <p:childTnLst>
                              <p:par>
                                <p:cTn id="81" presetID="2" presetClass="entr" presetSubtype="8" decel="100000" fill="hold" grpId="0" nodeType="afterEffect">
                                  <p:stCondLst>
                                    <p:cond delay="0"/>
                                  </p:stCondLst>
                                  <p:childTnLst>
                                    <p:set>
                                      <p:cBhvr>
                                        <p:cTn id="82" dur="1" fill="hold">
                                          <p:stCondLst>
                                            <p:cond delay="0"/>
                                          </p:stCondLst>
                                        </p:cTn>
                                        <p:tgtEl>
                                          <p:spTgt spid="51">
                                            <p:txEl>
                                              <p:pRg st="0" end="0"/>
                                            </p:txEl>
                                          </p:spTgt>
                                        </p:tgtEl>
                                        <p:attrNameLst>
                                          <p:attrName>style.visibility</p:attrName>
                                        </p:attrNameLst>
                                      </p:cBhvr>
                                      <p:to>
                                        <p:strVal val="visible"/>
                                      </p:to>
                                    </p:set>
                                    <p:anim calcmode="lin" valueType="num">
                                      <p:cBhvr additive="base">
                                        <p:cTn id="83" dur="500" fill="hold"/>
                                        <p:tgtEl>
                                          <p:spTgt spid="51">
                                            <p:txEl>
                                              <p:pRg st="0" end="0"/>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51">
                                            <p:txEl>
                                              <p:pRg st="0" end="0"/>
                                            </p:txEl>
                                          </p:spTgt>
                                        </p:tgtEl>
                                        <p:attrNameLst>
                                          <p:attrName>ppt_y</p:attrName>
                                        </p:attrNameLst>
                                      </p:cBhvr>
                                      <p:tavLst>
                                        <p:tav tm="0">
                                          <p:val>
                                            <p:strVal val="#ppt_y"/>
                                          </p:val>
                                        </p:tav>
                                        <p:tav tm="100000">
                                          <p:val>
                                            <p:strVal val="#ppt_y"/>
                                          </p:val>
                                        </p:tav>
                                      </p:tavLst>
                                    </p:anim>
                                  </p:childTnLst>
                                </p:cTn>
                              </p:par>
                              <p:par>
                                <p:cTn id="85" presetID="2" presetClass="entr" presetSubtype="4" decel="100000" fill="hold" grpId="0" nodeType="withEffect">
                                  <p:stCondLst>
                                    <p:cond delay="0"/>
                                  </p:stCondLst>
                                  <p:childTnLst>
                                    <p:set>
                                      <p:cBhvr>
                                        <p:cTn id="86" dur="1" fill="hold">
                                          <p:stCondLst>
                                            <p:cond delay="0"/>
                                          </p:stCondLst>
                                        </p:cTn>
                                        <p:tgtEl>
                                          <p:spTgt spid="52">
                                            <p:txEl>
                                              <p:pRg st="0" end="0"/>
                                            </p:txEl>
                                          </p:spTgt>
                                        </p:tgtEl>
                                        <p:attrNameLst>
                                          <p:attrName>style.visibility</p:attrName>
                                        </p:attrNameLst>
                                      </p:cBhvr>
                                      <p:to>
                                        <p:strVal val="visible"/>
                                      </p:to>
                                    </p:set>
                                    <p:anim calcmode="lin" valueType="num">
                                      <p:cBhvr additive="base">
                                        <p:cTn id="87" dur="500" fill="hold"/>
                                        <p:tgtEl>
                                          <p:spTgt spid="52">
                                            <p:txEl>
                                              <p:pRg st="0" end="0"/>
                                            </p:txEl>
                                          </p:spTgt>
                                        </p:tgtEl>
                                        <p:attrNameLst>
                                          <p:attrName>ppt_x</p:attrName>
                                        </p:attrNameLst>
                                      </p:cBhvr>
                                      <p:tavLst>
                                        <p:tav tm="0">
                                          <p:val>
                                            <p:strVal val="#ppt_x"/>
                                          </p:val>
                                        </p:tav>
                                        <p:tav tm="100000">
                                          <p:val>
                                            <p:strVal val="#ppt_x"/>
                                          </p:val>
                                        </p:tav>
                                      </p:tavLst>
                                    </p:anim>
                                    <p:anim calcmode="lin" valueType="num">
                                      <p:cBhvr additive="base">
                                        <p:cTn id="88" dur="500" fill="hold"/>
                                        <p:tgtEl>
                                          <p:spTgt spid="5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1" grpId="0" build="p">
        <p:tmplLst>
          <p:tmpl lvl="1">
            <p:tnLst>
              <p:par>
                <p:cTn presetID="2" presetClass="entr" presetSubtype="8" decel="100000" fill="hold" nodeType="afterEffect">
                  <p:stCondLst>
                    <p:cond delay="0"/>
                  </p:stCondLst>
                  <p:childTnLst>
                    <p:set>
                      <p:cBhvr>
                        <p:cTn dur="1" fill="hold">
                          <p:stCondLst>
                            <p:cond delay="0"/>
                          </p:stCondLst>
                        </p:cTn>
                        <p:tgtEl>
                          <p:spTgt spid="41"/>
                        </p:tgtEl>
                        <p:attrNameLst>
                          <p:attrName>style.visibility</p:attrName>
                        </p:attrNameLst>
                      </p:cBhvr>
                      <p:to>
                        <p:strVal val="visible"/>
                      </p:to>
                    </p:set>
                    <p:anim calcmode="lin" valueType="num">
                      <p:cBhvr additive="base">
                        <p:cTn dur="500" fill="hold"/>
                        <p:tgtEl>
                          <p:spTgt spid="41"/>
                        </p:tgtEl>
                        <p:attrNameLst>
                          <p:attrName>ppt_x</p:attrName>
                        </p:attrNameLst>
                      </p:cBhvr>
                      <p:tavLst>
                        <p:tav tm="0">
                          <p:val>
                            <p:strVal val="0-#ppt_w/2"/>
                          </p:val>
                        </p:tav>
                        <p:tav tm="100000">
                          <p:val>
                            <p:strVal val="#ppt_x"/>
                          </p:val>
                        </p:tav>
                      </p:tavLst>
                    </p:anim>
                    <p:anim calcmode="lin" valueType="num">
                      <p:cBhvr additive="base">
                        <p:cTn dur="500" fill="hold"/>
                        <p:tgtEl>
                          <p:spTgt spid="41"/>
                        </p:tgtEl>
                        <p:attrNameLst>
                          <p:attrName>ppt_y</p:attrName>
                        </p:attrNameLst>
                      </p:cBhvr>
                      <p:tavLst>
                        <p:tav tm="0">
                          <p:val>
                            <p:strVal val="#ppt_y"/>
                          </p:val>
                        </p:tav>
                        <p:tav tm="100000">
                          <p:val>
                            <p:strVal val="#ppt_y"/>
                          </p:val>
                        </p:tav>
                      </p:tavLst>
                    </p:anim>
                  </p:childTnLst>
                </p:cTn>
              </p:par>
            </p:tnLst>
          </p:tmpl>
        </p:tmplLst>
      </p:bldP>
      <p:bldP spid="42" grpId="0" build="p">
        <p:tmplLst>
          <p:tmpl lvl="1">
            <p:tnLst>
              <p:par>
                <p:cTn presetID="2" presetClass="entr" presetSubtype="4" decel="100000" fill="hold" nodeType="withEffect">
                  <p:stCondLst>
                    <p:cond delay="0"/>
                  </p:stCondLst>
                  <p:childTnLst>
                    <p:set>
                      <p:cBhvr>
                        <p:cTn dur="1" fill="hold">
                          <p:stCondLst>
                            <p:cond delay="0"/>
                          </p:stCondLst>
                        </p:cTn>
                        <p:tgtEl>
                          <p:spTgt spid="42"/>
                        </p:tgtEl>
                        <p:attrNameLst>
                          <p:attrName>style.visibility</p:attrName>
                        </p:attrNameLst>
                      </p:cBhvr>
                      <p:to>
                        <p:strVal val="visible"/>
                      </p:to>
                    </p:set>
                    <p:anim calcmode="lin" valueType="num">
                      <p:cBhvr additive="base">
                        <p:cTn dur="500" fill="hold"/>
                        <p:tgtEl>
                          <p:spTgt spid="42"/>
                        </p:tgtEl>
                        <p:attrNameLst>
                          <p:attrName>ppt_x</p:attrName>
                        </p:attrNameLst>
                      </p:cBhvr>
                      <p:tavLst>
                        <p:tav tm="0">
                          <p:val>
                            <p:strVal val="#ppt_x"/>
                          </p:val>
                        </p:tav>
                        <p:tav tm="100000">
                          <p:val>
                            <p:strVal val="#ppt_x"/>
                          </p:val>
                        </p:tav>
                      </p:tavLst>
                    </p:anim>
                    <p:anim calcmode="lin" valueType="num">
                      <p:cBhvr additive="base">
                        <p:cTn dur="500" fill="hold"/>
                        <p:tgtEl>
                          <p:spTgt spid="42"/>
                        </p:tgtEl>
                        <p:attrNameLst>
                          <p:attrName>ppt_y</p:attrName>
                        </p:attrNameLst>
                      </p:cBhvr>
                      <p:tavLst>
                        <p:tav tm="0">
                          <p:val>
                            <p:strVal val="1+#ppt_h/2"/>
                          </p:val>
                        </p:tav>
                        <p:tav tm="100000">
                          <p:val>
                            <p:strVal val="#ppt_y"/>
                          </p:val>
                        </p:tav>
                      </p:tavLst>
                    </p:anim>
                  </p:childTnLst>
                </p:cTn>
              </p:par>
            </p:tnLst>
          </p:tmpl>
        </p:tmplLst>
      </p:bldP>
      <p:bldP spid="6" grpId="0"/>
      <p:bldP spid="34" grpId="0" build="p">
        <p:tmplLst>
          <p:tmpl lvl="1">
            <p:tnLst>
              <p:par>
                <p:cTn presetID="2" presetClass="entr" presetSubtype="4" decel="100000" fill="hold" nodeType="withEffect">
                  <p:stCondLst>
                    <p:cond delay="500"/>
                  </p:stCondLst>
                  <p:childTnLst>
                    <p:set>
                      <p:cBhvr>
                        <p:cTn dur="1" fill="hold">
                          <p:stCondLst>
                            <p:cond delay="0"/>
                          </p:stCondLst>
                        </p:cTn>
                        <p:tgtEl>
                          <p:spTgt spid="34"/>
                        </p:tgtEl>
                        <p:attrNameLst>
                          <p:attrName>style.visibility</p:attrName>
                        </p:attrNameLst>
                      </p:cBhvr>
                      <p:to>
                        <p:strVal val="visible"/>
                      </p:to>
                    </p:set>
                    <p:anim calcmode="lin" valueType="num">
                      <p:cBhvr additive="base">
                        <p:cTn dur="500" fill="hold"/>
                        <p:tgtEl>
                          <p:spTgt spid="34"/>
                        </p:tgtEl>
                        <p:attrNameLst>
                          <p:attrName>ppt_x</p:attrName>
                        </p:attrNameLst>
                      </p:cBhvr>
                      <p:tavLst>
                        <p:tav tm="0">
                          <p:val>
                            <p:strVal val="#ppt_x"/>
                          </p:val>
                        </p:tav>
                        <p:tav tm="100000">
                          <p:val>
                            <p:strVal val="#ppt_x"/>
                          </p:val>
                        </p:tav>
                      </p:tavLst>
                    </p:anim>
                    <p:anim calcmode="lin" valueType="num">
                      <p:cBhvr additive="base">
                        <p:cTn dur="500" fill="hold"/>
                        <p:tgtEl>
                          <p:spTgt spid="34"/>
                        </p:tgtEl>
                        <p:attrNameLst>
                          <p:attrName>ppt_y</p:attrName>
                        </p:attrNameLst>
                      </p:cBhvr>
                      <p:tavLst>
                        <p:tav tm="0">
                          <p:val>
                            <p:strVal val="1+#ppt_h/2"/>
                          </p:val>
                        </p:tav>
                        <p:tav tm="100000">
                          <p:val>
                            <p:strVal val="#ppt_y"/>
                          </p:val>
                        </p:tav>
                      </p:tavLst>
                    </p:anim>
                  </p:childTnLst>
                </p:cTn>
              </p:par>
            </p:tnLst>
          </p:tmpl>
        </p:tmplLst>
      </p:bldP>
      <p:bldP spid="35" grpId="0" build="p">
        <p:tmplLst>
          <p:tmpl lvl="1">
            <p:tnLst>
              <p:par>
                <p:cTn presetID="2" presetClass="entr" presetSubtype="8" decel="100000" fill="hold" nodeType="afterEffect">
                  <p:stCondLst>
                    <p:cond delay="0"/>
                  </p:stCondLst>
                  <p:childTnLst>
                    <p:set>
                      <p:cBhvr>
                        <p:cTn dur="1" fill="hold">
                          <p:stCondLst>
                            <p:cond delay="0"/>
                          </p:stCondLst>
                        </p:cTn>
                        <p:tgtEl>
                          <p:spTgt spid="35"/>
                        </p:tgtEl>
                        <p:attrNameLst>
                          <p:attrName>style.visibility</p:attrName>
                        </p:attrNameLst>
                      </p:cBhvr>
                      <p:to>
                        <p:strVal val="visible"/>
                      </p:to>
                    </p:set>
                    <p:anim calcmode="lin" valueType="num">
                      <p:cBhvr additive="base">
                        <p:cTn dur="500" fill="hold"/>
                        <p:tgtEl>
                          <p:spTgt spid="35"/>
                        </p:tgtEl>
                        <p:attrNameLst>
                          <p:attrName>ppt_x</p:attrName>
                        </p:attrNameLst>
                      </p:cBhvr>
                      <p:tavLst>
                        <p:tav tm="0">
                          <p:val>
                            <p:strVal val="0-#ppt_w/2"/>
                          </p:val>
                        </p:tav>
                        <p:tav tm="100000">
                          <p:val>
                            <p:strVal val="#ppt_x"/>
                          </p:val>
                        </p:tav>
                      </p:tavLst>
                    </p:anim>
                    <p:anim calcmode="lin" valueType="num">
                      <p:cBhvr additive="base">
                        <p:cTn dur="500" fill="hold"/>
                        <p:tgtEl>
                          <p:spTgt spid="35"/>
                        </p:tgtEl>
                        <p:attrNameLst>
                          <p:attrName>ppt_y</p:attrName>
                        </p:attrNameLst>
                      </p:cBhvr>
                      <p:tavLst>
                        <p:tav tm="0">
                          <p:val>
                            <p:strVal val="#ppt_y"/>
                          </p:val>
                        </p:tav>
                        <p:tav tm="100000">
                          <p:val>
                            <p:strVal val="#ppt_y"/>
                          </p:val>
                        </p:tav>
                      </p:tavLst>
                    </p:anim>
                  </p:childTnLst>
                </p:cTn>
              </p:par>
            </p:tnLst>
          </p:tmpl>
        </p:tmplLst>
      </p:bldP>
      <p:bldP spid="36" grpId="0" build="p">
        <p:tmplLst>
          <p:tmpl lvl="1">
            <p:tnLst>
              <p:par>
                <p:cTn presetID="2" presetClass="entr" presetSubtype="4" decel="100000" fill="hold" nodeType="withEffect">
                  <p:stCondLst>
                    <p:cond delay="0"/>
                  </p:stCondLst>
                  <p:childTnLst>
                    <p:set>
                      <p:cBhvr>
                        <p:cTn dur="1" fill="hold">
                          <p:stCondLst>
                            <p:cond delay="0"/>
                          </p:stCondLst>
                        </p:cTn>
                        <p:tgtEl>
                          <p:spTgt spid="36"/>
                        </p:tgtEl>
                        <p:attrNameLst>
                          <p:attrName>style.visibility</p:attrName>
                        </p:attrNameLst>
                      </p:cBhvr>
                      <p:to>
                        <p:strVal val="visible"/>
                      </p:to>
                    </p:set>
                    <p:anim calcmode="lin" valueType="num">
                      <p:cBhvr additive="base">
                        <p:cTn dur="500" fill="hold"/>
                        <p:tgtEl>
                          <p:spTgt spid="36"/>
                        </p:tgtEl>
                        <p:attrNameLst>
                          <p:attrName>ppt_x</p:attrName>
                        </p:attrNameLst>
                      </p:cBhvr>
                      <p:tavLst>
                        <p:tav tm="0">
                          <p:val>
                            <p:strVal val="#ppt_x"/>
                          </p:val>
                        </p:tav>
                        <p:tav tm="100000">
                          <p:val>
                            <p:strVal val="#ppt_x"/>
                          </p:val>
                        </p:tav>
                      </p:tavLst>
                    </p:anim>
                    <p:anim calcmode="lin" valueType="num">
                      <p:cBhvr additive="base">
                        <p:cTn dur="500" fill="hold"/>
                        <p:tgtEl>
                          <p:spTgt spid="36"/>
                        </p:tgtEl>
                        <p:attrNameLst>
                          <p:attrName>ppt_y</p:attrName>
                        </p:attrNameLst>
                      </p:cBhvr>
                      <p:tavLst>
                        <p:tav tm="0">
                          <p:val>
                            <p:strVal val="1+#ppt_h/2"/>
                          </p:val>
                        </p:tav>
                        <p:tav tm="100000">
                          <p:val>
                            <p:strVal val="#ppt_y"/>
                          </p:val>
                        </p:tav>
                      </p:tavLst>
                    </p:anim>
                  </p:childTnLst>
                </p:cTn>
              </p:par>
            </p:tnLst>
          </p:tmpl>
        </p:tmplLst>
      </p:bldP>
      <p:bldP spid="37" grpId="0"/>
      <p:bldP spid="38" grpId="0" build="p">
        <p:tmplLst>
          <p:tmpl lvl="1">
            <p:tnLst>
              <p:par>
                <p:cTn presetID="2" presetClass="entr" presetSubtype="4" decel="100000" fill="hold" nodeType="withEffect">
                  <p:stCondLst>
                    <p:cond delay="500"/>
                  </p:stCondLst>
                  <p:childTnLst>
                    <p:set>
                      <p:cBhvr>
                        <p:cTn dur="1" fill="hold">
                          <p:stCondLst>
                            <p:cond delay="0"/>
                          </p:stCondLst>
                        </p:cTn>
                        <p:tgtEl>
                          <p:spTgt spid="38"/>
                        </p:tgtEl>
                        <p:attrNameLst>
                          <p:attrName>style.visibility</p:attrName>
                        </p:attrNameLst>
                      </p:cBhvr>
                      <p:to>
                        <p:strVal val="visible"/>
                      </p:to>
                    </p:set>
                    <p:anim calcmode="lin" valueType="num">
                      <p:cBhvr additive="base">
                        <p:cTn dur="500" fill="hold"/>
                        <p:tgtEl>
                          <p:spTgt spid="38"/>
                        </p:tgtEl>
                        <p:attrNameLst>
                          <p:attrName>ppt_x</p:attrName>
                        </p:attrNameLst>
                      </p:cBhvr>
                      <p:tavLst>
                        <p:tav tm="0">
                          <p:val>
                            <p:strVal val="#ppt_x"/>
                          </p:val>
                        </p:tav>
                        <p:tav tm="100000">
                          <p:val>
                            <p:strVal val="#ppt_x"/>
                          </p:val>
                        </p:tav>
                      </p:tavLst>
                    </p:anim>
                    <p:anim calcmode="lin" valueType="num">
                      <p:cBhvr additive="base">
                        <p:cTn dur="500" fill="hold"/>
                        <p:tgtEl>
                          <p:spTgt spid="38"/>
                        </p:tgtEl>
                        <p:attrNameLst>
                          <p:attrName>ppt_y</p:attrName>
                        </p:attrNameLst>
                      </p:cBhvr>
                      <p:tavLst>
                        <p:tav tm="0">
                          <p:val>
                            <p:strVal val="1+#ppt_h/2"/>
                          </p:val>
                        </p:tav>
                        <p:tav tm="100000">
                          <p:val>
                            <p:strVal val="#ppt_y"/>
                          </p:val>
                        </p:tav>
                      </p:tavLst>
                    </p:anim>
                  </p:childTnLst>
                </p:cTn>
              </p:par>
            </p:tnLst>
          </p:tmpl>
        </p:tmplLst>
      </p:bldP>
      <p:bldP spid="39" grpId="0" build="p">
        <p:tmplLst>
          <p:tmpl lvl="1">
            <p:tnLst>
              <p:par>
                <p:cTn presetID="2" presetClass="entr" presetSubtype="8" decel="100000" fill="hold" nodeType="afterEffect">
                  <p:stCondLst>
                    <p:cond delay="0"/>
                  </p:stCondLst>
                  <p:childTnLst>
                    <p:set>
                      <p:cBhvr>
                        <p:cTn dur="1" fill="hold">
                          <p:stCondLst>
                            <p:cond delay="0"/>
                          </p:stCondLst>
                        </p:cTn>
                        <p:tgtEl>
                          <p:spTgt spid="39"/>
                        </p:tgtEl>
                        <p:attrNameLst>
                          <p:attrName>style.visibility</p:attrName>
                        </p:attrNameLst>
                      </p:cBhvr>
                      <p:to>
                        <p:strVal val="visible"/>
                      </p:to>
                    </p:set>
                    <p:anim calcmode="lin" valueType="num">
                      <p:cBhvr additive="base">
                        <p:cTn dur="500" fill="hold"/>
                        <p:tgtEl>
                          <p:spTgt spid="39"/>
                        </p:tgtEl>
                        <p:attrNameLst>
                          <p:attrName>ppt_x</p:attrName>
                        </p:attrNameLst>
                      </p:cBhvr>
                      <p:tavLst>
                        <p:tav tm="0">
                          <p:val>
                            <p:strVal val="0-#ppt_w/2"/>
                          </p:val>
                        </p:tav>
                        <p:tav tm="100000">
                          <p:val>
                            <p:strVal val="#ppt_x"/>
                          </p:val>
                        </p:tav>
                      </p:tavLst>
                    </p:anim>
                    <p:anim calcmode="lin" valueType="num">
                      <p:cBhvr additive="base">
                        <p:cTn dur="500" fill="hold"/>
                        <p:tgtEl>
                          <p:spTgt spid="39"/>
                        </p:tgtEl>
                        <p:attrNameLst>
                          <p:attrName>ppt_y</p:attrName>
                        </p:attrNameLst>
                      </p:cBhvr>
                      <p:tavLst>
                        <p:tav tm="0">
                          <p:val>
                            <p:strVal val="#ppt_y"/>
                          </p:val>
                        </p:tav>
                        <p:tav tm="100000">
                          <p:val>
                            <p:strVal val="#ppt_y"/>
                          </p:val>
                        </p:tav>
                      </p:tavLst>
                    </p:anim>
                  </p:childTnLst>
                </p:cTn>
              </p:par>
            </p:tnLst>
          </p:tmpl>
        </p:tmplLst>
      </p:bldP>
      <p:bldP spid="40" grpId="0" build="p">
        <p:tmplLst>
          <p:tmpl lvl="1">
            <p:tnLst>
              <p:par>
                <p:cTn presetID="2" presetClass="entr" presetSubtype="4" decel="100000" fill="hold" nodeType="withEffect">
                  <p:stCondLst>
                    <p:cond delay="0"/>
                  </p:stCondLst>
                  <p:childTnLst>
                    <p:set>
                      <p:cBhvr>
                        <p:cTn dur="1" fill="hold">
                          <p:stCondLst>
                            <p:cond delay="0"/>
                          </p:stCondLst>
                        </p:cTn>
                        <p:tgtEl>
                          <p:spTgt spid="40"/>
                        </p:tgtEl>
                        <p:attrNameLst>
                          <p:attrName>style.visibility</p:attrName>
                        </p:attrNameLst>
                      </p:cBhvr>
                      <p:to>
                        <p:strVal val="visible"/>
                      </p:to>
                    </p:set>
                    <p:anim calcmode="lin" valueType="num">
                      <p:cBhvr additive="base">
                        <p:cTn dur="500" fill="hold"/>
                        <p:tgtEl>
                          <p:spTgt spid="40"/>
                        </p:tgtEl>
                        <p:attrNameLst>
                          <p:attrName>ppt_x</p:attrName>
                        </p:attrNameLst>
                      </p:cBhvr>
                      <p:tavLst>
                        <p:tav tm="0">
                          <p:val>
                            <p:strVal val="#ppt_x"/>
                          </p:val>
                        </p:tav>
                        <p:tav tm="100000">
                          <p:val>
                            <p:strVal val="#ppt_x"/>
                          </p:val>
                        </p:tav>
                      </p:tavLst>
                    </p:anim>
                    <p:anim calcmode="lin" valueType="num">
                      <p:cBhvr additive="base">
                        <p:cTn dur="500" fill="hold"/>
                        <p:tgtEl>
                          <p:spTgt spid="40"/>
                        </p:tgtEl>
                        <p:attrNameLst>
                          <p:attrName>ppt_y</p:attrName>
                        </p:attrNameLst>
                      </p:cBhvr>
                      <p:tavLst>
                        <p:tav tm="0">
                          <p:val>
                            <p:strVal val="1+#ppt_h/2"/>
                          </p:val>
                        </p:tav>
                        <p:tav tm="100000">
                          <p:val>
                            <p:strVal val="#ppt_y"/>
                          </p:val>
                        </p:tav>
                      </p:tavLst>
                    </p:anim>
                  </p:childTnLst>
                </p:cTn>
              </p:par>
            </p:tnLst>
          </p:tmpl>
        </p:tmplLst>
      </p:bldP>
      <p:bldP spid="49" grpId="0"/>
      <p:bldP spid="50" grpId="0" build="p">
        <p:tmplLst>
          <p:tmpl lvl="1">
            <p:tnLst>
              <p:par>
                <p:cTn presetID="2" presetClass="entr" presetSubtype="4" decel="100000" fill="hold" nodeType="withEffect">
                  <p:stCondLst>
                    <p:cond delay="500"/>
                  </p:stCondLst>
                  <p:childTnLst>
                    <p:set>
                      <p:cBhvr>
                        <p:cTn dur="1" fill="hold">
                          <p:stCondLst>
                            <p:cond delay="0"/>
                          </p:stCondLst>
                        </p:cTn>
                        <p:tgtEl>
                          <p:spTgt spid="50"/>
                        </p:tgtEl>
                        <p:attrNameLst>
                          <p:attrName>style.visibility</p:attrName>
                        </p:attrNameLst>
                      </p:cBhvr>
                      <p:to>
                        <p:strVal val="visible"/>
                      </p:to>
                    </p:set>
                    <p:anim calcmode="lin" valueType="num">
                      <p:cBhvr additive="base">
                        <p:cTn dur="500" fill="hold"/>
                        <p:tgtEl>
                          <p:spTgt spid="50"/>
                        </p:tgtEl>
                        <p:attrNameLst>
                          <p:attrName>ppt_x</p:attrName>
                        </p:attrNameLst>
                      </p:cBhvr>
                      <p:tavLst>
                        <p:tav tm="0">
                          <p:val>
                            <p:strVal val="#ppt_x"/>
                          </p:val>
                        </p:tav>
                        <p:tav tm="100000">
                          <p:val>
                            <p:strVal val="#ppt_x"/>
                          </p:val>
                        </p:tav>
                      </p:tavLst>
                    </p:anim>
                    <p:anim calcmode="lin" valueType="num">
                      <p:cBhvr additive="base">
                        <p:cTn dur="500" fill="hold"/>
                        <p:tgtEl>
                          <p:spTgt spid="50"/>
                        </p:tgtEl>
                        <p:attrNameLst>
                          <p:attrName>ppt_y</p:attrName>
                        </p:attrNameLst>
                      </p:cBhvr>
                      <p:tavLst>
                        <p:tav tm="0">
                          <p:val>
                            <p:strVal val="1+#ppt_h/2"/>
                          </p:val>
                        </p:tav>
                        <p:tav tm="100000">
                          <p:val>
                            <p:strVal val="#ppt_y"/>
                          </p:val>
                        </p:tav>
                      </p:tavLst>
                    </p:anim>
                  </p:childTnLst>
                </p:cTn>
              </p:par>
            </p:tnLst>
          </p:tmpl>
        </p:tmplLst>
      </p:bldP>
      <p:bldP spid="51" grpId="0" build="p">
        <p:tmplLst>
          <p:tmpl lvl="1">
            <p:tnLst>
              <p:par>
                <p:cTn presetID="2" presetClass="entr" presetSubtype="8" decel="100000" fill="hold" nodeType="afterEffect">
                  <p:stCondLst>
                    <p:cond delay="0"/>
                  </p:stCondLst>
                  <p:childTnLst>
                    <p:set>
                      <p:cBhvr>
                        <p:cTn dur="1" fill="hold">
                          <p:stCondLst>
                            <p:cond delay="0"/>
                          </p:stCondLst>
                        </p:cTn>
                        <p:tgtEl>
                          <p:spTgt spid="51"/>
                        </p:tgtEl>
                        <p:attrNameLst>
                          <p:attrName>style.visibility</p:attrName>
                        </p:attrNameLst>
                      </p:cBhvr>
                      <p:to>
                        <p:strVal val="visible"/>
                      </p:to>
                    </p:set>
                    <p:anim calcmode="lin" valueType="num">
                      <p:cBhvr additive="base">
                        <p:cTn dur="500" fill="hold"/>
                        <p:tgtEl>
                          <p:spTgt spid="51"/>
                        </p:tgtEl>
                        <p:attrNameLst>
                          <p:attrName>ppt_x</p:attrName>
                        </p:attrNameLst>
                      </p:cBhvr>
                      <p:tavLst>
                        <p:tav tm="0">
                          <p:val>
                            <p:strVal val="0-#ppt_w/2"/>
                          </p:val>
                        </p:tav>
                        <p:tav tm="100000">
                          <p:val>
                            <p:strVal val="#ppt_x"/>
                          </p:val>
                        </p:tav>
                      </p:tavLst>
                    </p:anim>
                    <p:anim calcmode="lin" valueType="num">
                      <p:cBhvr additive="base">
                        <p:cTn dur="500" fill="hold"/>
                        <p:tgtEl>
                          <p:spTgt spid="51"/>
                        </p:tgtEl>
                        <p:attrNameLst>
                          <p:attrName>ppt_y</p:attrName>
                        </p:attrNameLst>
                      </p:cBhvr>
                      <p:tavLst>
                        <p:tav tm="0">
                          <p:val>
                            <p:strVal val="#ppt_y"/>
                          </p:val>
                        </p:tav>
                        <p:tav tm="100000">
                          <p:val>
                            <p:strVal val="#ppt_y"/>
                          </p:val>
                        </p:tav>
                      </p:tavLst>
                    </p:anim>
                  </p:childTnLst>
                </p:cTn>
              </p:par>
            </p:tnLst>
          </p:tmpl>
        </p:tmplLst>
      </p:bldP>
      <p:bldP spid="52" grpId="0" build="p">
        <p:tmplLst>
          <p:tmpl lvl="1">
            <p:tnLst>
              <p:par>
                <p:cTn presetID="2" presetClass="entr" presetSubtype="4" decel="100000" fill="hold" nodeType="withEffect">
                  <p:stCondLst>
                    <p:cond delay="0"/>
                  </p:stCondLst>
                  <p:childTnLst>
                    <p:set>
                      <p:cBhvr>
                        <p:cTn dur="1" fill="hold">
                          <p:stCondLst>
                            <p:cond delay="0"/>
                          </p:stCondLst>
                        </p:cTn>
                        <p:tgtEl>
                          <p:spTgt spid="52"/>
                        </p:tgtEl>
                        <p:attrNameLst>
                          <p:attrName>style.visibility</p:attrName>
                        </p:attrNameLst>
                      </p:cBhvr>
                      <p:to>
                        <p:strVal val="visible"/>
                      </p:to>
                    </p:set>
                    <p:anim calcmode="lin" valueType="num">
                      <p:cBhvr additive="base">
                        <p:cTn dur="500" fill="hold"/>
                        <p:tgtEl>
                          <p:spTgt spid="52"/>
                        </p:tgtEl>
                        <p:attrNameLst>
                          <p:attrName>ppt_x</p:attrName>
                        </p:attrNameLst>
                      </p:cBhvr>
                      <p:tavLst>
                        <p:tav tm="0">
                          <p:val>
                            <p:strVal val="#ppt_x"/>
                          </p:val>
                        </p:tav>
                        <p:tav tm="100000">
                          <p:val>
                            <p:strVal val="#ppt_x"/>
                          </p:val>
                        </p:tav>
                      </p:tavLst>
                    </p:anim>
                    <p:anim calcmode="lin" valueType="num">
                      <p:cBhvr additive="base">
                        <p:cTn dur="500" fill="hold"/>
                        <p:tgtEl>
                          <p:spTgt spid="52"/>
                        </p:tgtEl>
                        <p:attrNameLst>
                          <p:attrName>ppt_y</p:attrName>
                        </p:attrNameLst>
                      </p:cBhvr>
                      <p:tavLst>
                        <p:tav tm="0">
                          <p:val>
                            <p:strVal val="1+#ppt_h/2"/>
                          </p:val>
                        </p:tav>
                        <p:tav tm="100000">
                          <p:val>
                            <p:strVal val="#ppt_y"/>
                          </p:val>
                        </p:tav>
                      </p:tavLst>
                    </p:anim>
                  </p:childTnLst>
                </p:cTn>
              </p:par>
            </p:tnLst>
          </p:tmpl>
        </p:tmplLst>
      </p:bldP>
      <p:bldP spid="53" grpId="0"/>
      <p:bldP spid="54" grpId="0" build="p">
        <p:tmplLst>
          <p:tmpl lvl="1">
            <p:tnLst>
              <p:par>
                <p:cTn presetID="2" presetClass="entr" presetSubtype="4" decel="100000" fill="hold" nodeType="withEffect">
                  <p:stCondLst>
                    <p:cond delay="500"/>
                  </p:stCondLst>
                  <p:childTnLst>
                    <p:set>
                      <p:cBhvr>
                        <p:cTn dur="1" fill="hold">
                          <p:stCondLst>
                            <p:cond delay="0"/>
                          </p:stCondLst>
                        </p:cTn>
                        <p:tgtEl>
                          <p:spTgt spid="54"/>
                        </p:tgtEl>
                        <p:attrNameLst>
                          <p:attrName>style.visibility</p:attrName>
                        </p:attrNameLst>
                      </p:cBhvr>
                      <p:to>
                        <p:strVal val="visible"/>
                      </p:to>
                    </p:set>
                    <p:anim calcmode="lin" valueType="num">
                      <p:cBhvr additive="base">
                        <p:cTn dur="500" fill="hold"/>
                        <p:tgtEl>
                          <p:spTgt spid="54"/>
                        </p:tgtEl>
                        <p:attrNameLst>
                          <p:attrName>ppt_x</p:attrName>
                        </p:attrNameLst>
                      </p:cBhvr>
                      <p:tavLst>
                        <p:tav tm="0">
                          <p:val>
                            <p:strVal val="#ppt_x"/>
                          </p:val>
                        </p:tav>
                        <p:tav tm="100000">
                          <p:val>
                            <p:strVal val="#ppt_x"/>
                          </p:val>
                        </p:tav>
                      </p:tavLst>
                    </p:anim>
                    <p:anim calcmode="lin" valueType="num">
                      <p:cBhvr additive="base">
                        <p:cTn dur="500" fill="hold"/>
                        <p:tgtEl>
                          <p:spTgt spid="54"/>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g Image 1">
    <p:spTree>
      <p:nvGrpSpPr>
        <p:cNvPr id="1" name=""/>
        <p:cNvGrpSpPr/>
        <p:nvPr/>
      </p:nvGrpSpPr>
      <p:grpSpPr>
        <a:xfrm>
          <a:off x="0" y="0"/>
          <a:ext cx="0" cy="0"/>
          <a:chOff x="0" y="0"/>
          <a:chExt cx="0" cy="0"/>
        </a:xfrm>
      </p:grpSpPr>
      <p:sp>
        <p:nvSpPr>
          <p:cNvPr id="4" name="図プレースホルダー 3"/>
          <p:cNvSpPr>
            <a:spLocks noGrp="1"/>
          </p:cNvSpPr>
          <p:nvPr>
            <p:ph type="pic" sz="quarter" idx="10" hasCustomPrompt="1"/>
          </p:nvPr>
        </p:nvSpPr>
        <p:spPr>
          <a:xfrm>
            <a:off x="880430" y="539048"/>
            <a:ext cx="16365152" cy="7226233"/>
          </a:xfrm>
          <a:prstGeom prst="snip2DiagRect">
            <a:avLst/>
          </a:prstGeom>
          <a:effectLst>
            <a:reflection blurRad="6350" stA="52000" endA="300" endPos="3000" dir="5400000" sy="-100000" algn="bl" rotWithShape="0"/>
          </a:effectLst>
        </p:spPr>
        <p:txBody>
          <a:bodyPr>
            <a:normAutofit/>
          </a:bodyPr>
          <a:lstStyle>
            <a:lvl1pPr>
              <a:defRPr sz="2400"/>
            </a:lvl1pPr>
          </a:lstStyle>
          <a:p>
            <a:r>
              <a:rPr lang="en-US" dirty="0" smtClean="0"/>
              <a:t>Add Image</a:t>
            </a:r>
            <a:endParaRPr lang="en-US" dirty="0"/>
          </a:p>
        </p:txBody>
      </p:sp>
      <p:sp>
        <p:nvSpPr>
          <p:cNvPr id="16" name="タイトル 1"/>
          <p:cNvSpPr>
            <a:spLocks noGrp="1"/>
          </p:cNvSpPr>
          <p:nvPr>
            <p:ph type="ctrTitle" hasCustomPrompt="1"/>
          </p:nvPr>
        </p:nvSpPr>
        <p:spPr>
          <a:xfrm>
            <a:off x="1331132" y="8311852"/>
            <a:ext cx="15625736" cy="864096"/>
          </a:xfrm>
        </p:spPr>
        <p:txBody>
          <a:bodyPr anchor="ctr">
            <a:noAutofit/>
          </a:bodyPr>
          <a:lstStyle>
            <a:lvl1pPr algn="ctr">
              <a:lnSpc>
                <a:spcPts val="6000"/>
              </a:lnSpc>
              <a:defRPr sz="5400" baseline="0"/>
            </a:lvl1pPr>
          </a:lstStyle>
          <a:p>
            <a:r>
              <a:rPr lang="en-US" altLang="ja-JP" dirty="0" smtClean="0"/>
              <a:t>SECTION TITLE HERE</a:t>
            </a:r>
            <a:endParaRPr lang="en-US" dirty="0"/>
          </a:p>
        </p:txBody>
      </p:sp>
      <p:sp>
        <p:nvSpPr>
          <p:cNvPr id="17" name="対角する 2 つの角を切り取った四角形 16"/>
          <p:cNvSpPr/>
          <p:nvPr userDrawn="1"/>
        </p:nvSpPr>
        <p:spPr>
          <a:xfrm rot="21426332">
            <a:off x="601526" y="871875"/>
            <a:ext cx="16376799" cy="7197867"/>
          </a:xfrm>
          <a:prstGeom prst="snip2Diag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対角する 2 つの角を切り取った四角形 17"/>
          <p:cNvSpPr/>
          <p:nvPr userDrawn="1"/>
        </p:nvSpPr>
        <p:spPr>
          <a:xfrm rot="21720000">
            <a:off x="1308411" y="986406"/>
            <a:ext cx="16376799" cy="7197867"/>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サブタイトル 2"/>
          <p:cNvSpPr>
            <a:spLocks noGrp="1"/>
          </p:cNvSpPr>
          <p:nvPr>
            <p:ph type="subTitle" idx="1" hasCustomPrompt="1"/>
          </p:nvPr>
        </p:nvSpPr>
        <p:spPr>
          <a:xfrm>
            <a:off x="1333701" y="9031932"/>
            <a:ext cx="15620598" cy="936104"/>
          </a:xfrm>
        </p:spPr>
        <p:txBody>
          <a:bodyPr>
            <a:noAutofit/>
          </a:bodyPr>
          <a:lstStyle>
            <a:lvl1pPr marL="0" indent="0" algn="ctr">
              <a:lnSpc>
                <a:spcPts val="3000"/>
              </a:lnSpc>
              <a:buNone/>
              <a:defRPr sz="2400" i="0" baseline="0">
                <a:solidFill>
                  <a:srgbClr val="525252"/>
                </a:solidFill>
                <a:latin typeface="+mn-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208689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par>
                                <p:cTn id="9" presetID="2" presetClass="entr" presetSubtype="9" decel="10000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0-#ppt_w/2"/>
                                          </p:val>
                                        </p:tav>
                                        <p:tav tm="100000">
                                          <p:val>
                                            <p:strVal val="#ppt_x"/>
                                          </p:val>
                                        </p:tav>
                                      </p:tavLst>
                                    </p:anim>
                                    <p:anim calcmode="lin" valueType="num">
                                      <p:cBhvr additive="base">
                                        <p:cTn id="12" dur="500" fill="hold"/>
                                        <p:tgtEl>
                                          <p:spTgt spid="17"/>
                                        </p:tgtEl>
                                        <p:attrNameLst>
                                          <p:attrName>ppt_y</p:attrName>
                                        </p:attrNameLst>
                                      </p:cBhvr>
                                      <p:tavLst>
                                        <p:tav tm="0">
                                          <p:val>
                                            <p:strVal val="0-#ppt_h/2"/>
                                          </p:val>
                                        </p:tav>
                                        <p:tav tm="100000">
                                          <p:val>
                                            <p:strVal val="#ppt_y"/>
                                          </p:val>
                                        </p:tav>
                                      </p:tavLst>
                                    </p:anim>
                                  </p:childTnLst>
                                </p:cTn>
                              </p:par>
                              <p:par>
                                <p:cTn id="13" presetID="2" presetClass="entr" presetSubtype="12" decel="100000"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 calcmode="lin" valueType="num">
                                      <p:cBhvr additive="base">
                                        <p:cTn id="15" dur="500" fill="hold"/>
                                        <p:tgtEl>
                                          <p:spTgt spid="18"/>
                                        </p:tgtEl>
                                        <p:attrNameLst>
                                          <p:attrName>ppt_x</p:attrName>
                                        </p:attrNameLst>
                                      </p:cBhvr>
                                      <p:tavLst>
                                        <p:tav tm="0">
                                          <p:val>
                                            <p:strVal val="0-#ppt_w/2"/>
                                          </p:val>
                                        </p:tav>
                                        <p:tav tm="100000">
                                          <p:val>
                                            <p:strVal val="#ppt_x"/>
                                          </p:val>
                                        </p:tav>
                                      </p:tavLst>
                                    </p:anim>
                                    <p:anim calcmode="lin" valueType="num">
                                      <p:cBhvr additive="base">
                                        <p:cTn id="16" dur="500" fill="hold"/>
                                        <p:tgtEl>
                                          <p:spTgt spid="18"/>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 presetClass="entr" presetSubtype="4" decel="78000" fill="hold" grpId="0" nodeType="after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additive="base">
                                        <p:cTn id="20" dur="500" fill="hold"/>
                                        <p:tgtEl>
                                          <p:spTgt spid="16"/>
                                        </p:tgtEl>
                                        <p:attrNameLst>
                                          <p:attrName>ppt_x</p:attrName>
                                        </p:attrNameLst>
                                      </p:cBhvr>
                                      <p:tavLst>
                                        <p:tav tm="0">
                                          <p:val>
                                            <p:strVal val="#ppt_x"/>
                                          </p:val>
                                        </p:tav>
                                        <p:tav tm="100000">
                                          <p:val>
                                            <p:strVal val="#ppt_x"/>
                                          </p:val>
                                        </p:tav>
                                      </p:tavLst>
                                    </p:anim>
                                    <p:anim calcmode="lin" valueType="num">
                                      <p:cBhvr additive="base">
                                        <p:cTn id="21" dur="500" fill="hold"/>
                                        <p:tgtEl>
                                          <p:spTgt spid="16"/>
                                        </p:tgtEl>
                                        <p:attrNameLst>
                                          <p:attrName>ppt_y</p:attrName>
                                        </p:attrNameLst>
                                      </p:cBhvr>
                                      <p:tavLst>
                                        <p:tav tm="0">
                                          <p:val>
                                            <p:strVal val="1+#ppt_h/2"/>
                                          </p:val>
                                        </p:tav>
                                        <p:tav tm="100000">
                                          <p:val>
                                            <p:strVal val="#ppt_y"/>
                                          </p:val>
                                        </p:tav>
                                      </p:tavLst>
                                    </p:anim>
                                  </p:childTnLst>
                                </p:cTn>
                              </p:par>
                              <p:par>
                                <p:cTn id="22" presetID="2" presetClass="entr" presetSubtype="4" decel="64000" fill="hold" grpId="0" nodeType="withEffect">
                                  <p:stCondLst>
                                    <p:cond delay="0"/>
                                  </p:stCondLst>
                                  <p:childTnLst>
                                    <p:set>
                                      <p:cBhvr>
                                        <p:cTn id="23" dur="1" fill="hold">
                                          <p:stCondLst>
                                            <p:cond delay="0"/>
                                          </p:stCondLst>
                                        </p:cTn>
                                        <p:tgtEl>
                                          <p:spTgt spid="19">
                                            <p:txEl>
                                              <p:pRg st="0" end="0"/>
                                            </p:txEl>
                                          </p:spTgt>
                                        </p:tgtEl>
                                        <p:attrNameLst>
                                          <p:attrName>style.visibility</p:attrName>
                                        </p:attrNameLst>
                                      </p:cBhvr>
                                      <p:to>
                                        <p:strVal val="visible"/>
                                      </p:to>
                                    </p:set>
                                    <p:anim calcmode="lin" valueType="num">
                                      <p:cBhvr additive="base">
                                        <p:cTn id="24" dur="500" fill="hold"/>
                                        <p:tgtEl>
                                          <p:spTgt spid="19">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6" grpId="0"/>
      <p:bldP spid="17" grpId="0" animBg="1"/>
      <p:bldP spid="18" grpId="0" animBg="1"/>
      <p:bldP spid="19" grpId="0" build="p">
        <p:tmplLst>
          <p:tmpl lvl="1">
            <p:tnLst>
              <p:par>
                <p:cTn presetID="2" presetClass="entr" presetSubtype="4" decel="64000" fill="hold" nodeType="withEffect">
                  <p:stCondLst>
                    <p:cond delay="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ppt_x"/>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 Graph">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8280920" cy="6984776"/>
          </a:xfrm>
        </p:spPr>
        <p:txBody>
          <a:bodyPr>
            <a:normAutofit/>
          </a:bodyPr>
          <a:lstStyle>
            <a:lvl1pPr>
              <a:defRPr sz="2000"/>
            </a:lvl1pPr>
          </a:lstStyle>
          <a:p>
            <a:r>
              <a:rPr lang="en-US" dirty="0" smtClean="0"/>
              <a:t>Add Graph </a:t>
            </a:r>
            <a:endParaRPr lang="en-US" dirty="0"/>
          </a:p>
        </p:txBody>
      </p:sp>
      <p:pic>
        <p:nvPicPr>
          <p:cNvPr id="22" name="図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4207396"/>
            <a:ext cx="6624736" cy="473992"/>
          </a:xfrm>
          <a:prstGeom prst="rect">
            <a:avLst/>
          </a:prstGeom>
        </p:spPr>
      </p:pic>
      <p:sp>
        <p:nvSpPr>
          <p:cNvPr id="23" name="テキスト プレースホルダー 5"/>
          <p:cNvSpPr>
            <a:spLocks noGrp="1"/>
          </p:cNvSpPr>
          <p:nvPr>
            <p:ph type="body" sz="quarter" idx="14" hasCustomPrompt="1"/>
          </p:nvPr>
        </p:nvSpPr>
        <p:spPr>
          <a:xfrm>
            <a:off x="9287222" y="4798894"/>
            <a:ext cx="8424936" cy="315291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テキスト プレースホルダー 22"/>
          <p:cNvSpPr>
            <a:spLocks noGrp="1"/>
          </p:cNvSpPr>
          <p:nvPr>
            <p:ph type="body" sz="quarter" idx="13" hasCustomPrompt="1"/>
          </p:nvPr>
        </p:nvSpPr>
        <p:spPr>
          <a:xfrm>
            <a:off x="9287222" y="3703340"/>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2138436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childTnLst>
                                    <p:set>
                                      <p:cBhvr>
                                        <p:cTn id="27" dur="1" fill="hold">
                                          <p:stCondLst>
                                            <p:cond delay="0"/>
                                          </p:stCondLst>
                                        </p:cTn>
                                        <p:tgtEl>
                                          <p:spTgt spid="24">
                                            <p:txEl>
                                              <p:pRg st="0" end="0"/>
                                            </p:txEl>
                                          </p:spTgt>
                                        </p:tgtEl>
                                        <p:attrNameLst>
                                          <p:attrName>style.visibility</p:attrName>
                                        </p:attrNameLst>
                                      </p:cBhvr>
                                      <p:to>
                                        <p:strVal val="visible"/>
                                      </p:to>
                                    </p:set>
                                    <p:anim calcmode="lin" valueType="num">
                                      <p:cBhvr additive="base">
                                        <p:cTn id="28" dur="500" fill="hold"/>
                                        <p:tgtEl>
                                          <p:spTgt spid="2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23">
                                            <p:txEl>
                                              <p:pRg st="0" end="0"/>
                                            </p:txEl>
                                          </p:spTgt>
                                        </p:tgtEl>
                                        <p:attrNameLst>
                                          <p:attrName>style.visibility</p:attrName>
                                        </p:attrNameLst>
                                      </p:cBhvr>
                                      <p:to>
                                        <p:strVal val="visible"/>
                                      </p:to>
                                    </p:set>
                                    <p:anim calcmode="lin" valueType="num">
                                      <p:cBhvr additive="base">
                                        <p:cTn id="32"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3" grpId="0" build="p">
        <p:tmplLst>
          <p:tmpl lvl="1">
            <p:tnLst>
              <p:par>
                <p:cTn presetID="2" presetClass="entr" presetSubtype="4"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ppt_x"/>
                          </p:val>
                        </p:tav>
                        <p:tav tm="100000">
                          <p:val>
                            <p:strVal val="#ppt_x"/>
                          </p:val>
                        </p:tav>
                      </p:tavLst>
                    </p:anim>
                    <p:anim calcmode="lin" valueType="num">
                      <p:cBhvr additive="base">
                        <p:cTn dur="500" fill="hold"/>
                        <p:tgtEl>
                          <p:spTgt spid="23"/>
                        </p:tgtEl>
                        <p:attrNameLst>
                          <p:attrName>ppt_y</p:attrName>
                        </p:attrNameLst>
                      </p:cBhvr>
                      <p:tavLst>
                        <p:tav tm="0">
                          <p:val>
                            <p:strVal val="1+#ppt_h/2"/>
                          </p:val>
                        </p:tav>
                        <p:tav tm="100000">
                          <p:val>
                            <p:strVal val="#ppt_y"/>
                          </p:val>
                        </p:tav>
                      </p:tavLst>
                    </p:anim>
                  </p:childTnLst>
                </p:cTn>
              </p:par>
            </p:tnLst>
          </p:tmpl>
        </p:tmplLst>
      </p:bldP>
      <p:bldP spid="24" grpId="0" build="p">
        <p:tmplLst>
          <p:tmpl lvl="1">
            <p:tnLst>
              <p:par>
                <p:cTn presetID="2" presetClass="entr" presetSubtype="2" decel="100000" fill="hold" nodeType="withEffect">
                  <p:stCondLst>
                    <p:cond delay="50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1+#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 Graph - 2 Column - Vertical">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8280920" cy="6984776"/>
          </a:xfrm>
        </p:spPr>
        <p:txBody>
          <a:bodyPr>
            <a:normAutofit/>
          </a:bodyPr>
          <a:lstStyle>
            <a:lvl1pPr>
              <a:defRPr sz="2000"/>
            </a:lvl1pPr>
          </a:lstStyle>
          <a:p>
            <a:r>
              <a:rPr lang="en-US" dirty="0" smtClean="0"/>
              <a:t>Add Graph </a:t>
            </a:r>
            <a:endParaRPr lang="en-US" dirty="0"/>
          </a:p>
        </p:txBody>
      </p:sp>
      <p:pic>
        <p:nvPicPr>
          <p:cNvPr id="22" name="図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4000" y="3199284"/>
            <a:ext cx="6624736" cy="473992"/>
          </a:xfrm>
          <a:prstGeom prst="rect">
            <a:avLst/>
          </a:prstGeom>
        </p:spPr>
      </p:pic>
      <p:sp>
        <p:nvSpPr>
          <p:cNvPr id="23" name="テキスト プレースホルダー 5"/>
          <p:cNvSpPr>
            <a:spLocks noGrp="1"/>
          </p:cNvSpPr>
          <p:nvPr>
            <p:ph type="body" sz="quarter" idx="14" hasCustomPrompt="1"/>
          </p:nvPr>
        </p:nvSpPr>
        <p:spPr>
          <a:xfrm>
            <a:off x="9287222" y="3790782"/>
            <a:ext cx="8424936" cy="207279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4" name="テキスト プレースホルダー 22"/>
          <p:cNvSpPr>
            <a:spLocks noGrp="1"/>
          </p:cNvSpPr>
          <p:nvPr>
            <p:ph type="body" sz="quarter" idx="13" hasCustomPrompt="1"/>
          </p:nvPr>
        </p:nvSpPr>
        <p:spPr>
          <a:xfrm>
            <a:off x="9287222" y="2695228"/>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pic>
        <p:nvPicPr>
          <p:cNvPr id="10" name="図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143951" y="6583660"/>
            <a:ext cx="6624736" cy="473992"/>
          </a:xfrm>
          <a:prstGeom prst="rect">
            <a:avLst/>
          </a:prstGeom>
        </p:spPr>
      </p:pic>
      <p:sp>
        <p:nvSpPr>
          <p:cNvPr id="11" name="テキスト プレースホルダー 5"/>
          <p:cNvSpPr>
            <a:spLocks noGrp="1"/>
          </p:cNvSpPr>
          <p:nvPr>
            <p:ph type="body" sz="quarter" idx="35" hasCustomPrompt="1"/>
          </p:nvPr>
        </p:nvSpPr>
        <p:spPr>
          <a:xfrm>
            <a:off x="9287173" y="7175158"/>
            <a:ext cx="8424936" cy="2072798"/>
          </a:xfrm>
        </p:spPr>
        <p:txBody>
          <a:bodyPr>
            <a:normAutofit/>
          </a:bodyPr>
          <a:lstStyle>
            <a:lvl1pPr algn="l">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12" name="テキスト プレースホルダー 22"/>
          <p:cNvSpPr>
            <a:spLocks noGrp="1"/>
          </p:cNvSpPr>
          <p:nvPr>
            <p:ph type="body" sz="quarter" idx="36" hasCustomPrompt="1"/>
          </p:nvPr>
        </p:nvSpPr>
        <p:spPr>
          <a:xfrm>
            <a:off x="9287173" y="6079604"/>
            <a:ext cx="8352928" cy="1080120"/>
          </a:xfrm>
        </p:spPr>
        <p:txBody>
          <a:bodyPr anchor="ctr">
            <a:normAutofit/>
          </a:bodyPr>
          <a:lstStyle>
            <a:lvl1pPr algn="l">
              <a:defRPr sz="6000">
                <a:solidFill>
                  <a:srgbClr val="525252"/>
                </a:solidFill>
                <a:latin typeface="+mj-lt"/>
              </a:defRPr>
            </a:lvl1pPr>
          </a:lstStyle>
          <a:p>
            <a:pPr lvl="0"/>
            <a:r>
              <a:rPr lang="en-US" dirty="0" smtClean="0"/>
              <a:t>Text Here</a:t>
            </a:r>
            <a:endParaRPr lang="en-US" dirty="0"/>
          </a:p>
        </p:txBody>
      </p:sp>
    </p:spTree>
    <p:extLst>
      <p:ext uri="{BB962C8B-B14F-4D97-AF65-F5344CB8AC3E}">
        <p14:creationId xmlns:p14="http://schemas.microsoft.com/office/powerpoint/2010/main" val="768599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0-#ppt_w/2"/>
                                          </p:val>
                                        </p:tav>
                                        <p:tav tm="100000">
                                          <p:val>
                                            <p:strVal val="#ppt_x"/>
                                          </p:val>
                                        </p:tav>
                                      </p:tavLst>
                                    </p:anim>
                                    <p:anim calcmode="lin" valueType="num">
                                      <p:cBhvr additive="base">
                                        <p:cTn id="25" dur="500" fill="hold"/>
                                        <p:tgtEl>
                                          <p:spTgt spid="22"/>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childTnLst>
                                    <p:set>
                                      <p:cBhvr>
                                        <p:cTn id="27" dur="1" fill="hold">
                                          <p:stCondLst>
                                            <p:cond delay="0"/>
                                          </p:stCondLst>
                                        </p:cTn>
                                        <p:tgtEl>
                                          <p:spTgt spid="24">
                                            <p:txEl>
                                              <p:pRg st="0" end="0"/>
                                            </p:txEl>
                                          </p:spTgt>
                                        </p:tgtEl>
                                        <p:attrNameLst>
                                          <p:attrName>style.visibility</p:attrName>
                                        </p:attrNameLst>
                                      </p:cBhvr>
                                      <p:to>
                                        <p:strVal val="visible"/>
                                      </p:to>
                                    </p:set>
                                    <p:anim calcmode="lin" valueType="num">
                                      <p:cBhvr additive="base">
                                        <p:cTn id="28" dur="500" fill="hold"/>
                                        <p:tgtEl>
                                          <p:spTgt spid="2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2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23">
                                            <p:txEl>
                                              <p:pRg st="0" end="0"/>
                                            </p:txEl>
                                          </p:spTgt>
                                        </p:tgtEl>
                                        <p:attrNameLst>
                                          <p:attrName>style.visibility</p:attrName>
                                        </p:attrNameLst>
                                      </p:cBhvr>
                                      <p:to>
                                        <p:strVal val="visible"/>
                                      </p:to>
                                    </p:set>
                                    <p:anim calcmode="lin" valueType="num">
                                      <p:cBhvr additive="base">
                                        <p:cTn id="32" dur="500" fill="hold"/>
                                        <p:tgtEl>
                                          <p:spTgt spid="23">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3">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750"/>
                            </p:stCondLst>
                            <p:childTnLst>
                              <p:par>
                                <p:cTn id="35" presetID="2" presetClass="entr" presetSubtype="8" decel="100000" fill="hold" nodeType="afterEffect">
                                  <p:stCondLst>
                                    <p:cond delay="50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0-#ppt_w/2"/>
                                          </p:val>
                                        </p:tav>
                                        <p:tav tm="100000">
                                          <p:val>
                                            <p:strVal val="#ppt_x"/>
                                          </p:val>
                                        </p:tav>
                                      </p:tavLst>
                                    </p:anim>
                                    <p:anim calcmode="lin" valueType="num">
                                      <p:cBhvr additive="base">
                                        <p:cTn id="38" dur="500" fill="hold"/>
                                        <p:tgtEl>
                                          <p:spTgt spid="10"/>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childTnLst>
                                    <p:set>
                                      <p:cBhvr>
                                        <p:cTn id="40" dur="1" fill="hold">
                                          <p:stCondLst>
                                            <p:cond delay="0"/>
                                          </p:stCondLst>
                                        </p:cTn>
                                        <p:tgtEl>
                                          <p:spTgt spid="12">
                                            <p:txEl>
                                              <p:pRg st="0" end="0"/>
                                            </p:txEl>
                                          </p:spTgt>
                                        </p:tgtEl>
                                        <p:attrNameLst>
                                          <p:attrName>style.visibility</p:attrName>
                                        </p:attrNameLst>
                                      </p:cBhvr>
                                      <p:to>
                                        <p:strVal val="visible"/>
                                      </p:to>
                                    </p:set>
                                    <p:anim calcmode="lin" valueType="num">
                                      <p:cBhvr additive="base">
                                        <p:cTn id="41" dur="500" fill="hold"/>
                                        <p:tgtEl>
                                          <p:spTgt spid="12">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12">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11">
                                            <p:txEl>
                                              <p:pRg st="0" end="0"/>
                                            </p:txEl>
                                          </p:spTgt>
                                        </p:tgtEl>
                                        <p:attrNameLst>
                                          <p:attrName>style.visibility</p:attrName>
                                        </p:attrNameLst>
                                      </p:cBhvr>
                                      <p:to>
                                        <p:strVal val="visible"/>
                                      </p:to>
                                    </p:set>
                                    <p:anim calcmode="lin" valueType="num">
                                      <p:cBhvr additive="base">
                                        <p:cTn id="45"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23" grpId="0" build="p">
        <p:tmplLst>
          <p:tmpl lvl="1">
            <p:tnLst>
              <p:par>
                <p:cTn presetID="2" presetClass="entr" presetSubtype="4" decel="10000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ppt_x"/>
                          </p:val>
                        </p:tav>
                        <p:tav tm="100000">
                          <p:val>
                            <p:strVal val="#ppt_x"/>
                          </p:val>
                        </p:tav>
                      </p:tavLst>
                    </p:anim>
                    <p:anim calcmode="lin" valueType="num">
                      <p:cBhvr additive="base">
                        <p:cTn dur="500" fill="hold"/>
                        <p:tgtEl>
                          <p:spTgt spid="23"/>
                        </p:tgtEl>
                        <p:attrNameLst>
                          <p:attrName>ppt_y</p:attrName>
                        </p:attrNameLst>
                      </p:cBhvr>
                      <p:tavLst>
                        <p:tav tm="0">
                          <p:val>
                            <p:strVal val="1+#ppt_h/2"/>
                          </p:val>
                        </p:tav>
                        <p:tav tm="100000">
                          <p:val>
                            <p:strVal val="#ppt_y"/>
                          </p:val>
                        </p:tav>
                      </p:tavLst>
                    </p:anim>
                  </p:childTnLst>
                </p:cTn>
              </p:par>
            </p:tnLst>
          </p:tmpl>
        </p:tmplLst>
      </p:bldP>
      <p:bldP spid="24" grpId="0" build="p">
        <p:tmplLst>
          <p:tmpl lvl="1">
            <p:tnLst>
              <p:par>
                <p:cTn presetID="2" presetClass="entr" presetSubtype="2" decel="100000" fill="hold" nodeType="withEffect">
                  <p:stCondLst>
                    <p:cond delay="500"/>
                  </p:stCondLst>
                  <p:childTnLst>
                    <p:set>
                      <p:cBhvr>
                        <p:cTn dur="1" fill="hold">
                          <p:stCondLst>
                            <p:cond delay="0"/>
                          </p:stCondLst>
                        </p:cTn>
                        <p:tgtEl>
                          <p:spTgt spid="24"/>
                        </p:tgtEl>
                        <p:attrNameLst>
                          <p:attrName>style.visibility</p:attrName>
                        </p:attrNameLst>
                      </p:cBhvr>
                      <p:to>
                        <p:strVal val="visible"/>
                      </p:to>
                    </p:set>
                    <p:anim calcmode="lin" valueType="num">
                      <p:cBhvr additive="base">
                        <p:cTn dur="500" fill="hold"/>
                        <p:tgtEl>
                          <p:spTgt spid="24"/>
                        </p:tgtEl>
                        <p:attrNameLst>
                          <p:attrName>ppt_x</p:attrName>
                        </p:attrNameLst>
                      </p:cBhvr>
                      <p:tavLst>
                        <p:tav tm="0">
                          <p:val>
                            <p:strVal val="1+#ppt_w/2"/>
                          </p:val>
                        </p:tav>
                        <p:tav tm="100000">
                          <p:val>
                            <p:strVal val="#ppt_x"/>
                          </p:val>
                        </p:tav>
                      </p:tavLst>
                    </p:anim>
                    <p:anim calcmode="lin" valueType="num">
                      <p:cBhvr additive="base">
                        <p:cTn dur="500" fill="hold"/>
                        <p:tgtEl>
                          <p:spTgt spid="24"/>
                        </p:tgtEl>
                        <p:attrNameLst>
                          <p:attrName>ppt_y</p:attrName>
                        </p:attrNameLst>
                      </p:cBhvr>
                      <p:tavLst>
                        <p:tav tm="0">
                          <p:val>
                            <p:strVal val="#ppt_y"/>
                          </p:val>
                        </p:tav>
                        <p:tav tm="100000">
                          <p:val>
                            <p:strVal val="#ppt_y"/>
                          </p:val>
                        </p:tav>
                      </p:tavLst>
                    </p:anim>
                  </p:childTnLst>
                </p:cTn>
              </p:par>
            </p:tnLst>
          </p:tmpl>
        </p:tmplLst>
      </p:bldP>
      <p:bldP spid="11" grpId="0" build="p">
        <p:tmplLst>
          <p:tmpl lvl="1">
            <p:tnLst>
              <p:par>
                <p:cTn presetID="2" presetClass="entr" presetSubtype="4" decel="100000" fill="hold" nodeType="withEffect">
                  <p:stCondLst>
                    <p:cond delay="500"/>
                  </p:stCondLst>
                  <p:childTnLst>
                    <p:set>
                      <p:cBhvr>
                        <p:cTn dur="1" fill="hold">
                          <p:stCondLst>
                            <p:cond delay="0"/>
                          </p:stCondLst>
                        </p:cTn>
                        <p:tgtEl>
                          <p:spTgt spid="11"/>
                        </p:tgtEl>
                        <p:attrNameLst>
                          <p:attrName>style.visibility</p:attrName>
                        </p:attrNameLst>
                      </p:cBhvr>
                      <p:to>
                        <p:strVal val="visible"/>
                      </p:to>
                    </p:set>
                    <p:anim calcmode="lin" valueType="num">
                      <p:cBhvr additive="base">
                        <p:cTn dur="500" fill="hold"/>
                        <p:tgtEl>
                          <p:spTgt spid="11"/>
                        </p:tgtEl>
                        <p:attrNameLst>
                          <p:attrName>ppt_x</p:attrName>
                        </p:attrNameLst>
                      </p:cBhvr>
                      <p:tavLst>
                        <p:tav tm="0">
                          <p:val>
                            <p:strVal val="#ppt_x"/>
                          </p:val>
                        </p:tav>
                        <p:tav tm="100000">
                          <p:val>
                            <p:strVal val="#ppt_x"/>
                          </p:val>
                        </p:tav>
                      </p:tavLst>
                    </p:anim>
                    <p:anim calcmode="lin" valueType="num">
                      <p:cBhvr additive="base">
                        <p:cTn dur="500" fill="hold"/>
                        <p:tgtEl>
                          <p:spTgt spid="11"/>
                        </p:tgtEl>
                        <p:attrNameLst>
                          <p:attrName>ppt_y</p:attrName>
                        </p:attrNameLst>
                      </p:cBhvr>
                      <p:tavLst>
                        <p:tav tm="0">
                          <p:val>
                            <p:strVal val="1+#ppt_h/2"/>
                          </p:val>
                        </p:tav>
                        <p:tav tm="100000">
                          <p:val>
                            <p:strVal val="#ppt_y"/>
                          </p:val>
                        </p:tav>
                      </p:tavLst>
                    </p:anim>
                  </p:childTnLst>
                </p:cTn>
              </p:par>
            </p:tnLst>
          </p:tmpl>
        </p:tmplLst>
      </p:bldP>
      <p:bldP spid="12" grpId="0" build="p">
        <p:tmplLst>
          <p:tmpl lvl="1">
            <p:tnLst>
              <p:par>
                <p:cTn presetID="2" presetClass="entr" presetSubtype="2" decel="100000" fill="hold" nodeType="withEffect">
                  <p:stCondLst>
                    <p:cond delay="500"/>
                  </p:stCondLst>
                  <p:childTnLst>
                    <p:set>
                      <p:cBhvr>
                        <p:cTn dur="1" fill="hold">
                          <p:stCondLst>
                            <p:cond delay="0"/>
                          </p:stCondLst>
                        </p:cTn>
                        <p:tgtEl>
                          <p:spTgt spid="12"/>
                        </p:tgtEl>
                        <p:attrNameLst>
                          <p:attrName>style.visibility</p:attrName>
                        </p:attrNameLst>
                      </p:cBhvr>
                      <p:to>
                        <p:strVal val="visible"/>
                      </p:to>
                    </p:set>
                    <p:anim calcmode="lin" valueType="num">
                      <p:cBhvr additive="base">
                        <p:cTn dur="500" fill="hold"/>
                        <p:tgtEl>
                          <p:spTgt spid="12"/>
                        </p:tgtEl>
                        <p:attrNameLst>
                          <p:attrName>ppt_x</p:attrName>
                        </p:attrNameLst>
                      </p:cBhvr>
                      <p:tavLst>
                        <p:tav tm="0">
                          <p:val>
                            <p:strVal val="1+#ppt_w/2"/>
                          </p:val>
                        </p:tav>
                        <p:tav tm="100000">
                          <p:val>
                            <p:strVal val="#ppt_x"/>
                          </p:val>
                        </p:tav>
                      </p:tavLst>
                    </p:anim>
                    <p:anim calcmode="lin" valueType="num">
                      <p:cBhvr additive="base">
                        <p:cTn dur="500" fill="hold"/>
                        <p:tgtEl>
                          <p:spTgt spid="12"/>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 Graph - 1 Column - Horizontal">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6" name="グラフ プレースホルダー 5"/>
          <p:cNvSpPr>
            <a:spLocks noGrp="1"/>
          </p:cNvSpPr>
          <p:nvPr>
            <p:ph type="chart" sz="quarter" idx="34" hasCustomPrompt="1"/>
          </p:nvPr>
        </p:nvSpPr>
        <p:spPr>
          <a:xfrm>
            <a:off x="718270" y="2407196"/>
            <a:ext cx="16705856" cy="4320480"/>
          </a:xfrm>
        </p:spPr>
        <p:txBody>
          <a:bodyPr>
            <a:normAutofit/>
          </a:bodyPr>
          <a:lstStyle>
            <a:lvl1pPr>
              <a:defRPr sz="2000"/>
            </a:lvl1pPr>
          </a:lstStyle>
          <a:p>
            <a:r>
              <a:rPr lang="en-US" dirty="0" smtClean="0"/>
              <a:t>Add Graph </a:t>
            </a:r>
            <a:endParaRPr lang="en-US" dirty="0"/>
          </a:p>
        </p:txBody>
      </p:sp>
      <p:pic>
        <p:nvPicPr>
          <p:cNvPr id="13" name="図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69546" y="7320148"/>
            <a:ext cx="6624736" cy="473992"/>
          </a:xfrm>
          <a:prstGeom prst="rect">
            <a:avLst/>
          </a:prstGeom>
        </p:spPr>
      </p:pic>
      <p:sp>
        <p:nvSpPr>
          <p:cNvPr id="14" name="テキスト プレースホルダー 22"/>
          <p:cNvSpPr>
            <a:spLocks noGrp="1"/>
          </p:cNvSpPr>
          <p:nvPr>
            <p:ph type="body" sz="quarter" idx="13" hasCustomPrompt="1"/>
          </p:nvPr>
        </p:nvSpPr>
        <p:spPr>
          <a:xfrm>
            <a:off x="924930" y="6727676"/>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15" name="テキスト プレースホルダー 5"/>
          <p:cNvSpPr>
            <a:spLocks noGrp="1"/>
          </p:cNvSpPr>
          <p:nvPr>
            <p:ph type="body" sz="quarter" idx="14" hasCustomPrompt="1"/>
          </p:nvPr>
        </p:nvSpPr>
        <p:spPr>
          <a:xfrm>
            <a:off x="939770" y="7866148"/>
            <a:ext cx="16417824" cy="1381808"/>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812122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8" decel="100000" fill="hold" nodeType="afterEffect">
                                  <p:stCondLst>
                                    <p:cond delay="50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0-#ppt_w/2"/>
                                          </p:val>
                                        </p:tav>
                                        <p:tav tm="100000">
                                          <p:val>
                                            <p:strVal val="#ppt_x"/>
                                          </p:val>
                                        </p:tav>
                                      </p:tavLst>
                                    </p:anim>
                                    <p:anim calcmode="lin" valueType="num">
                                      <p:cBhvr additive="base">
                                        <p:cTn id="25" dur="500" fill="hold"/>
                                        <p:tgtEl>
                                          <p:spTgt spid="13"/>
                                        </p:tgtEl>
                                        <p:attrNameLst>
                                          <p:attrName>ppt_y</p:attrName>
                                        </p:attrNameLst>
                                      </p:cBhvr>
                                      <p:tavLst>
                                        <p:tav tm="0">
                                          <p:val>
                                            <p:strVal val="#ppt_y"/>
                                          </p:val>
                                        </p:tav>
                                        <p:tav tm="100000">
                                          <p:val>
                                            <p:strVal val="#ppt_y"/>
                                          </p:val>
                                        </p:tav>
                                      </p:tavLst>
                                    </p:anim>
                                  </p:childTnLst>
                                </p:cTn>
                              </p:par>
                              <p:par>
                                <p:cTn id="26" presetID="2" presetClass="entr" presetSubtype="2" decel="100000" fill="hold" grpId="0" nodeType="withEffect">
                                  <p:stCondLst>
                                    <p:cond delay="500"/>
                                  </p:stCondLst>
                                  <p:iterate type="lt">
                                    <p:tmPct val="5000"/>
                                  </p:iterate>
                                  <p:childTnLst>
                                    <p:set>
                                      <p:cBhvr>
                                        <p:cTn id="27" dur="1" fill="hold">
                                          <p:stCondLst>
                                            <p:cond delay="0"/>
                                          </p:stCondLst>
                                        </p:cTn>
                                        <p:tgtEl>
                                          <p:spTgt spid="14">
                                            <p:txEl>
                                              <p:pRg st="0" end="0"/>
                                            </p:txEl>
                                          </p:spTgt>
                                        </p:tgtEl>
                                        <p:attrNameLst>
                                          <p:attrName>style.visibility</p:attrName>
                                        </p:attrNameLst>
                                      </p:cBhvr>
                                      <p:to>
                                        <p:strVal val="visible"/>
                                      </p:to>
                                    </p:set>
                                    <p:anim calcmode="lin" valueType="num">
                                      <p:cBhvr additive="base">
                                        <p:cTn id="28" dur="500" fill="hold"/>
                                        <p:tgtEl>
                                          <p:spTgt spid="14">
                                            <p:txEl>
                                              <p:pRg st="0" end="0"/>
                                            </p:txEl>
                                          </p:spTgt>
                                        </p:tgtEl>
                                        <p:attrNameLst>
                                          <p:attrName>ppt_x</p:attrName>
                                        </p:attrNameLst>
                                      </p:cBhvr>
                                      <p:tavLst>
                                        <p:tav tm="0">
                                          <p:val>
                                            <p:strVal val="1+#ppt_w/2"/>
                                          </p:val>
                                        </p:tav>
                                        <p:tav tm="100000">
                                          <p:val>
                                            <p:strVal val="#ppt_x"/>
                                          </p:val>
                                        </p:tav>
                                      </p:tavLst>
                                    </p:anim>
                                    <p:anim calcmode="lin" valueType="num">
                                      <p:cBhvr additive="base">
                                        <p:cTn id="29" dur="500" fill="hold"/>
                                        <p:tgtEl>
                                          <p:spTgt spid="14">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500"/>
                                  </p:stCondLst>
                                  <p:childTnLst>
                                    <p:set>
                                      <p:cBhvr>
                                        <p:cTn id="31" dur="1" fill="hold">
                                          <p:stCondLst>
                                            <p:cond delay="0"/>
                                          </p:stCondLst>
                                        </p:cTn>
                                        <p:tgtEl>
                                          <p:spTgt spid="15">
                                            <p:txEl>
                                              <p:pRg st="0" end="0"/>
                                            </p:txEl>
                                          </p:spTgt>
                                        </p:tgtEl>
                                        <p:attrNameLst>
                                          <p:attrName>style.visibility</p:attrName>
                                        </p:attrNameLst>
                                      </p:cBhvr>
                                      <p:to>
                                        <p:strVal val="visible"/>
                                      </p:to>
                                    </p:set>
                                    <p:anim calcmode="lin" valueType="num">
                                      <p:cBhvr additive="base">
                                        <p:cTn id="32"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4" grpId="0" build="p">
        <p:tmplLst>
          <p:tmpl lvl="1">
            <p:tnLst>
              <p:par>
                <p:cTn presetID="2" presetClass="entr" presetSubtype="2" decel="100000" fill="hold" nodeType="withEffect">
                  <p:stCondLst>
                    <p:cond delay="500"/>
                  </p:stCondLst>
                  <p:iterate type="lt">
                    <p:tmPct val="5000"/>
                  </p:iterate>
                  <p:childTnLst>
                    <p:set>
                      <p:cBhvr>
                        <p:cTn dur="1" fill="hold">
                          <p:stCondLst>
                            <p:cond delay="0"/>
                          </p:stCondLst>
                        </p:cTn>
                        <p:tgtEl>
                          <p:spTgt spid="14"/>
                        </p:tgtEl>
                        <p:attrNameLst>
                          <p:attrName>style.visibility</p:attrName>
                        </p:attrNameLst>
                      </p:cBhvr>
                      <p:to>
                        <p:strVal val="visible"/>
                      </p:to>
                    </p:set>
                    <p:anim calcmode="lin" valueType="num">
                      <p:cBhvr additive="base">
                        <p:cTn dur="500" fill="hold"/>
                        <p:tgtEl>
                          <p:spTgt spid="14"/>
                        </p:tgtEl>
                        <p:attrNameLst>
                          <p:attrName>ppt_x</p:attrName>
                        </p:attrNameLst>
                      </p:cBhvr>
                      <p:tavLst>
                        <p:tav tm="0">
                          <p:val>
                            <p:strVal val="1+#ppt_w/2"/>
                          </p:val>
                        </p:tav>
                        <p:tav tm="100000">
                          <p:val>
                            <p:strVal val="#ppt_x"/>
                          </p:val>
                        </p:tav>
                      </p:tavLst>
                    </p:anim>
                    <p:anim calcmode="lin" valueType="num">
                      <p:cBhvr additive="base">
                        <p:cTn dur="500" fill="hold"/>
                        <p:tgtEl>
                          <p:spTgt spid="14"/>
                        </p:tgtEl>
                        <p:attrNameLst>
                          <p:attrName>ppt_y</p:attrName>
                        </p:attrNameLst>
                      </p:cBhvr>
                      <p:tavLst>
                        <p:tav tm="0">
                          <p:val>
                            <p:strVal val="#ppt_y"/>
                          </p:val>
                        </p:tav>
                        <p:tav tm="100000">
                          <p:val>
                            <p:strVal val="#ppt_y"/>
                          </p:val>
                        </p:tav>
                      </p:tavLst>
                    </p:anim>
                  </p:childTnLst>
                </p:cTn>
              </p:par>
            </p:tnLst>
          </p:tmpl>
        </p:tmplLst>
      </p:bldP>
      <p:bldP spid="15" grpId="0" build="p">
        <p:tmplLst>
          <p:tmpl lvl="1">
            <p:tnLst>
              <p:par>
                <p:cTn presetID="2" presetClass="entr" presetSubtype="4" decel="100000" fill="hold" nodeType="withEffect">
                  <p:stCondLst>
                    <p:cond delay="500"/>
                  </p:stCondLst>
                  <p:childTnLst>
                    <p:set>
                      <p:cBhvr>
                        <p:cTn dur="1" fill="hold">
                          <p:stCondLst>
                            <p:cond delay="0"/>
                          </p:stCondLst>
                        </p:cTn>
                        <p:tgtEl>
                          <p:spTgt spid="15"/>
                        </p:tgtEl>
                        <p:attrNameLst>
                          <p:attrName>style.visibility</p:attrName>
                        </p:attrNameLst>
                      </p:cBhvr>
                      <p:to>
                        <p:strVal val="visible"/>
                      </p:to>
                    </p:set>
                    <p:anim calcmode="lin" valueType="num">
                      <p:cBhvr additive="base">
                        <p:cTn dur="500" fill="hold"/>
                        <p:tgtEl>
                          <p:spTgt spid="15"/>
                        </p:tgtEl>
                        <p:attrNameLst>
                          <p:attrName>ppt_x</p:attrName>
                        </p:attrNameLst>
                      </p:cBhvr>
                      <p:tavLst>
                        <p:tav tm="0">
                          <p:val>
                            <p:strVal val="#ppt_x"/>
                          </p:val>
                        </p:tav>
                        <p:tav tm="100000">
                          <p:val>
                            <p:strVal val="#ppt_x"/>
                          </p:val>
                        </p:tav>
                      </p:tavLst>
                    </p:anim>
                    <p:anim calcmode="lin" valueType="num">
                      <p:cBhvr additive="base">
                        <p:cTn dur="500" fill="hold"/>
                        <p:tgtEl>
                          <p:spTgt spid="15"/>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 Image - 1 Column - Horizontal">
    <p:spTree>
      <p:nvGrpSpPr>
        <p:cNvPr id="1" name=""/>
        <p:cNvGrpSpPr/>
        <p:nvPr/>
      </p:nvGrpSpPr>
      <p:grpSpPr>
        <a:xfrm>
          <a:off x="0" y="0"/>
          <a:ext cx="0" cy="0"/>
          <a:chOff x="0" y="0"/>
          <a:chExt cx="0" cy="0"/>
        </a:xfrm>
      </p:grpSpPr>
      <p:sp>
        <p:nvSpPr>
          <p:cNvPr id="12" name="対角する 2 つの角を切り取った四角形 11"/>
          <p:cNvSpPr/>
          <p:nvPr userDrawn="1"/>
        </p:nvSpPr>
        <p:spPr>
          <a:xfrm rot="120000">
            <a:off x="1220686" y="2117560"/>
            <a:ext cx="16489832" cy="4320480"/>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対角する 2 つの角を切り取った四角形 8"/>
          <p:cNvSpPr/>
          <p:nvPr userDrawn="1"/>
        </p:nvSpPr>
        <p:spPr>
          <a:xfrm rot="-120000">
            <a:off x="718270" y="2263180"/>
            <a:ext cx="16489832" cy="4320480"/>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図プレースホルダー 6"/>
          <p:cNvSpPr>
            <a:spLocks noGrp="1"/>
          </p:cNvSpPr>
          <p:nvPr>
            <p:ph type="pic" sz="quarter" idx="15" hasCustomPrompt="1"/>
          </p:nvPr>
        </p:nvSpPr>
        <p:spPr>
          <a:xfrm>
            <a:off x="935038" y="2047875"/>
            <a:ext cx="16489362" cy="4248150"/>
          </a:xfrm>
          <a:prstGeom prst="snip2DiagRect">
            <a:avLst/>
          </a:prstGeom>
          <a:effectLst>
            <a:reflection blurRad="6350" stA="52000" endA="300" endPos="3000" dir="5400000" sy="-100000" algn="bl" rotWithShape="0"/>
          </a:effectLst>
        </p:spPr>
        <p:txBody>
          <a:bodyPr>
            <a:normAutofit/>
          </a:bodyPr>
          <a:lstStyle>
            <a:lvl1pPr>
              <a:defRPr sz="2000" baseline="0"/>
            </a:lvl1pPr>
          </a:lstStyle>
          <a:p>
            <a:r>
              <a:rPr lang="en-US" dirty="0" smtClean="0"/>
              <a:t>Add Image</a:t>
            </a:r>
            <a:endParaRPr lang="en-US" dirty="0"/>
          </a:p>
        </p:txBody>
      </p:sp>
      <p:pic>
        <p:nvPicPr>
          <p:cNvPr id="22" name="図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469546" y="7320148"/>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924930" y="6727676"/>
            <a:ext cx="1642718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939770" y="7866148"/>
            <a:ext cx="16417824" cy="1381808"/>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Tree>
    <p:extLst>
      <p:ext uri="{BB962C8B-B14F-4D97-AF65-F5344CB8AC3E}">
        <p14:creationId xmlns:p14="http://schemas.microsoft.com/office/powerpoint/2010/main" val="331839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2"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8" decel="100000" fill="hold" nodeType="afterEffect">
                                  <p:stCondLst>
                                    <p:cond delay="50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2" decel="100000" fill="hold" grpId="0" nodeType="withEffect">
                                  <p:stCondLst>
                                    <p:cond delay="500"/>
                                  </p:stCondLst>
                                  <p:iterate type="wd">
                                    <p:tmPct val="10000"/>
                                  </p:iterate>
                                  <p:childTnLst>
                                    <p:set>
                                      <p:cBhvr>
                                        <p:cTn id="40" dur="1" fill="hold">
                                          <p:stCondLst>
                                            <p:cond delay="0"/>
                                          </p:stCondLst>
                                        </p:cTn>
                                        <p:tgtEl>
                                          <p:spTgt spid="23">
                                            <p:txEl>
                                              <p:pRg st="0" end="0"/>
                                            </p:txEl>
                                          </p:spTgt>
                                        </p:tgtEl>
                                        <p:attrNameLst>
                                          <p:attrName>style.visibility</p:attrName>
                                        </p:attrNameLst>
                                      </p:cBhvr>
                                      <p:to>
                                        <p:strVal val="visible"/>
                                      </p:to>
                                    </p:set>
                                    <p:anim calcmode="lin" valueType="num">
                                      <p:cBhvr additive="base">
                                        <p:cTn id="41"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23">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50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7" grpId="0"/>
      <p:bldP spid="5" grpId="0"/>
      <p:bldP spid="23" grpId="0" build="p">
        <p:tmplLst>
          <p:tmpl lvl="1">
            <p:tnLst>
              <p:par>
                <p:cTn presetID="2" presetClass="entr" presetSubtype="2" decel="100000" fill="hold" nodeType="withEffect">
                  <p:stCondLst>
                    <p:cond delay="50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50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2 Images - 2 Columns - Horizontal">
    <p:spTree>
      <p:nvGrpSpPr>
        <p:cNvPr id="1" name=""/>
        <p:cNvGrpSpPr/>
        <p:nvPr/>
      </p:nvGrpSpPr>
      <p:grpSpPr>
        <a:xfrm>
          <a:off x="0" y="0"/>
          <a:ext cx="0" cy="0"/>
          <a:chOff x="0" y="0"/>
          <a:chExt cx="0" cy="0"/>
        </a:xfrm>
      </p:grpSpPr>
      <p:sp>
        <p:nvSpPr>
          <p:cNvPr id="12" name="対角する 2 つの角を切り取った四角形 11"/>
          <p:cNvSpPr/>
          <p:nvPr userDrawn="1"/>
        </p:nvSpPr>
        <p:spPr>
          <a:xfrm rot="120000">
            <a:off x="1477929" y="2241823"/>
            <a:ext cx="7096318" cy="384325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9" name="対角する 2 つの角を切り取った四角形 8"/>
          <p:cNvSpPr/>
          <p:nvPr userDrawn="1"/>
        </p:nvSpPr>
        <p:spPr>
          <a:xfrm rot="21233286">
            <a:off x="992302" y="2517566"/>
            <a:ext cx="7096318" cy="384325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8" name="対角する 2 つの角を切り取った四角形 17"/>
          <p:cNvSpPr/>
          <p:nvPr userDrawn="1"/>
        </p:nvSpPr>
        <p:spPr>
          <a:xfrm rot="120000">
            <a:off x="10269800" y="2241823"/>
            <a:ext cx="7096318" cy="3843258"/>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4" name="対角する 2 つの角を切り取った四角形 23"/>
          <p:cNvSpPr/>
          <p:nvPr userDrawn="1"/>
        </p:nvSpPr>
        <p:spPr>
          <a:xfrm rot="21240000">
            <a:off x="9784173" y="2524061"/>
            <a:ext cx="7096318" cy="3843258"/>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7" name="図プレースホルダー 6"/>
          <p:cNvSpPr>
            <a:spLocks noGrp="1"/>
          </p:cNvSpPr>
          <p:nvPr>
            <p:ph type="pic" sz="quarter" idx="15" hasCustomPrompt="1"/>
          </p:nvPr>
        </p:nvSpPr>
        <p:spPr>
          <a:xfrm rot="21423148">
            <a:off x="1198232" y="2263180"/>
            <a:ext cx="7096115" cy="3778918"/>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sp>
        <p:nvSpPr>
          <p:cNvPr id="21" name="図プレースホルダー 6"/>
          <p:cNvSpPr>
            <a:spLocks noGrp="1"/>
          </p:cNvSpPr>
          <p:nvPr>
            <p:ph type="pic" sz="quarter" idx="18" hasCustomPrompt="1"/>
          </p:nvPr>
        </p:nvSpPr>
        <p:spPr>
          <a:xfrm rot="21420000">
            <a:off x="9990103" y="2263180"/>
            <a:ext cx="7096115" cy="3778918"/>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pic>
        <p:nvPicPr>
          <p:cNvPr id="16" name="図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81758" y="7303740"/>
            <a:ext cx="6624736" cy="473992"/>
          </a:xfrm>
          <a:prstGeom prst="rect">
            <a:avLst/>
          </a:prstGeom>
        </p:spPr>
      </p:pic>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sp>
        <p:nvSpPr>
          <p:cNvPr id="23" name="テキスト プレースホルダー 22"/>
          <p:cNvSpPr>
            <a:spLocks noGrp="1"/>
          </p:cNvSpPr>
          <p:nvPr>
            <p:ph type="body" sz="quarter" idx="13" hasCustomPrompt="1"/>
          </p:nvPr>
        </p:nvSpPr>
        <p:spPr>
          <a:xfrm>
            <a:off x="864282" y="6727676"/>
            <a:ext cx="777486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879122" y="7866148"/>
            <a:ext cx="7760028" cy="1597832"/>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pic>
        <p:nvPicPr>
          <p:cNvPr id="3" name="図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pic>
        <p:nvPicPr>
          <p:cNvPr id="17" name="図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73629" y="7303740"/>
            <a:ext cx="6624736" cy="473992"/>
          </a:xfrm>
          <a:prstGeom prst="rect">
            <a:avLst/>
          </a:prstGeom>
        </p:spPr>
      </p:pic>
      <p:sp>
        <p:nvSpPr>
          <p:cNvPr id="19" name="テキスト プレースホルダー 22"/>
          <p:cNvSpPr>
            <a:spLocks noGrp="1"/>
          </p:cNvSpPr>
          <p:nvPr>
            <p:ph type="body" sz="quarter" idx="16" hasCustomPrompt="1"/>
          </p:nvPr>
        </p:nvSpPr>
        <p:spPr>
          <a:xfrm>
            <a:off x="9656153" y="6727676"/>
            <a:ext cx="7774868" cy="1080120"/>
          </a:xfrm>
        </p:spPr>
        <p:txBody>
          <a:bodyPr anchor="ctr">
            <a:normAutofit/>
          </a:bodyPr>
          <a:lstStyle>
            <a:lvl1pPr algn="ctr">
              <a:defRPr sz="6000">
                <a:solidFill>
                  <a:srgbClr val="525252"/>
                </a:solidFill>
                <a:latin typeface="+mj-lt"/>
              </a:defRPr>
            </a:lvl1pPr>
          </a:lstStyle>
          <a:p>
            <a:pPr lvl="0"/>
            <a:r>
              <a:rPr lang="en-US" dirty="0" smtClean="0"/>
              <a:t>Text Here</a:t>
            </a:r>
            <a:endParaRPr lang="en-US" dirty="0"/>
          </a:p>
        </p:txBody>
      </p:sp>
      <p:sp>
        <p:nvSpPr>
          <p:cNvPr id="20" name="テキスト プレースホルダー 5"/>
          <p:cNvSpPr>
            <a:spLocks noGrp="1"/>
          </p:cNvSpPr>
          <p:nvPr>
            <p:ph type="body" sz="quarter" idx="17" hasCustomPrompt="1"/>
          </p:nvPr>
        </p:nvSpPr>
        <p:spPr>
          <a:xfrm>
            <a:off x="9670993" y="7866148"/>
            <a:ext cx="7760028" cy="1597832"/>
          </a:xfrm>
        </p:spPr>
        <p:txBody>
          <a:bodyPr>
            <a:normAutofit/>
          </a:bodyPr>
          <a:lstStyle>
            <a:lvl1pPr algn="ctr">
              <a:defRPr sz="20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373156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 presetClass="entr" presetSubtype="12" decel="10000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0-#ppt_w/2"/>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1" decel="100000" fill="hold" grpId="0" nodeType="withEffect">
                                  <p:stCondLst>
                                    <p:cond delay="0"/>
                                  </p:stCondLst>
                                  <p:childTnLst>
                                    <p:set>
                                      <p:cBhvr>
                                        <p:cTn id="27" dur="1" fill="hold">
                                          <p:stCondLst>
                                            <p:cond delay="0"/>
                                          </p:stCondLst>
                                        </p:cTn>
                                        <p:tgtEl>
                                          <p:spTgt spid="12"/>
                                        </p:tgtEl>
                                        <p:attrNameLst>
                                          <p:attrName>style.visibility</p:attrName>
                                        </p:attrNameLst>
                                      </p:cBhvr>
                                      <p:to>
                                        <p:strVal val="visible"/>
                                      </p:to>
                                    </p:set>
                                    <p:anim calcmode="lin" valueType="num">
                                      <p:cBhvr additive="base">
                                        <p:cTn id="28" dur="500" fill="hold"/>
                                        <p:tgtEl>
                                          <p:spTgt spid="12"/>
                                        </p:tgtEl>
                                        <p:attrNameLst>
                                          <p:attrName>ppt_x</p:attrName>
                                        </p:attrNameLst>
                                      </p:cBhvr>
                                      <p:tavLst>
                                        <p:tav tm="0">
                                          <p:val>
                                            <p:strVal val="#ppt_x"/>
                                          </p:val>
                                        </p:tav>
                                        <p:tav tm="100000">
                                          <p:val>
                                            <p:strVal val="#ppt_x"/>
                                          </p:val>
                                        </p:tav>
                                      </p:tavLst>
                                    </p:anim>
                                    <p:anim calcmode="lin" valueType="num">
                                      <p:cBhvr additive="base">
                                        <p:cTn id="29" dur="500" fill="hold"/>
                                        <p:tgtEl>
                                          <p:spTgt spid="12"/>
                                        </p:tgtEl>
                                        <p:attrNameLst>
                                          <p:attrName>ppt_y</p:attrName>
                                        </p:attrNameLst>
                                      </p:cBhvr>
                                      <p:tavLst>
                                        <p:tav tm="0">
                                          <p:val>
                                            <p:strVal val="0-#ppt_h/2"/>
                                          </p:val>
                                        </p:tav>
                                        <p:tav tm="100000">
                                          <p:val>
                                            <p:strVal val="#ppt_y"/>
                                          </p:val>
                                        </p:tav>
                                      </p:tavLst>
                                    </p:anim>
                                  </p:childTnLst>
                                </p:cTn>
                              </p:par>
                              <p:par>
                                <p:cTn id="30" presetID="2" presetClass="entr" presetSubtype="3" decel="100000" fill="hold" grpId="0" nodeType="withEffect">
                                  <p:stCondLst>
                                    <p:cond delay="0"/>
                                  </p:stCondLst>
                                  <p:childTnLst>
                                    <p:set>
                                      <p:cBhvr>
                                        <p:cTn id="31" dur="1" fill="hold">
                                          <p:stCondLst>
                                            <p:cond delay="0"/>
                                          </p:stCondLst>
                                        </p:cTn>
                                        <p:tgtEl>
                                          <p:spTgt spid="7"/>
                                        </p:tgtEl>
                                        <p:attrNameLst>
                                          <p:attrName>style.visibility</p:attrName>
                                        </p:attrNameLst>
                                      </p:cBhvr>
                                      <p:to>
                                        <p:strVal val="visible"/>
                                      </p:to>
                                    </p:set>
                                    <p:anim calcmode="lin" valueType="num">
                                      <p:cBhvr additive="base">
                                        <p:cTn id="32" dur="500" fill="hold"/>
                                        <p:tgtEl>
                                          <p:spTgt spid="7"/>
                                        </p:tgtEl>
                                        <p:attrNameLst>
                                          <p:attrName>ppt_x</p:attrName>
                                        </p:attrNameLst>
                                      </p:cBhvr>
                                      <p:tavLst>
                                        <p:tav tm="0">
                                          <p:val>
                                            <p:strVal val="1+#ppt_w/2"/>
                                          </p:val>
                                        </p:tav>
                                        <p:tav tm="100000">
                                          <p:val>
                                            <p:strVal val="#ppt_x"/>
                                          </p:val>
                                        </p:tav>
                                      </p:tavLst>
                                    </p:anim>
                                    <p:anim calcmode="lin" valueType="num">
                                      <p:cBhvr additive="base">
                                        <p:cTn id="33" dur="500" fill="hold"/>
                                        <p:tgtEl>
                                          <p:spTgt spid="7"/>
                                        </p:tgtEl>
                                        <p:attrNameLst>
                                          <p:attrName>ppt_y</p:attrName>
                                        </p:attrNameLst>
                                      </p:cBhvr>
                                      <p:tavLst>
                                        <p:tav tm="0">
                                          <p:val>
                                            <p:strVal val="0-#ppt_h/2"/>
                                          </p:val>
                                        </p:tav>
                                        <p:tav tm="100000">
                                          <p:val>
                                            <p:strVal val="#ppt_y"/>
                                          </p:val>
                                        </p:tav>
                                      </p:tavLst>
                                    </p:anim>
                                  </p:childTnLst>
                                </p:cTn>
                              </p:par>
                            </p:childTnLst>
                          </p:cTn>
                        </p:par>
                        <p:par>
                          <p:cTn id="34" fill="hold">
                            <p:stCondLst>
                              <p:cond delay="1250"/>
                            </p:stCondLst>
                            <p:childTnLst>
                              <p:par>
                                <p:cTn id="35" presetID="2" presetClass="entr" presetSubtype="2" decel="100000" fill="hold" grpId="0" nodeType="afterEffect">
                                  <p:stCondLst>
                                    <p:cond delay="0"/>
                                  </p:stCondLst>
                                  <p:iterate type="wd">
                                    <p:tmPct val="10000"/>
                                  </p:iterate>
                                  <p:childTnLst>
                                    <p:set>
                                      <p:cBhvr>
                                        <p:cTn id="36" dur="1" fill="hold">
                                          <p:stCondLst>
                                            <p:cond delay="0"/>
                                          </p:stCondLst>
                                        </p:cTn>
                                        <p:tgtEl>
                                          <p:spTgt spid="23">
                                            <p:txEl>
                                              <p:pRg st="0" end="0"/>
                                            </p:txEl>
                                          </p:spTgt>
                                        </p:tgtEl>
                                        <p:attrNameLst>
                                          <p:attrName>style.visibility</p:attrName>
                                        </p:attrNameLst>
                                      </p:cBhvr>
                                      <p:to>
                                        <p:strVal val="visible"/>
                                      </p:to>
                                    </p:set>
                                    <p:anim calcmode="lin" valueType="num">
                                      <p:cBhvr additive="base">
                                        <p:cTn id="37" dur="500" fill="hold"/>
                                        <p:tgtEl>
                                          <p:spTgt spid="23">
                                            <p:txEl>
                                              <p:pRg st="0" end="0"/>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23">
                                            <p:txEl>
                                              <p:pRg st="0" end="0"/>
                                            </p:txEl>
                                          </p:spTgt>
                                        </p:tgtEl>
                                        <p:attrNameLst>
                                          <p:attrName>ppt_y</p:attrName>
                                        </p:attrNameLst>
                                      </p:cBhvr>
                                      <p:tavLst>
                                        <p:tav tm="0">
                                          <p:val>
                                            <p:strVal val="#ppt_y"/>
                                          </p:val>
                                        </p:tav>
                                        <p:tav tm="100000">
                                          <p:val>
                                            <p:strVal val="#ppt_y"/>
                                          </p:val>
                                        </p:tav>
                                      </p:tavLst>
                                    </p:anim>
                                  </p:childTnLst>
                                </p:cTn>
                              </p:par>
                              <p:par>
                                <p:cTn id="39" presetID="2" presetClass="entr" presetSubtype="8" decel="100000"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fill="hold"/>
                                        <p:tgtEl>
                                          <p:spTgt spid="16"/>
                                        </p:tgtEl>
                                        <p:attrNameLst>
                                          <p:attrName>ppt_x</p:attrName>
                                        </p:attrNameLst>
                                      </p:cBhvr>
                                      <p:tavLst>
                                        <p:tav tm="0">
                                          <p:val>
                                            <p:strVal val="0-#ppt_w/2"/>
                                          </p:val>
                                        </p:tav>
                                        <p:tav tm="100000">
                                          <p:val>
                                            <p:strVal val="#ppt_x"/>
                                          </p:val>
                                        </p:tav>
                                      </p:tavLst>
                                    </p:anim>
                                    <p:anim calcmode="lin" valueType="num">
                                      <p:cBhvr additive="base">
                                        <p:cTn id="42" dur="500" fill="hold"/>
                                        <p:tgtEl>
                                          <p:spTgt spid="16"/>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6">
                                            <p:txEl>
                                              <p:pRg st="0" end="0"/>
                                            </p:txEl>
                                          </p:spTgt>
                                        </p:tgtEl>
                                        <p:attrNameLst>
                                          <p:attrName>style.visibility</p:attrName>
                                        </p:attrNameLst>
                                      </p:cBhvr>
                                      <p:to>
                                        <p:strVal val="visible"/>
                                      </p:to>
                                    </p:set>
                                    <p:anim calcmode="lin" valueType="num">
                                      <p:cBhvr additive="base">
                                        <p:cTn id="4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1800"/>
                            </p:stCondLst>
                            <p:childTnLst>
                              <p:par>
                                <p:cTn id="48" presetID="2" presetClass="entr" presetSubtype="12" decel="100000" fill="hold" grpId="0" nodeType="afterEffect">
                                  <p:stCondLst>
                                    <p:cond delay="500"/>
                                  </p:stCondLst>
                                  <p:childTnLst>
                                    <p:set>
                                      <p:cBhvr>
                                        <p:cTn id="49" dur="1" fill="hold">
                                          <p:stCondLst>
                                            <p:cond delay="0"/>
                                          </p:stCondLst>
                                        </p:cTn>
                                        <p:tgtEl>
                                          <p:spTgt spid="24"/>
                                        </p:tgtEl>
                                        <p:attrNameLst>
                                          <p:attrName>style.visibility</p:attrName>
                                        </p:attrNameLst>
                                      </p:cBhvr>
                                      <p:to>
                                        <p:strVal val="visible"/>
                                      </p:to>
                                    </p:set>
                                    <p:anim calcmode="lin" valueType="num">
                                      <p:cBhvr additive="base">
                                        <p:cTn id="50" dur="500" fill="hold"/>
                                        <p:tgtEl>
                                          <p:spTgt spid="24"/>
                                        </p:tgtEl>
                                        <p:attrNameLst>
                                          <p:attrName>ppt_x</p:attrName>
                                        </p:attrNameLst>
                                      </p:cBhvr>
                                      <p:tavLst>
                                        <p:tav tm="0">
                                          <p:val>
                                            <p:strVal val="0-#ppt_w/2"/>
                                          </p:val>
                                        </p:tav>
                                        <p:tav tm="100000">
                                          <p:val>
                                            <p:strVal val="#ppt_x"/>
                                          </p:val>
                                        </p:tav>
                                      </p:tavLst>
                                    </p:anim>
                                    <p:anim calcmode="lin" valueType="num">
                                      <p:cBhvr additive="base">
                                        <p:cTn id="51" dur="500" fill="hold"/>
                                        <p:tgtEl>
                                          <p:spTgt spid="24"/>
                                        </p:tgtEl>
                                        <p:attrNameLst>
                                          <p:attrName>ppt_y</p:attrName>
                                        </p:attrNameLst>
                                      </p:cBhvr>
                                      <p:tavLst>
                                        <p:tav tm="0">
                                          <p:val>
                                            <p:strVal val="1+#ppt_h/2"/>
                                          </p:val>
                                        </p:tav>
                                        <p:tav tm="100000">
                                          <p:val>
                                            <p:strVal val="#ppt_y"/>
                                          </p:val>
                                        </p:tav>
                                      </p:tavLst>
                                    </p:anim>
                                  </p:childTnLst>
                                </p:cTn>
                              </p:par>
                              <p:par>
                                <p:cTn id="52" presetID="2" presetClass="entr" presetSubtype="1" decel="100000" fill="hold" grpId="0" nodeType="withEffect">
                                  <p:stCondLst>
                                    <p:cond delay="50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ppt_x"/>
                                          </p:val>
                                        </p:tav>
                                        <p:tav tm="100000">
                                          <p:val>
                                            <p:strVal val="#ppt_x"/>
                                          </p:val>
                                        </p:tav>
                                      </p:tavLst>
                                    </p:anim>
                                    <p:anim calcmode="lin" valueType="num">
                                      <p:cBhvr additive="base">
                                        <p:cTn id="55" dur="500" fill="hold"/>
                                        <p:tgtEl>
                                          <p:spTgt spid="18"/>
                                        </p:tgtEl>
                                        <p:attrNameLst>
                                          <p:attrName>ppt_y</p:attrName>
                                        </p:attrNameLst>
                                      </p:cBhvr>
                                      <p:tavLst>
                                        <p:tav tm="0">
                                          <p:val>
                                            <p:strVal val="0-#ppt_h/2"/>
                                          </p:val>
                                        </p:tav>
                                        <p:tav tm="100000">
                                          <p:val>
                                            <p:strVal val="#ppt_y"/>
                                          </p:val>
                                        </p:tav>
                                      </p:tavLst>
                                    </p:anim>
                                  </p:childTnLst>
                                </p:cTn>
                              </p:par>
                              <p:par>
                                <p:cTn id="56" presetID="2" presetClass="entr" presetSubtype="3" decel="100000" fill="hold" grpId="0" nodeType="withEffect">
                                  <p:stCondLst>
                                    <p:cond delay="500"/>
                                  </p:stCondLst>
                                  <p:childTnLst>
                                    <p:set>
                                      <p:cBhvr>
                                        <p:cTn id="57" dur="1" fill="hold">
                                          <p:stCondLst>
                                            <p:cond delay="0"/>
                                          </p:stCondLst>
                                        </p:cTn>
                                        <p:tgtEl>
                                          <p:spTgt spid="21"/>
                                        </p:tgtEl>
                                        <p:attrNameLst>
                                          <p:attrName>style.visibility</p:attrName>
                                        </p:attrNameLst>
                                      </p:cBhvr>
                                      <p:to>
                                        <p:strVal val="visible"/>
                                      </p:to>
                                    </p:set>
                                    <p:anim calcmode="lin" valueType="num">
                                      <p:cBhvr additive="base">
                                        <p:cTn id="58" dur="500" fill="hold"/>
                                        <p:tgtEl>
                                          <p:spTgt spid="21"/>
                                        </p:tgtEl>
                                        <p:attrNameLst>
                                          <p:attrName>ppt_x</p:attrName>
                                        </p:attrNameLst>
                                      </p:cBhvr>
                                      <p:tavLst>
                                        <p:tav tm="0">
                                          <p:val>
                                            <p:strVal val="1+#ppt_w/2"/>
                                          </p:val>
                                        </p:tav>
                                        <p:tav tm="100000">
                                          <p:val>
                                            <p:strVal val="#ppt_x"/>
                                          </p:val>
                                        </p:tav>
                                      </p:tavLst>
                                    </p:anim>
                                    <p:anim calcmode="lin" valueType="num">
                                      <p:cBhvr additive="base">
                                        <p:cTn id="59" dur="500" fill="hold"/>
                                        <p:tgtEl>
                                          <p:spTgt spid="21"/>
                                        </p:tgtEl>
                                        <p:attrNameLst>
                                          <p:attrName>ppt_y</p:attrName>
                                        </p:attrNameLst>
                                      </p:cBhvr>
                                      <p:tavLst>
                                        <p:tav tm="0">
                                          <p:val>
                                            <p:strVal val="0-#ppt_h/2"/>
                                          </p:val>
                                        </p:tav>
                                        <p:tav tm="100000">
                                          <p:val>
                                            <p:strVal val="#ppt_y"/>
                                          </p:val>
                                        </p:tav>
                                      </p:tavLst>
                                    </p:anim>
                                  </p:childTnLst>
                                </p:cTn>
                              </p:par>
                            </p:childTnLst>
                          </p:cTn>
                        </p:par>
                        <p:par>
                          <p:cTn id="60" fill="hold">
                            <p:stCondLst>
                              <p:cond delay="2800"/>
                            </p:stCondLst>
                            <p:childTnLst>
                              <p:par>
                                <p:cTn id="61" presetID="2" presetClass="entr" presetSubtype="2" decel="100000" fill="hold" grpId="0" nodeType="afterEffect">
                                  <p:stCondLst>
                                    <p:cond delay="0"/>
                                  </p:stCondLst>
                                  <p:iterate type="wd">
                                    <p:tmPct val="10000"/>
                                  </p:iterate>
                                  <p:childTnLst>
                                    <p:set>
                                      <p:cBhvr>
                                        <p:cTn id="62" dur="1" fill="hold">
                                          <p:stCondLst>
                                            <p:cond delay="0"/>
                                          </p:stCondLst>
                                        </p:cTn>
                                        <p:tgtEl>
                                          <p:spTgt spid="19">
                                            <p:txEl>
                                              <p:pRg st="0" end="0"/>
                                            </p:txEl>
                                          </p:spTgt>
                                        </p:tgtEl>
                                        <p:attrNameLst>
                                          <p:attrName>style.visibility</p:attrName>
                                        </p:attrNameLst>
                                      </p:cBhvr>
                                      <p:to>
                                        <p:strVal val="visible"/>
                                      </p:to>
                                    </p:set>
                                    <p:anim calcmode="lin" valueType="num">
                                      <p:cBhvr additive="base">
                                        <p:cTn id="63" dur="500" fill="hold"/>
                                        <p:tgtEl>
                                          <p:spTgt spid="19">
                                            <p:txEl>
                                              <p:pRg st="0" end="0"/>
                                            </p:txEl>
                                          </p:spTgt>
                                        </p:tgtEl>
                                        <p:attrNameLst>
                                          <p:attrName>ppt_x</p:attrName>
                                        </p:attrNameLst>
                                      </p:cBhvr>
                                      <p:tavLst>
                                        <p:tav tm="0">
                                          <p:val>
                                            <p:strVal val="1+#ppt_w/2"/>
                                          </p:val>
                                        </p:tav>
                                        <p:tav tm="100000">
                                          <p:val>
                                            <p:strVal val="#ppt_x"/>
                                          </p:val>
                                        </p:tav>
                                      </p:tavLst>
                                    </p:anim>
                                    <p:anim calcmode="lin" valueType="num">
                                      <p:cBhvr additive="base">
                                        <p:cTn id="64" dur="500" fill="hold"/>
                                        <p:tgtEl>
                                          <p:spTgt spid="19">
                                            <p:txEl>
                                              <p:pRg st="0" end="0"/>
                                            </p:txEl>
                                          </p:spTgt>
                                        </p:tgtEl>
                                        <p:attrNameLst>
                                          <p:attrName>ppt_y</p:attrName>
                                        </p:attrNameLst>
                                      </p:cBhvr>
                                      <p:tavLst>
                                        <p:tav tm="0">
                                          <p:val>
                                            <p:strVal val="#ppt_y"/>
                                          </p:val>
                                        </p:tav>
                                        <p:tav tm="100000">
                                          <p:val>
                                            <p:strVal val="#ppt_y"/>
                                          </p:val>
                                        </p:tav>
                                      </p:tavLst>
                                    </p:anim>
                                  </p:childTnLst>
                                </p:cTn>
                              </p:par>
                              <p:par>
                                <p:cTn id="65" presetID="2" presetClass="entr" presetSubtype="8" decel="100000" fill="hold" nodeType="with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additive="base">
                                        <p:cTn id="67" dur="500" fill="hold"/>
                                        <p:tgtEl>
                                          <p:spTgt spid="17"/>
                                        </p:tgtEl>
                                        <p:attrNameLst>
                                          <p:attrName>ppt_x</p:attrName>
                                        </p:attrNameLst>
                                      </p:cBhvr>
                                      <p:tavLst>
                                        <p:tav tm="0">
                                          <p:val>
                                            <p:strVal val="0-#ppt_w/2"/>
                                          </p:val>
                                        </p:tav>
                                        <p:tav tm="100000">
                                          <p:val>
                                            <p:strVal val="#ppt_x"/>
                                          </p:val>
                                        </p:tav>
                                      </p:tavLst>
                                    </p:anim>
                                    <p:anim calcmode="lin" valueType="num">
                                      <p:cBhvr additive="base">
                                        <p:cTn id="68" dur="500" fill="hold"/>
                                        <p:tgtEl>
                                          <p:spTgt spid="17"/>
                                        </p:tgtEl>
                                        <p:attrNameLst>
                                          <p:attrName>ppt_y</p:attrName>
                                        </p:attrNameLst>
                                      </p:cBhvr>
                                      <p:tavLst>
                                        <p:tav tm="0">
                                          <p:val>
                                            <p:strVal val="#ppt_y"/>
                                          </p:val>
                                        </p:tav>
                                        <p:tav tm="100000">
                                          <p:val>
                                            <p:strVal val="#ppt_y"/>
                                          </p:val>
                                        </p:tav>
                                      </p:tavLst>
                                    </p:anim>
                                  </p:childTnLst>
                                </p:cTn>
                              </p:par>
                              <p:par>
                                <p:cTn id="69" presetID="2" presetClass="entr" presetSubtype="4" decel="100000" fill="hold" grpId="0" nodeType="withEffect">
                                  <p:stCondLst>
                                    <p:cond delay="0"/>
                                  </p:stCondLst>
                                  <p:childTnLst>
                                    <p:set>
                                      <p:cBhvr>
                                        <p:cTn id="70" dur="1" fill="hold">
                                          <p:stCondLst>
                                            <p:cond delay="0"/>
                                          </p:stCondLst>
                                        </p:cTn>
                                        <p:tgtEl>
                                          <p:spTgt spid="20">
                                            <p:txEl>
                                              <p:pRg st="0" end="0"/>
                                            </p:txEl>
                                          </p:spTgt>
                                        </p:tgtEl>
                                        <p:attrNameLst>
                                          <p:attrName>style.visibility</p:attrName>
                                        </p:attrNameLst>
                                      </p:cBhvr>
                                      <p:to>
                                        <p:strVal val="visible"/>
                                      </p:to>
                                    </p:set>
                                    <p:anim calcmode="lin" valueType="num">
                                      <p:cBhvr additive="base">
                                        <p:cTn id="71" dur="500" fill="hold"/>
                                        <p:tgtEl>
                                          <p:spTgt spid="20">
                                            <p:txEl>
                                              <p:pRg st="0" end="0"/>
                                            </p:txEl>
                                          </p:spTgt>
                                        </p:tgtEl>
                                        <p:attrNameLst>
                                          <p:attrName>ppt_x</p:attrName>
                                        </p:attrNameLst>
                                      </p:cBhvr>
                                      <p:tavLst>
                                        <p:tav tm="0">
                                          <p:val>
                                            <p:strVal val="#ppt_x"/>
                                          </p:val>
                                        </p:tav>
                                        <p:tav tm="100000">
                                          <p:val>
                                            <p:strVal val="#ppt_x"/>
                                          </p:val>
                                        </p:tav>
                                      </p:tavLst>
                                    </p:anim>
                                    <p:anim calcmode="lin" valueType="num">
                                      <p:cBhvr additive="base">
                                        <p:cTn id="72" dur="500" fill="hold"/>
                                        <p:tgtEl>
                                          <p:spTgt spid="2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8" grpId="0" animBg="1"/>
      <p:bldP spid="24" grpId="0" animBg="1"/>
      <p:bldP spid="7" grpId="0" animBg="1"/>
      <p:bldP spid="21" grpId="0" animBg="1"/>
      <p:bldP spid="5" grpId="0"/>
      <p:bldP spid="23" grpId="0" build="p">
        <p:tmplLst>
          <p:tmpl lvl="1">
            <p:tnLst>
              <p:par>
                <p:cTn presetID="2" presetClass="entr" presetSubtype="2" decel="100000" fill="hold" nodeType="afterEffect">
                  <p:stCondLst>
                    <p:cond delay="0"/>
                  </p:stCondLst>
                  <p:iterate type="wd">
                    <p:tmPct val="10000"/>
                  </p:iterate>
                  <p:childTnLst>
                    <p:set>
                      <p:cBhvr>
                        <p:cTn dur="1" fill="hold">
                          <p:stCondLst>
                            <p:cond delay="0"/>
                          </p:stCondLst>
                        </p:cTn>
                        <p:tgtEl>
                          <p:spTgt spid="23"/>
                        </p:tgtEl>
                        <p:attrNameLst>
                          <p:attrName>style.visibility</p:attrName>
                        </p:attrNameLst>
                      </p:cBhvr>
                      <p:to>
                        <p:strVal val="visible"/>
                      </p:to>
                    </p:set>
                    <p:anim calcmode="lin" valueType="num">
                      <p:cBhvr additive="base">
                        <p:cTn dur="500" fill="hold"/>
                        <p:tgtEl>
                          <p:spTgt spid="23"/>
                        </p:tgtEl>
                        <p:attrNameLst>
                          <p:attrName>ppt_x</p:attrName>
                        </p:attrNameLst>
                      </p:cBhvr>
                      <p:tavLst>
                        <p:tav tm="0">
                          <p:val>
                            <p:strVal val="1+#ppt_w/2"/>
                          </p:val>
                        </p:tav>
                        <p:tav tm="100000">
                          <p:val>
                            <p:strVal val="#ppt_x"/>
                          </p:val>
                        </p:tav>
                      </p:tavLst>
                    </p:anim>
                    <p:anim calcmode="lin" valueType="num">
                      <p:cBhvr additive="base">
                        <p:cTn dur="500" fill="hold"/>
                        <p:tgtEl>
                          <p:spTgt spid="23"/>
                        </p:tgtEl>
                        <p:attrNameLst>
                          <p:attrName>ppt_y</p:attrName>
                        </p:attrNameLst>
                      </p:cBhvr>
                      <p:tavLst>
                        <p:tav tm="0">
                          <p:val>
                            <p:strVal val="#ppt_y"/>
                          </p:val>
                        </p:tav>
                        <p:tav tm="100000">
                          <p:val>
                            <p:strVal val="#ppt_y"/>
                          </p:val>
                        </p:tav>
                      </p:tavLst>
                    </p:anim>
                  </p:childTnLst>
                </p:cTn>
              </p:par>
            </p:tnLst>
          </p:tmpl>
        </p:tmplLst>
      </p:bldP>
      <p:bldP spid="6" grpId="0" build="p">
        <p:tmplLst>
          <p:tmpl lvl="1">
            <p:tnLst>
              <p:par>
                <p:cTn presetID="2" presetClass="entr" presetSubtype="4" decel="10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500" fill="hold"/>
                        <p:tgtEl>
                          <p:spTgt spid="6"/>
                        </p:tgtEl>
                        <p:attrNameLst>
                          <p:attrName>ppt_x</p:attrName>
                        </p:attrNameLst>
                      </p:cBhvr>
                      <p:tavLst>
                        <p:tav tm="0">
                          <p:val>
                            <p:strVal val="#ppt_x"/>
                          </p:val>
                        </p:tav>
                        <p:tav tm="100000">
                          <p:val>
                            <p:strVal val="#ppt_x"/>
                          </p:val>
                        </p:tav>
                      </p:tavLst>
                    </p:anim>
                    <p:anim calcmode="lin" valueType="num">
                      <p:cBhvr additive="base">
                        <p:cTn dur="500" fill="hold"/>
                        <p:tgtEl>
                          <p:spTgt spid="6"/>
                        </p:tgtEl>
                        <p:attrNameLst>
                          <p:attrName>ppt_y</p:attrName>
                        </p:attrNameLst>
                      </p:cBhvr>
                      <p:tavLst>
                        <p:tav tm="0">
                          <p:val>
                            <p:strVal val="1+#ppt_h/2"/>
                          </p:val>
                        </p:tav>
                        <p:tav tm="100000">
                          <p:val>
                            <p:strVal val="#ppt_y"/>
                          </p:val>
                        </p:tav>
                      </p:tavLst>
                    </p:anim>
                  </p:childTnLst>
                </p:cTn>
              </p:par>
            </p:tnLst>
          </p:tmpl>
        </p:tmplLst>
      </p:bldP>
      <p:bldP spid="2" grpId="0"/>
      <p:bldP spid="19" grpId="0" build="p">
        <p:tmplLst>
          <p:tmpl lvl="1">
            <p:tnLst>
              <p:par>
                <p:cTn presetID="2" presetClass="entr" presetSubtype="2" decel="100000" fill="hold" nodeType="afterEffect">
                  <p:stCondLst>
                    <p:cond delay="0"/>
                  </p:stCondLst>
                  <p:iterate type="wd">
                    <p:tmPct val="10000"/>
                  </p:iterate>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1+#ppt_w/2"/>
                          </p:val>
                        </p:tav>
                        <p:tav tm="100000">
                          <p:val>
                            <p:strVal val="#ppt_x"/>
                          </p:val>
                        </p:tav>
                      </p:tavLst>
                    </p:anim>
                    <p:anim calcmode="lin" valueType="num">
                      <p:cBhvr additive="base">
                        <p:cTn dur="500" fill="hold"/>
                        <p:tgtEl>
                          <p:spTgt spid="19"/>
                        </p:tgtEl>
                        <p:attrNameLst>
                          <p:attrName>ppt_y</p:attrName>
                        </p:attrNameLst>
                      </p:cBhvr>
                      <p:tavLst>
                        <p:tav tm="0">
                          <p:val>
                            <p:strVal val="#ppt_y"/>
                          </p:val>
                        </p:tav>
                        <p:tav tm="100000">
                          <p:val>
                            <p:strVal val="#ppt_y"/>
                          </p:val>
                        </p:tav>
                      </p:tavLst>
                    </p:anim>
                  </p:childTnLst>
                </p:cTn>
              </p:par>
            </p:tnLst>
          </p:tmpl>
        </p:tmplLst>
      </p:bldP>
      <p:bldP spid="20" grpId="0" build="p">
        <p:tmplLst>
          <p:tmpl lvl="1">
            <p:tnLst>
              <p:par>
                <p:cTn presetID="2" presetClass="entr" presetSubtype="4" decel="100000" fill="hold" nodeType="withEffect">
                  <p:stCondLst>
                    <p:cond delay="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ppt_x"/>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 Tables">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18299" y="1327076"/>
            <a:ext cx="3037075" cy="547688"/>
          </a:xfrm>
          <a:prstGeom prst="rect">
            <a:avLst/>
          </a:prstGeom>
        </p:spPr>
        <p:txBody>
          <a:bodyPr anchor="ctr"/>
          <a:lstStyle>
            <a:lvl1pPr algn="ctr">
              <a:defRPr sz="4000">
                <a:solidFill>
                  <a:schemeClr val="bg1">
                    <a:lumMod val="65000"/>
                  </a:schemeClr>
                </a:solidFill>
                <a:latin typeface="+mj-lt"/>
              </a:defRPr>
            </a:lvl1pPr>
          </a:lstStyle>
          <a:p>
            <a:r>
              <a:rPr lang="en-US" dirty="0" smtClean="0"/>
              <a:t>SLIDE </a:t>
            </a:r>
            <a:fld id="{D97FAD88-CD89-445B-80D2-D1F46C853675}" type="slidenum">
              <a:rPr lang="en-US" smtClean="0"/>
              <a:pPr/>
              <a:t>‹#›</a:t>
            </a:fld>
            <a:endParaRPr lang="en-US" dirty="0"/>
          </a:p>
        </p:txBody>
      </p:sp>
      <p:pic>
        <p:nvPicPr>
          <p:cNvPr id="3" name="図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70798" y="946049"/>
            <a:ext cx="10058400" cy="699964"/>
          </a:xfrm>
          <a:prstGeom prst="rect">
            <a:avLst/>
          </a:prstGeom>
        </p:spPr>
      </p:pic>
      <p:pic>
        <p:nvPicPr>
          <p:cNvPr id="8" name="図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670598" y="973757"/>
            <a:ext cx="10058400" cy="719666"/>
          </a:xfrm>
          <a:prstGeom prst="rect">
            <a:avLst/>
          </a:prstGeom>
        </p:spPr>
      </p:pic>
      <p:sp>
        <p:nvSpPr>
          <p:cNvPr id="2" name="タイトル 1"/>
          <p:cNvSpPr>
            <a:spLocks noGrp="1"/>
          </p:cNvSpPr>
          <p:nvPr>
            <p:ph type="title" hasCustomPrompt="1"/>
          </p:nvPr>
        </p:nvSpPr>
        <p:spPr>
          <a:xfrm>
            <a:off x="-1" y="318964"/>
            <a:ext cx="18286413" cy="987125"/>
          </a:xfrm>
        </p:spPr>
        <p:txBody>
          <a:bodyPr>
            <a:noAutofit/>
          </a:bodyPr>
          <a:lstStyle>
            <a:lvl1pPr algn="ctr">
              <a:defRPr sz="8800"/>
            </a:lvl1pPr>
          </a:lstStyle>
          <a:p>
            <a:r>
              <a:rPr lang="en-US" altLang="ja-JP" dirty="0" smtClean="0"/>
              <a:t>SLIDE TITLE HERE</a:t>
            </a:r>
            <a:endParaRPr lang="en-US" dirty="0"/>
          </a:p>
        </p:txBody>
      </p:sp>
      <p:sp>
        <p:nvSpPr>
          <p:cNvPr id="10" name="表プレースホルダー 9"/>
          <p:cNvSpPr>
            <a:spLocks noGrp="1"/>
          </p:cNvSpPr>
          <p:nvPr>
            <p:ph type="tbl" sz="quarter" idx="13" hasCustomPrompt="1"/>
          </p:nvPr>
        </p:nvSpPr>
        <p:spPr>
          <a:xfrm>
            <a:off x="1509713"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26" name="テキスト プレースホルダー 22"/>
          <p:cNvSpPr>
            <a:spLocks noGrp="1"/>
          </p:cNvSpPr>
          <p:nvPr>
            <p:ph type="body" sz="quarter" idx="16" hasCustomPrompt="1"/>
          </p:nvPr>
        </p:nvSpPr>
        <p:spPr>
          <a:xfrm>
            <a:off x="1417704"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27" name="テキスト プレースホルダー 5"/>
          <p:cNvSpPr>
            <a:spLocks noGrp="1"/>
          </p:cNvSpPr>
          <p:nvPr>
            <p:ph type="body" sz="quarter" idx="17" hasCustomPrompt="1"/>
          </p:nvPr>
        </p:nvSpPr>
        <p:spPr>
          <a:xfrm>
            <a:off x="1404064"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28" name="表プレースホルダー 9"/>
          <p:cNvSpPr>
            <a:spLocks noGrp="1"/>
          </p:cNvSpPr>
          <p:nvPr>
            <p:ph type="tbl" sz="quarter" idx="18" hasCustomPrompt="1"/>
          </p:nvPr>
        </p:nvSpPr>
        <p:spPr>
          <a:xfrm>
            <a:off x="6875462"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29" name="テキスト プレースホルダー 22"/>
          <p:cNvSpPr>
            <a:spLocks noGrp="1"/>
          </p:cNvSpPr>
          <p:nvPr>
            <p:ph type="body" sz="quarter" idx="19" hasCustomPrompt="1"/>
          </p:nvPr>
        </p:nvSpPr>
        <p:spPr>
          <a:xfrm>
            <a:off x="6783453"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0" name="テキスト プレースホルダー 5"/>
          <p:cNvSpPr>
            <a:spLocks noGrp="1"/>
          </p:cNvSpPr>
          <p:nvPr>
            <p:ph type="body" sz="quarter" idx="20" hasCustomPrompt="1"/>
          </p:nvPr>
        </p:nvSpPr>
        <p:spPr>
          <a:xfrm>
            <a:off x="6769813"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
        <p:nvSpPr>
          <p:cNvPr id="31" name="表プレースホルダー 9"/>
          <p:cNvSpPr>
            <a:spLocks noGrp="1"/>
          </p:cNvSpPr>
          <p:nvPr>
            <p:ph type="tbl" sz="quarter" idx="21" hasCustomPrompt="1"/>
          </p:nvPr>
        </p:nvSpPr>
        <p:spPr>
          <a:xfrm>
            <a:off x="12287275" y="2479204"/>
            <a:ext cx="4537075" cy="4752975"/>
          </a:xfrm>
          <a:solidFill>
            <a:schemeClr val="bg1">
              <a:lumMod val="95000"/>
            </a:schemeClr>
          </a:solidFill>
        </p:spPr>
        <p:txBody>
          <a:bodyPr>
            <a:normAutofit/>
          </a:bodyPr>
          <a:lstStyle>
            <a:lvl1pPr>
              <a:defRPr sz="2400"/>
            </a:lvl1pPr>
          </a:lstStyle>
          <a:p>
            <a:r>
              <a:rPr lang="en-US" dirty="0" smtClean="0"/>
              <a:t>Table</a:t>
            </a:r>
            <a:endParaRPr lang="en-US" dirty="0"/>
          </a:p>
        </p:txBody>
      </p:sp>
      <p:sp>
        <p:nvSpPr>
          <p:cNvPr id="32" name="テキスト プレースホルダー 22"/>
          <p:cNvSpPr>
            <a:spLocks noGrp="1"/>
          </p:cNvSpPr>
          <p:nvPr>
            <p:ph type="body" sz="quarter" idx="22" hasCustomPrompt="1"/>
          </p:nvPr>
        </p:nvSpPr>
        <p:spPr>
          <a:xfrm>
            <a:off x="12195266" y="7338445"/>
            <a:ext cx="4629157" cy="720080"/>
          </a:xfrm>
        </p:spPr>
        <p:txBody>
          <a:bodyPr anchor="ctr">
            <a:normAutofit/>
          </a:bodyPr>
          <a:lstStyle>
            <a:lvl1pPr algn="l">
              <a:defRPr sz="4000">
                <a:latin typeface="+mj-lt"/>
              </a:defRPr>
            </a:lvl1pPr>
          </a:lstStyle>
          <a:p>
            <a:pPr lvl="0"/>
            <a:r>
              <a:rPr lang="en-US" dirty="0" smtClean="0"/>
              <a:t>Text Here</a:t>
            </a:r>
            <a:endParaRPr lang="en-US" dirty="0"/>
          </a:p>
        </p:txBody>
      </p:sp>
      <p:sp>
        <p:nvSpPr>
          <p:cNvPr id="33" name="テキスト プレースホルダー 5"/>
          <p:cNvSpPr>
            <a:spLocks noGrp="1"/>
          </p:cNvSpPr>
          <p:nvPr>
            <p:ph type="body" sz="quarter" idx="23" hasCustomPrompt="1"/>
          </p:nvPr>
        </p:nvSpPr>
        <p:spPr>
          <a:xfrm>
            <a:off x="12181626" y="7952259"/>
            <a:ext cx="4666436" cy="1583730"/>
          </a:xfrm>
        </p:spPr>
        <p:txBody>
          <a:bodyPr>
            <a:normAutofit/>
          </a:bodyPr>
          <a:lstStyle>
            <a:lvl1pPr algn="l">
              <a:defRPr sz="1800" baseline="0">
                <a:solidFill>
                  <a:srgbClr val="3B3B3B"/>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745241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6" decel="10000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1+#ppt_w/2"/>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2" decel="100000" fill="hold" grpId="0" nodeType="withEffect">
                                  <p:stCondLst>
                                    <p:cond delay="25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1+#ppt_w/2"/>
                                          </p:val>
                                        </p:tav>
                                        <p:tav tm="100000">
                                          <p:val>
                                            <p:strVal val="#ppt_x"/>
                                          </p:val>
                                        </p:tav>
                                      </p:tavLst>
                                    </p:anim>
                                    <p:anim calcmode="lin" valueType="num">
                                      <p:cBhvr additive="base">
                                        <p:cTn id="20" dur="500" fill="hold"/>
                                        <p:tgtEl>
                                          <p:spTgt spid="5"/>
                                        </p:tgtEl>
                                        <p:attrNameLst>
                                          <p:attrName>ppt_y</p:attrName>
                                        </p:attrNameLst>
                                      </p:cBhvr>
                                      <p:tavLst>
                                        <p:tav tm="0">
                                          <p:val>
                                            <p:strVal val="#ppt_y"/>
                                          </p:val>
                                        </p:tav>
                                        <p:tav tm="100000">
                                          <p:val>
                                            <p:strVal val="#ppt_y"/>
                                          </p:val>
                                        </p:tav>
                                      </p:tavLst>
                                    </p:anim>
                                  </p:childTnLst>
                                </p:cTn>
                              </p:par>
                            </p:childTnLst>
                          </p:cTn>
                        </p:par>
                        <p:par>
                          <p:cTn id="21" fill="hold">
                            <p:stCondLst>
                              <p:cond delay="750"/>
                            </p:stCondLst>
                            <p:childTnLst>
                              <p:par>
                                <p:cTn id="22" presetID="22" presetClass="entr" presetSubtype="4"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par>
                          <p:cTn id="25" fill="hold">
                            <p:stCondLst>
                              <p:cond delay="1250"/>
                            </p:stCondLst>
                            <p:childTnLst>
                              <p:par>
                                <p:cTn id="26" presetID="2" presetClass="entr" presetSubtype="8" decel="100000" fill="hold" grpId="0" nodeType="afterEffect">
                                  <p:stCondLst>
                                    <p:cond delay="0"/>
                                  </p:stCondLst>
                                  <p:childTnLst>
                                    <p:set>
                                      <p:cBhvr>
                                        <p:cTn id="27" dur="1" fill="hold">
                                          <p:stCondLst>
                                            <p:cond delay="0"/>
                                          </p:stCondLst>
                                        </p:cTn>
                                        <p:tgtEl>
                                          <p:spTgt spid="26">
                                            <p:txEl>
                                              <p:pRg st="0" end="0"/>
                                            </p:txEl>
                                          </p:spTgt>
                                        </p:tgtEl>
                                        <p:attrNameLst>
                                          <p:attrName>style.visibility</p:attrName>
                                        </p:attrNameLst>
                                      </p:cBhvr>
                                      <p:to>
                                        <p:strVal val="visible"/>
                                      </p:to>
                                    </p:set>
                                    <p:anim calcmode="lin" valueType="num">
                                      <p:cBhvr additive="base">
                                        <p:cTn id="28" dur="500" fill="hold"/>
                                        <p:tgtEl>
                                          <p:spTgt spid="26">
                                            <p:txEl>
                                              <p:pRg st="0" end="0"/>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26">
                                            <p:txEl>
                                              <p:pRg st="0" end="0"/>
                                            </p:txEl>
                                          </p:spTgt>
                                        </p:tgtEl>
                                        <p:attrNameLst>
                                          <p:attrName>ppt_y</p:attrName>
                                        </p:attrNameLst>
                                      </p:cBhvr>
                                      <p:tavLst>
                                        <p:tav tm="0">
                                          <p:val>
                                            <p:strVal val="#ppt_y"/>
                                          </p:val>
                                        </p:tav>
                                        <p:tav tm="100000">
                                          <p:val>
                                            <p:strVal val="#ppt_y"/>
                                          </p:val>
                                        </p:tav>
                                      </p:tavLst>
                                    </p:anim>
                                  </p:childTnLst>
                                </p:cTn>
                              </p:par>
                              <p:par>
                                <p:cTn id="30" presetID="2" presetClass="entr" presetSubtype="4" decel="100000" fill="hold" grpId="0" nodeType="withEffect">
                                  <p:stCondLst>
                                    <p:cond delay="0"/>
                                  </p:stCondLst>
                                  <p:childTnLst>
                                    <p:set>
                                      <p:cBhvr>
                                        <p:cTn id="31" dur="1" fill="hold">
                                          <p:stCondLst>
                                            <p:cond delay="0"/>
                                          </p:stCondLst>
                                        </p:cTn>
                                        <p:tgtEl>
                                          <p:spTgt spid="27">
                                            <p:txEl>
                                              <p:pRg st="0" end="0"/>
                                            </p:txEl>
                                          </p:spTgt>
                                        </p:tgtEl>
                                        <p:attrNameLst>
                                          <p:attrName>style.visibility</p:attrName>
                                        </p:attrNameLst>
                                      </p:cBhvr>
                                      <p:to>
                                        <p:strVal val="visible"/>
                                      </p:to>
                                    </p:set>
                                    <p:anim calcmode="lin" valueType="num">
                                      <p:cBhvr additive="base">
                                        <p:cTn id="32" dur="500" fill="hold"/>
                                        <p:tgtEl>
                                          <p:spTgt spid="27">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7">
                                            <p:txEl>
                                              <p:pRg st="0" end="0"/>
                                            </p:txEl>
                                          </p:spTgt>
                                        </p:tgtEl>
                                        <p:attrNameLst>
                                          <p:attrName>ppt_y</p:attrName>
                                        </p:attrNameLst>
                                      </p:cBhvr>
                                      <p:tavLst>
                                        <p:tav tm="0">
                                          <p:val>
                                            <p:strVal val="1+#ppt_h/2"/>
                                          </p:val>
                                        </p:tav>
                                        <p:tav tm="100000">
                                          <p:val>
                                            <p:strVal val="#ppt_y"/>
                                          </p:val>
                                        </p:tav>
                                      </p:tavLst>
                                    </p:anim>
                                  </p:childTnLst>
                                </p:cTn>
                              </p:par>
                            </p:childTnLst>
                          </p:cTn>
                        </p:par>
                        <p:par>
                          <p:cTn id="34" fill="hold">
                            <p:stCondLst>
                              <p:cond delay="1750"/>
                            </p:stCondLst>
                            <p:childTnLst>
                              <p:par>
                                <p:cTn id="35" presetID="22" presetClass="entr" presetSubtype="4" fill="hold" grpId="0" nodeType="after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wipe(down)">
                                      <p:cBhvr>
                                        <p:cTn id="37" dur="500"/>
                                        <p:tgtEl>
                                          <p:spTgt spid="28"/>
                                        </p:tgtEl>
                                      </p:cBhvr>
                                    </p:animEffect>
                                  </p:childTnLst>
                                </p:cTn>
                              </p:par>
                            </p:childTnLst>
                          </p:cTn>
                        </p:par>
                        <p:par>
                          <p:cTn id="38" fill="hold">
                            <p:stCondLst>
                              <p:cond delay="2250"/>
                            </p:stCondLst>
                            <p:childTnLst>
                              <p:par>
                                <p:cTn id="39" presetID="2" presetClass="entr" presetSubtype="8" decel="100000" fill="hold" grpId="0" nodeType="afterEffect">
                                  <p:stCondLst>
                                    <p:cond delay="0"/>
                                  </p:stCondLst>
                                  <p:childTnLst>
                                    <p:set>
                                      <p:cBhvr>
                                        <p:cTn id="40" dur="1" fill="hold">
                                          <p:stCondLst>
                                            <p:cond delay="0"/>
                                          </p:stCondLst>
                                        </p:cTn>
                                        <p:tgtEl>
                                          <p:spTgt spid="29">
                                            <p:txEl>
                                              <p:pRg st="0" end="0"/>
                                            </p:txEl>
                                          </p:spTgt>
                                        </p:tgtEl>
                                        <p:attrNameLst>
                                          <p:attrName>style.visibility</p:attrName>
                                        </p:attrNameLst>
                                      </p:cBhvr>
                                      <p:to>
                                        <p:strVal val="visible"/>
                                      </p:to>
                                    </p:set>
                                    <p:anim calcmode="lin" valueType="num">
                                      <p:cBhvr additive="base">
                                        <p:cTn id="41" dur="500" fill="hold"/>
                                        <p:tgtEl>
                                          <p:spTgt spid="29">
                                            <p:txEl>
                                              <p:pRg st="0" end="0"/>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9">
                                            <p:txEl>
                                              <p:pRg st="0" end="0"/>
                                            </p:txEl>
                                          </p:spTgt>
                                        </p:tgtEl>
                                        <p:attrNameLst>
                                          <p:attrName>ppt_y</p:attrName>
                                        </p:attrNameLst>
                                      </p:cBhvr>
                                      <p:tavLst>
                                        <p:tav tm="0">
                                          <p:val>
                                            <p:strVal val="#ppt_y"/>
                                          </p:val>
                                        </p:tav>
                                        <p:tav tm="100000">
                                          <p:val>
                                            <p:strVal val="#ppt_y"/>
                                          </p:val>
                                        </p:tav>
                                      </p:tavLst>
                                    </p:anim>
                                  </p:childTnLst>
                                </p:cTn>
                              </p:par>
                              <p:par>
                                <p:cTn id="43" presetID="2" presetClass="entr" presetSubtype="4" decel="100000" fill="hold" grpId="0" nodeType="withEffect">
                                  <p:stCondLst>
                                    <p:cond delay="0"/>
                                  </p:stCondLst>
                                  <p:childTnLst>
                                    <p:set>
                                      <p:cBhvr>
                                        <p:cTn id="44" dur="1" fill="hold">
                                          <p:stCondLst>
                                            <p:cond delay="0"/>
                                          </p:stCondLst>
                                        </p:cTn>
                                        <p:tgtEl>
                                          <p:spTgt spid="30">
                                            <p:txEl>
                                              <p:pRg st="0" end="0"/>
                                            </p:txEl>
                                          </p:spTgt>
                                        </p:tgtEl>
                                        <p:attrNameLst>
                                          <p:attrName>style.visibility</p:attrName>
                                        </p:attrNameLst>
                                      </p:cBhvr>
                                      <p:to>
                                        <p:strVal val="visible"/>
                                      </p:to>
                                    </p:set>
                                    <p:anim calcmode="lin" valueType="num">
                                      <p:cBhvr additive="base">
                                        <p:cTn id="45"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0">
                                            <p:txEl>
                                              <p:pRg st="0" end="0"/>
                                            </p:txEl>
                                          </p:spTgt>
                                        </p:tgtEl>
                                        <p:attrNameLst>
                                          <p:attrName>ppt_y</p:attrName>
                                        </p:attrNameLst>
                                      </p:cBhvr>
                                      <p:tavLst>
                                        <p:tav tm="0">
                                          <p:val>
                                            <p:strVal val="1+#ppt_h/2"/>
                                          </p:val>
                                        </p:tav>
                                        <p:tav tm="100000">
                                          <p:val>
                                            <p:strVal val="#ppt_y"/>
                                          </p:val>
                                        </p:tav>
                                      </p:tavLst>
                                    </p:anim>
                                  </p:childTnLst>
                                </p:cTn>
                              </p:par>
                            </p:childTnLst>
                          </p:cTn>
                        </p:par>
                        <p:par>
                          <p:cTn id="47" fill="hold">
                            <p:stCondLst>
                              <p:cond delay="2750"/>
                            </p:stCondLst>
                            <p:childTnLst>
                              <p:par>
                                <p:cTn id="48" presetID="22" presetClass="entr" presetSubtype="4" fill="hold" grpId="0" nodeType="after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wipe(down)">
                                      <p:cBhvr>
                                        <p:cTn id="50" dur="500"/>
                                        <p:tgtEl>
                                          <p:spTgt spid="31"/>
                                        </p:tgtEl>
                                      </p:cBhvr>
                                    </p:animEffect>
                                  </p:childTnLst>
                                </p:cTn>
                              </p:par>
                            </p:childTnLst>
                          </p:cTn>
                        </p:par>
                        <p:par>
                          <p:cTn id="51" fill="hold">
                            <p:stCondLst>
                              <p:cond delay="3250"/>
                            </p:stCondLst>
                            <p:childTnLst>
                              <p:par>
                                <p:cTn id="52" presetID="2" presetClass="entr" presetSubtype="8" decel="100000" fill="hold" grpId="0" nodeType="afterEffect">
                                  <p:stCondLst>
                                    <p:cond delay="0"/>
                                  </p:stCondLst>
                                  <p:childTnLst>
                                    <p:set>
                                      <p:cBhvr>
                                        <p:cTn id="53" dur="1" fill="hold">
                                          <p:stCondLst>
                                            <p:cond delay="0"/>
                                          </p:stCondLst>
                                        </p:cTn>
                                        <p:tgtEl>
                                          <p:spTgt spid="32">
                                            <p:txEl>
                                              <p:pRg st="0" end="0"/>
                                            </p:txEl>
                                          </p:spTgt>
                                        </p:tgtEl>
                                        <p:attrNameLst>
                                          <p:attrName>style.visibility</p:attrName>
                                        </p:attrNameLst>
                                      </p:cBhvr>
                                      <p:to>
                                        <p:strVal val="visible"/>
                                      </p:to>
                                    </p:set>
                                    <p:anim calcmode="lin" valueType="num">
                                      <p:cBhvr additive="base">
                                        <p:cTn id="54" dur="500" fill="hold"/>
                                        <p:tgtEl>
                                          <p:spTgt spid="32">
                                            <p:txEl>
                                              <p:pRg st="0" end="0"/>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32">
                                            <p:txEl>
                                              <p:pRg st="0" end="0"/>
                                            </p:txEl>
                                          </p:spTgt>
                                        </p:tgtEl>
                                        <p:attrNameLst>
                                          <p:attrName>ppt_y</p:attrName>
                                        </p:attrNameLst>
                                      </p:cBhvr>
                                      <p:tavLst>
                                        <p:tav tm="0">
                                          <p:val>
                                            <p:strVal val="#ppt_y"/>
                                          </p:val>
                                        </p:tav>
                                        <p:tav tm="100000">
                                          <p:val>
                                            <p:strVal val="#ppt_y"/>
                                          </p:val>
                                        </p:tav>
                                      </p:tavLst>
                                    </p:anim>
                                  </p:childTnLst>
                                </p:cTn>
                              </p:par>
                              <p:par>
                                <p:cTn id="56" presetID="2" presetClass="entr" presetSubtype="4" decel="100000" fill="hold" grpId="0" nodeType="withEffect">
                                  <p:stCondLst>
                                    <p:cond delay="0"/>
                                  </p:stCondLst>
                                  <p:childTnLst>
                                    <p:set>
                                      <p:cBhvr>
                                        <p:cTn id="57" dur="1" fill="hold">
                                          <p:stCondLst>
                                            <p:cond delay="0"/>
                                          </p:stCondLst>
                                        </p:cTn>
                                        <p:tgtEl>
                                          <p:spTgt spid="33">
                                            <p:txEl>
                                              <p:pRg st="0" end="0"/>
                                            </p:txEl>
                                          </p:spTgt>
                                        </p:tgtEl>
                                        <p:attrNameLst>
                                          <p:attrName>style.visibility</p:attrName>
                                        </p:attrNameLst>
                                      </p:cBhvr>
                                      <p:to>
                                        <p:strVal val="visible"/>
                                      </p:to>
                                    </p:set>
                                    <p:anim calcmode="lin" valueType="num">
                                      <p:cBhvr additive="base">
                                        <p:cTn id="58"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3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10" grpId="0" animBg="1"/>
      <p:bldP spid="26" grpId="0" build="p">
        <p:tmplLst>
          <p:tmpl lvl="1">
            <p:tnLst>
              <p:par>
                <p:cTn presetID="2" presetClass="entr" presetSubtype="8" decel="10000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P spid="27" grpId="0" build="p">
        <p:tmplLst>
          <p:tmpl lvl="1">
            <p:tnLst>
              <p:par>
                <p:cTn presetID="2" presetClass="entr" presetSubtype="4" decel="100000" fill="hold" nodeType="withEffect">
                  <p:stCondLst>
                    <p:cond delay="0"/>
                  </p:stCondLst>
                  <p:childTnLst>
                    <p:set>
                      <p:cBhvr>
                        <p:cTn dur="1" fill="hold">
                          <p:stCondLst>
                            <p:cond delay="0"/>
                          </p:stCondLst>
                        </p:cTn>
                        <p:tgtEl>
                          <p:spTgt spid="27"/>
                        </p:tgtEl>
                        <p:attrNameLst>
                          <p:attrName>style.visibility</p:attrName>
                        </p:attrNameLst>
                      </p:cBhvr>
                      <p:to>
                        <p:strVal val="visible"/>
                      </p:to>
                    </p:set>
                    <p:anim calcmode="lin" valueType="num">
                      <p:cBhvr additive="base">
                        <p:cTn dur="500" fill="hold"/>
                        <p:tgtEl>
                          <p:spTgt spid="27"/>
                        </p:tgtEl>
                        <p:attrNameLst>
                          <p:attrName>ppt_x</p:attrName>
                        </p:attrNameLst>
                      </p:cBhvr>
                      <p:tavLst>
                        <p:tav tm="0">
                          <p:val>
                            <p:strVal val="#ppt_x"/>
                          </p:val>
                        </p:tav>
                        <p:tav tm="100000">
                          <p:val>
                            <p:strVal val="#ppt_x"/>
                          </p:val>
                        </p:tav>
                      </p:tavLst>
                    </p:anim>
                    <p:anim calcmode="lin" valueType="num">
                      <p:cBhvr additive="base">
                        <p:cTn dur="500" fill="hold"/>
                        <p:tgtEl>
                          <p:spTgt spid="27"/>
                        </p:tgtEl>
                        <p:attrNameLst>
                          <p:attrName>ppt_y</p:attrName>
                        </p:attrNameLst>
                      </p:cBhvr>
                      <p:tavLst>
                        <p:tav tm="0">
                          <p:val>
                            <p:strVal val="1+#ppt_h/2"/>
                          </p:val>
                        </p:tav>
                        <p:tav tm="100000">
                          <p:val>
                            <p:strVal val="#ppt_y"/>
                          </p:val>
                        </p:tav>
                      </p:tavLst>
                    </p:anim>
                  </p:childTnLst>
                </p:cTn>
              </p:par>
            </p:tnLst>
          </p:tmpl>
        </p:tmplLst>
      </p:bldP>
      <p:bldP spid="28" grpId="0" animBg="1"/>
      <p:bldP spid="29" grpId="0" build="p">
        <p:tmplLst>
          <p:tmpl lvl="1">
            <p:tnLst>
              <p:par>
                <p:cTn presetID="2" presetClass="entr" presetSubtype="8" decel="100000" fill="hold" nodeType="afterEffect">
                  <p:stCondLst>
                    <p:cond delay="0"/>
                  </p:stCondLst>
                  <p:childTnLst>
                    <p:set>
                      <p:cBhvr>
                        <p:cTn dur="1" fill="hold">
                          <p:stCondLst>
                            <p:cond delay="0"/>
                          </p:stCondLst>
                        </p:cTn>
                        <p:tgtEl>
                          <p:spTgt spid="29"/>
                        </p:tgtEl>
                        <p:attrNameLst>
                          <p:attrName>style.visibility</p:attrName>
                        </p:attrNameLst>
                      </p:cBhvr>
                      <p:to>
                        <p:strVal val="visible"/>
                      </p:to>
                    </p:set>
                    <p:anim calcmode="lin" valueType="num">
                      <p:cBhvr additive="base">
                        <p:cTn dur="500" fill="hold"/>
                        <p:tgtEl>
                          <p:spTgt spid="29"/>
                        </p:tgtEl>
                        <p:attrNameLst>
                          <p:attrName>ppt_x</p:attrName>
                        </p:attrNameLst>
                      </p:cBhvr>
                      <p:tavLst>
                        <p:tav tm="0">
                          <p:val>
                            <p:strVal val="0-#ppt_w/2"/>
                          </p:val>
                        </p:tav>
                        <p:tav tm="100000">
                          <p:val>
                            <p:strVal val="#ppt_x"/>
                          </p:val>
                        </p:tav>
                      </p:tavLst>
                    </p:anim>
                    <p:anim calcmode="lin" valueType="num">
                      <p:cBhvr additive="base">
                        <p:cTn dur="500" fill="hold"/>
                        <p:tgtEl>
                          <p:spTgt spid="29"/>
                        </p:tgtEl>
                        <p:attrNameLst>
                          <p:attrName>ppt_y</p:attrName>
                        </p:attrNameLst>
                      </p:cBhvr>
                      <p:tavLst>
                        <p:tav tm="0">
                          <p:val>
                            <p:strVal val="#ppt_y"/>
                          </p:val>
                        </p:tav>
                        <p:tav tm="100000">
                          <p:val>
                            <p:strVal val="#ppt_y"/>
                          </p:val>
                        </p:tav>
                      </p:tavLst>
                    </p:anim>
                  </p:childTnLst>
                </p:cTn>
              </p:par>
            </p:tnLst>
          </p:tmpl>
        </p:tmplLst>
      </p:bldP>
      <p:bldP spid="30" grpId="0" build="p">
        <p:tmplLst>
          <p:tmpl lvl="1">
            <p:tnLst>
              <p:par>
                <p:cTn presetID="2" presetClass="entr" presetSubtype="4" decel="100000" fill="hold" nodeType="withEffect">
                  <p:stCondLst>
                    <p:cond delay="0"/>
                  </p:stCondLst>
                  <p:childTnLst>
                    <p:set>
                      <p:cBhvr>
                        <p:cTn dur="1" fill="hold">
                          <p:stCondLst>
                            <p:cond delay="0"/>
                          </p:stCondLst>
                        </p:cTn>
                        <p:tgtEl>
                          <p:spTgt spid="30"/>
                        </p:tgtEl>
                        <p:attrNameLst>
                          <p:attrName>style.visibility</p:attrName>
                        </p:attrNameLst>
                      </p:cBhvr>
                      <p:to>
                        <p:strVal val="visible"/>
                      </p:to>
                    </p:set>
                    <p:anim calcmode="lin" valueType="num">
                      <p:cBhvr additive="base">
                        <p:cTn dur="500" fill="hold"/>
                        <p:tgtEl>
                          <p:spTgt spid="30"/>
                        </p:tgtEl>
                        <p:attrNameLst>
                          <p:attrName>ppt_x</p:attrName>
                        </p:attrNameLst>
                      </p:cBhvr>
                      <p:tavLst>
                        <p:tav tm="0">
                          <p:val>
                            <p:strVal val="#ppt_x"/>
                          </p:val>
                        </p:tav>
                        <p:tav tm="100000">
                          <p:val>
                            <p:strVal val="#ppt_x"/>
                          </p:val>
                        </p:tav>
                      </p:tavLst>
                    </p:anim>
                    <p:anim calcmode="lin" valueType="num">
                      <p:cBhvr additive="base">
                        <p:cTn dur="500" fill="hold"/>
                        <p:tgtEl>
                          <p:spTgt spid="30"/>
                        </p:tgtEl>
                        <p:attrNameLst>
                          <p:attrName>ppt_y</p:attrName>
                        </p:attrNameLst>
                      </p:cBhvr>
                      <p:tavLst>
                        <p:tav tm="0">
                          <p:val>
                            <p:strVal val="1+#ppt_h/2"/>
                          </p:val>
                        </p:tav>
                        <p:tav tm="100000">
                          <p:val>
                            <p:strVal val="#ppt_y"/>
                          </p:val>
                        </p:tav>
                      </p:tavLst>
                    </p:anim>
                  </p:childTnLst>
                </p:cTn>
              </p:par>
            </p:tnLst>
          </p:tmpl>
        </p:tmplLst>
      </p:bldP>
      <p:bldP spid="31" grpId="0" animBg="1"/>
      <p:bldP spid="32" grpId="0" build="p">
        <p:tmplLst>
          <p:tmpl lvl="1">
            <p:tnLst>
              <p:par>
                <p:cTn presetID="2" presetClass="entr" presetSubtype="8" decel="10000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 calcmode="lin" valueType="num">
                      <p:cBhvr additive="base">
                        <p:cTn dur="500" fill="hold"/>
                        <p:tgtEl>
                          <p:spTgt spid="32"/>
                        </p:tgtEl>
                        <p:attrNameLst>
                          <p:attrName>ppt_x</p:attrName>
                        </p:attrNameLst>
                      </p:cBhvr>
                      <p:tavLst>
                        <p:tav tm="0">
                          <p:val>
                            <p:strVal val="0-#ppt_w/2"/>
                          </p:val>
                        </p:tav>
                        <p:tav tm="100000">
                          <p:val>
                            <p:strVal val="#ppt_x"/>
                          </p:val>
                        </p:tav>
                      </p:tavLst>
                    </p:anim>
                    <p:anim calcmode="lin" valueType="num">
                      <p:cBhvr additive="base">
                        <p:cTn dur="500" fill="hold"/>
                        <p:tgtEl>
                          <p:spTgt spid="32"/>
                        </p:tgtEl>
                        <p:attrNameLst>
                          <p:attrName>ppt_y</p:attrName>
                        </p:attrNameLst>
                      </p:cBhvr>
                      <p:tavLst>
                        <p:tav tm="0">
                          <p:val>
                            <p:strVal val="#ppt_y"/>
                          </p:val>
                        </p:tav>
                        <p:tav tm="100000">
                          <p:val>
                            <p:strVal val="#ppt_y"/>
                          </p:val>
                        </p:tav>
                      </p:tavLst>
                    </p:anim>
                  </p:childTnLst>
                </p:cTn>
              </p:par>
            </p:tnLst>
          </p:tmpl>
        </p:tmplLst>
      </p:bldP>
      <p:bldP spid="33" grpId="0" build="p">
        <p:tmplLst>
          <p:tmpl lvl="1">
            <p:tnLst>
              <p:par>
                <p:cTn presetID="2" presetClass="entr" presetSubtype="4" decel="100000" fill="hold" nodeType="withEffect">
                  <p:stCondLst>
                    <p:cond delay="0"/>
                  </p:stCondLst>
                  <p:childTnLst>
                    <p:set>
                      <p:cBhvr>
                        <p:cTn dur="1" fill="hold">
                          <p:stCondLst>
                            <p:cond delay="0"/>
                          </p:stCondLst>
                        </p:cTn>
                        <p:tgtEl>
                          <p:spTgt spid="33"/>
                        </p:tgtEl>
                        <p:attrNameLst>
                          <p:attrName>style.visibility</p:attrName>
                        </p:attrNameLst>
                      </p:cBhvr>
                      <p:to>
                        <p:strVal val="visible"/>
                      </p:to>
                    </p:set>
                    <p:anim calcmode="lin" valueType="num">
                      <p:cBhvr additive="base">
                        <p:cTn dur="500" fill="hold"/>
                        <p:tgtEl>
                          <p:spTgt spid="33"/>
                        </p:tgtEl>
                        <p:attrNameLst>
                          <p:attrName>ppt_x</p:attrName>
                        </p:attrNameLst>
                      </p:cBhvr>
                      <p:tavLst>
                        <p:tav tm="0">
                          <p:val>
                            <p:strVal val="#ppt_x"/>
                          </p:val>
                        </p:tav>
                        <p:tav tm="100000">
                          <p:val>
                            <p:strVal val="#ppt_x"/>
                          </p:val>
                        </p:tav>
                      </p:tavLst>
                    </p:anim>
                    <p:anim calcmode="lin" valueType="num">
                      <p:cBhvr additive="base">
                        <p:cTn dur="500" fill="hold"/>
                        <p:tgtEl>
                          <p:spTgt spid="33"/>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g Image - Big Text">
    <p:spTree>
      <p:nvGrpSpPr>
        <p:cNvPr id="1" name=""/>
        <p:cNvGrpSpPr/>
        <p:nvPr/>
      </p:nvGrpSpPr>
      <p:grpSpPr>
        <a:xfrm>
          <a:off x="0" y="0"/>
          <a:ext cx="0" cy="0"/>
          <a:chOff x="0" y="0"/>
          <a:chExt cx="0" cy="0"/>
        </a:xfrm>
      </p:grpSpPr>
      <p:sp>
        <p:nvSpPr>
          <p:cNvPr id="9" name="対角する 2 つの角を切り取った四角形 8"/>
          <p:cNvSpPr/>
          <p:nvPr userDrawn="1"/>
        </p:nvSpPr>
        <p:spPr>
          <a:xfrm rot="120000">
            <a:off x="1731029" y="779087"/>
            <a:ext cx="7096318" cy="8643361"/>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対角する 2 つの角を切り取った四角形 9"/>
          <p:cNvSpPr/>
          <p:nvPr userDrawn="1"/>
        </p:nvSpPr>
        <p:spPr>
          <a:xfrm rot="21233286">
            <a:off x="798193" y="1050071"/>
            <a:ext cx="7096318" cy="8643361"/>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1" name="図プレースホルダー 6"/>
          <p:cNvSpPr>
            <a:spLocks noGrp="1"/>
          </p:cNvSpPr>
          <p:nvPr>
            <p:ph type="pic" sz="quarter" idx="15" hasCustomPrompt="1"/>
          </p:nvPr>
        </p:nvSpPr>
        <p:spPr>
          <a:xfrm rot="21423148">
            <a:off x="1245653" y="824274"/>
            <a:ext cx="7096115" cy="8498662"/>
          </a:xfrm>
          <a:prstGeom prst="snip2DiagRect">
            <a:avLst/>
          </a:prstGeom>
          <a:solidFill>
            <a:schemeClr val="bg1"/>
          </a:solidFill>
          <a:effectLst/>
        </p:spPr>
        <p:txBody>
          <a:bodyPr>
            <a:normAutofit/>
          </a:bodyPr>
          <a:lstStyle>
            <a:lvl1pPr>
              <a:defRPr sz="2000" baseline="0"/>
            </a:lvl1pPr>
          </a:lstStyle>
          <a:p>
            <a:r>
              <a:rPr lang="en-US" dirty="0" smtClean="0"/>
              <a:t>Add Image</a:t>
            </a:r>
            <a:endParaRPr lang="en-US" dirty="0"/>
          </a:p>
        </p:txBody>
      </p:sp>
      <p:sp>
        <p:nvSpPr>
          <p:cNvPr id="12" name="タイトル 1"/>
          <p:cNvSpPr>
            <a:spLocks noGrp="1"/>
          </p:cNvSpPr>
          <p:nvPr>
            <p:ph type="ctrTitle" hasCustomPrompt="1"/>
          </p:nvPr>
        </p:nvSpPr>
        <p:spPr>
          <a:xfrm>
            <a:off x="9144000" y="1615108"/>
            <a:ext cx="8136110" cy="7488832"/>
          </a:xfrm>
        </p:spPr>
        <p:txBody>
          <a:bodyPr anchor="ctr">
            <a:noAutofit/>
          </a:bodyPr>
          <a:lstStyle>
            <a:lvl1pPr algn="l">
              <a:lnSpc>
                <a:spcPts val="12000"/>
              </a:lnSpc>
              <a:defRPr sz="15000" baseline="0"/>
            </a:lvl1pPr>
          </a:lstStyle>
          <a:p>
            <a:r>
              <a:rPr lang="en-US" altLang="ja-JP" dirty="0" smtClean="0"/>
              <a:t>TEXT</a:t>
            </a:r>
            <a:br>
              <a:rPr lang="en-US" altLang="ja-JP" dirty="0" smtClean="0"/>
            </a:br>
            <a:r>
              <a:rPr lang="en-US" altLang="ja-JP" dirty="0" smtClean="0"/>
              <a:t>HERE</a:t>
            </a:r>
            <a:endParaRPr lang="en-US" dirty="0"/>
          </a:p>
        </p:txBody>
      </p:sp>
    </p:spTree>
    <p:extLst>
      <p:ext uri="{BB962C8B-B14F-4D97-AF65-F5344CB8AC3E}">
        <p14:creationId xmlns:p14="http://schemas.microsoft.com/office/powerpoint/2010/main" val="1546851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0-#ppt_h/2"/>
                                          </p:val>
                                        </p:tav>
                                        <p:tav tm="100000">
                                          <p:val>
                                            <p:strVal val="#ppt_y"/>
                                          </p:val>
                                        </p:tav>
                                      </p:tavLst>
                                    </p:anim>
                                  </p:childTnLst>
                                </p:cTn>
                              </p:par>
                              <p:par>
                                <p:cTn id="13" presetID="2" presetClass="entr" presetSubtype="3" decel="10000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1+#ppt_w/2"/>
                                          </p:val>
                                        </p:tav>
                                        <p:tav tm="100000">
                                          <p:val>
                                            <p:strVal val="#ppt_x"/>
                                          </p:val>
                                        </p:tav>
                                      </p:tavLst>
                                    </p:anim>
                                    <p:anim calcmode="lin" valueType="num">
                                      <p:cBhvr additive="base">
                                        <p:cTn id="16" dur="500" fill="hold"/>
                                        <p:tgtEl>
                                          <p:spTgt spid="11"/>
                                        </p:tgtEl>
                                        <p:attrNameLst>
                                          <p:attrName>ppt_y</p:attrName>
                                        </p:attrNameLst>
                                      </p:cBhvr>
                                      <p:tavLst>
                                        <p:tav tm="0">
                                          <p:val>
                                            <p:strVal val="0-#ppt_h/2"/>
                                          </p:val>
                                        </p:tav>
                                        <p:tav tm="100000">
                                          <p:val>
                                            <p:strVal val="#ppt_y"/>
                                          </p:val>
                                        </p:tav>
                                      </p:tavLst>
                                    </p:anim>
                                  </p:childTnLst>
                                </p:cTn>
                              </p:par>
                            </p:childTnLst>
                          </p:cTn>
                        </p:par>
                        <p:par>
                          <p:cTn id="17" fill="hold">
                            <p:stCondLst>
                              <p:cond delay="500"/>
                            </p:stCondLst>
                            <p:childTnLst>
                              <p:par>
                                <p:cTn id="18" presetID="2" presetClass="entr" presetSubtype="3" decel="78000" fill="hold" grpId="0" nodeType="afterEffect">
                                  <p:stCondLst>
                                    <p:cond delay="0"/>
                                  </p:stCondLst>
                                  <p:iterate type="wd">
                                    <p:tmPct val="10000"/>
                                  </p:iterate>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1+#ppt_w/2"/>
                                          </p:val>
                                        </p:tav>
                                        <p:tav tm="100000">
                                          <p:val>
                                            <p:strVal val="#ppt_x"/>
                                          </p:val>
                                        </p:tav>
                                      </p:tavLst>
                                    </p:anim>
                                    <p:anim calcmode="lin" valueType="num">
                                      <p:cBhvr additive="base">
                                        <p:cTn id="21" dur="500" fill="hold"/>
                                        <p:tgtEl>
                                          <p:spTgt spid="1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2"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g Text - Sub Text">
    <p:spTree>
      <p:nvGrpSpPr>
        <p:cNvPr id="1" name=""/>
        <p:cNvGrpSpPr/>
        <p:nvPr/>
      </p:nvGrpSpPr>
      <p:grpSpPr>
        <a:xfrm>
          <a:off x="0" y="0"/>
          <a:ext cx="0" cy="0"/>
          <a:chOff x="0" y="0"/>
          <a:chExt cx="0" cy="0"/>
        </a:xfrm>
      </p:grpSpPr>
      <p:sp>
        <p:nvSpPr>
          <p:cNvPr id="7" name="対角する 2 つの角を切り取った四角形 6"/>
          <p:cNvSpPr/>
          <p:nvPr userDrawn="1"/>
        </p:nvSpPr>
        <p:spPr>
          <a:xfrm rot="21041973">
            <a:off x="8555980" y="3880869"/>
            <a:ext cx="648072" cy="648072"/>
          </a:xfrm>
          <a:prstGeom prst="snip2DiagRect">
            <a:avLst/>
          </a:prstGeom>
          <a:solidFill>
            <a:schemeClr val="accent2">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タイトル 1"/>
          <p:cNvSpPr>
            <a:spLocks noGrp="1"/>
          </p:cNvSpPr>
          <p:nvPr>
            <p:ph type="ctrTitle" hasCustomPrompt="1"/>
          </p:nvPr>
        </p:nvSpPr>
        <p:spPr>
          <a:xfrm>
            <a:off x="574254" y="4279404"/>
            <a:ext cx="8136110" cy="2232248"/>
          </a:xfrm>
        </p:spPr>
        <p:txBody>
          <a:bodyPr anchor="ctr">
            <a:noAutofit/>
          </a:bodyPr>
          <a:lstStyle>
            <a:lvl1pPr algn="r">
              <a:lnSpc>
                <a:spcPts val="12000"/>
              </a:lnSpc>
              <a:defRPr sz="15000" baseline="0"/>
            </a:lvl1pPr>
          </a:lstStyle>
          <a:p>
            <a:r>
              <a:rPr lang="en-US" altLang="ja-JP" dirty="0" smtClean="0"/>
              <a:t>WORD HERE</a:t>
            </a:r>
            <a:endParaRPr lang="en-US" dirty="0"/>
          </a:p>
        </p:txBody>
      </p:sp>
      <p:sp>
        <p:nvSpPr>
          <p:cNvPr id="2" name="対角する 2 つの角を切り取った四角形 1"/>
          <p:cNvSpPr/>
          <p:nvPr userDrawn="1"/>
        </p:nvSpPr>
        <p:spPr>
          <a:xfrm rot="20332808">
            <a:off x="8449168" y="3798331"/>
            <a:ext cx="648072" cy="648072"/>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サブタイトル 2"/>
          <p:cNvSpPr>
            <a:spLocks noGrp="1"/>
          </p:cNvSpPr>
          <p:nvPr>
            <p:ph type="subTitle" idx="1" hasCustomPrompt="1"/>
          </p:nvPr>
        </p:nvSpPr>
        <p:spPr>
          <a:xfrm>
            <a:off x="8880016" y="4351412"/>
            <a:ext cx="8250940" cy="1512168"/>
          </a:xfrm>
        </p:spPr>
        <p:txBody>
          <a:bodyPr anchor="ctr">
            <a:noAutofit/>
          </a:bodyPr>
          <a:lstStyle>
            <a:lvl1pPr marL="0" indent="0" algn="l">
              <a:lnSpc>
                <a:spcPts val="3000"/>
              </a:lnSpc>
              <a:buNone/>
              <a:defRPr sz="2400" i="0" baseline="0">
                <a:solidFill>
                  <a:srgbClr val="525252"/>
                </a:solidFill>
                <a:latin typeface="+mn-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3705377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78000" fill="hold" grpId="0" nodeType="afterEffect">
                                  <p:stCondLst>
                                    <p:cond delay="0"/>
                                  </p:stCondLst>
                                  <p:iterate type="lt">
                                    <p:tmPct val="10000"/>
                                  </p:iterate>
                                  <p:childTnLst>
                                    <p:set>
                                      <p:cBhvr>
                                        <p:cTn id="6" dur="1" fill="hold">
                                          <p:stCondLst>
                                            <p:cond delay="0"/>
                                          </p:stCondLst>
                                        </p:cTn>
                                        <p:tgtEl>
                                          <p:spTgt spid="12"/>
                                        </p:tgtEl>
                                        <p:attrNameLst>
                                          <p:attrName>style.visibility</p:attrName>
                                        </p:attrNameLst>
                                      </p:cBhvr>
                                      <p:to>
                                        <p:strVal val="visible"/>
                                      </p:to>
                                    </p:set>
                                    <p:anim calcmode="lin" valueType="num">
                                      <p:cBhvr additive="base">
                                        <p:cTn id="7" dur="300" fill="hold"/>
                                        <p:tgtEl>
                                          <p:spTgt spid="12"/>
                                        </p:tgtEl>
                                        <p:attrNameLst>
                                          <p:attrName>ppt_x</p:attrName>
                                        </p:attrNameLst>
                                      </p:cBhvr>
                                      <p:tavLst>
                                        <p:tav tm="0">
                                          <p:val>
                                            <p:strVal val="0-#ppt_w/2"/>
                                          </p:val>
                                        </p:tav>
                                        <p:tav tm="100000">
                                          <p:val>
                                            <p:strVal val="#ppt_x"/>
                                          </p:val>
                                        </p:tav>
                                      </p:tavLst>
                                    </p:anim>
                                    <p:anim calcmode="lin" valueType="num">
                                      <p:cBhvr additive="base">
                                        <p:cTn id="8" dur="300" fill="hold"/>
                                        <p:tgtEl>
                                          <p:spTgt spid="12"/>
                                        </p:tgtEl>
                                        <p:attrNameLst>
                                          <p:attrName>ppt_y</p:attrName>
                                        </p:attrNameLst>
                                      </p:cBhvr>
                                      <p:tavLst>
                                        <p:tav tm="0">
                                          <p:val>
                                            <p:strVal val="0-#ppt_h/2"/>
                                          </p:val>
                                        </p:tav>
                                        <p:tav tm="100000">
                                          <p:val>
                                            <p:strVal val="#ppt_y"/>
                                          </p:val>
                                        </p:tav>
                                      </p:tavLst>
                                    </p:anim>
                                  </p:childTnLst>
                                </p:cTn>
                              </p:par>
                            </p:childTnLst>
                          </p:cTn>
                        </p:par>
                        <p:par>
                          <p:cTn id="9" fill="hold">
                            <p:stCondLst>
                              <p:cond delay="510"/>
                            </p:stCondLst>
                            <p:childTnLst>
                              <p:par>
                                <p:cTn id="10" presetID="2" presetClass="entr" presetSubtype="9" decel="10000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0-#ppt_h/2"/>
                                          </p:val>
                                        </p:tav>
                                        <p:tav tm="100000">
                                          <p:val>
                                            <p:strVal val="#ppt_y"/>
                                          </p:val>
                                        </p:tav>
                                      </p:tavLst>
                                    </p:anim>
                                  </p:childTnLst>
                                </p:cTn>
                              </p:par>
                              <p:par>
                                <p:cTn id="14" presetID="2" presetClass="entr" presetSubtype="1" decel="100000" fill="hold" grpId="0" nodeType="withEffect">
                                  <p:stCondLst>
                                    <p:cond delay="0"/>
                                  </p:stCondLst>
                                  <p:childTnLst>
                                    <p:set>
                                      <p:cBhvr>
                                        <p:cTn id="15" dur="1" fill="hold">
                                          <p:stCondLst>
                                            <p:cond delay="0"/>
                                          </p:stCondLst>
                                        </p:cTn>
                                        <p:tgtEl>
                                          <p:spTgt spid="2"/>
                                        </p:tgtEl>
                                        <p:attrNameLst>
                                          <p:attrName>style.visibility</p:attrName>
                                        </p:attrNameLst>
                                      </p:cBhvr>
                                      <p:to>
                                        <p:strVal val="visible"/>
                                      </p:to>
                                    </p:set>
                                    <p:anim calcmode="lin" valueType="num">
                                      <p:cBhvr additive="base">
                                        <p:cTn id="16" dur="500" fill="hold"/>
                                        <p:tgtEl>
                                          <p:spTgt spid="2"/>
                                        </p:tgtEl>
                                        <p:attrNameLst>
                                          <p:attrName>ppt_x</p:attrName>
                                        </p:attrNameLst>
                                      </p:cBhvr>
                                      <p:tavLst>
                                        <p:tav tm="0">
                                          <p:val>
                                            <p:strVal val="#ppt_x"/>
                                          </p:val>
                                        </p:tav>
                                        <p:tav tm="100000">
                                          <p:val>
                                            <p:strVal val="#ppt_x"/>
                                          </p:val>
                                        </p:tav>
                                      </p:tavLst>
                                    </p:anim>
                                    <p:anim calcmode="lin" valueType="num">
                                      <p:cBhvr additive="base">
                                        <p:cTn id="17" dur="500" fill="hold"/>
                                        <p:tgtEl>
                                          <p:spTgt spid="2"/>
                                        </p:tgtEl>
                                        <p:attrNameLst>
                                          <p:attrName>ppt_y</p:attrName>
                                        </p:attrNameLst>
                                      </p:cBhvr>
                                      <p:tavLst>
                                        <p:tav tm="0">
                                          <p:val>
                                            <p:strVal val="0-#ppt_h/2"/>
                                          </p:val>
                                        </p:tav>
                                        <p:tav tm="100000">
                                          <p:val>
                                            <p:strVal val="#ppt_y"/>
                                          </p:val>
                                        </p:tav>
                                      </p:tavLst>
                                    </p:anim>
                                  </p:childTnLst>
                                </p:cTn>
                              </p:par>
                            </p:childTnLst>
                          </p:cTn>
                        </p:par>
                        <p:par>
                          <p:cTn id="18" fill="hold">
                            <p:stCondLst>
                              <p:cond delay="1010"/>
                            </p:stCondLst>
                            <p:childTnLst>
                              <p:par>
                                <p:cTn id="19" presetID="2" presetClass="entr" presetSubtype="2" decel="64000" fill="hold" grpId="0" nodeType="afterEffect">
                                  <p:stCondLst>
                                    <p:cond delay="0"/>
                                  </p:stCondLst>
                                  <p:childTnLst>
                                    <p:set>
                                      <p:cBhvr>
                                        <p:cTn id="20" dur="1" fill="hold">
                                          <p:stCondLst>
                                            <p:cond delay="0"/>
                                          </p:stCondLst>
                                        </p:cTn>
                                        <p:tgtEl>
                                          <p:spTgt spid="8">
                                            <p:txEl>
                                              <p:pRg st="0" end="0"/>
                                            </p:txEl>
                                          </p:spTgt>
                                        </p:tgtEl>
                                        <p:attrNameLst>
                                          <p:attrName>style.visibility</p:attrName>
                                        </p:attrNameLst>
                                      </p:cBhvr>
                                      <p:to>
                                        <p:strVal val="visible"/>
                                      </p:to>
                                    </p:set>
                                    <p:anim calcmode="lin" valueType="num">
                                      <p:cBhvr additive="base">
                                        <p:cTn id="21" dur="5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2" grpId="0"/>
      <p:bldP spid="2" grpId="0" animBg="1"/>
      <p:bldP spid="8" grpId="0" build="p">
        <p:tmplLst>
          <p:tmpl lvl="1">
            <p:tnLst>
              <p:par>
                <p:cTn presetID="2" presetClass="entr" presetSubtype="2" decel="6400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1+#ppt_w/2"/>
                          </p:val>
                        </p:tav>
                        <p:tav tm="100000">
                          <p:val>
                            <p:strVal val="#ppt_x"/>
                          </p:val>
                        </p:tav>
                      </p:tavLst>
                    </p:anim>
                    <p:anim calcmode="lin" valueType="num">
                      <p:cBhvr additive="base">
                        <p:cTn dur="500" fill="hold"/>
                        <p:tgtEl>
                          <p:spTgt spid="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nank You">
    <p:spTree>
      <p:nvGrpSpPr>
        <p:cNvPr id="1" name=""/>
        <p:cNvGrpSpPr/>
        <p:nvPr/>
      </p:nvGrpSpPr>
      <p:grpSpPr>
        <a:xfrm>
          <a:off x="0" y="0"/>
          <a:ext cx="0" cy="0"/>
          <a:chOff x="0" y="0"/>
          <a:chExt cx="0" cy="0"/>
        </a:xfrm>
      </p:grpSpPr>
      <p:sp>
        <p:nvSpPr>
          <p:cNvPr id="3" name="サブタイトル 2"/>
          <p:cNvSpPr>
            <a:spLocks noGrp="1"/>
          </p:cNvSpPr>
          <p:nvPr>
            <p:ph type="subTitle" idx="1" hasCustomPrompt="1"/>
          </p:nvPr>
        </p:nvSpPr>
        <p:spPr>
          <a:xfrm>
            <a:off x="2302446" y="5719564"/>
            <a:ext cx="13681520" cy="1584176"/>
          </a:xfrm>
        </p:spPr>
        <p:txBody>
          <a:bodyPr>
            <a:noAutofit/>
          </a:bodyPr>
          <a:lstStyle>
            <a:lvl1pPr marL="0" indent="0" algn="ctr">
              <a:lnSpc>
                <a:spcPts val="3000"/>
              </a:lnSpc>
              <a:buNone/>
              <a:defRPr sz="3600" i="0" baseline="0">
                <a:solidFill>
                  <a:schemeClr val="accent1"/>
                </a:solidFill>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図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02645" y="4947478"/>
            <a:ext cx="12313369" cy="856887"/>
          </a:xfrm>
          <a:prstGeom prst="rect">
            <a:avLst/>
          </a:prstGeom>
        </p:spPr>
      </p:pic>
      <p:pic>
        <p:nvPicPr>
          <p:cNvPr id="5" name="図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158430" y="4475196"/>
            <a:ext cx="11019680" cy="1368152"/>
          </a:xfrm>
          <a:prstGeom prst="rect">
            <a:avLst/>
          </a:prstGeom>
        </p:spPr>
      </p:pic>
      <p:sp>
        <p:nvSpPr>
          <p:cNvPr id="2" name="タイトル 1"/>
          <p:cNvSpPr>
            <a:spLocks noGrp="1"/>
          </p:cNvSpPr>
          <p:nvPr>
            <p:ph type="ctrTitle" hasCustomPrompt="1"/>
          </p:nvPr>
        </p:nvSpPr>
        <p:spPr>
          <a:xfrm>
            <a:off x="2955656" y="4207396"/>
            <a:ext cx="12380238" cy="1401766"/>
          </a:xfrm>
        </p:spPr>
        <p:txBody>
          <a:bodyPr anchor="b">
            <a:noAutofit/>
          </a:bodyPr>
          <a:lstStyle>
            <a:lvl1pPr algn="ctr">
              <a:lnSpc>
                <a:spcPts val="9000"/>
              </a:lnSpc>
              <a:defRPr sz="9600"/>
            </a:lvl1pPr>
          </a:lstStyle>
          <a:p>
            <a:r>
              <a:rPr lang="en-US" altLang="ja-JP" dirty="0" smtClean="0"/>
              <a:t>Presentation Title Here</a:t>
            </a:r>
            <a:endParaRPr lang="en-US" dirty="0"/>
          </a:p>
        </p:txBody>
      </p:sp>
      <p:sp>
        <p:nvSpPr>
          <p:cNvPr id="8" name="テキスト プレースホルダー 5"/>
          <p:cNvSpPr>
            <a:spLocks noGrp="1"/>
          </p:cNvSpPr>
          <p:nvPr>
            <p:ph type="body" sz="quarter" idx="16" hasCustomPrompt="1"/>
          </p:nvPr>
        </p:nvSpPr>
        <p:spPr>
          <a:xfrm>
            <a:off x="2559156" y="8527876"/>
            <a:ext cx="13136778" cy="1381808"/>
          </a:xfrm>
        </p:spPr>
        <p:txBody>
          <a:bodyPr anchor="b">
            <a:normAutofit/>
          </a:bodyPr>
          <a:lstStyle>
            <a:lvl1pPr algn="ctr">
              <a:defRPr sz="2000" baseline="0">
                <a:solidFill>
                  <a:schemeClr val="tx2"/>
                </a:solidFill>
                <a:latin typeface="+mn-lt"/>
                <a:ea typeface="Open Sans Light" panose="020B0306030504020204" pitchFamily="34" charset="0"/>
                <a:cs typeface="Open Sans Light" panose="020B0306030504020204"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290963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1+#ppt_w/2"/>
                                          </p:val>
                                        </p:tav>
                                        <p:tav tm="100000">
                                          <p:val>
                                            <p:strVal val="#ppt_x"/>
                                          </p:val>
                                        </p:tav>
                                      </p:tavLst>
                                    </p:anim>
                                    <p:anim calcmode="lin" valueType="num">
                                      <p:cBhvr additive="base">
                                        <p:cTn id="12" dur="500" fill="hold"/>
                                        <p:tgtEl>
                                          <p:spTgt spid="4"/>
                                        </p:tgtEl>
                                        <p:attrNameLst>
                                          <p:attrName>ppt_y</p:attrName>
                                        </p:attrNameLst>
                                      </p:cBhvr>
                                      <p:tavLst>
                                        <p:tav tm="0">
                                          <p:val>
                                            <p:strVal val="0-#ppt_h/2"/>
                                          </p:val>
                                        </p:tav>
                                        <p:tav tm="100000">
                                          <p:val>
                                            <p:strVal val="#ppt_y"/>
                                          </p:val>
                                        </p:tav>
                                      </p:tavLst>
                                    </p:anim>
                                  </p:childTnLst>
                                </p:cTn>
                              </p:par>
                              <p:par>
                                <p:cTn id="13" presetID="2" presetClass="entr" presetSubtype="1" decel="100000" fill="hold" grpId="0" nodeType="withEffect">
                                  <p:stCondLst>
                                    <p:cond delay="25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0-#ppt_h/2"/>
                                          </p:val>
                                        </p:tav>
                                        <p:tav tm="100000">
                                          <p:val>
                                            <p:strVal val="#ppt_y"/>
                                          </p:val>
                                        </p:tav>
                                      </p:tavLst>
                                    </p:anim>
                                  </p:childTnLst>
                                </p:cTn>
                              </p:par>
                              <p:par>
                                <p:cTn id="17" presetID="2" presetClass="entr" presetSubtype="4" decel="100000" fill="hold" grpId="0" nodeType="withEffect">
                                  <p:stCondLst>
                                    <p:cond delay="25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750"/>
                            </p:stCondLst>
                            <p:childTnLst>
                              <p:par>
                                <p:cTn id="22" presetID="2" presetClass="entr" presetSubtype="4" decel="100000" fill="hold" grpId="0" nodeType="afterEffect">
                                  <p:stCondLst>
                                    <p:cond delay="0"/>
                                  </p:stCondLst>
                                  <p:childTnLst>
                                    <p:set>
                                      <p:cBhvr>
                                        <p:cTn id="23" dur="1" fill="hold">
                                          <p:stCondLst>
                                            <p:cond delay="0"/>
                                          </p:stCondLst>
                                        </p:cTn>
                                        <p:tgtEl>
                                          <p:spTgt spid="8">
                                            <p:txEl>
                                              <p:pRg st="0" end="0"/>
                                            </p:txEl>
                                          </p:spTgt>
                                        </p:tgtEl>
                                        <p:attrNameLst>
                                          <p:attrName>style.visibility</p:attrName>
                                        </p:attrNameLst>
                                      </p:cBhvr>
                                      <p:to>
                                        <p:strVal val="visible"/>
                                      </p:to>
                                    </p:set>
                                    <p:anim calcmode="lin" valueType="num">
                                      <p:cBhvr additive="base">
                                        <p:cTn id="24"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 presetClass="entr" presetSubtype="4" decel="100000"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ppt_x"/>
                          </p:val>
                        </p:tav>
                        <p:tav tm="100000">
                          <p:val>
                            <p:strVal val="#ppt_x"/>
                          </p:val>
                        </p:tav>
                      </p:tavLst>
                    </p:anim>
                    <p:anim calcmode="lin" valueType="num">
                      <p:cBhvr additive="base">
                        <p:cTn dur="500" fill="hold"/>
                        <p:tgtEl>
                          <p:spTgt spid="3"/>
                        </p:tgtEl>
                        <p:attrNameLst>
                          <p:attrName>ppt_y</p:attrName>
                        </p:attrNameLst>
                      </p:cBhvr>
                      <p:tavLst>
                        <p:tav tm="0">
                          <p:val>
                            <p:strVal val="1+#ppt_h/2"/>
                          </p:val>
                        </p:tav>
                        <p:tav tm="100000">
                          <p:val>
                            <p:strVal val="#ppt_y"/>
                          </p:val>
                        </p:tav>
                      </p:tavLst>
                    </p:anim>
                  </p:childTnLst>
                </p:cTn>
              </p:par>
            </p:tnLst>
          </p:tmpl>
        </p:tmplLst>
      </p:bldP>
      <p:bldP spid="2" grpId="0"/>
      <p:bldP spid="8" grpId="0" build="p">
        <p:tmplLst>
          <p:tmpl lvl="1">
            <p:tnLst>
              <p:par>
                <p:cTn presetID="2" presetClass="entr" presetSubtype="4" decel="100000" fill="hold" nodeType="after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500" fill="hold"/>
                        <p:tgtEl>
                          <p:spTgt spid="8"/>
                        </p:tgtEl>
                        <p:attrNameLst>
                          <p:attrName>ppt_x</p:attrName>
                        </p:attrNameLst>
                      </p:cBhvr>
                      <p:tavLst>
                        <p:tav tm="0">
                          <p:val>
                            <p:strVal val="#ppt_x"/>
                          </p:val>
                        </p:tav>
                        <p:tav tm="100000">
                          <p:val>
                            <p:strVal val="#ppt_x"/>
                          </p:val>
                        </p:tav>
                      </p:tavLst>
                    </p:anim>
                    <p:anim calcmode="lin" valueType="num">
                      <p:cBhvr additive="base">
                        <p:cTn dur="500" fill="hold"/>
                        <p:tgtEl>
                          <p:spTgt spid="8"/>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on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7252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uge Image">
    <p:spTree>
      <p:nvGrpSpPr>
        <p:cNvPr id="1" name=""/>
        <p:cNvGrpSpPr/>
        <p:nvPr/>
      </p:nvGrpSpPr>
      <p:grpSpPr>
        <a:xfrm>
          <a:off x="0" y="0"/>
          <a:ext cx="0" cy="0"/>
          <a:chOff x="0" y="0"/>
          <a:chExt cx="0" cy="0"/>
        </a:xfrm>
      </p:grpSpPr>
      <p:sp>
        <p:nvSpPr>
          <p:cNvPr id="3" name="図プレースホルダー 2"/>
          <p:cNvSpPr>
            <a:spLocks noGrp="1"/>
          </p:cNvSpPr>
          <p:nvPr>
            <p:ph type="pic" sz="quarter" idx="10" hasCustomPrompt="1"/>
          </p:nvPr>
        </p:nvSpPr>
        <p:spPr>
          <a:xfrm>
            <a:off x="0" y="0"/>
            <a:ext cx="18286413" cy="10287000"/>
          </a:xfrm>
        </p:spPr>
        <p:txBody>
          <a:bodyPr/>
          <a:lstStyle>
            <a:lvl1pPr>
              <a:defRPr/>
            </a:lvl1pPr>
          </a:lstStyle>
          <a:p>
            <a:r>
              <a:rPr lang="en-US" dirty="0" smtClean="0"/>
              <a:t>Add Image</a:t>
            </a:r>
            <a:endParaRPr lang="en-US" dirty="0"/>
          </a:p>
        </p:txBody>
      </p:sp>
      <p:sp>
        <p:nvSpPr>
          <p:cNvPr id="5" name="テキスト プレースホルダー 3"/>
          <p:cNvSpPr>
            <a:spLocks noGrp="1"/>
          </p:cNvSpPr>
          <p:nvPr>
            <p:ph type="body" sz="quarter" idx="12" hasCustomPrompt="1"/>
          </p:nvPr>
        </p:nvSpPr>
        <p:spPr>
          <a:xfrm rot="21420572">
            <a:off x="933848" y="7951862"/>
            <a:ext cx="9144570" cy="1440209"/>
          </a:xfrm>
          <a:prstGeom prst="snip2DiagRect">
            <a:avLst/>
          </a:prstGeom>
          <a:solidFill>
            <a:schemeClr val="accent2">
              <a:alpha val="40000"/>
            </a:schemeClr>
          </a:solidFill>
        </p:spPr>
        <p:txBody>
          <a:bodyPr anchor="ctr">
            <a:noAutofit/>
          </a:bodyPr>
          <a:lstStyle>
            <a:lvl1pPr>
              <a:defRPr sz="8000" baseline="0">
                <a:latin typeface="+mj-lt"/>
              </a:defRPr>
            </a:lvl1pPr>
          </a:lstStyle>
          <a:p>
            <a:pPr lvl="0"/>
            <a:r>
              <a:rPr lang="en-US" altLang="ja-JP" dirty="0" smtClean="0"/>
              <a:t> </a:t>
            </a:r>
            <a:endParaRPr lang="ja-JP" altLang="en-US" dirty="0" smtClean="0"/>
          </a:p>
        </p:txBody>
      </p:sp>
      <p:sp>
        <p:nvSpPr>
          <p:cNvPr id="4" name="テキスト プレースホルダー 3"/>
          <p:cNvSpPr>
            <a:spLocks noGrp="1"/>
          </p:cNvSpPr>
          <p:nvPr>
            <p:ph type="body" sz="quarter" idx="11" hasCustomPrompt="1"/>
          </p:nvPr>
        </p:nvSpPr>
        <p:spPr>
          <a:xfrm>
            <a:off x="646262" y="7807796"/>
            <a:ext cx="9144570" cy="1440209"/>
          </a:xfrm>
          <a:prstGeom prst="snip2DiagRect">
            <a:avLst/>
          </a:prstGeom>
          <a:solidFill>
            <a:schemeClr val="accent1">
              <a:alpha val="40000"/>
            </a:schemeClr>
          </a:solidFill>
        </p:spPr>
        <p:txBody>
          <a:bodyPr anchor="ctr">
            <a:noAutofit/>
          </a:bodyPr>
          <a:lstStyle>
            <a:lvl1pPr algn="l">
              <a:defRPr sz="8000" baseline="0">
                <a:solidFill>
                  <a:schemeClr val="bg1"/>
                </a:solidFill>
                <a:latin typeface="+mj-lt"/>
              </a:defRPr>
            </a:lvl1pPr>
          </a:lstStyle>
          <a:p>
            <a:pPr lvl="0"/>
            <a:r>
              <a:rPr lang="en-US" altLang="ja-JP" dirty="0" smtClean="0"/>
              <a:t>TEXT HERE</a:t>
            </a:r>
            <a:endParaRPr lang="ja-JP" altLang="en-US" dirty="0" smtClean="0"/>
          </a:p>
        </p:txBody>
      </p:sp>
    </p:spTree>
    <p:extLst>
      <p:ext uri="{BB962C8B-B14F-4D97-AF65-F5344CB8AC3E}">
        <p14:creationId xmlns:p14="http://schemas.microsoft.com/office/powerpoint/2010/main" val="388304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2" presetClass="entr" presetSubtype="6" decel="100000" fill="hold" grpId="0" nodeType="withEffect">
                                  <p:stCondLst>
                                    <p:cond delay="0"/>
                                  </p:stCondLst>
                                  <p:childTnLst>
                                    <p:set>
                                      <p:cBhvr>
                                        <p:cTn id="9" dur="1" fill="hold">
                                          <p:stCondLst>
                                            <p:cond delay="0"/>
                                          </p:stCondLst>
                                        </p:cTn>
                                        <p:tgtEl>
                                          <p:spTgt spid="5">
                                            <p:bg/>
                                          </p:spTgt>
                                        </p:tgtEl>
                                        <p:attrNameLst>
                                          <p:attrName>style.visibility</p:attrName>
                                        </p:attrNameLst>
                                      </p:cBhvr>
                                      <p:to>
                                        <p:strVal val="visible"/>
                                      </p:to>
                                    </p:set>
                                    <p:anim calcmode="lin" valueType="num">
                                      <p:cBhvr additive="base">
                                        <p:cTn id="10" dur="500" fill="hold"/>
                                        <p:tgtEl>
                                          <p:spTgt spid="5">
                                            <p:bg/>
                                          </p:spTgt>
                                        </p:tgtEl>
                                        <p:attrNameLst>
                                          <p:attrName>ppt_x</p:attrName>
                                        </p:attrNameLst>
                                      </p:cBhvr>
                                      <p:tavLst>
                                        <p:tav tm="0">
                                          <p:val>
                                            <p:strVal val="1+#ppt_w/2"/>
                                          </p:val>
                                        </p:tav>
                                        <p:tav tm="100000">
                                          <p:val>
                                            <p:strVal val="#ppt_x"/>
                                          </p:val>
                                        </p:tav>
                                      </p:tavLst>
                                    </p:anim>
                                    <p:anim calcmode="lin" valueType="num">
                                      <p:cBhvr additive="base">
                                        <p:cTn id="11" dur="500" fill="hold"/>
                                        <p:tgtEl>
                                          <p:spTgt spid="5">
                                            <p:bg/>
                                          </p:spTgt>
                                        </p:tgtEl>
                                        <p:attrNameLst>
                                          <p:attrName>ppt_y</p:attrName>
                                        </p:attrNameLst>
                                      </p:cBhvr>
                                      <p:tavLst>
                                        <p:tav tm="0">
                                          <p:val>
                                            <p:strVal val="1+#ppt_h/2"/>
                                          </p:val>
                                        </p:tav>
                                        <p:tav tm="100000">
                                          <p:val>
                                            <p:strVal val="#ppt_y"/>
                                          </p:val>
                                        </p:tav>
                                      </p:tavLst>
                                    </p:anim>
                                  </p:childTnLst>
                                </p:cTn>
                              </p:par>
                              <p:par>
                                <p:cTn id="12" presetID="2" presetClass="entr" presetSubtype="6" decel="100000" fill="hold" grpId="0" nodeType="with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5"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3" decel="100000" fill="hold" grpId="0" nodeType="withEffect">
                                  <p:stCondLst>
                                    <p:cond delay="0"/>
                                  </p:stCondLst>
                                  <p:childTnLst>
                                    <p:set>
                                      <p:cBhvr>
                                        <p:cTn id="17" dur="1" fill="hold">
                                          <p:stCondLst>
                                            <p:cond delay="0"/>
                                          </p:stCondLst>
                                        </p:cTn>
                                        <p:tgtEl>
                                          <p:spTgt spid="4">
                                            <p:bg/>
                                          </p:spTgt>
                                        </p:tgtEl>
                                        <p:attrNameLst>
                                          <p:attrName>style.visibility</p:attrName>
                                        </p:attrNameLst>
                                      </p:cBhvr>
                                      <p:to>
                                        <p:strVal val="visible"/>
                                      </p:to>
                                    </p:set>
                                    <p:anim calcmode="lin" valueType="num">
                                      <p:cBhvr additive="base">
                                        <p:cTn id="18" dur="500" fill="hold"/>
                                        <p:tgtEl>
                                          <p:spTgt spid="4">
                                            <p:bg/>
                                          </p:spTgt>
                                        </p:tgtEl>
                                        <p:attrNameLst>
                                          <p:attrName>ppt_x</p:attrName>
                                        </p:attrNameLst>
                                      </p:cBhvr>
                                      <p:tavLst>
                                        <p:tav tm="0">
                                          <p:val>
                                            <p:strVal val="1+#ppt_w/2"/>
                                          </p:val>
                                        </p:tav>
                                        <p:tav tm="100000">
                                          <p:val>
                                            <p:strVal val="#ppt_x"/>
                                          </p:val>
                                        </p:tav>
                                      </p:tavLst>
                                    </p:anim>
                                    <p:anim calcmode="lin" valueType="num">
                                      <p:cBhvr additive="base">
                                        <p:cTn id="19" dur="500" fill="hold"/>
                                        <p:tgtEl>
                                          <p:spTgt spid="4">
                                            <p:bg/>
                                          </p:spTgt>
                                        </p:tgtEl>
                                        <p:attrNameLst>
                                          <p:attrName>ppt_y</p:attrName>
                                        </p:attrNameLst>
                                      </p:cBhvr>
                                      <p:tavLst>
                                        <p:tav tm="0">
                                          <p:val>
                                            <p:strVal val="0-#ppt_h/2"/>
                                          </p:val>
                                        </p:tav>
                                        <p:tav tm="100000">
                                          <p:val>
                                            <p:strVal val="#ppt_y"/>
                                          </p:val>
                                        </p:tav>
                                      </p:tavLst>
                                    </p:anim>
                                  </p:childTnLst>
                                </p:cTn>
                              </p:par>
                              <p:par>
                                <p:cTn id="20" presetID="2" presetClass="entr" presetSubtype="3" decel="100000" fill="hold" grpId="0" nodeType="with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 calcmode="lin" valueType="num">
                                      <p:cBhvr additive="base">
                                        <p:cTn id="22" dur="5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4">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animBg="1">
        <p:tmplLst>
          <p:tmpl>
            <p:tnLst>
              <p:par>
                <p:cTn presetID="2" presetClass="entr" presetSubtype="6" decel="100000"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1+#ppt_h/2"/>
                          </p:val>
                        </p:tav>
                        <p:tav tm="100000">
                          <p:val>
                            <p:strVal val="#ppt_y"/>
                          </p:val>
                        </p:tav>
                      </p:tavLst>
                    </p:anim>
                  </p:childTnLst>
                </p:cTn>
              </p:par>
            </p:tnLst>
          </p:tmpl>
          <p:tmpl lvl="1">
            <p:tnLst>
              <p:par>
                <p:cTn presetID="2" presetClass="entr" presetSubtype="6" decel="100000" fill="hold" nodeType="withEffect">
                  <p:stCondLst>
                    <p:cond delay="0"/>
                  </p:stCondLst>
                  <p:childTnLst>
                    <p:set>
                      <p:cBhvr>
                        <p:cTn dur="1" fill="hold">
                          <p:stCondLst>
                            <p:cond delay="0"/>
                          </p:stCondLst>
                        </p:cTn>
                        <p:tgtEl>
                          <p:spTgt spid="5"/>
                        </p:tgtEl>
                        <p:attrNameLst>
                          <p:attrName>style.visibility</p:attrName>
                        </p:attrNameLst>
                      </p:cBhvr>
                      <p:to>
                        <p:strVal val="visible"/>
                      </p:to>
                    </p:set>
                    <p:anim calcmode="lin" valueType="num">
                      <p:cBhvr additive="base">
                        <p:cTn dur="500" fill="hold"/>
                        <p:tgtEl>
                          <p:spTgt spid="5"/>
                        </p:tgtEl>
                        <p:attrNameLst>
                          <p:attrName>ppt_x</p:attrName>
                        </p:attrNameLst>
                      </p:cBhvr>
                      <p:tavLst>
                        <p:tav tm="0">
                          <p:val>
                            <p:strVal val="1+#ppt_w/2"/>
                          </p:val>
                        </p:tav>
                        <p:tav tm="100000">
                          <p:val>
                            <p:strVal val="#ppt_x"/>
                          </p:val>
                        </p:tav>
                      </p:tavLst>
                    </p:anim>
                    <p:anim calcmode="lin" valueType="num">
                      <p:cBhvr additive="base">
                        <p:cTn dur="500" fill="hold"/>
                        <p:tgtEl>
                          <p:spTgt spid="5"/>
                        </p:tgtEl>
                        <p:attrNameLst>
                          <p:attrName>ppt_y</p:attrName>
                        </p:attrNameLst>
                      </p:cBhvr>
                      <p:tavLst>
                        <p:tav tm="0">
                          <p:val>
                            <p:strVal val="1+#ppt_h/2"/>
                          </p:val>
                        </p:tav>
                        <p:tav tm="100000">
                          <p:val>
                            <p:strVal val="#ppt_y"/>
                          </p:val>
                        </p:tav>
                      </p:tavLst>
                    </p:anim>
                  </p:childTnLst>
                </p:cTn>
              </p:par>
            </p:tnLst>
          </p:tmpl>
        </p:tmplLst>
      </p:bldP>
      <p:bldP spid="4" grpId="0" build="p" animBg="1">
        <p:tmplLst>
          <p:tmpl>
            <p:tnLst>
              <p:par>
                <p:cTn presetID="2" presetClass="entr" presetSubtype="3" decel="100000" fill="hold" nodeType="with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500" fill="hold"/>
                        <p:tgtEl>
                          <p:spTgt spid="4"/>
                        </p:tgtEl>
                        <p:attrNameLst>
                          <p:attrName>ppt_x</p:attrName>
                        </p:attrNameLst>
                      </p:cBhvr>
                      <p:tavLst>
                        <p:tav tm="0">
                          <p:val>
                            <p:strVal val="1+#ppt_w/2"/>
                          </p:val>
                        </p:tav>
                        <p:tav tm="100000">
                          <p:val>
                            <p:strVal val="#ppt_x"/>
                          </p:val>
                        </p:tav>
                      </p:tavLst>
                    </p:anim>
                    <p:anim calcmode="lin" valueType="num">
                      <p:cBhvr additive="base">
                        <p:cTn dur="500" fill="hold"/>
                        <p:tgtEl>
                          <p:spTgt spid="4"/>
                        </p:tgtEl>
                        <p:attrNameLst>
                          <p:attrName>ppt_y</p:attrName>
                        </p:attrNameLst>
                      </p:cBhvr>
                      <p:tavLst>
                        <p:tav tm="0">
                          <p:val>
                            <p:strVal val="0-#ppt_h/2"/>
                          </p:val>
                        </p:tav>
                        <p:tav tm="100000">
                          <p:val>
                            <p:strVal val="#ppt_y"/>
                          </p:val>
                        </p:tav>
                      </p:tavLst>
                    </p:anim>
                  </p:childTnLst>
                </p:cTn>
              </p:par>
            </p:tnLst>
          </p:tmpl>
          <p:tmpl lvl="1">
            <p:tnLst>
              <p:par>
                <p:cTn presetID="2" presetClass="entr" presetSubtype="3" decel="100000" fill="hold" nodeType="withEffect">
                  <p:stCondLst>
                    <p:cond delay="0"/>
                  </p:stCondLst>
                  <p:childTnLst>
                    <p:set>
                      <p:cBhvr>
                        <p:cTn dur="1" fill="hold">
                          <p:stCondLst>
                            <p:cond delay="0"/>
                          </p:stCondLst>
                        </p:cTn>
                        <p:tgtEl>
                          <p:spTgt spid="4"/>
                        </p:tgtEl>
                        <p:attrNameLst>
                          <p:attrName>style.visibility</p:attrName>
                        </p:attrNameLst>
                      </p:cBhvr>
                      <p:to>
                        <p:strVal val="visible"/>
                      </p:to>
                    </p:set>
                    <p:anim calcmode="lin" valueType="num">
                      <p:cBhvr additive="base">
                        <p:cTn dur="500" fill="hold"/>
                        <p:tgtEl>
                          <p:spTgt spid="4"/>
                        </p:tgtEl>
                        <p:attrNameLst>
                          <p:attrName>ppt_x</p:attrName>
                        </p:attrNameLst>
                      </p:cBhvr>
                      <p:tavLst>
                        <p:tav tm="0">
                          <p:val>
                            <p:strVal val="1+#ppt_w/2"/>
                          </p:val>
                        </p:tav>
                        <p:tav tm="100000">
                          <p:val>
                            <p:strVal val="#ppt_x"/>
                          </p:val>
                        </p:tav>
                      </p:tavLst>
                    </p:anim>
                    <p:anim calcmode="lin" valueType="num">
                      <p:cBhvr additive="base">
                        <p:cTn dur="500" fill="hold"/>
                        <p:tgtEl>
                          <p:spTgt spid="4"/>
                        </p:tgtEl>
                        <p:attrNameLst>
                          <p:attrName>ppt_y</p:attrName>
                        </p:attrNameLst>
                      </p:cBhvr>
                      <p:tavLst>
                        <p:tav tm="0">
                          <p:val>
                            <p:strVal val="0-#ppt_h/2"/>
                          </p:val>
                        </p:tav>
                        <p:tav tm="100000">
                          <p:val>
                            <p:strVal val="#ppt_y"/>
                          </p:val>
                        </p:tav>
                      </p:tavLst>
                    </p:anim>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Huge Image - Huge Text 2">
    <p:spTree>
      <p:nvGrpSpPr>
        <p:cNvPr id="1" name=""/>
        <p:cNvGrpSpPr/>
        <p:nvPr/>
      </p:nvGrpSpPr>
      <p:grpSpPr>
        <a:xfrm>
          <a:off x="0" y="0"/>
          <a:ext cx="0" cy="0"/>
          <a:chOff x="0" y="0"/>
          <a:chExt cx="0" cy="0"/>
        </a:xfrm>
      </p:grpSpPr>
      <p:sp>
        <p:nvSpPr>
          <p:cNvPr id="3" name="図プレースホルダー 2"/>
          <p:cNvSpPr>
            <a:spLocks noGrp="1"/>
          </p:cNvSpPr>
          <p:nvPr>
            <p:ph type="pic" sz="quarter" idx="10" hasCustomPrompt="1"/>
          </p:nvPr>
        </p:nvSpPr>
        <p:spPr>
          <a:xfrm>
            <a:off x="0" y="0"/>
            <a:ext cx="18286413" cy="10287000"/>
          </a:xfrm>
        </p:spPr>
        <p:txBody>
          <a:bodyPr/>
          <a:lstStyle>
            <a:lvl1pPr>
              <a:defRPr/>
            </a:lvl1pPr>
          </a:lstStyle>
          <a:p>
            <a:r>
              <a:rPr lang="en-US" dirty="0" smtClean="0"/>
              <a:t>Add Image</a:t>
            </a:r>
            <a:endParaRPr lang="en-US" dirty="0"/>
          </a:p>
        </p:txBody>
      </p:sp>
      <p:sp>
        <p:nvSpPr>
          <p:cNvPr id="4" name="テキスト プレースホルダー 3"/>
          <p:cNvSpPr>
            <a:spLocks noGrp="1"/>
          </p:cNvSpPr>
          <p:nvPr>
            <p:ph type="body" sz="quarter" idx="11" hasCustomPrompt="1"/>
          </p:nvPr>
        </p:nvSpPr>
        <p:spPr>
          <a:xfrm>
            <a:off x="-571" y="5791572"/>
            <a:ext cx="18286983" cy="2736303"/>
          </a:xfrm>
          <a:prstGeom prst="rect">
            <a:avLst/>
          </a:prstGeom>
          <a:solidFill>
            <a:schemeClr val="accent1">
              <a:alpha val="40000"/>
            </a:schemeClr>
          </a:solidFill>
        </p:spPr>
        <p:txBody>
          <a:bodyPr anchor="ctr">
            <a:noAutofit/>
          </a:bodyPr>
          <a:lstStyle>
            <a:lvl1pPr algn="ctr">
              <a:defRPr sz="8000" baseline="0">
                <a:solidFill>
                  <a:schemeClr val="bg1"/>
                </a:solidFill>
                <a:latin typeface="+mj-lt"/>
              </a:defRPr>
            </a:lvl1pPr>
          </a:lstStyle>
          <a:p>
            <a:pPr lvl="0"/>
            <a:r>
              <a:rPr lang="en-US" altLang="ja-JP" dirty="0" smtClean="0"/>
              <a:t> </a:t>
            </a:r>
            <a:endParaRPr lang="ja-JP" altLang="en-US" dirty="0" smtClean="0"/>
          </a:p>
        </p:txBody>
      </p:sp>
      <p:sp>
        <p:nvSpPr>
          <p:cNvPr id="6" name="タイトル 1"/>
          <p:cNvSpPr>
            <a:spLocks noGrp="1"/>
          </p:cNvSpPr>
          <p:nvPr>
            <p:ph type="ctrTitle" hasCustomPrompt="1"/>
          </p:nvPr>
        </p:nvSpPr>
        <p:spPr>
          <a:xfrm>
            <a:off x="502246" y="6151612"/>
            <a:ext cx="17209912" cy="1872208"/>
          </a:xfrm>
        </p:spPr>
        <p:txBody>
          <a:bodyPr anchor="b">
            <a:noAutofit/>
          </a:bodyPr>
          <a:lstStyle>
            <a:lvl1pPr algn="ctr">
              <a:lnSpc>
                <a:spcPts val="12000"/>
              </a:lnSpc>
              <a:defRPr sz="15000" baseline="0">
                <a:solidFill>
                  <a:schemeClr val="bg1"/>
                </a:solidFill>
                <a:effectLst/>
              </a:defRPr>
            </a:lvl1pPr>
          </a:lstStyle>
          <a:p>
            <a:r>
              <a:rPr lang="en-US" altLang="ja-JP" dirty="0" smtClean="0"/>
              <a:t>TEXT HERE</a:t>
            </a:r>
            <a:endParaRPr lang="en-US" dirty="0"/>
          </a:p>
        </p:txBody>
      </p:sp>
      <p:sp>
        <p:nvSpPr>
          <p:cNvPr id="7" name="サブタイトル 2"/>
          <p:cNvSpPr>
            <a:spLocks noGrp="1"/>
          </p:cNvSpPr>
          <p:nvPr>
            <p:ph type="subTitle" idx="1" hasCustomPrompt="1"/>
          </p:nvPr>
        </p:nvSpPr>
        <p:spPr>
          <a:xfrm>
            <a:off x="502246" y="7735788"/>
            <a:ext cx="17209912" cy="648072"/>
          </a:xfrm>
        </p:spPr>
        <p:txBody>
          <a:bodyPr anchor="ctr">
            <a:noAutofit/>
          </a:bodyPr>
          <a:lstStyle>
            <a:lvl1pPr marL="0" indent="0" algn="ctr">
              <a:lnSpc>
                <a:spcPts val="3000"/>
              </a:lnSpc>
              <a:buNone/>
              <a:defRPr sz="4000" i="0" baseline="0">
                <a:solidFill>
                  <a:schemeClr val="bg1"/>
                </a:solidFill>
                <a:effectLst/>
                <a:latin typeface="+mj-lt"/>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Tree>
    <p:extLst>
      <p:ext uri="{BB962C8B-B14F-4D97-AF65-F5344CB8AC3E}">
        <p14:creationId xmlns:p14="http://schemas.microsoft.com/office/powerpoint/2010/main" val="604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fade">
                                      <p:cBhvr>
                                        <p:cTn id="11" dur="500"/>
                                        <p:tgtEl>
                                          <p:spTgt spid="4">
                                            <p:bg/>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animEffect transition="in" filter="fade">
                                      <p:cBhvr>
                                        <p:cTn id="15" dur="500"/>
                                        <p:tgtEl>
                                          <p:spTgt spid="4">
                                            <p:txEl>
                                              <p:pRg st="0" end="0"/>
                                            </p:txEl>
                                          </p:spTgt>
                                        </p:tgtEl>
                                      </p:cBhvr>
                                    </p:animEffect>
                                  </p:childTnLst>
                                </p:cTn>
                              </p:par>
                              <p:par>
                                <p:cTn id="16" presetID="2" presetClass="entr" presetSubtype="9" decel="78000" fill="hold" grpId="0" nodeType="withEffect">
                                  <p:stCondLst>
                                    <p:cond delay="0"/>
                                  </p:stCondLst>
                                  <p:iterate type="wd">
                                    <p:tmPct val="10000"/>
                                  </p:iterate>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0-#ppt_h/2"/>
                                          </p:val>
                                        </p:tav>
                                        <p:tav tm="100000">
                                          <p:val>
                                            <p:strVal val="#ppt_y"/>
                                          </p:val>
                                        </p:tav>
                                      </p:tavLst>
                                    </p:anim>
                                  </p:childTnLst>
                                </p:cTn>
                              </p:par>
                              <p:par>
                                <p:cTn id="20" presetID="2" presetClass="entr" presetSubtype="2" decel="64000" fill="hold" grpId="0" nodeType="withEffect">
                                  <p:stCondLst>
                                    <p:cond delay="250"/>
                                  </p:stCondLst>
                                  <p:childTnLst>
                                    <p:set>
                                      <p:cBhvr>
                                        <p:cTn id="21" dur="1" fill="hold">
                                          <p:stCondLst>
                                            <p:cond delay="0"/>
                                          </p:stCondLst>
                                        </p:cTn>
                                        <p:tgtEl>
                                          <p:spTgt spid="7">
                                            <p:txEl>
                                              <p:pRg st="0" end="0"/>
                                            </p:txEl>
                                          </p:spTgt>
                                        </p:tgtEl>
                                        <p:attrNameLst>
                                          <p:attrName>style.visibility</p:attrName>
                                        </p:attrNameLst>
                                      </p:cBhvr>
                                      <p:to>
                                        <p:strVal val="visible"/>
                                      </p:to>
                                    </p:set>
                                    <p:anim calcmode="lin" valueType="num">
                                      <p:cBhvr additive="base">
                                        <p:cTn id="22" dur="500" fill="hold"/>
                                        <p:tgtEl>
                                          <p:spTgt spid="7">
                                            <p:txEl>
                                              <p:pRg st="0" end="0"/>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animBg="1">
        <p:tmplLst>
          <p:tmpl>
            <p:tnLst>
              <p:par>
                <p:cTn presetID="10" presetClass="entr" presetSubtype="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 lvl="1">
            <p:tnLst>
              <p:par>
                <p:cTn presetID="10" presetClass="entr" presetSubtype="0" fill="hold" nodeType="afterEffect">
                  <p:stCondLst>
                    <p:cond delay="0"/>
                  </p:stCondLst>
                  <p:childTnLst>
                    <p:set>
                      <p:cBhvr>
                        <p:cTn dur="1" fill="hold">
                          <p:stCondLst>
                            <p:cond delay="0"/>
                          </p:stCondLst>
                        </p:cTn>
                        <p:tgtEl>
                          <p:spTgt spid="4"/>
                        </p:tgtEl>
                        <p:attrNameLst>
                          <p:attrName>style.visibility</p:attrName>
                        </p:attrNameLst>
                      </p:cBhvr>
                      <p:to>
                        <p:strVal val="visible"/>
                      </p:to>
                    </p:set>
                    <p:animEffect transition="in" filter="fade">
                      <p:cBhvr>
                        <p:cTn dur="500"/>
                        <p:tgtEl>
                          <p:spTgt spid="4"/>
                        </p:tgtEl>
                      </p:cBhvr>
                    </p:animEffect>
                  </p:childTnLst>
                </p:cTn>
              </p:par>
            </p:tnLst>
          </p:tmpl>
        </p:tmplLst>
      </p:bldP>
      <p:bldP spid="6" grpId="0"/>
      <p:bldP spid="7" grpId="0" build="p">
        <p:tmplLst>
          <p:tmpl lvl="1">
            <p:tnLst>
              <p:par>
                <p:cTn presetID="2" presetClass="entr" presetSubtype="2" decel="64000" fill="hold" nodeType="withEffect">
                  <p:stCondLst>
                    <p:cond delay="250"/>
                  </p:stCondLst>
                  <p:childTnLst>
                    <p:set>
                      <p:cBhvr>
                        <p:cTn dur="1" fill="hold">
                          <p:stCondLst>
                            <p:cond delay="0"/>
                          </p:stCondLst>
                        </p:cTn>
                        <p:tgtEl>
                          <p:spTgt spid="7"/>
                        </p:tgtEl>
                        <p:attrNameLst>
                          <p:attrName>style.visibility</p:attrName>
                        </p:attrNameLst>
                      </p:cBhvr>
                      <p:to>
                        <p:strVal val="visible"/>
                      </p:to>
                    </p:set>
                    <p:anim calcmode="lin" valueType="num">
                      <p:cBhvr additive="base">
                        <p:cTn dur="500" fill="hold"/>
                        <p:tgtEl>
                          <p:spTgt spid="7"/>
                        </p:tgtEl>
                        <p:attrNameLst>
                          <p:attrName>ppt_x</p:attrName>
                        </p:attrNameLst>
                      </p:cBhvr>
                      <p:tavLst>
                        <p:tav tm="0">
                          <p:val>
                            <p:strVal val="1+#ppt_w/2"/>
                          </p:val>
                        </p:tav>
                        <p:tav tm="100000">
                          <p:val>
                            <p:strVal val="#ppt_x"/>
                          </p:val>
                        </p:tav>
                      </p:tavLst>
                    </p:anim>
                    <p:anim calcmode="lin" valueType="num">
                      <p:cBhvr additive="base">
                        <p:cTn dur="500" fill="hold"/>
                        <p:tgtEl>
                          <p:spTgt spid="7"/>
                        </p:tgtEl>
                        <p:attrNameLst>
                          <p:attrName>ppt_y</p:attrName>
                        </p:attrNameLst>
                      </p:cBhvr>
                      <p:tavLst>
                        <p:tav tm="0">
                          <p:val>
                            <p:strVal val="#ppt_y"/>
                          </p:val>
                        </p:tav>
                        <p:tav tm="100000">
                          <p:val>
                            <p:strVal val="#ppt_y"/>
                          </p:val>
                        </p:tav>
                      </p:tavLst>
                    </p:anim>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theme" Target="../theme/theme2.xml"/><Relationship Id="rId3" Type="http://schemas.openxmlformats.org/officeDocument/2006/relationships/slideLayout" Target="../slideLayouts/slideLayout13.xml"/><Relationship Id="rId21" Type="http://schemas.openxmlformats.org/officeDocument/2006/relationships/slideLayout" Target="../slideLayouts/slideLayout31.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0" Type="http://schemas.openxmlformats.org/officeDocument/2006/relationships/slideLayout" Target="../slideLayouts/slideLayout30.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altLang="ja-JP"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 Here</a:t>
            </a:r>
            <a:endParaRPr lang="ja-JP" altLang="en-US" dirty="0" smtClean="0"/>
          </a:p>
        </p:txBody>
      </p:sp>
    </p:spTree>
    <p:extLst>
      <p:ext uri="{BB962C8B-B14F-4D97-AF65-F5344CB8AC3E}">
        <p14:creationId xmlns:p14="http://schemas.microsoft.com/office/powerpoint/2010/main" val="1165330069"/>
      </p:ext>
    </p:extLst>
  </p:cSld>
  <p:clrMap bg1="lt1" tx1="dk1" bg2="lt2" tx2="dk2" accent1="accent1" accent2="accent2" accent3="accent3" accent4="accent4" accent5="accent5" accent6="accent6" hlink="hlink" folHlink="folHlink"/>
  <p:sldLayoutIdLst>
    <p:sldLayoutId id="2147483649" r:id="rId1"/>
    <p:sldLayoutId id="2147483653" r:id="rId2"/>
    <p:sldLayoutId id="2147483691" r:id="rId3"/>
    <p:sldLayoutId id="2147483694" r:id="rId4"/>
    <p:sldLayoutId id="2147483712" r:id="rId5"/>
    <p:sldLayoutId id="2147483720" r:id="rId6"/>
    <p:sldLayoutId id="2147483698" r:id="rId7"/>
    <p:sldLayoutId id="2147483701" r:id="rId8"/>
    <p:sldLayoutId id="2147483719" r:id="rId9"/>
    <p:sldLayoutId id="2147483723" r:id="rId10"/>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7">
            <a:lum/>
          </a:blip>
          <a:srcRect/>
          <a:stretch>
            <a:fillRect/>
          </a:stretch>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a:t>
            </a:r>
            <a:endParaRPr lang="ja-JP" altLang="en-US" dirty="0" smtClean="0"/>
          </a:p>
        </p:txBody>
      </p:sp>
      <p:sp>
        <p:nvSpPr>
          <p:cNvPr id="15" name="フッター プレースホルダー 3"/>
          <p:cNvSpPr txBox="1">
            <a:spLocks/>
          </p:cNvSpPr>
          <p:nvPr userDrawn="1"/>
        </p:nvSpPr>
        <p:spPr>
          <a:xfrm>
            <a:off x="934295" y="9607996"/>
            <a:ext cx="16417823" cy="547688"/>
          </a:xfrm>
          <a:prstGeom prst="rect">
            <a:avLst/>
          </a:prstGeom>
        </p:spPr>
        <p:txBody>
          <a:bodyPr/>
          <a:lstStyle>
            <a:defPPr>
              <a:defRPr lang="en-US"/>
            </a:defPPr>
            <a:lvl1pPr marL="0" algn="l" defTabSz="1632753" rtl="0" eaLnBrk="1" latinLnBrk="0" hangingPunct="1">
              <a:defRPr sz="3200" kern="1200">
                <a:solidFill>
                  <a:schemeClr val="tx1"/>
                </a:solidFill>
                <a:latin typeface="Aleo-LightItalic" pitchFamily="34" charset="0"/>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a:lstStyle>
          <a:p>
            <a:pPr algn="ctr"/>
            <a:r>
              <a:rPr lang="en-US" dirty="0" smtClean="0">
                <a:solidFill>
                  <a:schemeClr val="tx1">
                    <a:lumMod val="60000"/>
                    <a:lumOff val="40000"/>
                  </a:schemeClr>
                </a:solidFill>
                <a:latin typeface="+mj-lt"/>
              </a:rPr>
              <a:t>The Power of PowerPoint - thepopp.com</a:t>
            </a:r>
            <a:endParaRPr lang="en-US" dirty="0">
              <a:solidFill>
                <a:schemeClr val="tx1">
                  <a:lumMod val="60000"/>
                  <a:lumOff val="40000"/>
                </a:schemeClr>
              </a:solidFill>
              <a:latin typeface="+mj-lt"/>
            </a:endParaRPr>
          </a:p>
        </p:txBody>
      </p:sp>
      <p:sp>
        <p:nvSpPr>
          <p:cNvPr id="12" name="対角する 2 つの角を切り取った四角形 11"/>
          <p:cNvSpPr/>
          <p:nvPr userDrawn="1"/>
        </p:nvSpPr>
        <p:spPr>
          <a:xfrm rot="21054230">
            <a:off x="17745188" y="9711705"/>
            <a:ext cx="1443653" cy="144365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対角する 2 つの角を切り取った四角形 12"/>
          <p:cNvSpPr/>
          <p:nvPr userDrawn="1"/>
        </p:nvSpPr>
        <p:spPr>
          <a:xfrm rot="21226749">
            <a:off x="-791938" y="9746559"/>
            <a:ext cx="1443653" cy="144365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対角する 2 つの角を切り取った四角形 13"/>
          <p:cNvSpPr/>
          <p:nvPr userDrawn="1"/>
        </p:nvSpPr>
        <p:spPr>
          <a:xfrm rot="21054230">
            <a:off x="-976892" y="-872143"/>
            <a:ext cx="1443653" cy="1443653"/>
          </a:xfrm>
          <a:prstGeom prst="snip2DiagRect">
            <a:avLst/>
          </a:prstGeom>
          <a:solidFill>
            <a:srgbClr val="02B8AD">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対角する 2 つの角を切り取った四角形 15"/>
          <p:cNvSpPr/>
          <p:nvPr userDrawn="1"/>
        </p:nvSpPr>
        <p:spPr>
          <a:xfrm rot="21226749">
            <a:off x="17714118" y="-926639"/>
            <a:ext cx="1443653" cy="1443653"/>
          </a:xfrm>
          <a:prstGeom prst="snip2DiagRect">
            <a:avLst/>
          </a:prstGeom>
          <a:solidFill>
            <a:srgbClr val="BBFF37">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9023294"/>
      </p:ext>
    </p:extLst>
  </p:cSld>
  <p:clrMap bg1="lt1" tx1="dk1" bg2="lt2" tx2="dk2" accent1="accent1" accent2="accent2" accent3="accent3" accent4="accent4" accent5="accent5" accent6="accent6" hlink="hlink" folHlink="folHlink"/>
  <p:sldLayoutIdLst>
    <p:sldLayoutId id="2147483655" r:id="rId1"/>
    <p:sldLayoutId id="2147483695" r:id="rId2"/>
    <p:sldLayoutId id="2147483714" r:id="rId3"/>
    <p:sldLayoutId id="2147483716" r:id="rId4"/>
    <p:sldLayoutId id="2147483707" r:id="rId5"/>
    <p:sldLayoutId id="2147483685" r:id="rId6"/>
    <p:sldLayoutId id="2147483696" r:id="rId7"/>
    <p:sldLayoutId id="2147483699" r:id="rId8"/>
    <p:sldLayoutId id="2147483722" r:id="rId9"/>
    <p:sldLayoutId id="2147483710" r:id="rId10"/>
    <p:sldLayoutId id="2147483702" r:id="rId11"/>
    <p:sldLayoutId id="2147483700" r:id="rId12"/>
    <p:sldLayoutId id="2147483704" r:id="rId13"/>
    <p:sldLayoutId id="2147483686" r:id="rId14"/>
    <p:sldLayoutId id="2147483687" r:id="rId15"/>
    <p:sldLayoutId id="2147483689" r:id="rId16"/>
    <p:sldLayoutId id="2147483690" r:id="rId17"/>
    <p:sldLayoutId id="2147483713" r:id="rId18"/>
    <p:sldLayoutId id="2147483705" r:id="rId19"/>
    <p:sldLayoutId id="2147483708" r:id="rId20"/>
    <p:sldLayoutId id="2147483709" r:id="rId21"/>
    <p:sldLayoutId id="2147483711" r:id="rId22"/>
    <p:sldLayoutId id="2147483693" r:id="rId23"/>
    <p:sldLayoutId id="2147483697" r:id="rId24"/>
    <p:sldLayoutId id="2147483715" r:id="rId25"/>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decel="10000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0-#ppt_w/2"/>
                                          </p:val>
                                        </p:tav>
                                        <p:tav tm="100000">
                                          <p:val>
                                            <p:strVal val="#ppt_x"/>
                                          </p:val>
                                        </p:tav>
                                      </p:tavLst>
                                    </p:anim>
                                    <p:anim calcmode="lin" valueType="num">
                                      <p:cBhvr additive="base">
                                        <p:cTn id="8" dur="500" fill="hold"/>
                                        <p:tgtEl>
                                          <p:spTgt spid="12"/>
                                        </p:tgtEl>
                                        <p:attrNameLst>
                                          <p:attrName>ppt_y</p:attrName>
                                        </p:attrNameLst>
                                      </p:cBhvr>
                                      <p:tavLst>
                                        <p:tav tm="0">
                                          <p:val>
                                            <p:strVal val="0-#ppt_h/2"/>
                                          </p:val>
                                        </p:tav>
                                        <p:tav tm="100000">
                                          <p:val>
                                            <p:strVal val="#ppt_y"/>
                                          </p:val>
                                        </p:tav>
                                      </p:tavLst>
                                    </p:anim>
                                  </p:childTnLst>
                                </p:cTn>
                              </p:par>
                              <p:par>
                                <p:cTn id="9" presetID="2" presetClass="entr" presetSubtype="3" decel="10000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1+#ppt_w/2"/>
                                          </p:val>
                                        </p:tav>
                                        <p:tav tm="100000">
                                          <p:val>
                                            <p:strVal val="#ppt_x"/>
                                          </p:val>
                                        </p:tav>
                                      </p:tavLst>
                                    </p:anim>
                                    <p:anim calcmode="lin" valueType="num">
                                      <p:cBhvr additive="base">
                                        <p:cTn id="12" dur="500" fill="hold"/>
                                        <p:tgtEl>
                                          <p:spTgt spid="13"/>
                                        </p:tgtEl>
                                        <p:attrNameLst>
                                          <p:attrName>ppt_y</p:attrName>
                                        </p:attrNameLst>
                                      </p:cBhvr>
                                      <p:tavLst>
                                        <p:tav tm="0">
                                          <p:val>
                                            <p:strVal val="0-#ppt_h/2"/>
                                          </p:val>
                                        </p:tav>
                                        <p:tav tm="100000">
                                          <p:val>
                                            <p:strVal val="#ppt_y"/>
                                          </p:val>
                                        </p:tav>
                                      </p:tavLst>
                                    </p:anim>
                                  </p:childTnLst>
                                </p:cTn>
                              </p:par>
                              <p:par>
                                <p:cTn id="13" presetID="2" presetClass="entr" presetSubtype="6" decel="10000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additive="base">
                                        <p:cTn id="15" dur="500" fill="hold"/>
                                        <p:tgtEl>
                                          <p:spTgt spid="14"/>
                                        </p:tgtEl>
                                        <p:attrNameLst>
                                          <p:attrName>ppt_x</p:attrName>
                                        </p:attrNameLst>
                                      </p:cBhvr>
                                      <p:tavLst>
                                        <p:tav tm="0">
                                          <p:val>
                                            <p:strVal val="1+#ppt_w/2"/>
                                          </p:val>
                                        </p:tav>
                                        <p:tav tm="100000">
                                          <p:val>
                                            <p:strVal val="#ppt_x"/>
                                          </p:val>
                                        </p:tav>
                                      </p:tavLst>
                                    </p:anim>
                                    <p:anim calcmode="lin" valueType="num">
                                      <p:cBhvr additive="base">
                                        <p:cTn id="16" dur="500" fill="hold"/>
                                        <p:tgtEl>
                                          <p:spTgt spid="14"/>
                                        </p:tgtEl>
                                        <p:attrNameLst>
                                          <p:attrName>ppt_y</p:attrName>
                                        </p:attrNameLst>
                                      </p:cBhvr>
                                      <p:tavLst>
                                        <p:tav tm="0">
                                          <p:val>
                                            <p:strVal val="1+#ppt_h/2"/>
                                          </p:val>
                                        </p:tav>
                                        <p:tav tm="100000">
                                          <p:val>
                                            <p:strVal val="#ppt_y"/>
                                          </p:val>
                                        </p:tav>
                                      </p:tavLst>
                                    </p:anim>
                                  </p:childTnLst>
                                </p:cTn>
                              </p:par>
                              <p:par>
                                <p:cTn id="17" presetID="2" presetClass="entr" presetSubtype="12"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0-#ppt_w/2"/>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par>
                                <p:cTn id="21" presetID="10"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5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2" grpId="0" animBg="1"/>
      <p:bldP spid="13" grpId="0" animBg="1"/>
      <p:bldP spid="14" grpId="0" animBg="1"/>
      <p:bldP spid="16" grpId="0" animBg="1"/>
    </p:bld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en-US" altLang="en-US" b="1" dirty="0">
                <a:latin typeface="Poppins" charset="0"/>
                <a:ea typeface="Tahoma" pitchFamily="34" charset="0"/>
                <a:cs typeface="Tahoma" pitchFamily="34" charset="0"/>
              </a:rPr>
              <a:t>ASAS-ASAS </a:t>
            </a:r>
            <a:r>
              <a:rPr lang="id-ID" altLang="en-US" b="1" dirty="0">
                <a:latin typeface="Poppins" charset="0"/>
                <a:ea typeface="Tahoma" pitchFamily="34" charset="0"/>
                <a:cs typeface="Tahoma" pitchFamily="34" charset="0"/>
              </a:rPr>
              <a:t/>
            </a:r>
            <a:br>
              <a:rPr lang="id-ID" altLang="en-US" b="1" dirty="0">
                <a:latin typeface="Poppins" charset="0"/>
                <a:ea typeface="Tahoma" pitchFamily="34" charset="0"/>
                <a:cs typeface="Tahoma" pitchFamily="34" charset="0"/>
              </a:rPr>
            </a:br>
            <a:r>
              <a:rPr lang="en-US" altLang="en-US" b="1" dirty="0">
                <a:latin typeface="Poppins" charset="0"/>
                <a:ea typeface="Tahoma" pitchFamily="34" charset="0"/>
                <a:cs typeface="Tahoma" pitchFamily="34" charset="0"/>
              </a:rPr>
              <a:t>HUKUM </a:t>
            </a:r>
            <a:r>
              <a:rPr lang="en-US" altLang="en-US" b="1" dirty="0" smtClean="0">
                <a:latin typeface="Poppins" charset="0"/>
                <a:ea typeface="Tahoma" pitchFamily="34" charset="0"/>
                <a:cs typeface="Tahoma" pitchFamily="34" charset="0"/>
              </a:rPr>
              <a:t>AGRARIA</a:t>
            </a:r>
            <a:endParaRPr lang="en-US" b="1" dirty="0"/>
          </a:p>
        </p:txBody>
      </p:sp>
      <p:sp>
        <p:nvSpPr>
          <p:cNvPr id="3" name="サブタイトル 2"/>
          <p:cNvSpPr>
            <a:spLocks noGrp="1"/>
          </p:cNvSpPr>
          <p:nvPr>
            <p:ph type="subTitle" idx="1"/>
          </p:nvPr>
        </p:nvSpPr>
        <p:spPr/>
        <p:txBody>
          <a:bodyPr>
            <a:normAutofit/>
          </a:bodyPr>
          <a:lstStyle/>
          <a:p>
            <a:pPr>
              <a:spcAft>
                <a:spcPct val="0"/>
              </a:spcAft>
            </a:pPr>
            <a:r>
              <a:rPr lang="id-ID" dirty="0" smtClean="0"/>
              <a:t>Dr. </a:t>
            </a:r>
            <a:r>
              <a:rPr lang="id-ID" dirty="0"/>
              <a:t>Triana </a:t>
            </a:r>
            <a:r>
              <a:rPr lang="id-ID" dirty="0" smtClean="0"/>
              <a:t>Rejekiningsih, </a:t>
            </a:r>
            <a:r>
              <a:rPr lang="id-ID" dirty="0"/>
              <a:t>S.H., KN., M.Pd</a:t>
            </a:r>
          </a:p>
        </p:txBody>
      </p:sp>
    </p:spTree>
    <p:extLst>
      <p:ext uri="{BB962C8B-B14F-4D97-AF65-F5344CB8AC3E}">
        <p14:creationId xmlns:p14="http://schemas.microsoft.com/office/powerpoint/2010/main" val="925325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extLst mod="1">
    <p:ext uri="{E180D4A7-C9FB-4DFB-919C-405C955672EB}">
      <p14:showEvtLst xmlns:p14="http://schemas.microsoft.com/office/powerpoint/2010/main">
        <p14:playEvt time="765" objId="11"/>
      </p14:showEvtLst>
    </p:ext>
  </p:extLs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p:cNvSpPr>
            <a:spLocks noGrp="1"/>
          </p:cNvSpPr>
          <p:nvPr>
            <p:ph type="body" sz="quarter" idx="13"/>
          </p:nvPr>
        </p:nvSpPr>
        <p:spPr/>
        <p:txBody>
          <a:bodyPr>
            <a:normAutofit fontScale="92500" lnSpcReduction="10000"/>
          </a:bodyPr>
          <a:lstStyle/>
          <a:p>
            <a:endParaRPr lang="id-ID"/>
          </a:p>
        </p:txBody>
      </p:sp>
      <p:sp>
        <p:nvSpPr>
          <p:cNvPr id="3" name="Title 2"/>
          <p:cNvSpPr>
            <a:spLocks noGrp="1"/>
          </p:cNvSpPr>
          <p:nvPr>
            <p:ph type="title"/>
          </p:nvPr>
        </p:nvSpPr>
        <p:spPr/>
        <p:txBody>
          <a:bodyPr/>
          <a:lstStyle/>
          <a:p>
            <a:r>
              <a:rPr lang="it-IT" sz="7200" dirty="0">
                <a:latin typeface="Calibri" pitchFamily="34" charset="0"/>
              </a:rPr>
              <a:t>Asas Perlindungan </a:t>
            </a:r>
            <a:br>
              <a:rPr lang="it-IT" sz="7200" dirty="0">
                <a:latin typeface="Calibri" pitchFamily="34" charset="0"/>
              </a:rPr>
            </a:br>
            <a:r>
              <a:rPr lang="it-IT" sz="7200" dirty="0">
                <a:latin typeface="Calibri" pitchFamily="34" charset="0"/>
              </a:rPr>
              <a:t>Bagi warga negara Indonesia </a:t>
            </a:r>
            <a:endParaRPr lang="id-ID" sz="7200" dirty="0"/>
          </a:p>
        </p:txBody>
      </p:sp>
      <p:sp>
        <p:nvSpPr>
          <p:cNvPr id="19" name="Picture Placeholder 18"/>
          <p:cNvSpPr>
            <a:spLocks noGrp="1"/>
          </p:cNvSpPr>
          <p:nvPr>
            <p:ph type="pic" sz="quarter" idx="16"/>
          </p:nvPr>
        </p:nvSpPr>
        <p:spPr/>
      </p:sp>
      <p:sp>
        <p:nvSpPr>
          <p:cNvPr id="20" name="Text Placeholder 19"/>
          <p:cNvSpPr>
            <a:spLocks noGrp="1"/>
          </p:cNvSpPr>
          <p:nvPr>
            <p:ph type="body" sz="quarter" idx="17"/>
          </p:nvPr>
        </p:nvSpPr>
        <p:spPr/>
        <p:txBody>
          <a:bodyPr>
            <a:normAutofit fontScale="92500" lnSpcReduction="10000"/>
          </a:bodyPr>
          <a:lstStyle/>
          <a:p>
            <a:endParaRPr lang="id-ID"/>
          </a:p>
        </p:txBody>
      </p:sp>
      <p:sp>
        <p:nvSpPr>
          <p:cNvPr id="22" name="Picture Placeholder 21"/>
          <p:cNvSpPr>
            <a:spLocks noGrp="1"/>
          </p:cNvSpPr>
          <p:nvPr>
            <p:ph type="pic" sz="quarter" idx="19"/>
          </p:nvPr>
        </p:nvSpPr>
        <p:spPr/>
      </p:sp>
      <p:sp>
        <p:nvSpPr>
          <p:cNvPr id="23" name="Text Placeholder 22"/>
          <p:cNvSpPr>
            <a:spLocks noGrp="1"/>
          </p:cNvSpPr>
          <p:nvPr>
            <p:ph type="body" sz="quarter" idx="20"/>
          </p:nvPr>
        </p:nvSpPr>
        <p:spPr/>
        <p:txBody>
          <a:bodyPr>
            <a:normAutofit fontScale="92500" lnSpcReduction="10000"/>
          </a:bodyPr>
          <a:lstStyle/>
          <a:p>
            <a:endParaRPr lang="id-ID"/>
          </a:p>
        </p:txBody>
      </p:sp>
      <p:sp>
        <p:nvSpPr>
          <p:cNvPr id="25" name="Picture Placeholder 24"/>
          <p:cNvSpPr>
            <a:spLocks noGrp="1"/>
          </p:cNvSpPr>
          <p:nvPr>
            <p:ph type="pic" sz="quarter" idx="22"/>
          </p:nvPr>
        </p:nvSpPr>
        <p:spPr/>
      </p:sp>
      <p:sp>
        <p:nvSpPr>
          <p:cNvPr id="18" name="Text Placeholder 17"/>
          <p:cNvSpPr>
            <a:spLocks noGrp="1"/>
          </p:cNvSpPr>
          <p:nvPr>
            <p:ph type="body" sz="quarter" idx="14"/>
          </p:nvPr>
        </p:nvSpPr>
        <p:spPr>
          <a:xfrm>
            <a:off x="1510358" y="2335188"/>
            <a:ext cx="14067588" cy="2101888"/>
          </a:xfrm>
          <a:solidFill>
            <a:schemeClr val="bg1">
              <a:lumMod val="95000"/>
            </a:schemeClr>
          </a:solidFill>
        </p:spPr>
        <p:txBody>
          <a:bodyPr>
            <a:normAutofit/>
          </a:bodyPr>
          <a:lstStyle/>
          <a:p>
            <a:r>
              <a:rPr lang="en-US" sz="3200" dirty="0" err="1"/>
              <a:t>Yakni</a:t>
            </a:r>
            <a:r>
              <a:rPr lang="en-US" sz="3200" dirty="0"/>
              <a:t> </a:t>
            </a:r>
            <a:r>
              <a:rPr lang="en-US" sz="3200" dirty="0" err="1"/>
              <a:t>asas</a:t>
            </a:r>
            <a:r>
              <a:rPr lang="en-US" sz="3200" dirty="0"/>
              <a:t> yang </a:t>
            </a:r>
            <a:r>
              <a:rPr lang="en-US" sz="3200" dirty="0" err="1"/>
              <a:t>menyatakan</a:t>
            </a:r>
            <a:r>
              <a:rPr lang="en-US" sz="3200" dirty="0"/>
              <a:t> </a:t>
            </a:r>
            <a:r>
              <a:rPr lang="en-US" sz="3200" dirty="0" err="1"/>
              <a:t>bahwa</a:t>
            </a:r>
            <a:r>
              <a:rPr lang="en-US" sz="3200" dirty="0"/>
              <a:t> </a:t>
            </a:r>
            <a:r>
              <a:rPr lang="en-US" sz="3200" dirty="0" err="1"/>
              <a:t>hak</a:t>
            </a:r>
            <a:r>
              <a:rPr lang="en-US" sz="3200" dirty="0"/>
              <a:t> </a:t>
            </a:r>
            <a:r>
              <a:rPr lang="en-US" sz="3200" dirty="0" err="1"/>
              <a:t>milik</a:t>
            </a:r>
            <a:r>
              <a:rPr lang="en-US" sz="3200" dirty="0"/>
              <a:t> </a:t>
            </a:r>
            <a:r>
              <a:rPr lang="en-US" sz="3200" dirty="0" err="1"/>
              <a:t>tidak</a:t>
            </a:r>
            <a:r>
              <a:rPr lang="en-US" sz="3200" dirty="0"/>
              <a:t> </a:t>
            </a:r>
            <a:r>
              <a:rPr lang="en-US" sz="3200" dirty="0" err="1"/>
              <a:t>dapat</a:t>
            </a:r>
            <a:r>
              <a:rPr lang="en-US" sz="3200" dirty="0"/>
              <a:t> </a:t>
            </a:r>
            <a:r>
              <a:rPr lang="en-US" sz="3200" dirty="0" err="1"/>
              <a:t>dipunyai</a:t>
            </a:r>
            <a:r>
              <a:rPr lang="en-US" sz="3200" dirty="0"/>
              <a:t> </a:t>
            </a:r>
            <a:r>
              <a:rPr lang="en-US" sz="3200" dirty="0" err="1"/>
              <a:t>oleh</a:t>
            </a:r>
            <a:r>
              <a:rPr lang="en-US" sz="3200" dirty="0"/>
              <a:t> orang </a:t>
            </a:r>
            <a:r>
              <a:rPr lang="en-US" sz="3200" dirty="0" err="1"/>
              <a:t>asing</a:t>
            </a:r>
            <a:r>
              <a:rPr lang="en-US" sz="3200" dirty="0"/>
              <a:t> </a:t>
            </a:r>
            <a:r>
              <a:rPr lang="en-US" sz="3200" dirty="0" err="1"/>
              <a:t>dan</a:t>
            </a:r>
            <a:r>
              <a:rPr lang="en-US" sz="3200" dirty="0"/>
              <a:t> </a:t>
            </a:r>
            <a:r>
              <a:rPr lang="en-US" sz="3200" dirty="0" err="1"/>
              <a:t>pemindahan</a:t>
            </a:r>
            <a:r>
              <a:rPr lang="en-US" sz="3200" dirty="0"/>
              <a:t> </a:t>
            </a:r>
            <a:r>
              <a:rPr lang="en-US" sz="3200" dirty="0" err="1"/>
              <a:t>hak</a:t>
            </a:r>
            <a:r>
              <a:rPr lang="en-US" sz="3200" dirty="0"/>
              <a:t> </a:t>
            </a:r>
            <a:r>
              <a:rPr lang="en-US" sz="3200" dirty="0" err="1"/>
              <a:t>milik</a:t>
            </a:r>
            <a:r>
              <a:rPr lang="en-US" sz="3200" dirty="0"/>
              <a:t> </a:t>
            </a:r>
            <a:r>
              <a:rPr lang="en-US" sz="3200" dirty="0" err="1"/>
              <a:t>kepada</a:t>
            </a:r>
            <a:r>
              <a:rPr lang="en-US" sz="3200" dirty="0"/>
              <a:t> orang </a:t>
            </a:r>
            <a:r>
              <a:rPr lang="en-US" sz="3200" dirty="0" err="1"/>
              <a:t>asing</a:t>
            </a:r>
            <a:r>
              <a:rPr lang="en-US" sz="3200" dirty="0"/>
              <a:t> </a:t>
            </a:r>
            <a:r>
              <a:rPr lang="en-US" sz="3200" dirty="0" err="1"/>
              <a:t>dilarang</a:t>
            </a:r>
            <a:r>
              <a:rPr lang="en-US" sz="3200" dirty="0"/>
              <a:t> </a:t>
            </a:r>
            <a:r>
              <a:rPr lang="en-US" sz="3200" dirty="0" err="1"/>
              <a:t>dengan</a:t>
            </a:r>
            <a:r>
              <a:rPr lang="en-US" sz="3200" dirty="0"/>
              <a:t> </a:t>
            </a:r>
            <a:r>
              <a:rPr lang="en-US" sz="3200" dirty="0" err="1"/>
              <a:t>ancaman</a:t>
            </a:r>
            <a:r>
              <a:rPr lang="en-US" sz="3200" dirty="0"/>
              <a:t> </a:t>
            </a:r>
            <a:r>
              <a:rPr lang="en-US" sz="3200" dirty="0" err="1"/>
              <a:t>batal</a:t>
            </a:r>
            <a:r>
              <a:rPr lang="en-US" sz="3200" dirty="0"/>
              <a:t> demi </a:t>
            </a:r>
            <a:r>
              <a:rPr lang="en-US" sz="3200" dirty="0" err="1"/>
              <a:t>hukum</a:t>
            </a:r>
            <a:endParaRPr lang="id-ID" sz="3200" dirty="0"/>
          </a:p>
        </p:txBody>
      </p:sp>
      <p:sp>
        <p:nvSpPr>
          <p:cNvPr id="21" name="Text Placeholder 20"/>
          <p:cNvSpPr>
            <a:spLocks noGrp="1"/>
          </p:cNvSpPr>
          <p:nvPr>
            <p:ph type="body" sz="quarter" idx="18"/>
          </p:nvPr>
        </p:nvSpPr>
        <p:spPr>
          <a:xfrm>
            <a:off x="2120656" y="4783460"/>
            <a:ext cx="14079333" cy="2115757"/>
          </a:xfrm>
          <a:solidFill>
            <a:schemeClr val="bg1">
              <a:lumMod val="95000"/>
            </a:schemeClr>
          </a:solidFill>
        </p:spPr>
        <p:txBody>
          <a:bodyPr>
            <a:normAutofit/>
          </a:bodyPr>
          <a:lstStyle/>
          <a:p>
            <a:pPr>
              <a:spcAft>
                <a:spcPct val="0"/>
              </a:spcAft>
              <a:buFont typeface="Arial" pitchFamily="34" charset="0"/>
              <a:buChar char="•"/>
            </a:pPr>
            <a:r>
              <a:rPr lang="en-US" sz="2800" dirty="0"/>
              <a:t>Orang-orang </a:t>
            </a:r>
            <a:r>
              <a:rPr lang="en-US" sz="2800" dirty="0" err="1"/>
              <a:t>asing</a:t>
            </a:r>
            <a:r>
              <a:rPr lang="en-US" sz="2800" dirty="0"/>
              <a:t> </a:t>
            </a:r>
            <a:r>
              <a:rPr lang="en-US" sz="2800" dirty="0" err="1"/>
              <a:t>hanya</a:t>
            </a:r>
            <a:r>
              <a:rPr lang="en-US" sz="2800" dirty="0"/>
              <a:t> </a:t>
            </a:r>
            <a:r>
              <a:rPr lang="en-US" sz="2800" dirty="0" err="1"/>
              <a:t>dapat</a:t>
            </a:r>
            <a:r>
              <a:rPr lang="en-US" sz="2800" dirty="0"/>
              <a:t> </a:t>
            </a:r>
            <a:r>
              <a:rPr lang="en-US" sz="2800" dirty="0" err="1"/>
              <a:t>mempunyai</a:t>
            </a:r>
            <a:r>
              <a:rPr lang="en-US" sz="2800" dirty="0"/>
              <a:t> </a:t>
            </a:r>
            <a:r>
              <a:rPr lang="en-US" sz="2800" dirty="0" err="1"/>
              <a:t>tanah</a:t>
            </a:r>
            <a:r>
              <a:rPr lang="en-US" sz="2800" dirty="0"/>
              <a:t> </a:t>
            </a:r>
            <a:r>
              <a:rPr lang="en-US" sz="2800" dirty="0" err="1"/>
              <a:t>dengan</a:t>
            </a:r>
            <a:r>
              <a:rPr lang="en-US" sz="2800" dirty="0"/>
              <a:t> </a:t>
            </a:r>
            <a:r>
              <a:rPr lang="en-US" sz="2800" dirty="0" err="1"/>
              <a:t>hak</a:t>
            </a:r>
            <a:r>
              <a:rPr lang="en-US" sz="2800" dirty="0"/>
              <a:t> </a:t>
            </a:r>
            <a:r>
              <a:rPr lang="en-US" sz="2800" dirty="0" err="1"/>
              <a:t>pakai</a:t>
            </a:r>
            <a:r>
              <a:rPr lang="en-US" sz="2800" dirty="0"/>
              <a:t> yang </a:t>
            </a:r>
            <a:r>
              <a:rPr lang="en-US" sz="2800" dirty="0" err="1"/>
              <a:t>luas</a:t>
            </a:r>
            <a:r>
              <a:rPr lang="en-US" sz="2800" dirty="0"/>
              <a:t> </a:t>
            </a:r>
            <a:r>
              <a:rPr lang="en-US" sz="2800" dirty="0" err="1"/>
              <a:t>dan</a:t>
            </a:r>
            <a:r>
              <a:rPr lang="en-US" sz="2800" dirty="0"/>
              <a:t> </a:t>
            </a:r>
            <a:r>
              <a:rPr lang="en-US" sz="2800" dirty="0" err="1"/>
              <a:t>jangka</a:t>
            </a:r>
            <a:r>
              <a:rPr lang="en-US" sz="2800" dirty="0"/>
              <a:t> </a:t>
            </a:r>
            <a:r>
              <a:rPr lang="en-US" sz="2800" dirty="0" err="1"/>
              <a:t>waktunya</a:t>
            </a:r>
            <a:r>
              <a:rPr lang="en-US" sz="2800" dirty="0"/>
              <a:t> </a:t>
            </a:r>
            <a:r>
              <a:rPr lang="en-US" sz="2800" dirty="0" err="1"/>
              <a:t>terbatas</a:t>
            </a:r>
            <a:r>
              <a:rPr lang="en-US" sz="2800" dirty="0"/>
              <a:t>. </a:t>
            </a:r>
            <a:r>
              <a:rPr lang="en-US" sz="2800" dirty="0" err="1"/>
              <a:t>Demikian</a:t>
            </a:r>
            <a:r>
              <a:rPr lang="en-US" sz="2800" dirty="0"/>
              <a:t> pula, </a:t>
            </a:r>
            <a:r>
              <a:rPr lang="en-US" sz="2800" dirty="0" err="1"/>
              <a:t>pada</a:t>
            </a:r>
            <a:r>
              <a:rPr lang="en-US" sz="2800" dirty="0"/>
              <a:t> </a:t>
            </a:r>
            <a:r>
              <a:rPr lang="en-US" sz="2800" dirty="0" err="1"/>
              <a:t>dasarnya</a:t>
            </a:r>
            <a:r>
              <a:rPr lang="en-US" sz="2800" dirty="0"/>
              <a:t> </a:t>
            </a:r>
            <a:r>
              <a:rPr lang="en-US" sz="2800" dirty="0" err="1"/>
              <a:t>badan-badan</a:t>
            </a:r>
            <a:r>
              <a:rPr lang="en-US" sz="2800" dirty="0"/>
              <a:t> </a:t>
            </a:r>
            <a:r>
              <a:rPr lang="en-US" sz="2800" dirty="0" err="1"/>
              <a:t>hukum</a:t>
            </a:r>
            <a:r>
              <a:rPr lang="en-US" sz="2800" dirty="0"/>
              <a:t> </a:t>
            </a:r>
            <a:r>
              <a:rPr lang="en-US" sz="2800" dirty="0" err="1"/>
              <a:t>tidak</a:t>
            </a:r>
            <a:r>
              <a:rPr lang="en-US" sz="2800" dirty="0"/>
              <a:t> </a:t>
            </a:r>
            <a:r>
              <a:rPr lang="en-US" sz="2800" dirty="0" err="1"/>
              <a:t>dapat</a:t>
            </a:r>
            <a:r>
              <a:rPr lang="en-US" sz="2800" dirty="0"/>
              <a:t> </a:t>
            </a:r>
            <a:r>
              <a:rPr lang="en-US" sz="2800" dirty="0" err="1"/>
              <a:t>mempunyai</a:t>
            </a:r>
            <a:r>
              <a:rPr lang="en-US" sz="2800" dirty="0"/>
              <a:t> </a:t>
            </a:r>
            <a:r>
              <a:rPr lang="en-US" sz="2800" dirty="0" err="1"/>
              <a:t>hak</a:t>
            </a:r>
            <a:r>
              <a:rPr lang="en-US" sz="2800" dirty="0"/>
              <a:t> </a:t>
            </a:r>
            <a:r>
              <a:rPr lang="en-US" sz="2800" dirty="0" err="1"/>
              <a:t>milik</a:t>
            </a:r>
            <a:r>
              <a:rPr lang="en-US" sz="2800" dirty="0"/>
              <a:t>. </a:t>
            </a:r>
          </a:p>
        </p:txBody>
      </p:sp>
      <p:sp>
        <p:nvSpPr>
          <p:cNvPr id="24" name="Text Placeholder 23"/>
          <p:cNvSpPr>
            <a:spLocks noGrp="1"/>
          </p:cNvSpPr>
          <p:nvPr>
            <p:ph type="body" sz="quarter" idx="21"/>
          </p:nvPr>
        </p:nvSpPr>
        <p:spPr>
          <a:xfrm>
            <a:off x="3238550" y="7375748"/>
            <a:ext cx="13920954" cy="2043748"/>
          </a:xfrm>
          <a:solidFill>
            <a:schemeClr val="bg1">
              <a:lumMod val="95000"/>
            </a:schemeClr>
          </a:solidFill>
        </p:spPr>
        <p:txBody>
          <a:bodyPr>
            <a:normAutofit/>
          </a:bodyPr>
          <a:lstStyle/>
          <a:p>
            <a:pPr>
              <a:spcAft>
                <a:spcPct val="0"/>
              </a:spcAft>
              <a:buFont typeface="Arial" pitchFamily="34" charset="0"/>
              <a:buChar char="•"/>
            </a:pPr>
            <a:r>
              <a:rPr lang="en-US" sz="2800" dirty="0"/>
              <a:t>Hal </a:t>
            </a:r>
            <a:r>
              <a:rPr lang="en-US" sz="2800" dirty="0" err="1"/>
              <a:t>ini</a:t>
            </a:r>
            <a:r>
              <a:rPr lang="en-US" sz="2800" dirty="0"/>
              <a:t> </a:t>
            </a:r>
            <a:r>
              <a:rPr lang="en-US" sz="2800" dirty="0" err="1"/>
              <a:t>diatur</a:t>
            </a:r>
            <a:r>
              <a:rPr lang="en-US" sz="2800" dirty="0"/>
              <a:t> </a:t>
            </a:r>
            <a:r>
              <a:rPr lang="en-US" sz="2800" dirty="0" err="1"/>
              <a:t>dalam</a:t>
            </a:r>
            <a:r>
              <a:rPr lang="en-US" sz="2800" dirty="0"/>
              <a:t> </a:t>
            </a:r>
            <a:r>
              <a:rPr lang="en-US" sz="2800" dirty="0" err="1"/>
              <a:t>pasal</a:t>
            </a:r>
            <a:r>
              <a:rPr lang="en-US" sz="2800" dirty="0"/>
              <a:t> 9 </a:t>
            </a:r>
            <a:r>
              <a:rPr lang="en-US" sz="2800" dirty="0" err="1"/>
              <a:t>ayat</a:t>
            </a:r>
            <a:r>
              <a:rPr lang="en-US" sz="2800" dirty="0"/>
              <a:t> (1) </a:t>
            </a:r>
            <a:r>
              <a:rPr lang="en-US" sz="2800" dirty="0" err="1"/>
              <a:t>jo</a:t>
            </a:r>
            <a:r>
              <a:rPr lang="en-US" sz="2800" dirty="0"/>
              <a:t> </a:t>
            </a:r>
            <a:r>
              <a:rPr lang="en-US" sz="2800" dirty="0" err="1"/>
              <a:t>pasal</a:t>
            </a:r>
            <a:r>
              <a:rPr lang="en-US" sz="2800" dirty="0"/>
              <a:t> 21 </a:t>
            </a:r>
            <a:r>
              <a:rPr lang="en-US" sz="2800" dirty="0" err="1"/>
              <a:t>ayat</a:t>
            </a:r>
            <a:r>
              <a:rPr lang="en-US" sz="2800" dirty="0"/>
              <a:t> (1) UUPA, </a:t>
            </a:r>
            <a:r>
              <a:rPr lang="en-US" sz="2800" dirty="0" err="1"/>
              <a:t>dan</a:t>
            </a:r>
            <a:r>
              <a:rPr lang="en-US" sz="2800" dirty="0"/>
              <a:t> </a:t>
            </a:r>
            <a:r>
              <a:rPr lang="en-US" sz="2800" dirty="0" err="1"/>
              <a:t>pasal</a:t>
            </a:r>
            <a:r>
              <a:rPr lang="en-US" sz="2800" dirty="0"/>
              <a:t> 11 </a:t>
            </a:r>
            <a:r>
              <a:rPr lang="en-US" sz="2800" dirty="0" err="1"/>
              <a:t>ayat</a:t>
            </a:r>
            <a:r>
              <a:rPr lang="en-US" sz="2800" dirty="0"/>
              <a:t> (2.</a:t>
            </a:r>
          </a:p>
        </p:txBody>
      </p:sp>
    </p:spTree>
    <p:extLst>
      <p:ext uri="{BB962C8B-B14F-4D97-AF65-F5344CB8AC3E}">
        <p14:creationId xmlns:p14="http://schemas.microsoft.com/office/powerpoint/2010/main" val="40525600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 Placeholder 22"/>
          <p:cNvSpPr>
            <a:spLocks noGrp="1"/>
          </p:cNvSpPr>
          <p:nvPr>
            <p:ph type="body" sz="quarter" idx="12"/>
          </p:nvPr>
        </p:nvSpPr>
        <p:spPr/>
        <p:txBody>
          <a:bodyPr/>
          <a:lstStyle/>
          <a:p>
            <a:endParaRPr lang="id-ID"/>
          </a:p>
        </p:txBody>
      </p:sp>
      <p:sp>
        <p:nvSpPr>
          <p:cNvPr id="22" name="Text Placeholder 21"/>
          <p:cNvSpPr>
            <a:spLocks noGrp="1"/>
          </p:cNvSpPr>
          <p:nvPr>
            <p:ph type="body" sz="quarter" idx="11"/>
          </p:nvPr>
        </p:nvSpPr>
        <p:spPr/>
        <p:txBody>
          <a:bodyPr/>
          <a:lstStyle/>
          <a:p>
            <a:r>
              <a:rPr lang="sv-SE" sz="4400" dirty="0">
                <a:solidFill>
                  <a:schemeClr val="tx1"/>
                </a:solidFill>
              </a:rPr>
              <a:t>Asas Gotong </a:t>
            </a:r>
            <a:r>
              <a:rPr lang="sv-SE" sz="4400" dirty="0" smtClean="0">
                <a:solidFill>
                  <a:schemeClr val="tx1"/>
                </a:solidFill>
              </a:rPr>
              <a:t>Royong</a:t>
            </a:r>
            <a:r>
              <a:rPr lang="id-ID" sz="4400" dirty="0" smtClean="0">
                <a:solidFill>
                  <a:schemeClr val="tx1"/>
                </a:solidFill>
              </a:rPr>
              <a:t> </a:t>
            </a:r>
            <a:r>
              <a:rPr lang="sv-SE" sz="4400" dirty="0" smtClean="0">
                <a:solidFill>
                  <a:schemeClr val="tx1"/>
                </a:solidFill>
              </a:rPr>
              <a:t>Dalam </a:t>
            </a:r>
            <a:r>
              <a:rPr lang="sv-SE" sz="4400" dirty="0">
                <a:solidFill>
                  <a:schemeClr val="tx1"/>
                </a:solidFill>
              </a:rPr>
              <a:t>Mengusahakan Tanah </a:t>
            </a:r>
            <a:r>
              <a:rPr lang="sv-SE" sz="4400" dirty="0" smtClean="0">
                <a:solidFill>
                  <a:schemeClr val="tx1"/>
                </a:solidFill>
              </a:rPr>
              <a:t>Pertanian</a:t>
            </a:r>
            <a:endParaRPr lang="id-ID" sz="4400" dirty="0">
              <a:solidFill>
                <a:schemeClr val="tx1"/>
              </a:solidFill>
            </a:endParaRPr>
          </a:p>
        </p:txBody>
      </p:sp>
      <p:graphicFrame>
        <p:nvGraphicFramePr>
          <p:cNvPr id="25" name="Diagram 24"/>
          <p:cNvGraphicFramePr/>
          <p:nvPr>
            <p:extLst>
              <p:ext uri="{D42A27DB-BD31-4B8C-83A1-F6EECF244321}">
                <p14:modId xmlns:p14="http://schemas.microsoft.com/office/powerpoint/2010/main" val="565253077"/>
              </p:ext>
            </p:extLst>
          </p:nvPr>
        </p:nvGraphicFramePr>
        <p:xfrm>
          <a:off x="646262" y="967036"/>
          <a:ext cx="16921880"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4538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arn(inVertical)">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Diagram 24"/>
          <p:cNvGraphicFramePr/>
          <p:nvPr>
            <p:extLst>
              <p:ext uri="{D42A27DB-BD31-4B8C-83A1-F6EECF244321}">
                <p14:modId xmlns:p14="http://schemas.microsoft.com/office/powerpoint/2010/main" val="4250156297"/>
              </p:ext>
            </p:extLst>
          </p:nvPr>
        </p:nvGraphicFramePr>
        <p:xfrm>
          <a:off x="1078310" y="895028"/>
          <a:ext cx="1670585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Title 17"/>
          <p:cNvSpPr>
            <a:spLocks noGrp="1"/>
          </p:cNvSpPr>
          <p:nvPr>
            <p:ph type="ctrTitle"/>
          </p:nvPr>
        </p:nvSpPr>
        <p:spPr/>
        <p:txBody>
          <a:bodyPr/>
          <a:lstStyle/>
          <a:p>
            <a:r>
              <a:rPr lang="id-ID" sz="8000" dirty="0"/>
              <a:t>Asas Non </a:t>
            </a:r>
            <a:r>
              <a:rPr lang="id-ID" sz="8000" dirty="0" smtClean="0"/>
              <a:t>Diskriminasi (1)</a:t>
            </a:r>
            <a:endParaRPr lang="id-ID" sz="8000" dirty="0"/>
          </a:p>
        </p:txBody>
      </p:sp>
    </p:spTree>
    <p:extLst>
      <p:ext uri="{BB962C8B-B14F-4D97-AF65-F5344CB8AC3E}">
        <p14:creationId xmlns:p14="http://schemas.microsoft.com/office/powerpoint/2010/main" val="1253189346"/>
      </p:ext>
    </p:extLst>
  </p:cSld>
  <p:clrMapOvr>
    <a:masterClrMapping/>
  </p:clrMapOvr>
  <mc:AlternateContent xmlns:mc="http://schemas.openxmlformats.org/markup-compatibility/2006" xmlns:p14="http://schemas.microsoft.com/office/powerpoint/2010/main">
    <mc:Choice Requires="p14">
      <p:transition spd="slow" p14:dur="300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randombar(horizontal)">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Diagram 24"/>
          <p:cNvGraphicFramePr/>
          <p:nvPr>
            <p:extLst>
              <p:ext uri="{D42A27DB-BD31-4B8C-83A1-F6EECF244321}">
                <p14:modId xmlns:p14="http://schemas.microsoft.com/office/powerpoint/2010/main" val="971040341"/>
              </p:ext>
            </p:extLst>
          </p:nvPr>
        </p:nvGraphicFramePr>
        <p:xfrm>
          <a:off x="1078310" y="895028"/>
          <a:ext cx="16705856" cy="612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8" name="Title 17"/>
          <p:cNvSpPr>
            <a:spLocks noGrp="1"/>
          </p:cNvSpPr>
          <p:nvPr>
            <p:ph type="ctrTitle"/>
          </p:nvPr>
        </p:nvSpPr>
        <p:spPr/>
        <p:txBody>
          <a:bodyPr/>
          <a:lstStyle/>
          <a:p>
            <a:r>
              <a:rPr lang="id-ID" sz="8000" dirty="0"/>
              <a:t>Asas Non </a:t>
            </a:r>
            <a:r>
              <a:rPr lang="id-ID" sz="8000" dirty="0" smtClean="0"/>
              <a:t>Diskriminasi (2)</a:t>
            </a:r>
            <a:endParaRPr lang="id-ID" sz="8000" dirty="0"/>
          </a:p>
        </p:txBody>
      </p:sp>
    </p:spTree>
    <p:extLst>
      <p:ext uri="{BB962C8B-B14F-4D97-AF65-F5344CB8AC3E}">
        <p14:creationId xmlns:p14="http://schemas.microsoft.com/office/powerpoint/2010/main" val="3180164775"/>
      </p:ext>
    </p:extLst>
  </p:cSld>
  <p:clrMapOvr>
    <a:masterClrMapping/>
  </p:clrMapOvr>
  <mc:AlternateContent xmlns:mc="http://schemas.openxmlformats.org/markup-compatibility/2006" xmlns:p14="http://schemas.microsoft.com/office/powerpoint/2010/main">
    <mc:Choice Requires="p14">
      <p:transition spd="slow" p14:dur="300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randombar(horizontal)">
                                      <p:cBhvr>
                                        <p:cTn id="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5" grpId="0">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483967"/>
            <a:ext cx="18286413" cy="987125"/>
          </a:xfrm>
        </p:spPr>
        <p:txBody>
          <a:bodyPr/>
          <a:lstStyle/>
          <a:p>
            <a:r>
              <a:rPr lang="en-US" sz="7600" dirty="0" err="1">
                <a:latin typeface="Calibri" pitchFamily="34" charset="0"/>
              </a:rPr>
              <a:t>Asas</a:t>
            </a:r>
            <a:r>
              <a:rPr lang="en-US" sz="7600" dirty="0">
                <a:latin typeface="Calibri" pitchFamily="34" charset="0"/>
              </a:rPr>
              <a:t> </a:t>
            </a:r>
            <a:r>
              <a:rPr lang="en-US" sz="7600" dirty="0" err="1">
                <a:latin typeface="Calibri" pitchFamily="34" charset="0"/>
              </a:rPr>
              <a:t>Pemisahan</a:t>
            </a:r>
            <a:r>
              <a:rPr lang="en-US" sz="7600" dirty="0">
                <a:latin typeface="Calibri" pitchFamily="34" charset="0"/>
              </a:rPr>
              <a:t> Horizontal </a:t>
            </a:r>
            <a:br>
              <a:rPr lang="en-US" sz="7600" dirty="0">
                <a:latin typeface="Calibri" pitchFamily="34" charset="0"/>
              </a:rPr>
            </a:br>
            <a:r>
              <a:rPr lang="en-US" sz="7600" dirty="0">
                <a:latin typeface="Calibri" pitchFamily="34" charset="0"/>
              </a:rPr>
              <a:t>(</a:t>
            </a:r>
            <a:r>
              <a:rPr lang="en-US" sz="7600" i="1" dirty="0" err="1">
                <a:latin typeface="Calibri" pitchFamily="34" charset="0"/>
              </a:rPr>
              <a:t>Horizontale</a:t>
            </a:r>
            <a:r>
              <a:rPr lang="en-US" sz="7600" i="1" dirty="0">
                <a:latin typeface="Calibri" pitchFamily="34" charset="0"/>
              </a:rPr>
              <a:t> </a:t>
            </a:r>
            <a:r>
              <a:rPr lang="en-US" sz="7600" i="1" dirty="0" err="1">
                <a:latin typeface="Calibri" pitchFamily="34" charset="0"/>
              </a:rPr>
              <a:t>Scheidings</a:t>
            </a:r>
            <a:r>
              <a:rPr lang="en-US" sz="7600" i="1" dirty="0">
                <a:latin typeface="Calibri" pitchFamily="34" charset="0"/>
              </a:rPr>
              <a:t> </a:t>
            </a:r>
            <a:r>
              <a:rPr lang="en-US" sz="7600" i="1" dirty="0" err="1">
                <a:latin typeface="Calibri" pitchFamily="34" charset="0"/>
              </a:rPr>
              <a:t>Beginsel</a:t>
            </a:r>
            <a:r>
              <a:rPr lang="en-US" sz="7600" dirty="0">
                <a:latin typeface="Calibri" pitchFamily="34" charset="0"/>
              </a:rPr>
              <a:t>). </a:t>
            </a:r>
            <a:endParaRPr lang="id-ID" sz="7600" dirty="0"/>
          </a:p>
        </p:txBody>
      </p:sp>
      <p:sp>
        <p:nvSpPr>
          <p:cNvPr id="7" name="Text Placeholder 6"/>
          <p:cNvSpPr>
            <a:spLocks noGrp="1"/>
          </p:cNvSpPr>
          <p:nvPr>
            <p:ph type="body" sz="quarter" idx="15"/>
          </p:nvPr>
        </p:nvSpPr>
        <p:spPr/>
        <p:txBody>
          <a:bodyPr/>
          <a:lstStyle/>
          <a:p>
            <a:r>
              <a:rPr lang="id-ID" dirty="0" smtClean="0"/>
              <a:t>1</a:t>
            </a:r>
            <a:endParaRPr lang="id-ID" dirty="0"/>
          </a:p>
        </p:txBody>
      </p:sp>
      <p:sp>
        <p:nvSpPr>
          <p:cNvPr id="5" name="Text Placeholder 4"/>
          <p:cNvSpPr>
            <a:spLocks noGrp="1"/>
          </p:cNvSpPr>
          <p:nvPr>
            <p:ph type="body" sz="quarter" idx="13"/>
          </p:nvPr>
        </p:nvSpPr>
        <p:spPr>
          <a:xfrm>
            <a:off x="903883" y="5359522"/>
            <a:ext cx="3918843" cy="1036213"/>
          </a:xfrm>
        </p:spPr>
        <p:txBody>
          <a:bodyPr>
            <a:normAutofit/>
          </a:bodyPr>
          <a:lstStyle/>
          <a:p>
            <a:endParaRPr lang="id-ID" sz="2400"/>
          </a:p>
        </p:txBody>
      </p:sp>
      <p:sp>
        <p:nvSpPr>
          <p:cNvPr id="6" name="Text Placeholder 5"/>
          <p:cNvSpPr>
            <a:spLocks noGrp="1"/>
          </p:cNvSpPr>
          <p:nvPr>
            <p:ph type="body" sz="quarter" idx="14"/>
          </p:nvPr>
        </p:nvSpPr>
        <p:spPr>
          <a:xfrm>
            <a:off x="890242" y="5215509"/>
            <a:ext cx="3930090" cy="2880320"/>
          </a:xfrm>
        </p:spPr>
        <p:txBody>
          <a:bodyPr/>
          <a:lstStyle/>
          <a:p>
            <a:r>
              <a:rPr lang="en-US" sz="2400" dirty="0" err="1">
                <a:solidFill>
                  <a:srgbClr val="0D0D0D"/>
                </a:solidFill>
                <a:latin typeface="Calibri" pitchFamily="34" charset="0"/>
                <a:cs typeface="Calibri" pitchFamily="34" charset="0"/>
              </a:rPr>
              <a:t>Yaitu</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suatu</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asas</a:t>
            </a:r>
            <a:r>
              <a:rPr lang="en-US" sz="2400" dirty="0">
                <a:solidFill>
                  <a:srgbClr val="0D0D0D"/>
                </a:solidFill>
                <a:latin typeface="Calibri" pitchFamily="34" charset="0"/>
                <a:cs typeface="Calibri" pitchFamily="34" charset="0"/>
              </a:rPr>
              <a:t> yang </a:t>
            </a:r>
            <a:r>
              <a:rPr lang="en-US" sz="2400" dirty="0" err="1">
                <a:solidFill>
                  <a:srgbClr val="0D0D0D"/>
                </a:solidFill>
                <a:latin typeface="Calibri" pitchFamily="34" charset="0"/>
                <a:cs typeface="Calibri" pitchFamily="34" charset="0"/>
              </a:rPr>
              <a:t>memisahkan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antara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pemilikan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hak</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atas</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tanah</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dengan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benda-benda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atau</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bangunan-bangunan</a:t>
            </a:r>
            <a:r>
              <a:rPr lang="en-US" sz="2400" dirty="0">
                <a:solidFill>
                  <a:srgbClr val="0D0D0D"/>
                </a:solidFill>
                <a:latin typeface="Calibri" pitchFamily="34" charset="0"/>
                <a:cs typeface="Calibri" pitchFamily="34" charset="0"/>
              </a:rPr>
              <a:t> yang </a:t>
            </a:r>
            <a:r>
              <a:rPr lang="en-US" sz="2400" dirty="0" err="1">
                <a:solidFill>
                  <a:srgbClr val="0D0D0D"/>
                </a:solidFill>
                <a:latin typeface="Calibri" pitchFamily="34" charset="0"/>
                <a:cs typeface="Calibri" pitchFamily="34" charset="0"/>
              </a:rPr>
              <a:t>ada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diatasnya</a:t>
            </a:r>
            <a:r>
              <a:rPr lang="en-US" sz="2400" dirty="0">
                <a:solidFill>
                  <a:srgbClr val="0D0D0D"/>
                </a:solidFill>
                <a:latin typeface="Calibri" pitchFamily="34" charset="0"/>
                <a:cs typeface="Calibri" pitchFamily="34" charset="0"/>
              </a:rPr>
              <a:t>. </a:t>
            </a:r>
          </a:p>
          <a:p>
            <a:endParaRPr lang="en-US" sz="2400" dirty="0">
              <a:solidFill>
                <a:srgbClr val="0D0D0D"/>
              </a:solidFill>
              <a:latin typeface="Calibri" pitchFamily="34" charset="0"/>
              <a:cs typeface="Calibri" pitchFamily="34" charset="0"/>
            </a:endParaRPr>
          </a:p>
        </p:txBody>
      </p:sp>
      <p:sp>
        <p:nvSpPr>
          <p:cNvPr id="8" name="Text Placeholder 7"/>
          <p:cNvSpPr>
            <a:spLocks noGrp="1"/>
          </p:cNvSpPr>
          <p:nvPr>
            <p:ph type="body" sz="quarter" idx="16"/>
          </p:nvPr>
        </p:nvSpPr>
        <p:spPr/>
        <p:txBody>
          <a:bodyPr/>
          <a:lstStyle/>
          <a:p>
            <a:r>
              <a:rPr lang="id-ID" dirty="0" smtClean="0"/>
              <a:t>2</a:t>
            </a:r>
            <a:endParaRPr lang="id-ID" dirty="0"/>
          </a:p>
        </p:txBody>
      </p:sp>
      <p:sp>
        <p:nvSpPr>
          <p:cNvPr id="9" name="Text Placeholder 8"/>
          <p:cNvSpPr>
            <a:spLocks noGrp="1"/>
          </p:cNvSpPr>
          <p:nvPr>
            <p:ph type="body" sz="quarter" idx="17"/>
          </p:nvPr>
        </p:nvSpPr>
        <p:spPr/>
        <p:txBody>
          <a:bodyPr>
            <a:normAutofit lnSpcReduction="10000"/>
          </a:bodyPr>
          <a:lstStyle/>
          <a:p>
            <a:endParaRPr lang="id-ID"/>
          </a:p>
        </p:txBody>
      </p:sp>
      <p:sp>
        <p:nvSpPr>
          <p:cNvPr id="10" name="Text Placeholder 9"/>
          <p:cNvSpPr>
            <a:spLocks noGrp="1"/>
          </p:cNvSpPr>
          <p:nvPr>
            <p:ph type="body" sz="quarter" idx="18"/>
          </p:nvPr>
        </p:nvSpPr>
        <p:spPr>
          <a:xfrm>
            <a:off x="5110758" y="5143500"/>
            <a:ext cx="3930090" cy="4248472"/>
          </a:xfrm>
        </p:spPr>
        <p:txBody>
          <a:bodyPr>
            <a:normAutofit/>
          </a:bodyPr>
          <a:lstStyle/>
          <a:p>
            <a:r>
              <a:rPr lang="id-ID" sz="2400" dirty="0">
                <a:latin typeface="Calibri" pitchFamily="34" charset="0"/>
                <a:cs typeface="Calibri" pitchFamily="34" charset="0"/>
              </a:rPr>
              <a:t>Asas pemisahan horizontal ini dilatarbelakangi oleh berbagai aktivitas warga masyarakat dari sejak masyarakat adat sampai, seperti pohon kelapa, pohon petai, pohon singkonmodern sekarang ini dalam upaya memenuhi kebutuhan hidupnya. </a:t>
            </a:r>
          </a:p>
          <a:p>
            <a:endParaRPr lang="id-ID" sz="2400" dirty="0">
              <a:latin typeface="Calibri" pitchFamily="34" charset="0"/>
              <a:cs typeface="Calibri" pitchFamily="34" charset="0"/>
            </a:endParaRPr>
          </a:p>
          <a:p>
            <a:endParaRPr lang="id-ID" sz="2400" dirty="0">
              <a:latin typeface="Calibri" pitchFamily="34" charset="0"/>
              <a:cs typeface="Calibri" pitchFamily="34" charset="0"/>
            </a:endParaRPr>
          </a:p>
        </p:txBody>
      </p:sp>
      <p:sp>
        <p:nvSpPr>
          <p:cNvPr id="11" name="Text Placeholder 10"/>
          <p:cNvSpPr>
            <a:spLocks noGrp="1"/>
          </p:cNvSpPr>
          <p:nvPr>
            <p:ph type="body" sz="quarter" idx="19"/>
          </p:nvPr>
        </p:nvSpPr>
        <p:spPr/>
        <p:txBody>
          <a:bodyPr/>
          <a:lstStyle/>
          <a:p>
            <a:r>
              <a:rPr lang="id-ID" dirty="0" smtClean="0"/>
              <a:t>3</a:t>
            </a:r>
            <a:endParaRPr lang="id-ID" dirty="0"/>
          </a:p>
        </p:txBody>
      </p:sp>
      <p:sp>
        <p:nvSpPr>
          <p:cNvPr id="12" name="Text Placeholder 11"/>
          <p:cNvSpPr>
            <a:spLocks noGrp="1"/>
          </p:cNvSpPr>
          <p:nvPr>
            <p:ph type="body" sz="quarter" idx="20"/>
          </p:nvPr>
        </p:nvSpPr>
        <p:spPr/>
        <p:txBody>
          <a:bodyPr>
            <a:normAutofit lnSpcReduction="10000"/>
          </a:bodyPr>
          <a:lstStyle/>
          <a:p>
            <a:endParaRPr lang="id-ID"/>
          </a:p>
        </p:txBody>
      </p:sp>
      <p:sp>
        <p:nvSpPr>
          <p:cNvPr id="13" name="Text Placeholder 12"/>
          <p:cNvSpPr>
            <a:spLocks noGrp="1"/>
          </p:cNvSpPr>
          <p:nvPr>
            <p:ph type="body" sz="quarter" idx="21"/>
          </p:nvPr>
        </p:nvSpPr>
        <p:spPr>
          <a:xfrm>
            <a:off x="9287222" y="5215508"/>
            <a:ext cx="3930090" cy="4144851"/>
          </a:xfrm>
        </p:spPr>
        <p:txBody>
          <a:bodyPr>
            <a:normAutofit fontScale="92500"/>
          </a:bodyPr>
          <a:lstStyle/>
          <a:p>
            <a:r>
              <a:rPr lang="en-US" sz="2400" dirty="0" err="1">
                <a:solidFill>
                  <a:srgbClr val="0D0D0D"/>
                </a:solidFill>
                <a:latin typeface="Calibri" pitchFamily="34" charset="0"/>
                <a:cs typeface="Calibri" pitchFamily="34" charset="0"/>
              </a:rPr>
              <a:t>Masyarakat</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melakukan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berbagai</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kegiatan</a:t>
            </a:r>
            <a:r>
              <a:rPr lang="en-US" sz="2400" dirty="0">
                <a:solidFill>
                  <a:srgbClr val="0D0D0D"/>
                </a:solidFill>
                <a:latin typeface="Calibri" pitchFamily="34" charset="0"/>
                <a:cs typeface="Calibri" pitchFamily="34" charset="0"/>
              </a:rPr>
              <a:t> yang </a:t>
            </a:r>
            <a:r>
              <a:rPr lang="en-US" sz="2400" dirty="0" err="1">
                <a:solidFill>
                  <a:srgbClr val="0D0D0D"/>
                </a:solidFill>
                <a:latin typeface="Calibri" pitchFamily="34" charset="0"/>
                <a:cs typeface="Calibri" pitchFamily="34" charset="0"/>
              </a:rPr>
              <a:t>berkaitan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dengan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tanah</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seperti</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mendirikan</a:t>
            </a:r>
            <a:r>
              <a:rPr lang="en-US" sz="2400" dirty="0">
                <a:solidFill>
                  <a:srgbClr val="0D0D0D"/>
                </a:solidFill>
                <a:latin typeface="Calibri" pitchFamily="34" charset="0"/>
                <a:cs typeface="Calibri" pitchFamily="34" charset="0"/>
              </a:rPr>
              <a:t> tower </a:t>
            </a:r>
            <a:r>
              <a:rPr lang="en-US" sz="2400" dirty="0" err="1">
                <a:solidFill>
                  <a:srgbClr val="0D0D0D"/>
                </a:solidFill>
                <a:latin typeface="Calibri" pitchFamily="34" charset="0"/>
                <a:cs typeface="Calibri" pitchFamily="34" charset="0"/>
              </a:rPr>
              <a:t>untuk</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sarana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komunikasi</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mendirikan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gedung</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sekolah</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untuk</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sarana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pendidikan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membuat</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lapangan</a:t>
            </a:r>
            <a:r>
              <a:rPr lang="en-US" sz="2400" dirty="0">
                <a:solidFill>
                  <a:srgbClr val="0D0D0D"/>
                </a:solidFill>
                <a:latin typeface="Calibri" pitchFamily="34" charset="0"/>
                <a:cs typeface="Calibri" pitchFamily="34" charset="0"/>
              </a:rPr>
              <a:t> futsal </a:t>
            </a:r>
            <a:r>
              <a:rPr lang="en-US" sz="2400" dirty="0" err="1">
                <a:solidFill>
                  <a:srgbClr val="0D0D0D"/>
                </a:solidFill>
                <a:latin typeface="Calibri" pitchFamily="34" charset="0"/>
                <a:cs typeface="Calibri" pitchFamily="34" charset="0"/>
              </a:rPr>
              <a:t>untuk</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sarana</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olah</a:t>
            </a:r>
            <a:r>
              <a:rPr lang="en-US" sz="2400" dirty="0">
                <a:solidFill>
                  <a:srgbClr val="0D0D0D"/>
                </a:solidFill>
                <a:latin typeface="Calibri" pitchFamily="34" charset="0"/>
                <a:cs typeface="Calibri" pitchFamily="34" charset="0"/>
              </a:rPr>
              <a:t> raga, </a:t>
            </a:r>
            <a:r>
              <a:rPr lang="en-US" sz="2400" dirty="0" err="1">
                <a:solidFill>
                  <a:srgbClr val="0D0D0D"/>
                </a:solidFill>
                <a:latin typeface="Calibri" pitchFamily="34" charset="0"/>
                <a:cs typeface="Calibri" pitchFamily="34" charset="0"/>
              </a:rPr>
              <a:t>menanam</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tanaman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tembakau</a:t>
            </a:r>
            <a:r>
              <a:rPr lang="en-US" sz="2400" dirty="0">
                <a:solidFill>
                  <a:srgbClr val="0D0D0D"/>
                </a:solidFill>
                <a:latin typeface="Calibri" pitchFamily="34" charset="0"/>
                <a:cs typeface="Calibri" pitchFamily="34" charset="0"/>
              </a:rPr>
              <a:t> di </a:t>
            </a:r>
            <a:r>
              <a:rPr lang="en-US" sz="2400" dirty="0" err="1">
                <a:solidFill>
                  <a:srgbClr val="0D0D0D"/>
                </a:solidFill>
                <a:latin typeface="Calibri" pitchFamily="34" charset="0"/>
                <a:cs typeface="Calibri" pitchFamily="34" charset="0"/>
              </a:rPr>
              <a:t>perkebunan</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masyarakat</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adat</a:t>
            </a:r>
            <a:r>
              <a:rPr lang="en-US" sz="2400" dirty="0">
                <a:solidFill>
                  <a:srgbClr val="0D0D0D"/>
                </a:solidFill>
                <a:latin typeface="Calibri" pitchFamily="34" charset="0"/>
                <a:cs typeface="Calibri" pitchFamily="34" charset="0"/>
              </a:rPr>
              <a:t>, </a:t>
            </a:r>
            <a:r>
              <a:rPr lang="en-US" sz="2400" dirty="0" err="1">
                <a:solidFill>
                  <a:srgbClr val="0D0D0D"/>
                </a:solidFill>
                <a:latin typeface="Calibri" pitchFamily="34" charset="0"/>
                <a:cs typeface="Calibri" pitchFamily="34" charset="0"/>
              </a:rPr>
              <a:t>dan</a:t>
            </a:r>
            <a:r>
              <a:rPr lang="en-US" sz="2400" dirty="0">
                <a:solidFill>
                  <a:srgbClr val="0D0D0D"/>
                </a:solidFill>
                <a:latin typeface="Calibri" pitchFamily="34" charset="0"/>
                <a:cs typeface="Calibri" pitchFamily="34" charset="0"/>
              </a:rPr>
              <a:t> lain </a:t>
            </a:r>
            <a:r>
              <a:rPr lang="en-US" sz="2400" dirty="0" err="1">
                <a:solidFill>
                  <a:srgbClr val="0D0D0D"/>
                </a:solidFill>
                <a:latin typeface="Calibri" pitchFamily="34" charset="0"/>
                <a:cs typeface="Calibri" pitchFamily="34" charset="0"/>
              </a:rPr>
              <a:t>sebagainya</a:t>
            </a:r>
            <a:r>
              <a:rPr lang="en-US" sz="2400" dirty="0">
                <a:solidFill>
                  <a:srgbClr val="0D0D0D"/>
                </a:solidFill>
                <a:latin typeface="Calibri" pitchFamily="34" charset="0"/>
                <a:cs typeface="Calibri" pitchFamily="34" charset="0"/>
              </a:rPr>
              <a:t>. </a:t>
            </a:r>
          </a:p>
          <a:p>
            <a:endParaRPr lang="en-US" sz="2400" dirty="0">
              <a:solidFill>
                <a:srgbClr val="0D0D0D"/>
              </a:solidFill>
              <a:latin typeface="Calibri" pitchFamily="34" charset="0"/>
              <a:cs typeface="Calibri" pitchFamily="34" charset="0"/>
            </a:endParaRPr>
          </a:p>
        </p:txBody>
      </p:sp>
      <p:sp>
        <p:nvSpPr>
          <p:cNvPr id="14" name="Text Placeholder 13"/>
          <p:cNvSpPr>
            <a:spLocks noGrp="1"/>
          </p:cNvSpPr>
          <p:nvPr>
            <p:ph type="body" sz="quarter" idx="22"/>
          </p:nvPr>
        </p:nvSpPr>
        <p:spPr/>
        <p:txBody>
          <a:bodyPr/>
          <a:lstStyle/>
          <a:p>
            <a:r>
              <a:rPr lang="id-ID" dirty="0" smtClean="0"/>
              <a:t>4</a:t>
            </a:r>
            <a:endParaRPr lang="id-ID" dirty="0"/>
          </a:p>
        </p:txBody>
      </p:sp>
      <p:sp>
        <p:nvSpPr>
          <p:cNvPr id="15" name="Text Placeholder 14"/>
          <p:cNvSpPr>
            <a:spLocks noGrp="1"/>
          </p:cNvSpPr>
          <p:nvPr>
            <p:ph type="body" sz="quarter" idx="23"/>
          </p:nvPr>
        </p:nvSpPr>
        <p:spPr/>
        <p:txBody>
          <a:bodyPr>
            <a:normAutofit lnSpcReduction="10000"/>
          </a:bodyPr>
          <a:lstStyle/>
          <a:p>
            <a:endParaRPr lang="id-ID"/>
          </a:p>
        </p:txBody>
      </p:sp>
      <p:sp>
        <p:nvSpPr>
          <p:cNvPr id="16" name="Text Placeholder 15"/>
          <p:cNvSpPr>
            <a:spLocks noGrp="1"/>
          </p:cNvSpPr>
          <p:nvPr>
            <p:ph type="body" sz="quarter" idx="24"/>
          </p:nvPr>
        </p:nvSpPr>
        <p:spPr>
          <a:xfrm>
            <a:off x="13491642" y="5071492"/>
            <a:ext cx="3930090" cy="4331784"/>
          </a:xfrm>
        </p:spPr>
        <p:txBody>
          <a:bodyPr>
            <a:normAutofit/>
          </a:bodyPr>
          <a:lstStyle/>
          <a:p>
            <a:r>
              <a:rPr lang="id-ID" sz="2400" dirty="0">
                <a:latin typeface="Calibri" pitchFamily="34" charset="0"/>
                <a:cs typeface="Calibri" pitchFamily="34" charset="0"/>
              </a:rPr>
              <a:t>Hal ini juga terjadi pada masyarakat adat yang sering melakukan aktivitas jual beli tanamang tanpa membeli tanahnya.</a:t>
            </a:r>
          </a:p>
          <a:p>
            <a:endParaRPr lang="id-ID" sz="2400" dirty="0">
              <a:latin typeface="Calibri" pitchFamily="34" charset="0"/>
              <a:cs typeface="Calibri" pitchFamily="34" charset="0"/>
            </a:endParaRPr>
          </a:p>
        </p:txBody>
      </p:sp>
    </p:spTree>
    <p:extLst>
      <p:ext uri="{BB962C8B-B14F-4D97-AF65-F5344CB8AC3E}">
        <p14:creationId xmlns:p14="http://schemas.microsoft.com/office/powerpoint/2010/main" val="37149117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24"/>
          <p:cNvSpPr>
            <a:spLocks noGrp="1"/>
          </p:cNvSpPr>
          <p:nvPr>
            <p:ph type="ctrTitle"/>
          </p:nvPr>
        </p:nvSpPr>
        <p:spPr/>
        <p:txBody>
          <a:bodyPr/>
          <a:lstStyle/>
          <a:p>
            <a:r>
              <a:rPr lang="id-ID" dirty="0" smtClean="0"/>
              <a:t>TUGAS</a:t>
            </a:r>
            <a:endParaRPr lang="id-ID" dirty="0"/>
          </a:p>
        </p:txBody>
      </p:sp>
      <p:sp>
        <p:nvSpPr>
          <p:cNvPr id="26" name="Subtitle 25"/>
          <p:cNvSpPr>
            <a:spLocks noGrp="1"/>
          </p:cNvSpPr>
          <p:nvPr>
            <p:ph type="subTitle" idx="1"/>
          </p:nvPr>
        </p:nvSpPr>
        <p:spPr>
          <a:xfrm>
            <a:off x="9173186" y="5359524"/>
            <a:ext cx="8250940" cy="1512168"/>
          </a:xfrm>
        </p:spPr>
        <p:txBody>
          <a:bodyPr/>
          <a:lstStyle/>
          <a:p>
            <a:pPr marL="342900" lvl="3" indent="-342900" algn="l">
              <a:buFont typeface="Arial" pitchFamily="34" charset="0"/>
              <a:buChar char="•"/>
            </a:pPr>
            <a:r>
              <a:rPr lang="en-US" sz="4400" dirty="0" err="1">
                <a:latin typeface="Calibri" pitchFamily="34" charset="0"/>
              </a:rPr>
              <a:t>Menerapkan</a:t>
            </a:r>
            <a:r>
              <a:rPr lang="en-US" sz="4400" dirty="0">
                <a:latin typeface="Calibri" pitchFamily="34" charset="0"/>
              </a:rPr>
              <a:t> model </a:t>
            </a:r>
            <a:r>
              <a:rPr lang="en-US" sz="4400" dirty="0" err="1">
                <a:latin typeface="Calibri" pitchFamily="34" charset="0"/>
              </a:rPr>
              <a:t>pembelajaran</a:t>
            </a:r>
            <a:r>
              <a:rPr lang="en-US" sz="4400" i="1" dirty="0">
                <a:latin typeface="Calibri" pitchFamily="34" charset="0"/>
              </a:rPr>
              <a:t> </a:t>
            </a:r>
            <a:r>
              <a:rPr lang="en-US" sz="4400" i="1" dirty="0" err="1">
                <a:latin typeface="Calibri" pitchFamily="34" charset="0"/>
              </a:rPr>
              <a:t>Cooperatif</a:t>
            </a:r>
            <a:r>
              <a:rPr lang="en-US" sz="4400" i="1" dirty="0">
                <a:latin typeface="Calibri" pitchFamily="34" charset="0"/>
              </a:rPr>
              <a:t> learning</a:t>
            </a:r>
            <a:r>
              <a:rPr lang="en-US" sz="4400" dirty="0">
                <a:latin typeface="Calibri" pitchFamily="34" charset="0"/>
              </a:rPr>
              <a:t> </a:t>
            </a:r>
            <a:r>
              <a:rPr lang="id-ID" sz="4400" dirty="0">
                <a:latin typeface="Calibri" pitchFamily="34" charset="0"/>
              </a:rPr>
              <a:t>jigzaw</a:t>
            </a:r>
            <a:r>
              <a:rPr lang="en-US" sz="4400" dirty="0">
                <a:latin typeface="Calibri" pitchFamily="34" charset="0"/>
              </a:rPr>
              <a:t> </a:t>
            </a:r>
            <a:r>
              <a:rPr lang="en-US" sz="4400" dirty="0" err="1">
                <a:latin typeface="Calibri" pitchFamily="34" charset="0"/>
              </a:rPr>
              <a:t>tentang</a:t>
            </a:r>
            <a:r>
              <a:rPr lang="en-US" sz="4400" dirty="0">
                <a:latin typeface="Calibri" pitchFamily="34" charset="0"/>
              </a:rPr>
              <a:t> </a:t>
            </a:r>
            <a:r>
              <a:rPr lang="id-ID" sz="4400" dirty="0">
                <a:latin typeface="Calibri" pitchFamily="34" charset="0"/>
              </a:rPr>
              <a:t>asas-asas hukum agraria.</a:t>
            </a:r>
          </a:p>
          <a:p>
            <a:pPr marL="342900" lvl="3" indent="-342900" algn="l">
              <a:buFont typeface="Arial" pitchFamily="34" charset="0"/>
              <a:buChar char="•"/>
            </a:pPr>
            <a:r>
              <a:rPr lang="id-ID" sz="4400" dirty="0">
                <a:latin typeface="Calibri" pitchFamily="34" charset="0"/>
              </a:rPr>
              <a:t>Diskusi bagaimana penerapan asas-asas hukum agraria di era sekarang</a:t>
            </a:r>
            <a:r>
              <a:rPr lang="id-ID" sz="4400" dirty="0" smtClean="0">
                <a:latin typeface="Calibri" pitchFamily="34" charset="0"/>
              </a:rPr>
              <a:t>.</a:t>
            </a:r>
            <a:endParaRPr lang="id-ID" sz="4400" dirty="0">
              <a:latin typeface="Calibri" pitchFamily="34" charset="0"/>
            </a:endParaRPr>
          </a:p>
        </p:txBody>
      </p:sp>
    </p:spTree>
    <p:extLst>
      <p:ext uri="{BB962C8B-B14F-4D97-AF65-F5344CB8AC3E}">
        <p14:creationId xmlns:p14="http://schemas.microsoft.com/office/powerpoint/2010/main" val="3050496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サブタイトル 6"/>
          <p:cNvSpPr>
            <a:spLocks noGrp="1"/>
          </p:cNvSpPr>
          <p:nvPr>
            <p:ph type="subTitle" idx="1"/>
          </p:nvPr>
        </p:nvSpPr>
        <p:spPr/>
        <p:txBody>
          <a:bodyPr/>
          <a:lstStyle/>
          <a:p>
            <a:r>
              <a:rPr lang="en-US" dirty="0" smtClean="0"/>
              <a:t>Any Questions?</a:t>
            </a:r>
            <a:endParaRPr lang="en-US" dirty="0"/>
          </a:p>
        </p:txBody>
      </p:sp>
      <p:sp>
        <p:nvSpPr>
          <p:cNvPr id="6" name="タイトル 5"/>
          <p:cNvSpPr>
            <a:spLocks noGrp="1"/>
          </p:cNvSpPr>
          <p:nvPr>
            <p:ph type="ctrTitle"/>
          </p:nvPr>
        </p:nvSpPr>
        <p:spPr/>
        <p:txBody>
          <a:bodyPr/>
          <a:lstStyle/>
          <a:p>
            <a:r>
              <a:rPr lang="en-US" dirty="0" smtClean="0"/>
              <a:t>Thank </a:t>
            </a:r>
            <a:r>
              <a:rPr lang="en-US" dirty="0" smtClean="0">
                <a:solidFill>
                  <a:schemeClr val="accent1"/>
                </a:solidFill>
              </a:rPr>
              <a:t>Y</a:t>
            </a:r>
            <a:r>
              <a:rPr lang="en-US" dirty="0" smtClean="0"/>
              <a:t>ou! </a:t>
            </a:r>
            <a:r>
              <a:rPr lang="en-US" dirty="0" smtClean="0">
                <a:sym typeface="Wingdings" panose="05000000000000000000" pitchFamily="2" charset="2"/>
              </a:rPr>
              <a:t></a:t>
            </a:r>
            <a:endParaRPr lang="en-US" dirty="0"/>
          </a:p>
        </p:txBody>
      </p:sp>
    </p:spTree>
    <p:extLst>
      <p:ext uri="{BB962C8B-B14F-4D97-AF65-F5344CB8AC3E}">
        <p14:creationId xmlns:p14="http://schemas.microsoft.com/office/powerpoint/2010/main" val="828367070"/>
      </p:ext>
    </p:extLst>
  </p:cSld>
  <p:clrMapOvr>
    <a:masterClrMapping/>
  </p:clrMapOvr>
  <p:transition spd="slow" advTm="5249">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p:txBody>
          <a:bodyPr>
            <a:normAutofit/>
          </a:bodyPr>
          <a:lstStyle/>
          <a:p>
            <a:pPr algn="just" fontAlgn="auto">
              <a:spcBef>
                <a:spcPts val="0"/>
              </a:spcBef>
              <a:spcAft>
                <a:spcPts val="0"/>
              </a:spcAft>
              <a:buClr>
                <a:srgbClr val="000000"/>
              </a:buClr>
              <a:defRPr/>
            </a:pPr>
            <a:r>
              <a:rPr lang="id-ID" altLang="en-US" sz="3200" b="1" dirty="0" smtClean="0">
                <a:latin typeface="Century Gothic" pitchFamily="34" charset="0"/>
              </a:rPr>
              <a:t>Dalam pengertian hukum</a:t>
            </a:r>
            <a:endParaRPr lang="en-US" altLang="en-US" sz="3200" b="1" dirty="0">
              <a:latin typeface="Century Gothic" pitchFamily="34" charset="0"/>
            </a:endParaRPr>
          </a:p>
        </p:txBody>
      </p:sp>
      <p:sp>
        <p:nvSpPr>
          <p:cNvPr id="13" name="Text Placeholder 12"/>
          <p:cNvSpPr>
            <a:spLocks noGrp="1"/>
          </p:cNvSpPr>
          <p:nvPr>
            <p:ph type="body" sz="quarter" idx="14"/>
          </p:nvPr>
        </p:nvSpPr>
        <p:spPr/>
        <p:txBody>
          <a:bodyPr/>
          <a:lstStyle/>
          <a:p>
            <a:r>
              <a:rPr lang="en-US" altLang="en-US" sz="2600" dirty="0" err="1">
                <a:latin typeface="Century Gothic" pitchFamily="34" charset="0"/>
              </a:rPr>
              <a:t>Asas</a:t>
            </a:r>
            <a:r>
              <a:rPr lang="en-US" altLang="en-US" sz="2600" dirty="0">
                <a:latin typeface="Century Gothic" pitchFamily="34" charset="0"/>
              </a:rPr>
              <a:t> </a:t>
            </a:r>
            <a:r>
              <a:rPr lang="en-US" altLang="en-US" sz="2600" dirty="0" err="1">
                <a:latin typeface="Century Gothic" pitchFamily="34" charset="0"/>
              </a:rPr>
              <a:t>dalam</a:t>
            </a:r>
            <a:r>
              <a:rPr lang="en-US" altLang="en-US" sz="2600" dirty="0">
                <a:latin typeface="Century Gothic" pitchFamily="34" charset="0"/>
              </a:rPr>
              <a:t> </a:t>
            </a:r>
            <a:r>
              <a:rPr lang="en-US" altLang="en-US" sz="2600" dirty="0" err="1">
                <a:latin typeface="Century Gothic" pitchFamily="34" charset="0"/>
              </a:rPr>
              <a:t>pengertian</a:t>
            </a:r>
            <a:r>
              <a:rPr lang="en-US" altLang="en-US" sz="2600" dirty="0">
                <a:latin typeface="Century Gothic" pitchFamily="34" charset="0"/>
              </a:rPr>
              <a:t> </a:t>
            </a:r>
            <a:r>
              <a:rPr lang="en-US" altLang="en-US" sz="2600" dirty="0" err="1">
                <a:latin typeface="Century Gothic" pitchFamily="34" charset="0"/>
              </a:rPr>
              <a:t>hukum</a:t>
            </a:r>
            <a:r>
              <a:rPr lang="en-US" altLang="en-US" sz="2600" dirty="0">
                <a:latin typeface="Century Gothic" pitchFamily="34" charset="0"/>
              </a:rPr>
              <a:t> </a:t>
            </a:r>
            <a:r>
              <a:rPr lang="en-US" altLang="en-US" sz="2600" dirty="0" err="1">
                <a:latin typeface="Century Gothic" pitchFamily="34" charset="0"/>
              </a:rPr>
              <a:t>ialah</a:t>
            </a:r>
            <a:r>
              <a:rPr lang="en-US" altLang="en-US" sz="2600" dirty="0">
                <a:latin typeface="Century Gothic" pitchFamily="34" charset="0"/>
              </a:rPr>
              <a:t> </a:t>
            </a:r>
            <a:r>
              <a:rPr lang="en-US" altLang="en-US" sz="2600" dirty="0" err="1">
                <a:latin typeface="Century Gothic" pitchFamily="34" charset="0"/>
              </a:rPr>
              <a:t>apa</a:t>
            </a:r>
            <a:r>
              <a:rPr lang="en-US" altLang="en-US" sz="2600" dirty="0">
                <a:latin typeface="Century Gothic" pitchFamily="34" charset="0"/>
              </a:rPr>
              <a:t> yang </a:t>
            </a:r>
            <a:r>
              <a:rPr lang="en-US" altLang="en-US" sz="2600" dirty="0" err="1">
                <a:latin typeface="Century Gothic" pitchFamily="34" charset="0"/>
              </a:rPr>
              <a:t>menjadi</a:t>
            </a:r>
            <a:r>
              <a:rPr lang="en-US" altLang="en-US" sz="2600" dirty="0">
                <a:latin typeface="Century Gothic" pitchFamily="34" charset="0"/>
              </a:rPr>
              <a:t> </a:t>
            </a:r>
            <a:r>
              <a:rPr lang="en-US" altLang="en-US" sz="2600" dirty="0" err="1">
                <a:latin typeface="Century Gothic" pitchFamily="34" charset="0"/>
              </a:rPr>
              <a:t>dasar</a:t>
            </a:r>
            <a:r>
              <a:rPr lang="en-US" altLang="en-US" sz="2600" dirty="0">
                <a:latin typeface="Century Gothic" pitchFamily="34" charset="0"/>
              </a:rPr>
              <a:t> </a:t>
            </a:r>
            <a:r>
              <a:rPr lang="en-US" altLang="en-US" sz="2600" dirty="0" err="1">
                <a:latin typeface="Century Gothic" pitchFamily="34" charset="0"/>
              </a:rPr>
              <a:t>dari</a:t>
            </a:r>
            <a:r>
              <a:rPr lang="en-US" altLang="en-US" sz="2600" dirty="0">
                <a:latin typeface="Century Gothic" pitchFamily="34" charset="0"/>
              </a:rPr>
              <a:t> </a:t>
            </a:r>
            <a:r>
              <a:rPr lang="en-US" altLang="en-US" sz="2600" dirty="0" err="1">
                <a:latin typeface="Century Gothic" pitchFamily="34" charset="0"/>
              </a:rPr>
              <a:t>suatu</a:t>
            </a:r>
            <a:r>
              <a:rPr lang="en-US" altLang="en-US" sz="2600" dirty="0">
                <a:latin typeface="Century Gothic" pitchFamily="34" charset="0"/>
              </a:rPr>
              <a:t> </a:t>
            </a:r>
            <a:r>
              <a:rPr lang="en-US" altLang="en-US" sz="2600" i="1" dirty="0">
                <a:latin typeface="Century Gothic" pitchFamily="34" charset="0"/>
              </a:rPr>
              <a:t>norm </a:t>
            </a:r>
            <a:r>
              <a:rPr lang="en-US" altLang="en-US" sz="2600" dirty="0" err="1">
                <a:latin typeface="Century Gothic" pitchFamily="34" charset="0"/>
              </a:rPr>
              <a:t>atau</a:t>
            </a:r>
            <a:r>
              <a:rPr lang="en-US" altLang="en-US" sz="2600" dirty="0">
                <a:latin typeface="Century Gothic" pitchFamily="34" charset="0"/>
              </a:rPr>
              <a:t> </a:t>
            </a:r>
            <a:r>
              <a:rPr lang="en-US" altLang="en-US" sz="2600" dirty="0" err="1">
                <a:latin typeface="Century Gothic" pitchFamily="34" charset="0"/>
              </a:rPr>
              <a:t>norma</a:t>
            </a:r>
            <a:r>
              <a:rPr lang="en-US" altLang="en-US" sz="2600" dirty="0">
                <a:latin typeface="Century Gothic" pitchFamily="34" charset="0"/>
              </a:rPr>
              <a:t> </a:t>
            </a:r>
            <a:r>
              <a:rPr lang="en-US" altLang="en-US" sz="2600" dirty="0" err="1">
                <a:latin typeface="Century Gothic" pitchFamily="34" charset="0"/>
              </a:rPr>
              <a:t>atau</a:t>
            </a:r>
            <a:r>
              <a:rPr lang="en-US" altLang="en-US" sz="2600" dirty="0">
                <a:latin typeface="Century Gothic" pitchFamily="34" charset="0"/>
              </a:rPr>
              <a:t> </a:t>
            </a:r>
            <a:r>
              <a:rPr lang="en-US" altLang="en-US" sz="2600" dirty="0" err="1">
                <a:latin typeface="Century Gothic" pitchFamily="34" charset="0"/>
              </a:rPr>
              <a:t>kaidah</a:t>
            </a:r>
            <a:r>
              <a:rPr lang="en-US" altLang="en-US" sz="2600" dirty="0">
                <a:latin typeface="Century Gothic" pitchFamily="34" charset="0"/>
              </a:rPr>
              <a:t>. </a:t>
            </a:r>
            <a:r>
              <a:rPr lang="en-US" altLang="en-US" sz="2600" dirty="0" err="1">
                <a:latin typeface="Century Gothic" pitchFamily="34" charset="0"/>
              </a:rPr>
              <a:t>Jadi</a:t>
            </a:r>
            <a:r>
              <a:rPr lang="en-US" altLang="en-US" sz="2600" dirty="0">
                <a:latin typeface="Century Gothic" pitchFamily="34" charset="0"/>
              </a:rPr>
              <a:t> </a:t>
            </a:r>
            <a:r>
              <a:rPr lang="en-US" altLang="en-US" sz="2600" dirty="0" err="1">
                <a:latin typeface="Century Gothic" pitchFamily="34" charset="0"/>
              </a:rPr>
              <a:t>asas</a:t>
            </a:r>
            <a:r>
              <a:rPr lang="en-US" altLang="en-US" sz="2600" dirty="0">
                <a:latin typeface="Century Gothic" pitchFamily="34" charset="0"/>
              </a:rPr>
              <a:t> </a:t>
            </a:r>
            <a:r>
              <a:rPr lang="en-US" altLang="en-US" sz="2600" dirty="0" err="1">
                <a:latin typeface="Century Gothic" pitchFamily="34" charset="0"/>
              </a:rPr>
              <a:t>adalah</a:t>
            </a:r>
            <a:r>
              <a:rPr lang="en-US" altLang="en-US" sz="2600" dirty="0">
                <a:latin typeface="Century Gothic" pitchFamily="34" charset="0"/>
              </a:rPr>
              <a:t> </a:t>
            </a:r>
            <a:r>
              <a:rPr lang="en-US" altLang="en-US" sz="2600" dirty="0" err="1">
                <a:latin typeface="Century Gothic" pitchFamily="34" charset="0"/>
              </a:rPr>
              <a:t>apa</a:t>
            </a:r>
            <a:r>
              <a:rPr lang="en-US" altLang="en-US" sz="2600" dirty="0">
                <a:latin typeface="Century Gothic" pitchFamily="34" charset="0"/>
              </a:rPr>
              <a:t> yang </a:t>
            </a:r>
            <a:r>
              <a:rPr lang="en-US" altLang="en-US" sz="2600" dirty="0" err="1">
                <a:latin typeface="Century Gothic" pitchFamily="34" charset="0"/>
              </a:rPr>
              <a:t>mengawali</a:t>
            </a:r>
            <a:r>
              <a:rPr lang="en-US" altLang="en-US" sz="2600" dirty="0">
                <a:latin typeface="Century Gothic" pitchFamily="34" charset="0"/>
              </a:rPr>
              <a:t> </a:t>
            </a:r>
            <a:r>
              <a:rPr lang="en-US" altLang="en-US" sz="2600" dirty="0" err="1">
                <a:latin typeface="Century Gothic" pitchFamily="34" charset="0"/>
              </a:rPr>
              <a:t>suatu</a:t>
            </a:r>
            <a:r>
              <a:rPr lang="en-US" altLang="en-US" sz="2600" dirty="0">
                <a:latin typeface="Century Gothic" pitchFamily="34" charset="0"/>
              </a:rPr>
              <a:t> </a:t>
            </a:r>
            <a:r>
              <a:rPr lang="en-US" altLang="en-US" sz="2600" dirty="0" err="1">
                <a:latin typeface="Century Gothic" pitchFamily="34" charset="0"/>
              </a:rPr>
              <a:t>suatu</a:t>
            </a:r>
            <a:r>
              <a:rPr lang="en-US" altLang="en-US" sz="2600" dirty="0">
                <a:latin typeface="Century Gothic" pitchFamily="34" charset="0"/>
              </a:rPr>
              <a:t> </a:t>
            </a:r>
            <a:r>
              <a:rPr lang="en-US" altLang="en-US" sz="2600" dirty="0" err="1">
                <a:latin typeface="Century Gothic" pitchFamily="34" charset="0"/>
              </a:rPr>
              <a:t>kaidah</a:t>
            </a:r>
            <a:r>
              <a:rPr lang="en-US" altLang="en-US" sz="2600" dirty="0">
                <a:latin typeface="Century Gothic" pitchFamily="34" charset="0"/>
              </a:rPr>
              <a:t>. </a:t>
            </a:r>
          </a:p>
        </p:txBody>
      </p:sp>
      <p:sp>
        <p:nvSpPr>
          <p:cNvPr id="4" name="タイトル 3"/>
          <p:cNvSpPr>
            <a:spLocks noGrp="1"/>
          </p:cNvSpPr>
          <p:nvPr>
            <p:ph type="title"/>
          </p:nvPr>
        </p:nvSpPr>
        <p:spPr/>
        <p:txBody>
          <a:bodyPr/>
          <a:lstStyle/>
          <a:p>
            <a:r>
              <a:rPr lang="en-US" sz="7200" dirty="0" err="1"/>
              <a:t>Pengertian</a:t>
            </a:r>
            <a:r>
              <a:rPr lang="en-US" sz="7200" dirty="0"/>
              <a:t> </a:t>
            </a:r>
            <a:r>
              <a:rPr lang="en-US" sz="7200" dirty="0" err="1"/>
              <a:t>Asas-Asas</a:t>
            </a:r>
            <a:r>
              <a:rPr lang="en-US" sz="7200" dirty="0"/>
              <a:t> </a:t>
            </a:r>
            <a:r>
              <a:rPr lang="en-US" sz="7200" dirty="0" err="1" smtClean="0"/>
              <a:t>Hukum</a:t>
            </a:r>
            <a:endParaRPr lang="en-US" sz="7200" dirty="0">
              <a:solidFill>
                <a:schemeClr val="accent1"/>
              </a:solidFill>
            </a:endParaRPr>
          </a:p>
        </p:txBody>
      </p:sp>
      <p:sp>
        <p:nvSpPr>
          <p:cNvPr id="14" name="Text Placeholder 13"/>
          <p:cNvSpPr>
            <a:spLocks noGrp="1"/>
          </p:cNvSpPr>
          <p:nvPr>
            <p:ph type="body" sz="quarter" idx="15"/>
          </p:nvPr>
        </p:nvSpPr>
        <p:spPr/>
        <p:txBody>
          <a:bodyPr>
            <a:normAutofit/>
          </a:bodyPr>
          <a:lstStyle/>
          <a:p>
            <a:r>
              <a:rPr lang="id-ID" sz="3200" b="1" dirty="0" smtClean="0">
                <a:latin typeface="Century Gothic" pitchFamily="34" charset="0"/>
              </a:rPr>
              <a:t>Hans Kelsen</a:t>
            </a:r>
            <a:endParaRPr lang="id-ID" sz="3200" b="1" dirty="0">
              <a:latin typeface="Century Gothic" pitchFamily="34" charset="0"/>
            </a:endParaRPr>
          </a:p>
        </p:txBody>
      </p:sp>
      <p:sp>
        <p:nvSpPr>
          <p:cNvPr id="15" name="Text Placeholder 14"/>
          <p:cNvSpPr>
            <a:spLocks noGrp="1"/>
          </p:cNvSpPr>
          <p:nvPr>
            <p:ph type="body" sz="quarter" idx="16"/>
          </p:nvPr>
        </p:nvSpPr>
        <p:spPr/>
        <p:txBody>
          <a:bodyPr/>
          <a:lstStyle/>
          <a:p>
            <a:r>
              <a:rPr lang="id-ID" altLang="en-US" sz="2600" dirty="0" smtClean="0">
                <a:latin typeface="Century Gothic" pitchFamily="34" charset="0"/>
              </a:rPr>
              <a:t>Norm diartikan sebagai </a:t>
            </a:r>
            <a:r>
              <a:rPr lang="en-US" altLang="en-US" sz="2600" i="1" dirty="0" err="1" smtClean="0">
                <a:latin typeface="Century Gothic" pitchFamily="34" charset="0"/>
              </a:rPr>
              <a:t>imperartief</a:t>
            </a:r>
            <a:r>
              <a:rPr lang="en-US" altLang="en-US" sz="2600" i="1" dirty="0" smtClean="0">
                <a:latin typeface="Century Gothic" pitchFamily="34" charset="0"/>
              </a:rPr>
              <a:t> </a:t>
            </a:r>
            <a:r>
              <a:rPr lang="en-US" altLang="en-US" sz="2600" i="1" dirty="0" err="1">
                <a:latin typeface="Century Gothic" pitchFamily="34" charset="0"/>
              </a:rPr>
              <a:t>voorsckrift</a:t>
            </a:r>
            <a:r>
              <a:rPr lang="en-US" altLang="en-US" sz="2600" i="1" dirty="0">
                <a:latin typeface="Century Gothic" pitchFamily="34" charset="0"/>
              </a:rPr>
              <a:t>, </a:t>
            </a:r>
            <a:r>
              <a:rPr lang="en-US" altLang="en-US" sz="2600" dirty="0" err="1">
                <a:latin typeface="Century Gothic" pitchFamily="34" charset="0"/>
              </a:rPr>
              <a:t>yaitu</a:t>
            </a:r>
            <a:r>
              <a:rPr lang="en-US" altLang="en-US" sz="2600" dirty="0">
                <a:latin typeface="Century Gothic" pitchFamily="34" charset="0"/>
              </a:rPr>
              <a:t> </a:t>
            </a:r>
            <a:r>
              <a:rPr lang="en-US" altLang="en-US" sz="2600" dirty="0" err="1">
                <a:latin typeface="Century Gothic" pitchFamily="34" charset="0"/>
              </a:rPr>
              <a:t>suatu</a:t>
            </a:r>
            <a:r>
              <a:rPr lang="en-US" altLang="en-US" sz="2600" dirty="0">
                <a:latin typeface="Century Gothic" pitchFamily="34" charset="0"/>
              </a:rPr>
              <a:t> </a:t>
            </a:r>
            <a:r>
              <a:rPr lang="en-US" altLang="en-US" sz="2600" dirty="0" err="1">
                <a:latin typeface="Century Gothic" pitchFamily="34" charset="0"/>
              </a:rPr>
              <a:t>peraturan</a:t>
            </a:r>
            <a:r>
              <a:rPr lang="en-US" altLang="en-US" sz="2600" dirty="0">
                <a:latin typeface="Century Gothic" pitchFamily="34" charset="0"/>
              </a:rPr>
              <a:t> </a:t>
            </a:r>
            <a:r>
              <a:rPr lang="en-US" altLang="en-US" sz="2600" dirty="0" err="1">
                <a:latin typeface="Century Gothic" pitchFamily="34" charset="0"/>
              </a:rPr>
              <a:t>hukum</a:t>
            </a:r>
            <a:r>
              <a:rPr lang="en-US" altLang="en-US" sz="2600" dirty="0">
                <a:latin typeface="Century Gothic" pitchFamily="34" charset="0"/>
              </a:rPr>
              <a:t> yang </a:t>
            </a:r>
            <a:r>
              <a:rPr lang="en-US" altLang="en-US" sz="2600" dirty="0" err="1">
                <a:latin typeface="Century Gothic" pitchFamily="34" charset="0"/>
              </a:rPr>
              <a:t>harus</a:t>
            </a:r>
            <a:r>
              <a:rPr lang="en-US" altLang="en-US" sz="2600" dirty="0">
                <a:latin typeface="Century Gothic" pitchFamily="34" charset="0"/>
              </a:rPr>
              <a:t> </a:t>
            </a:r>
            <a:r>
              <a:rPr lang="en-US" altLang="en-US" sz="2600" dirty="0" err="1">
                <a:latin typeface="Century Gothic" pitchFamily="34" charset="0"/>
              </a:rPr>
              <a:t>diturut</a:t>
            </a:r>
            <a:r>
              <a:rPr lang="en-US" altLang="en-US" sz="2600" dirty="0">
                <a:latin typeface="Century Gothic" pitchFamily="34" charset="0"/>
              </a:rPr>
              <a:t> </a:t>
            </a:r>
            <a:r>
              <a:rPr lang="en-US" altLang="en-US" sz="2600" dirty="0" err="1">
                <a:latin typeface="Century Gothic" pitchFamily="34" charset="0"/>
              </a:rPr>
              <a:t>dan</a:t>
            </a:r>
            <a:r>
              <a:rPr lang="en-US" altLang="en-US" sz="2600" dirty="0">
                <a:latin typeface="Century Gothic" pitchFamily="34" charset="0"/>
              </a:rPr>
              <a:t> yang </a:t>
            </a:r>
            <a:r>
              <a:rPr lang="en-US" altLang="en-US" sz="2600" dirty="0" err="1">
                <a:latin typeface="Century Gothic" pitchFamily="34" charset="0"/>
              </a:rPr>
              <a:t>dilindungi</a:t>
            </a:r>
            <a:r>
              <a:rPr lang="en-US" altLang="en-US" sz="2600" dirty="0">
                <a:latin typeface="Century Gothic" pitchFamily="34" charset="0"/>
              </a:rPr>
              <a:t> </a:t>
            </a:r>
            <a:r>
              <a:rPr lang="en-US" altLang="en-US" sz="2600" dirty="0" err="1">
                <a:latin typeface="Century Gothic" pitchFamily="34" charset="0"/>
              </a:rPr>
              <a:t>oleh</a:t>
            </a:r>
            <a:r>
              <a:rPr lang="en-US" altLang="en-US" sz="2600" dirty="0">
                <a:latin typeface="Century Gothic" pitchFamily="34" charset="0"/>
              </a:rPr>
              <a:t> </a:t>
            </a:r>
            <a:r>
              <a:rPr lang="en-US" altLang="en-US" sz="2600" dirty="0" err="1">
                <a:latin typeface="Century Gothic" pitchFamily="34" charset="0"/>
              </a:rPr>
              <a:t>sanksi</a:t>
            </a:r>
            <a:r>
              <a:rPr lang="en-US" altLang="en-US" sz="2600" dirty="0">
                <a:latin typeface="Century Gothic" pitchFamily="34" charset="0"/>
              </a:rPr>
              <a:t>, </a:t>
            </a:r>
            <a:r>
              <a:rPr lang="en-US" altLang="en-US" sz="2600" dirty="0" err="1">
                <a:latin typeface="Century Gothic" pitchFamily="34" charset="0"/>
              </a:rPr>
              <a:t>dan</a:t>
            </a:r>
            <a:r>
              <a:rPr lang="en-US" altLang="en-US" sz="2600" dirty="0">
                <a:latin typeface="Century Gothic" pitchFamily="34" charset="0"/>
              </a:rPr>
              <a:t> </a:t>
            </a:r>
            <a:endParaRPr lang="id-ID" altLang="en-US" sz="2600" dirty="0">
              <a:latin typeface="Century Gothic" pitchFamily="34" charset="0"/>
            </a:endParaRPr>
          </a:p>
          <a:p>
            <a:endParaRPr lang="id-ID" sz="2600" dirty="0">
              <a:latin typeface="Century Gothic" pitchFamily="34" charset="0"/>
            </a:endParaRPr>
          </a:p>
        </p:txBody>
      </p:sp>
      <p:sp>
        <p:nvSpPr>
          <p:cNvPr id="16" name="Text Placeholder 15"/>
          <p:cNvSpPr>
            <a:spLocks noGrp="1"/>
          </p:cNvSpPr>
          <p:nvPr>
            <p:ph type="body" sz="quarter" idx="17"/>
          </p:nvPr>
        </p:nvSpPr>
        <p:spPr/>
        <p:txBody>
          <a:bodyPr>
            <a:normAutofit/>
          </a:bodyPr>
          <a:lstStyle/>
          <a:p>
            <a:r>
              <a:rPr lang="en-US" altLang="en-US" sz="3600" b="1" dirty="0">
                <a:latin typeface="Century Gothic" pitchFamily="34" charset="0"/>
              </a:rPr>
              <a:t>E. </a:t>
            </a:r>
            <a:r>
              <a:rPr lang="en-US" altLang="en-US" sz="3600" b="1" dirty="0" err="1">
                <a:latin typeface="Century Gothic" pitchFamily="34" charset="0"/>
              </a:rPr>
              <a:t>Recht</a:t>
            </a:r>
            <a:r>
              <a:rPr lang="en-US" altLang="en-US" sz="3600" b="1" dirty="0">
                <a:latin typeface="Century Gothic" pitchFamily="34" charset="0"/>
              </a:rPr>
              <a:t>, S.H</a:t>
            </a:r>
            <a:endParaRPr lang="id-ID" sz="3600" b="1" dirty="0">
              <a:latin typeface="Century Gothic" pitchFamily="34" charset="0"/>
            </a:endParaRPr>
          </a:p>
        </p:txBody>
      </p:sp>
      <p:sp>
        <p:nvSpPr>
          <p:cNvPr id="17" name="Text Placeholder 16"/>
          <p:cNvSpPr>
            <a:spLocks noGrp="1"/>
          </p:cNvSpPr>
          <p:nvPr>
            <p:ph type="body" sz="quarter" idx="18"/>
          </p:nvPr>
        </p:nvSpPr>
        <p:spPr/>
        <p:txBody>
          <a:bodyPr>
            <a:normAutofit/>
          </a:bodyPr>
          <a:lstStyle/>
          <a:p>
            <a:r>
              <a:rPr lang="id-ID" altLang="en-US" sz="2600" dirty="0" err="1">
                <a:latin typeface="Century Gothic" pitchFamily="34" charset="0"/>
              </a:rPr>
              <a:t>N</a:t>
            </a:r>
            <a:r>
              <a:rPr lang="en-US" altLang="en-US" sz="2600" dirty="0" err="1" smtClean="0">
                <a:latin typeface="Century Gothic" pitchFamily="34" charset="0"/>
              </a:rPr>
              <a:t>orma</a:t>
            </a:r>
            <a:r>
              <a:rPr lang="en-US" altLang="en-US" sz="2600" dirty="0" smtClean="0">
                <a:latin typeface="Century Gothic" pitchFamily="34" charset="0"/>
              </a:rPr>
              <a:t> </a:t>
            </a:r>
            <a:r>
              <a:rPr lang="en-US" altLang="en-US" sz="2600" dirty="0" err="1">
                <a:latin typeface="Century Gothic" pitchFamily="34" charset="0"/>
              </a:rPr>
              <a:t>itu</a:t>
            </a:r>
            <a:r>
              <a:rPr lang="en-US" altLang="en-US" sz="2600" dirty="0">
                <a:latin typeface="Century Gothic" pitchFamily="34" charset="0"/>
              </a:rPr>
              <a:t> </a:t>
            </a:r>
            <a:r>
              <a:rPr lang="en-US" altLang="en-US" sz="2600" dirty="0" err="1">
                <a:latin typeface="Century Gothic" pitchFamily="34" charset="0"/>
              </a:rPr>
              <a:t>sebagai</a:t>
            </a:r>
            <a:r>
              <a:rPr lang="en-US" altLang="en-US" sz="2600" dirty="0">
                <a:latin typeface="Century Gothic" pitchFamily="34" charset="0"/>
              </a:rPr>
              <a:t> </a:t>
            </a:r>
            <a:r>
              <a:rPr lang="en-US" altLang="en-US" sz="2600" dirty="0" err="1">
                <a:latin typeface="Century Gothic" pitchFamily="34" charset="0"/>
              </a:rPr>
              <a:t>kaidah</a:t>
            </a:r>
            <a:r>
              <a:rPr lang="en-US" altLang="en-US" sz="2600" dirty="0">
                <a:latin typeface="Century Gothic" pitchFamily="34" charset="0"/>
              </a:rPr>
              <a:t>, </a:t>
            </a:r>
            <a:r>
              <a:rPr lang="en-US" altLang="en-US" sz="2600" dirty="0" err="1">
                <a:latin typeface="Century Gothic" pitchFamily="34" charset="0"/>
              </a:rPr>
              <a:t>petunjuk</a:t>
            </a:r>
            <a:r>
              <a:rPr lang="en-US" altLang="en-US" sz="2600" dirty="0">
                <a:latin typeface="Century Gothic" pitchFamily="34" charset="0"/>
              </a:rPr>
              <a:t> yang </a:t>
            </a:r>
            <a:r>
              <a:rPr lang="en-US" altLang="en-US" sz="2600" dirty="0" err="1">
                <a:latin typeface="Century Gothic" pitchFamily="34" charset="0"/>
              </a:rPr>
              <a:t>harus</a:t>
            </a:r>
            <a:r>
              <a:rPr lang="en-US" altLang="en-US" sz="2600" dirty="0">
                <a:latin typeface="Century Gothic" pitchFamily="34" charset="0"/>
              </a:rPr>
              <a:t> </a:t>
            </a:r>
            <a:r>
              <a:rPr lang="en-US" altLang="en-US" sz="2600" dirty="0" err="1">
                <a:latin typeface="Century Gothic" pitchFamily="34" charset="0"/>
              </a:rPr>
              <a:t>ditaati</a:t>
            </a:r>
            <a:r>
              <a:rPr lang="en-US" altLang="en-US" sz="2600" dirty="0">
                <a:latin typeface="Century Gothic" pitchFamily="34" charset="0"/>
              </a:rPr>
              <a:t> </a:t>
            </a:r>
            <a:r>
              <a:rPr lang="en-US" altLang="en-US" sz="2600" dirty="0" err="1">
                <a:latin typeface="Century Gothic" pitchFamily="34" charset="0"/>
              </a:rPr>
              <a:t>oleh</a:t>
            </a:r>
            <a:r>
              <a:rPr lang="en-US" altLang="en-US" sz="2600" dirty="0">
                <a:latin typeface="Century Gothic" pitchFamily="34" charset="0"/>
              </a:rPr>
              <a:t> </a:t>
            </a:r>
            <a:r>
              <a:rPr lang="en-US" altLang="en-US" sz="2600" dirty="0" err="1">
                <a:latin typeface="Century Gothic" pitchFamily="34" charset="0"/>
              </a:rPr>
              <a:t>anggota-anggota</a:t>
            </a:r>
            <a:r>
              <a:rPr lang="en-US" altLang="en-US" sz="2600" dirty="0">
                <a:latin typeface="Century Gothic" pitchFamily="34" charset="0"/>
              </a:rPr>
              <a:t> </a:t>
            </a:r>
            <a:r>
              <a:rPr lang="en-US" altLang="en-US" sz="2600" dirty="0" err="1">
                <a:latin typeface="Century Gothic" pitchFamily="34" charset="0"/>
              </a:rPr>
              <a:t>masyarakat</a:t>
            </a:r>
            <a:r>
              <a:rPr lang="en-US" altLang="en-US" sz="2600" dirty="0">
                <a:latin typeface="Century Gothic" pitchFamily="34" charset="0"/>
              </a:rPr>
              <a:t> yang </a:t>
            </a:r>
            <a:r>
              <a:rPr lang="en-US" altLang="en-US" sz="2600" dirty="0" err="1">
                <a:latin typeface="Century Gothic" pitchFamily="34" charset="0"/>
              </a:rPr>
              <a:t>mengandung</a:t>
            </a:r>
            <a:r>
              <a:rPr lang="en-US" altLang="en-US" sz="2600" dirty="0">
                <a:latin typeface="Century Gothic" pitchFamily="34" charset="0"/>
              </a:rPr>
              <a:t> </a:t>
            </a:r>
            <a:r>
              <a:rPr lang="en-US" altLang="en-US" sz="2600" dirty="0" err="1">
                <a:latin typeface="Century Gothic" pitchFamily="34" charset="0"/>
              </a:rPr>
              <a:t>sanksi</a:t>
            </a:r>
            <a:r>
              <a:rPr lang="en-US" altLang="en-US" sz="2600" dirty="0">
                <a:latin typeface="Century Gothic" pitchFamily="34" charset="0"/>
              </a:rPr>
              <a:t> </a:t>
            </a:r>
            <a:r>
              <a:rPr lang="en-US" altLang="en-US" sz="2600" dirty="0" err="1">
                <a:latin typeface="Century Gothic" pitchFamily="34" charset="0"/>
              </a:rPr>
              <a:t>atas</a:t>
            </a:r>
            <a:r>
              <a:rPr lang="en-US" altLang="en-US" sz="2600" dirty="0">
                <a:latin typeface="Century Gothic" pitchFamily="34" charset="0"/>
              </a:rPr>
              <a:t> </a:t>
            </a:r>
            <a:r>
              <a:rPr lang="en-US" altLang="en-US" sz="2600" dirty="0" err="1">
                <a:latin typeface="Century Gothic" pitchFamily="34" charset="0"/>
              </a:rPr>
              <a:t>pelanggarannya</a:t>
            </a:r>
            <a:r>
              <a:rPr lang="en-US" altLang="en-US" sz="2600" dirty="0">
                <a:latin typeface="Century Gothic" pitchFamily="34" charset="0"/>
              </a:rPr>
              <a:t>. </a:t>
            </a:r>
          </a:p>
        </p:txBody>
      </p:sp>
    </p:spTree>
    <p:extLst>
      <p:ext uri="{BB962C8B-B14F-4D97-AF65-F5344CB8AC3E}">
        <p14:creationId xmlns:p14="http://schemas.microsoft.com/office/powerpoint/2010/main" val="674869837"/>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sz="6000" dirty="0" err="1">
                <a:latin typeface="Calibri" pitchFamily="34" charset="0"/>
              </a:rPr>
              <a:t>Falsafah</a:t>
            </a:r>
            <a:r>
              <a:rPr lang="en-US" sz="6000" dirty="0">
                <a:latin typeface="Calibri" pitchFamily="34" charset="0"/>
              </a:rPr>
              <a:t> </a:t>
            </a:r>
            <a:r>
              <a:rPr lang="en-US" sz="6000" dirty="0" err="1">
                <a:latin typeface="Calibri" pitchFamily="34" charset="0"/>
              </a:rPr>
              <a:t>Hukum</a:t>
            </a:r>
            <a:r>
              <a:rPr lang="en-US" sz="6000" dirty="0">
                <a:latin typeface="Calibri" pitchFamily="34" charset="0"/>
              </a:rPr>
              <a:t> Tanah </a:t>
            </a:r>
            <a:r>
              <a:rPr lang="en-US" sz="6000" dirty="0" err="1">
                <a:latin typeface="Calibri" pitchFamily="34" charset="0"/>
              </a:rPr>
              <a:t>Nasional</a:t>
            </a:r>
            <a:r>
              <a:rPr lang="en-US" sz="6000" dirty="0">
                <a:latin typeface="Calibri" pitchFamily="34" charset="0"/>
              </a:rPr>
              <a:t/>
            </a:r>
            <a:br>
              <a:rPr lang="en-US" sz="6000" dirty="0">
                <a:latin typeface="Calibri" pitchFamily="34" charset="0"/>
              </a:rPr>
            </a:br>
            <a:r>
              <a:rPr lang="en-US" sz="6000" dirty="0" err="1">
                <a:latin typeface="Calibri" pitchFamily="34" charset="0"/>
              </a:rPr>
              <a:t>Bersifat</a:t>
            </a:r>
            <a:r>
              <a:rPr lang="en-US" sz="6000" dirty="0">
                <a:latin typeface="Calibri" pitchFamily="34" charset="0"/>
              </a:rPr>
              <a:t> </a:t>
            </a:r>
            <a:r>
              <a:rPr lang="en-US" sz="6000" dirty="0" err="1">
                <a:latin typeface="Calibri" pitchFamily="34" charset="0"/>
              </a:rPr>
              <a:t>Komunalistik</a:t>
            </a:r>
            <a:r>
              <a:rPr lang="en-US" sz="6000" dirty="0">
                <a:latin typeface="Calibri" pitchFamily="34" charset="0"/>
              </a:rPr>
              <a:t> </a:t>
            </a:r>
            <a:r>
              <a:rPr lang="en-US" sz="6000" dirty="0" err="1">
                <a:latin typeface="Calibri" pitchFamily="34" charset="0"/>
              </a:rPr>
              <a:t>Religius</a:t>
            </a:r>
            <a:endParaRPr lang="id-ID" sz="6000" dirty="0"/>
          </a:p>
        </p:txBody>
      </p:sp>
      <p:sp>
        <p:nvSpPr>
          <p:cNvPr id="16" name="Chart Placeholder 15"/>
          <p:cNvSpPr>
            <a:spLocks noGrp="1"/>
          </p:cNvSpPr>
          <p:nvPr>
            <p:ph type="chart" sz="quarter" idx="34"/>
          </p:nvPr>
        </p:nvSpPr>
        <p:spPr/>
      </p:sp>
      <p:sp>
        <p:nvSpPr>
          <p:cNvPr id="15" name="Text Placeholder 14"/>
          <p:cNvSpPr>
            <a:spLocks noGrp="1"/>
          </p:cNvSpPr>
          <p:nvPr>
            <p:ph type="body" sz="quarter" idx="14"/>
          </p:nvPr>
        </p:nvSpPr>
        <p:spPr/>
        <p:txBody>
          <a:bodyPr/>
          <a:lstStyle/>
          <a:p>
            <a:r>
              <a:rPr lang="en-US" sz="2400" dirty="0" err="1">
                <a:solidFill>
                  <a:srgbClr val="0D0D0D"/>
                </a:solidFill>
                <a:latin typeface="Calibri" pitchFamily="34" charset="0"/>
              </a:rPr>
              <a:t>Sifat</a:t>
            </a:r>
            <a:r>
              <a:rPr lang="en-US" sz="2400" dirty="0">
                <a:solidFill>
                  <a:srgbClr val="0D0D0D"/>
                </a:solidFill>
                <a:latin typeface="Calibri" pitchFamily="34" charset="0"/>
              </a:rPr>
              <a:t> </a:t>
            </a:r>
            <a:r>
              <a:rPr lang="en-US" sz="2400" dirty="0" err="1">
                <a:solidFill>
                  <a:srgbClr val="0D0D0D"/>
                </a:solidFill>
                <a:latin typeface="Calibri" pitchFamily="34" charset="0"/>
              </a:rPr>
              <a:t>komunalistik</a:t>
            </a:r>
            <a:r>
              <a:rPr lang="en-US" sz="2400" dirty="0">
                <a:solidFill>
                  <a:srgbClr val="0D0D0D"/>
                </a:solidFill>
                <a:latin typeface="Calibri" pitchFamily="34" charset="0"/>
              </a:rPr>
              <a:t> </a:t>
            </a:r>
            <a:r>
              <a:rPr lang="en-US" sz="2400" dirty="0" err="1">
                <a:solidFill>
                  <a:srgbClr val="0D0D0D"/>
                </a:solidFill>
                <a:latin typeface="Calibri" pitchFamily="34" charset="0"/>
              </a:rPr>
              <a:t>ditunjukkan</a:t>
            </a:r>
            <a:r>
              <a:rPr lang="en-US" sz="2400" dirty="0">
                <a:solidFill>
                  <a:srgbClr val="0D0D0D"/>
                </a:solidFill>
                <a:latin typeface="Calibri" pitchFamily="34" charset="0"/>
              </a:rPr>
              <a:t> p</a:t>
            </a:r>
            <a:r>
              <a:rPr lang="id-ID" sz="2400" dirty="0">
                <a:solidFill>
                  <a:srgbClr val="0D0D0D"/>
                </a:solidFill>
                <a:latin typeface="Calibri" pitchFamily="34" charset="0"/>
              </a:rPr>
              <a:t>ada </a:t>
            </a:r>
            <a:r>
              <a:rPr lang="en-US" sz="2400" dirty="0" err="1">
                <a:solidFill>
                  <a:srgbClr val="0D0D0D"/>
                </a:solidFill>
                <a:latin typeface="Calibri" pitchFamily="34" charset="0"/>
              </a:rPr>
              <a:t>Pasal</a:t>
            </a:r>
            <a:r>
              <a:rPr lang="en-US" sz="2400" dirty="0">
                <a:solidFill>
                  <a:srgbClr val="0D0D0D"/>
                </a:solidFill>
                <a:latin typeface="Calibri" pitchFamily="34" charset="0"/>
              </a:rPr>
              <a:t> 1 </a:t>
            </a:r>
            <a:r>
              <a:rPr lang="en-US" sz="2400" dirty="0" err="1">
                <a:solidFill>
                  <a:srgbClr val="0D0D0D"/>
                </a:solidFill>
                <a:latin typeface="Calibri" pitchFamily="34" charset="0"/>
              </a:rPr>
              <a:t>ayat</a:t>
            </a:r>
            <a:r>
              <a:rPr lang="en-US" sz="2400" dirty="0">
                <a:solidFill>
                  <a:srgbClr val="0D0D0D"/>
                </a:solidFill>
                <a:latin typeface="Calibri" pitchFamily="34" charset="0"/>
              </a:rPr>
              <a:t> 1 UUPA, </a:t>
            </a:r>
            <a:r>
              <a:rPr lang="en-US" sz="2400" dirty="0" err="1">
                <a:solidFill>
                  <a:srgbClr val="0D0D0D"/>
                </a:solidFill>
                <a:latin typeface="Calibri" pitchFamily="34" charset="0"/>
              </a:rPr>
              <a:t>menyatakan</a:t>
            </a:r>
            <a:r>
              <a:rPr lang="en-US" sz="2400" dirty="0">
                <a:solidFill>
                  <a:srgbClr val="0D0D0D"/>
                </a:solidFill>
                <a:latin typeface="Calibri" pitchFamily="34" charset="0"/>
              </a:rPr>
              <a:t> </a:t>
            </a:r>
            <a:r>
              <a:rPr lang="en-US" sz="2400" dirty="0" err="1">
                <a:solidFill>
                  <a:srgbClr val="0D0D0D"/>
                </a:solidFill>
                <a:latin typeface="Calibri" pitchFamily="34" charset="0"/>
              </a:rPr>
              <a:t>bahwa</a:t>
            </a:r>
            <a:r>
              <a:rPr lang="en-US" sz="2400" dirty="0">
                <a:solidFill>
                  <a:srgbClr val="0D0D0D"/>
                </a:solidFill>
                <a:latin typeface="Calibri" pitchFamily="34" charset="0"/>
              </a:rPr>
              <a:t> </a:t>
            </a:r>
            <a:r>
              <a:rPr lang="ja-JP" altLang="id-ID" sz="2400" dirty="0">
                <a:solidFill>
                  <a:srgbClr val="0D0D0D"/>
                </a:solidFill>
                <a:latin typeface="Calibri" pitchFamily="34" charset="0"/>
                <a:ea typeface="ＭＳ 明朝" charset="-128"/>
              </a:rPr>
              <a:t>“</a:t>
            </a:r>
            <a:r>
              <a:rPr lang="en-US" altLang="ja-JP" sz="2400" dirty="0" err="1">
                <a:solidFill>
                  <a:srgbClr val="0D0D0D"/>
                </a:solidFill>
                <a:latin typeface="Calibri" pitchFamily="34" charset="0"/>
              </a:rPr>
              <a:t>semua</a:t>
            </a:r>
            <a:r>
              <a:rPr lang="en-US" altLang="ja-JP" sz="2400" dirty="0">
                <a:solidFill>
                  <a:srgbClr val="0D0D0D"/>
                </a:solidFill>
                <a:latin typeface="Calibri" pitchFamily="34" charset="0"/>
              </a:rPr>
              <a:t> </a:t>
            </a:r>
            <a:r>
              <a:rPr lang="en-US" altLang="ja-JP" sz="2400" dirty="0" err="1">
                <a:solidFill>
                  <a:srgbClr val="0D0D0D"/>
                </a:solidFill>
                <a:latin typeface="Calibri" pitchFamily="34" charset="0"/>
              </a:rPr>
              <a:t>tanah</a:t>
            </a:r>
            <a:r>
              <a:rPr lang="en-US" altLang="ja-JP" sz="2400" dirty="0">
                <a:solidFill>
                  <a:srgbClr val="0D0D0D"/>
                </a:solidFill>
                <a:latin typeface="Calibri" pitchFamily="34" charset="0"/>
              </a:rPr>
              <a:t> </a:t>
            </a:r>
            <a:r>
              <a:rPr lang="en-US" altLang="ja-JP" sz="2400" dirty="0" err="1">
                <a:solidFill>
                  <a:srgbClr val="0D0D0D"/>
                </a:solidFill>
                <a:latin typeface="Calibri" pitchFamily="34" charset="0"/>
              </a:rPr>
              <a:t>dalam</a:t>
            </a:r>
            <a:r>
              <a:rPr lang="en-US" altLang="ja-JP" sz="2400" dirty="0">
                <a:solidFill>
                  <a:srgbClr val="0D0D0D"/>
                </a:solidFill>
                <a:latin typeface="Calibri" pitchFamily="34" charset="0"/>
              </a:rPr>
              <a:t> </a:t>
            </a:r>
            <a:r>
              <a:rPr lang="en-US" altLang="ja-JP" sz="2400" dirty="0" err="1">
                <a:solidFill>
                  <a:srgbClr val="0D0D0D"/>
                </a:solidFill>
                <a:latin typeface="Calibri" pitchFamily="34" charset="0"/>
              </a:rPr>
              <a:t>wilayah</a:t>
            </a:r>
            <a:r>
              <a:rPr lang="en-US" altLang="ja-JP" sz="2400" dirty="0">
                <a:solidFill>
                  <a:srgbClr val="0D0D0D"/>
                </a:solidFill>
                <a:latin typeface="Calibri" pitchFamily="34" charset="0"/>
              </a:rPr>
              <a:t> Negara Indonesia </a:t>
            </a:r>
            <a:r>
              <a:rPr lang="en-US" altLang="ja-JP" sz="2400" dirty="0" err="1">
                <a:latin typeface="Calibri" pitchFamily="34" charset="0"/>
              </a:rPr>
              <a:t>adalah</a:t>
            </a:r>
            <a:r>
              <a:rPr lang="en-US" altLang="ja-JP" sz="2400" dirty="0">
                <a:latin typeface="Calibri" pitchFamily="34" charset="0"/>
              </a:rPr>
              <a:t> </a:t>
            </a:r>
            <a:r>
              <a:rPr lang="en-US" altLang="ja-JP" sz="2400" dirty="0" err="1">
                <a:latin typeface="Calibri" pitchFamily="34" charset="0"/>
              </a:rPr>
              <a:t>tanah</a:t>
            </a:r>
            <a:r>
              <a:rPr lang="en-US" altLang="ja-JP" sz="2400" dirty="0">
                <a:latin typeface="Calibri" pitchFamily="34" charset="0"/>
              </a:rPr>
              <a:t> </a:t>
            </a:r>
            <a:r>
              <a:rPr lang="en-US" altLang="ja-JP" sz="2400" dirty="0" err="1">
                <a:latin typeface="Calibri" pitchFamily="34" charset="0"/>
              </a:rPr>
              <a:t>bersama</a:t>
            </a:r>
            <a:r>
              <a:rPr lang="en-US" altLang="ja-JP" sz="2400" dirty="0">
                <a:latin typeface="Calibri" pitchFamily="34" charset="0"/>
              </a:rPr>
              <a:t> </a:t>
            </a:r>
            <a:r>
              <a:rPr lang="en-US" altLang="ja-JP" sz="2400" dirty="0" err="1">
                <a:latin typeface="Calibri" pitchFamily="34" charset="0"/>
              </a:rPr>
              <a:t>dari</a:t>
            </a:r>
            <a:r>
              <a:rPr lang="en-US" altLang="ja-JP" sz="2400" dirty="0">
                <a:latin typeface="Calibri" pitchFamily="34" charset="0"/>
              </a:rPr>
              <a:t> </a:t>
            </a:r>
            <a:r>
              <a:rPr lang="en-US" altLang="ja-JP" sz="2400" dirty="0" err="1">
                <a:latin typeface="Calibri" pitchFamily="34" charset="0"/>
              </a:rPr>
              <a:t>seluruh</a:t>
            </a:r>
            <a:r>
              <a:rPr lang="en-US" altLang="ja-JP" sz="2400" dirty="0">
                <a:latin typeface="Calibri" pitchFamily="34" charset="0"/>
              </a:rPr>
              <a:t> </a:t>
            </a:r>
            <a:r>
              <a:rPr lang="en-US" altLang="ja-JP" sz="2400" dirty="0" err="1">
                <a:latin typeface="Calibri" pitchFamily="34" charset="0"/>
              </a:rPr>
              <a:t>rakyat</a:t>
            </a:r>
            <a:r>
              <a:rPr lang="en-US" altLang="ja-JP" sz="2400" dirty="0">
                <a:latin typeface="Calibri" pitchFamily="34" charset="0"/>
              </a:rPr>
              <a:t> Indonesia</a:t>
            </a:r>
            <a:r>
              <a:rPr lang="ja-JP" altLang="id-ID" sz="2400" dirty="0">
                <a:latin typeface="Calibri" pitchFamily="34" charset="0"/>
                <a:ea typeface="ＭＳ 明朝" charset="-128"/>
              </a:rPr>
              <a:t>”</a:t>
            </a:r>
            <a:r>
              <a:rPr lang="en-US" altLang="ja-JP" sz="2400" dirty="0">
                <a:latin typeface="Calibri" pitchFamily="34" charset="0"/>
              </a:rPr>
              <a:t>. </a:t>
            </a:r>
          </a:p>
        </p:txBody>
      </p:sp>
      <p:sp>
        <p:nvSpPr>
          <p:cNvPr id="14" name="Text Placeholder 13"/>
          <p:cNvSpPr>
            <a:spLocks noGrp="1"/>
          </p:cNvSpPr>
          <p:nvPr>
            <p:ph type="body" sz="quarter" idx="13"/>
          </p:nvPr>
        </p:nvSpPr>
        <p:spPr/>
        <p:txBody>
          <a:bodyPr/>
          <a:lstStyle/>
          <a:p>
            <a:r>
              <a:rPr lang="id-ID" sz="4800" dirty="0"/>
              <a:t>Sifat </a:t>
            </a:r>
            <a:r>
              <a:rPr lang="id-ID" sz="4800" dirty="0" smtClean="0"/>
              <a:t>Komunalistik</a:t>
            </a:r>
            <a:endParaRPr lang="id-ID" sz="4800" dirty="0"/>
          </a:p>
        </p:txBody>
      </p:sp>
      <p:sp>
        <p:nvSpPr>
          <p:cNvPr id="17" name="Text Placeholder 16"/>
          <p:cNvSpPr>
            <a:spLocks noGrp="1"/>
          </p:cNvSpPr>
          <p:nvPr>
            <p:ph type="body" sz="quarter" idx="35"/>
          </p:nvPr>
        </p:nvSpPr>
        <p:spPr/>
        <p:txBody>
          <a:bodyPr>
            <a:noAutofit/>
          </a:bodyPr>
          <a:lstStyle/>
          <a:p>
            <a:r>
              <a:rPr lang="en-US" sz="2400" dirty="0" err="1">
                <a:latin typeface="Calibri" pitchFamily="34" charset="0"/>
              </a:rPr>
              <a:t>Sifat</a:t>
            </a:r>
            <a:r>
              <a:rPr lang="en-US" sz="2400" dirty="0">
                <a:latin typeface="Calibri" pitchFamily="34" charset="0"/>
              </a:rPr>
              <a:t> </a:t>
            </a:r>
            <a:r>
              <a:rPr lang="en-US" sz="2400" dirty="0" err="1">
                <a:latin typeface="Calibri" pitchFamily="34" charset="0"/>
              </a:rPr>
              <a:t>religius</a:t>
            </a:r>
            <a:r>
              <a:rPr lang="en-US" sz="2400" dirty="0">
                <a:latin typeface="Calibri" pitchFamily="34" charset="0"/>
              </a:rPr>
              <a:t> </a:t>
            </a:r>
            <a:r>
              <a:rPr lang="en-US" sz="2400" dirty="0" err="1">
                <a:latin typeface="Calibri" pitchFamily="34" charset="0"/>
              </a:rPr>
              <a:t>ditunjukkan</a:t>
            </a:r>
            <a:r>
              <a:rPr lang="en-US" sz="2400" dirty="0">
                <a:latin typeface="Calibri" pitchFamily="34" charset="0"/>
              </a:rPr>
              <a:t> </a:t>
            </a:r>
            <a:r>
              <a:rPr lang="en-US" sz="2400" dirty="0" err="1">
                <a:latin typeface="Calibri" pitchFamily="34" charset="0"/>
              </a:rPr>
              <a:t>pada</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1 </a:t>
            </a:r>
            <a:r>
              <a:rPr lang="en-US" sz="2400" dirty="0" err="1">
                <a:latin typeface="Calibri" pitchFamily="34" charset="0"/>
              </a:rPr>
              <a:t>ayat</a:t>
            </a:r>
            <a:r>
              <a:rPr lang="en-US" sz="2400" dirty="0">
                <a:latin typeface="Calibri" pitchFamily="34" charset="0"/>
              </a:rPr>
              <a:t> 2 UUPA, </a:t>
            </a:r>
            <a:r>
              <a:rPr lang="en-US" sz="2400" dirty="0" err="1">
                <a:latin typeface="Calibri" pitchFamily="34" charset="0"/>
              </a:rPr>
              <a:t>menyatakan</a:t>
            </a:r>
            <a:r>
              <a:rPr lang="en-US" sz="2400" dirty="0">
                <a:latin typeface="Calibri" pitchFamily="34" charset="0"/>
              </a:rPr>
              <a:t> </a:t>
            </a:r>
            <a:r>
              <a:rPr lang="en-US" sz="2400" dirty="0" err="1">
                <a:latin typeface="Calibri" pitchFamily="34" charset="0"/>
              </a:rPr>
              <a:t>bahwa</a:t>
            </a:r>
            <a:r>
              <a:rPr lang="en-US" sz="2400" dirty="0">
                <a:latin typeface="Calibri" pitchFamily="34" charset="0"/>
              </a:rPr>
              <a:t> </a:t>
            </a:r>
            <a:r>
              <a:rPr lang="ja-JP" altLang="id-ID" sz="2400" dirty="0">
                <a:latin typeface="Calibri" pitchFamily="34" charset="0"/>
                <a:ea typeface="ＭＳ 明朝" charset="-128"/>
              </a:rPr>
              <a:t>“</a:t>
            </a:r>
            <a:r>
              <a:rPr lang="en-US" altLang="ja-JP" sz="2400" dirty="0" err="1">
                <a:latin typeface="Calibri" pitchFamily="34" charset="0"/>
              </a:rPr>
              <a:t>Seluruh</a:t>
            </a:r>
            <a:r>
              <a:rPr lang="en-US" altLang="ja-JP" sz="2400" dirty="0">
                <a:latin typeface="Calibri" pitchFamily="34" charset="0"/>
              </a:rPr>
              <a:t> </a:t>
            </a:r>
            <a:r>
              <a:rPr lang="en-US" altLang="ja-JP" sz="2400" dirty="0" err="1">
                <a:latin typeface="Calibri" pitchFamily="34" charset="0"/>
              </a:rPr>
              <a:t>bumi</a:t>
            </a:r>
            <a:r>
              <a:rPr lang="en-US" altLang="ja-JP" sz="2400" dirty="0">
                <a:latin typeface="Calibri" pitchFamily="34" charset="0"/>
              </a:rPr>
              <a:t>, air </a:t>
            </a:r>
            <a:r>
              <a:rPr lang="en-US" altLang="ja-JP" sz="2400" dirty="0" err="1">
                <a:latin typeface="Calibri" pitchFamily="34" charset="0"/>
              </a:rPr>
              <a:t>dan</a:t>
            </a:r>
            <a:r>
              <a:rPr lang="en-US" altLang="ja-JP" sz="2400" dirty="0">
                <a:latin typeface="Calibri" pitchFamily="34" charset="0"/>
              </a:rPr>
              <a:t> </a:t>
            </a:r>
            <a:r>
              <a:rPr lang="en-US" altLang="ja-JP" sz="2400" dirty="0" err="1">
                <a:latin typeface="Calibri" pitchFamily="34" charset="0"/>
              </a:rPr>
              <a:t>ruang</a:t>
            </a:r>
            <a:r>
              <a:rPr lang="en-US" altLang="ja-JP" sz="2400" dirty="0">
                <a:latin typeface="Calibri" pitchFamily="34" charset="0"/>
              </a:rPr>
              <a:t> </a:t>
            </a:r>
            <a:r>
              <a:rPr lang="en-US" altLang="ja-JP" sz="2400" dirty="0" err="1">
                <a:latin typeface="Calibri" pitchFamily="34" charset="0"/>
              </a:rPr>
              <a:t>angkasa</a:t>
            </a:r>
            <a:r>
              <a:rPr lang="en-US" altLang="ja-JP" sz="2400" dirty="0">
                <a:latin typeface="Calibri" pitchFamily="34" charset="0"/>
              </a:rPr>
              <a:t>, </a:t>
            </a:r>
            <a:r>
              <a:rPr lang="en-US" altLang="ja-JP" sz="2400" dirty="0" err="1">
                <a:latin typeface="Calibri" pitchFamily="34" charset="0"/>
              </a:rPr>
              <a:t>termasuk</a:t>
            </a:r>
            <a:r>
              <a:rPr lang="en-US" altLang="ja-JP" sz="2400" dirty="0">
                <a:latin typeface="Calibri" pitchFamily="34" charset="0"/>
              </a:rPr>
              <a:t> </a:t>
            </a:r>
            <a:r>
              <a:rPr lang="en-US" altLang="ja-JP" sz="2400" dirty="0" err="1">
                <a:latin typeface="Calibri" pitchFamily="34" charset="0"/>
              </a:rPr>
              <a:t>kekayaan</a:t>
            </a:r>
            <a:r>
              <a:rPr lang="en-US" altLang="ja-JP" sz="2400" dirty="0">
                <a:latin typeface="Calibri" pitchFamily="34" charset="0"/>
              </a:rPr>
              <a:t> </a:t>
            </a:r>
            <a:r>
              <a:rPr lang="en-US" altLang="ja-JP" sz="2400" dirty="0" err="1">
                <a:latin typeface="Calibri" pitchFamily="34" charset="0"/>
              </a:rPr>
              <a:t>alam</a:t>
            </a:r>
            <a:r>
              <a:rPr lang="en-US" altLang="ja-JP" sz="2400" dirty="0">
                <a:latin typeface="Calibri" pitchFamily="34" charset="0"/>
              </a:rPr>
              <a:t> yang </a:t>
            </a:r>
            <a:r>
              <a:rPr lang="en-US" altLang="ja-JP" sz="2400" dirty="0" err="1">
                <a:latin typeface="Calibri" pitchFamily="34" charset="0"/>
              </a:rPr>
              <a:t>terkandung</a:t>
            </a:r>
            <a:r>
              <a:rPr lang="en-US" altLang="ja-JP" sz="2400" dirty="0">
                <a:latin typeface="Calibri" pitchFamily="34" charset="0"/>
              </a:rPr>
              <a:t> di </a:t>
            </a:r>
            <a:r>
              <a:rPr lang="en-US" altLang="ja-JP" sz="2400" dirty="0" err="1">
                <a:latin typeface="Calibri" pitchFamily="34" charset="0"/>
              </a:rPr>
              <a:t>dalamnya</a:t>
            </a:r>
            <a:r>
              <a:rPr lang="en-US" altLang="ja-JP" sz="2400" dirty="0">
                <a:latin typeface="Calibri" pitchFamily="34" charset="0"/>
              </a:rPr>
              <a:t> </a:t>
            </a:r>
            <a:r>
              <a:rPr lang="en-US" altLang="ja-JP" sz="2400" dirty="0" err="1">
                <a:latin typeface="Calibri" pitchFamily="34" charset="0"/>
              </a:rPr>
              <a:t>dalam</a:t>
            </a:r>
            <a:r>
              <a:rPr lang="en-US" altLang="ja-JP" sz="2400" dirty="0">
                <a:latin typeface="Calibri" pitchFamily="34" charset="0"/>
              </a:rPr>
              <a:t> </a:t>
            </a:r>
            <a:r>
              <a:rPr lang="en-US" altLang="ja-JP" sz="2400" dirty="0" err="1">
                <a:latin typeface="Calibri" pitchFamily="34" charset="0"/>
              </a:rPr>
              <a:t>wilayah</a:t>
            </a:r>
            <a:r>
              <a:rPr lang="en-US" altLang="ja-JP" sz="2400" dirty="0">
                <a:latin typeface="Calibri" pitchFamily="34" charset="0"/>
              </a:rPr>
              <a:t> </a:t>
            </a:r>
            <a:r>
              <a:rPr lang="en-US" altLang="ja-JP" sz="2400" dirty="0" err="1">
                <a:latin typeface="Calibri" pitchFamily="34" charset="0"/>
              </a:rPr>
              <a:t>Republik</a:t>
            </a:r>
            <a:r>
              <a:rPr lang="en-US" altLang="ja-JP" sz="2400" dirty="0">
                <a:latin typeface="Calibri" pitchFamily="34" charset="0"/>
              </a:rPr>
              <a:t> Indonesia, </a:t>
            </a:r>
            <a:r>
              <a:rPr lang="en-US" altLang="ja-JP" sz="2400" dirty="0" err="1">
                <a:latin typeface="Calibri" pitchFamily="34" charset="0"/>
              </a:rPr>
              <a:t>sebagai</a:t>
            </a:r>
            <a:r>
              <a:rPr lang="en-US" altLang="ja-JP" sz="2400" dirty="0">
                <a:latin typeface="Calibri" pitchFamily="34" charset="0"/>
              </a:rPr>
              <a:t> </a:t>
            </a:r>
            <a:r>
              <a:rPr lang="en-US" altLang="ja-JP" sz="2400" dirty="0" err="1">
                <a:latin typeface="Calibri" pitchFamily="34" charset="0"/>
              </a:rPr>
              <a:t>Karunia</a:t>
            </a:r>
            <a:r>
              <a:rPr lang="en-US" altLang="ja-JP" sz="2400" dirty="0">
                <a:latin typeface="Calibri" pitchFamily="34" charset="0"/>
              </a:rPr>
              <a:t> </a:t>
            </a:r>
            <a:r>
              <a:rPr lang="en-US" altLang="ja-JP" sz="2400" dirty="0" err="1">
                <a:latin typeface="Calibri" pitchFamily="34" charset="0"/>
              </a:rPr>
              <a:t>Tuhan</a:t>
            </a:r>
            <a:r>
              <a:rPr lang="en-US" altLang="ja-JP" sz="2400" dirty="0">
                <a:latin typeface="Calibri" pitchFamily="34" charset="0"/>
              </a:rPr>
              <a:t> Yang </a:t>
            </a:r>
            <a:r>
              <a:rPr lang="en-US" altLang="ja-JP" sz="2400" dirty="0" err="1">
                <a:latin typeface="Calibri" pitchFamily="34" charset="0"/>
              </a:rPr>
              <a:t>Maha</a:t>
            </a:r>
            <a:r>
              <a:rPr lang="en-US" altLang="ja-JP" sz="2400" dirty="0">
                <a:latin typeface="Calibri" pitchFamily="34" charset="0"/>
              </a:rPr>
              <a:t> </a:t>
            </a:r>
            <a:r>
              <a:rPr lang="en-US" altLang="ja-JP" sz="2400" dirty="0" err="1">
                <a:latin typeface="Calibri" pitchFamily="34" charset="0"/>
              </a:rPr>
              <a:t>Esa</a:t>
            </a:r>
            <a:r>
              <a:rPr lang="en-US" altLang="ja-JP" sz="2400" dirty="0">
                <a:latin typeface="Calibri" pitchFamily="34" charset="0"/>
              </a:rPr>
              <a:t>, </a:t>
            </a:r>
            <a:r>
              <a:rPr lang="en-US" altLang="ja-JP" sz="2400" dirty="0" err="1">
                <a:latin typeface="Calibri" pitchFamily="34" charset="0"/>
              </a:rPr>
              <a:t>adalah</a:t>
            </a:r>
            <a:r>
              <a:rPr lang="en-US" altLang="ja-JP" sz="2400" dirty="0">
                <a:latin typeface="Calibri" pitchFamily="34" charset="0"/>
              </a:rPr>
              <a:t> bum</a:t>
            </a:r>
            <a:r>
              <a:rPr lang="id-ID" altLang="ja-JP" sz="2400" dirty="0">
                <a:latin typeface="Calibri" pitchFamily="34" charset="0"/>
              </a:rPr>
              <a:t>i</a:t>
            </a:r>
            <a:r>
              <a:rPr lang="en-US" altLang="ja-JP" sz="2400" dirty="0">
                <a:latin typeface="Calibri" pitchFamily="34" charset="0"/>
              </a:rPr>
              <a:t>, air </a:t>
            </a:r>
            <a:r>
              <a:rPr lang="en-US" altLang="ja-JP" sz="2400" dirty="0" err="1">
                <a:latin typeface="Calibri" pitchFamily="34" charset="0"/>
              </a:rPr>
              <a:t>dan</a:t>
            </a:r>
            <a:r>
              <a:rPr lang="en-US" altLang="ja-JP" sz="2400" dirty="0">
                <a:latin typeface="Calibri" pitchFamily="34" charset="0"/>
              </a:rPr>
              <a:t> </a:t>
            </a:r>
            <a:r>
              <a:rPr lang="en-US" altLang="ja-JP" sz="2400" dirty="0" err="1">
                <a:latin typeface="Calibri" pitchFamily="34" charset="0"/>
              </a:rPr>
              <a:t>ruang</a:t>
            </a:r>
            <a:r>
              <a:rPr lang="en-US" altLang="ja-JP" sz="2400" dirty="0">
                <a:latin typeface="Calibri" pitchFamily="34" charset="0"/>
              </a:rPr>
              <a:t> </a:t>
            </a:r>
            <a:r>
              <a:rPr lang="en-US" altLang="ja-JP" sz="2400" dirty="0" err="1">
                <a:latin typeface="Calibri" pitchFamily="34" charset="0"/>
              </a:rPr>
              <a:t>angkasa</a:t>
            </a:r>
            <a:r>
              <a:rPr lang="en-US" altLang="ja-JP" sz="2400" dirty="0">
                <a:latin typeface="Calibri" pitchFamily="34" charset="0"/>
              </a:rPr>
              <a:t> </a:t>
            </a:r>
            <a:r>
              <a:rPr lang="en-US" altLang="ja-JP" sz="2400" dirty="0" err="1">
                <a:latin typeface="Calibri" pitchFamily="34" charset="0"/>
              </a:rPr>
              <a:t>bangsa</a:t>
            </a:r>
            <a:r>
              <a:rPr lang="en-US" altLang="ja-JP" sz="2400" dirty="0">
                <a:latin typeface="Calibri" pitchFamily="34" charset="0"/>
              </a:rPr>
              <a:t> Indonesia </a:t>
            </a:r>
            <a:r>
              <a:rPr lang="en-US" altLang="ja-JP" sz="2400" dirty="0" err="1">
                <a:latin typeface="Calibri" pitchFamily="34" charset="0"/>
              </a:rPr>
              <a:t>dan</a:t>
            </a:r>
            <a:r>
              <a:rPr lang="en-US" altLang="ja-JP" sz="2400" dirty="0">
                <a:latin typeface="Calibri" pitchFamily="34" charset="0"/>
              </a:rPr>
              <a:t> </a:t>
            </a:r>
            <a:r>
              <a:rPr lang="en-US" altLang="ja-JP" sz="2400" dirty="0" err="1">
                <a:latin typeface="Calibri" pitchFamily="34" charset="0"/>
              </a:rPr>
              <a:t>merupakan</a:t>
            </a:r>
            <a:r>
              <a:rPr lang="en-US" altLang="ja-JP" sz="2400" dirty="0">
                <a:latin typeface="Calibri" pitchFamily="34" charset="0"/>
              </a:rPr>
              <a:t> </a:t>
            </a:r>
            <a:r>
              <a:rPr lang="en-US" altLang="ja-JP" sz="2400" dirty="0" err="1">
                <a:latin typeface="Calibri" pitchFamily="34" charset="0"/>
              </a:rPr>
              <a:t>kekayaan</a:t>
            </a:r>
            <a:r>
              <a:rPr lang="en-US" altLang="ja-JP" sz="2400" dirty="0">
                <a:latin typeface="Calibri" pitchFamily="34" charset="0"/>
              </a:rPr>
              <a:t> </a:t>
            </a:r>
            <a:r>
              <a:rPr lang="en-US" altLang="ja-JP" sz="2400" dirty="0" err="1">
                <a:latin typeface="Calibri" pitchFamily="34" charset="0"/>
              </a:rPr>
              <a:t>nasional</a:t>
            </a:r>
            <a:r>
              <a:rPr lang="ja-JP" altLang="id-ID" sz="2400" dirty="0">
                <a:latin typeface="Calibri" pitchFamily="34" charset="0"/>
                <a:ea typeface="ＭＳ 明朝" charset="-128"/>
              </a:rPr>
              <a:t>”</a:t>
            </a:r>
            <a:r>
              <a:rPr lang="en-US" altLang="ja-JP" sz="2400" dirty="0">
                <a:latin typeface="Calibri" pitchFamily="34" charset="0"/>
              </a:rPr>
              <a:t>. </a:t>
            </a:r>
          </a:p>
        </p:txBody>
      </p:sp>
      <p:sp>
        <p:nvSpPr>
          <p:cNvPr id="18" name="Text Placeholder 17"/>
          <p:cNvSpPr>
            <a:spLocks noGrp="1"/>
          </p:cNvSpPr>
          <p:nvPr>
            <p:ph type="body" sz="quarter" idx="36"/>
          </p:nvPr>
        </p:nvSpPr>
        <p:spPr/>
        <p:txBody>
          <a:bodyPr>
            <a:normAutofit/>
          </a:bodyPr>
          <a:lstStyle/>
          <a:p>
            <a:r>
              <a:rPr lang="id-ID" sz="4800" dirty="0"/>
              <a:t>Sifat </a:t>
            </a:r>
            <a:r>
              <a:rPr lang="id-ID" sz="4800" dirty="0" smtClean="0"/>
              <a:t>Religius</a:t>
            </a:r>
            <a:endParaRPr lang="id-ID" sz="4800" dirty="0"/>
          </a:p>
        </p:txBody>
      </p:sp>
      <p:sp>
        <p:nvSpPr>
          <p:cNvPr id="19" name="TextBox 18"/>
          <p:cNvSpPr txBox="1"/>
          <p:nvPr/>
        </p:nvSpPr>
        <p:spPr>
          <a:xfrm>
            <a:off x="790278" y="4279979"/>
            <a:ext cx="8208912" cy="4031873"/>
          </a:xfrm>
          <a:prstGeom prst="rect">
            <a:avLst/>
          </a:prstGeom>
          <a:noFill/>
        </p:spPr>
        <p:txBody>
          <a:bodyPr wrap="square" rtlCol="0">
            <a:spAutoFit/>
          </a:bodyPr>
          <a:lstStyle/>
          <a:p>
            <a:r>
              <a:rPr lang="id-ID" dirty="0">
                <a:latin typeface="Calibri" pitchFamily="34" charset="0"/>
              </a:rPr>
              <a:t>Hal ini </a:t>
            </a:r>
            <a:r>
              <a:rPr lang="en-US" dirty="0" err="1">
                <a:latin typeface="Calibri" pitchFamily="34" charset="0"/>
              </a:rPr>
              <a:t>mengandung</a:t>
            </a:r>
            <a:r>
              <a:rPr lang="en-US" dirty="0">
                <a:latin typeface="Calibri" pitchFamily="34" charset="0"/>
              </a:rPr>
              <a:t> </a:t>
            </a:r>
            <a:r>
              <a:rPr lang="en-US" dirty="0" err="1">
                <a:latin typeface="Calibri" pitchFamily="34" charset="0"/>
              </a:rPr>
              <a:t>arti</a:t>
            </a:r>
            <a:r>
              <a:rPr lang="en-US" dirty="0">
                <a:latin typeface="Calibri" pitchFamily="34" charset="0"/>
              </a:rPr>
              <a:t> </a:t>
            </a:r>
            <a:r>
              <a:rPr lang="en-US" dirty="0" err="1">
                <a:latin typeface="Calibri" pitchFamily="34" charset="0"/>
              </a:rPr>
              <a:t>adanya</a:t>
            </a:r>
            <a:r>
              <a:rPr lang="en-US" dirty="0">
                <a:latin typeface="Calibri" pitchFamily="34" charset="0"/>
              </a:rPr>
              <a:t> </a:t>
            </a:r>
            <a:r>
              <a:rPr lang="en-US" dirty="0" err="1">
                <a:latin typeface="Calibri" pitchFamily="34" charset="0"/>
              </a:rPr>
              <a:t>amanat</a:t>
            </a:r>
            <a:r>
              <a:rPr lang="en-US" dirty="0">
                <a:latin typeface="Calibri" pitchFamily="34" charset="0"/>
              </a:rPr>
              <a:t> </a:t>
            </a:r>
            <a:r>
              <a:rPr lang="en-US" dirty="0" err="1">
                <a:latin typeface="Calibri" pitchFamily="34" charset="0"/>
              </a:rPr>
              <a:t>berupa</a:t>
            </a:r>
            <a:r>
              <a:rPr lang="en-US" dirty="0">
                <a:latin typeface="Calibri" pitchFamily="34" charset="0"/>
              </a:rPr>
              <a:t> </a:t>
            </a:r>
            <a:r>
              <a:rPr lang="en-US" dirty="0" err="1">
                <a:latin typeface="Calibri" pitchFamily="34" charset="0"/>
              </a:rPr>
              <a:t>tugas</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mengelola</a:t>
            </a:r>
            <a:r>
              <a:rPr lang="en-US" dirty="0">
                <a:latin typeface="Calibri" pitchFamily="34" charset="0"/>
              </a:rPr>
              <a:t> </a:t>
            </a:r>
            <a:r>
              <a:rPr lang="en-US" dirty="0" err="1">
                <a:latin typeface="Calibri" pitchFamily="34" charset="0"/>
              </a:rPr>
              <a:t>tanah</a:t>
            </a:r>
            <a:r>
              <a:rPr lang="en-US" dirty="0">
                <a:latin typeface="Calibri" pitchFamily="34" charset="0"/>
              </a:rPr>
              <a:t> </a:t>
            </a:r>
            <a:r>
              <a:rPr lang="en-US" dirty="0" err="1">
                <a:latin typeface="Calibri" pitchFamily="34" charset="0"/>
              </a:rPr>
              <a:t>dengan</a:t>
            </a:r>
            <a:r>
              <a:rPr lang="en-US" dirty="0">
                <a:latin typeface="Calibri" pitchFamily="34" charset="0"/>
              </a:rPr>
              <a:t> </a:t>
            </a:r>
            <a:r>
              <a:rPr lang="en-US" dirty="0" err="1">
                <a:latin typeface="Calibri" pitchFamily="34" charset="0"/>
              </a:rPr>
              <a:t>baik</a:t>
            </a:r>
            <a:r>
              <a:rPr lang="en-US" dirty="0">
                <a:latin typeface="Calibri" pitchFamily="34" charset="0"/>
              </a:rPr>
              <a:t>, </a:t>
            </a:r>
            <a:r>
              <a:rPr lang="en-US" dirty="0" err="1">
                <a:latin typeface="Calibri" pitchFamily="34" charset="0"/>
              </a:rPr>
              <a:t>bukan</a:t>
            </a:r>
            <a:r>
              <a:rPr lang="en-US" dirty="0">
                <a:latin typeface="Calibri" pitchFamily="34" charset="0"/>
              </a:rPr>
              <a:t> </a:t>
            </a:r>
            <a:r>
              <a:rPr lang="en-US" dirty="0" err="1">
                <a:latin typeface="Calibri" pitchFamily="34" charset="0"/>
              </a:rPr>
              <a:t>saja</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generasi</a:t>
            </a:r>
            <a:r>
              <a:rPr lang="en-US" dirty="0">
                <a:latin typeface="Calibri" pitchFamily="34" charset="0"/>
              </a:rPr>
              <a:t> </a:t>
            </a:r>
            <a:r>
              <a:rPr lang="en-US" dirty="0" err="1">
                <a:latin typeface="Calibri" pitchFamily="34" charset="0"/>
              </a:rPr>
              <a:t>sekarang</a:t>
            </a:r>
            <a:r>
              <a:rPr lang="en-US" dirty="0">
                <a:latin typeface="Calibri" pitchFamily="34" charset="0"/>
              </a:rPr>
              <a:t>, </a:t>
            </a:r>
            <a:r>
              <a:rPr lang="en-US" dirty="0" err="1">
                <a:latin typeface="Calibri" pitchFamily="34" charset="0"/>
              </a:rPr>
              <a:t>melainkan</a:t>
            </a:r>
            <a:r>
              <a:rPr lang="en-US" dirty="0">
                <a:latin typeface="Calibri" pitchFamily="34" charset="0"/>
              </a:rPr>
              <a:t> </a:t>
            </a:r>
            <a:r>
              <a:rPr lang="en-US" dirty="0" err="1">
                <a:latin typeface="Calibri" pitchFamily="34" charset="0"/>
              </a:rPr>
              <a:t>juga</a:t>
            </a:r>
            <a:r>
              <a:rPr lang="en-US" dirty="0">
                <a:latin typeface="Calibri" pitchFamily="34" charset="0"/>
              </a:rPr>
              <a:t> </a:t>
            </a:r>
            <a:r>
              <a:rPr lang="en-US" dirty="0" err="1">
                <a:latin typeface="Calibri" pitchFamily="34" charset="0"/>
              </a:rPr>
              <a:t>untuk</a:t>
            </a:r>
            <a:r>
              <a:rPr lang="en-US" dirty="0">
                <a:latin typeface="Calibri" pitchFamily="34" charset="0"/>
              </a:rPr>
              <a:t> </a:t>
            </a:r>
            <a:r>
              <a:rPr lang="en-US" dirty="0" err="1">
                <a:latin typeface="Calibri" pitchFamily="34" charset="0"/>
              </a:rPr>
              <a:t>generasi</a:t>
            </a:r>
            <a:r>
              <a:rPr lang="en-US" dirty="0">
                <a:latin typeface="Calibri" pitchFamily="34" charset="0"/>
              </a:rPr>
              <a:t> yang </a:t>
            </a:r>
            <a:r>
              <a:rPr lang="en-US" dirty="0" err="1">
                <a:latin typeface="Calibri" pitchFamily="34" charset="0"/>
              </a:rPr>
              <a:t>akan</a:t>
            </a:r>
            <a:r>
              <a:rPr lang="en-US" dirty="0">
                <a:latin typeface="Calibri" pitchFamily="34" charset="0"/>
              </a:rPr>
              <a:t> </a:t>
            </a:r>
            <a:r>
              <a:rPr lang="en-US" dirty="0" err="1">
                <a:latin typeface="Calibri" pitchFamily="34" charset="0"/>
              </a:rPr>
              <a:t>datang</a:t>
            </a:r>
            <a:r>
              <a:rPr lang="en-US" dirty="0">
                <a:latin typeface="Calibri" pitchFamily="34" charset="0"/>
              </a:rPr>
              <a:t>. Tanah </a:t>
            </a:r>
            <a:r>
              <a:rPr lang="en-US" dirty="0" err="1">
                <a:latin typeface="Calibri" pitchFamily="34" charset="0"/>
              </a:rPr>
              <a:t>merupakan</a:t>
            </a:r>
            <a:r>
              <a:rPr lang="en-US" dirty="0">
                <a:latin typeface="Calibri" pitchFamily="34" charset="0"/>
              </a:rPr>
              <a:t> </a:t>
            </a:r>
            <a:r>
              <a:rPr lang="en-US" dirty="0" err="1">
                <a:latin typeface="Calibri" pitchFamily="34" charset="0"/>
              </a:rPr>
              <a:t>Karunia</a:t>
            </a:r>
            <a:r>
              <a:rPr lang="en-US" dirty="0">
                <a:latin typeface="Calibri" pitchFamily="34" charset="0"/>
              </a:rPr>
              <a:t> </a:t>
            </a:r>
            <a:r>
              <a:rPr lang="en-US" dirty="0" err="1">
                <a:latin typeface="Calibri" pitchFamily="34" charset="0"/>
              </a:rPr>
              <a:t>Tuhan</a:t>
            </a:r>
            <a:r>
              <a:rPr lang="en-US" dirty="0">
                <a:latin typeface="Calibri" pitchFamily="34" charset="0"/>
              </a:rPr>
              <a:t> Yang </a:t>
            </a:r>
            <a:r>
              <a:rPr lang="en-US" dirty="0" err="1">
                <a:latin typeface="Calibri" pitchFamily="34" charset="0"/>
              </a:rPr>
              <a:t>Maha</a:t>
            </a:r>
            <a:r>
              <a:rPr lang="en-US" dirty="0">
                <a:latin typeface="Calibri" pitchFamily="34" charset="0"/>
              </a:rPr>
              <a:t> </a:t>
            </a:r>
            <a:r>
              <a:rPr lang="en-US" dirty="0" err="1">
                <a:latin typeface="Calibri" pitchFamily="34" charset="0"/>
              </a:rPr>
              <a:t>Esa</a:t>
            </a:r>
            <a:r>
              <a:rPr lang="en-US" dirty="0">
                <a:latin typeface="Calibri" pitchFamily="34" charset="0"/>
              </a:rPr>
              <a:t>, </a:t>
            </a:r>
            <a:r>
              <a:rPr lang="en-US" dirty="0" err="1">
                <a:latin typeface="Calibri" pitchFamily="34" charset="0"/>
              </a:rPr>
              <a:t>hal</a:t>
            </a:r>
            <a:r>
              <a:rPr lang="en-US" dirty="0">
                <a:latin typeface="Calibri" pitchFamily="34" charset="0"/>
              </a:rPr>
              <a:t> </a:t>
            </a:r>
            <a:r>
              <a:rPr lang="en-US" dirty="0" err="1">
                <a:latin typeface="Calibri" pitchFamily="34" charset="0"/>
              </a:rPr>
              <a:t>ini</a:t>
            </a:r>
            <a:r>
              <a:rPr lang="en-US" dirty="0">
                <a:latin typeface="Calibri" pitchFamily="34" charset="0"/>
              </a:rPr>
              <a:t> </a:t>
            </a:r>
            <a:r>
              <a:rPr lang="en-US" dirty="0" err="1">
                <a:latin typeface="Calibri" pitchFamily="34" charset="0"/>
              </a:rPr>
              <a:t>menunjukkan</a:t>
            </a:r>
            <a:r>
              <a:rPr lang="en-US" dirty="0">
                <a:latin typeface="Calibri" pitchFamily="34" charset="0"/>
              </a:rPr>
              <a:t> </a:t>
            </a:r>
            <a:r>
              <a:rPr lang="en-US" dirty="0" err="1">
                <a:latin typeface="Calibri" pitchFamily="34" charset="0"/>
              </a:rPr>
              <a:t>bahwa</a:t>
            </a:r>
            <a:r>
              <a:rPr lang="en-US" dirty="0">
                <a:latin typeface="Calibri" pitchFamily="34" charset="0"/>
              </a:rPr>
              <a:t> </a:t>
            </a:r>
            <a:r>
              <a:rPr lang="en-US" dirty="0" err="1">
                <a:latin typeface="Calibri" pitchFamily="34" charset="0"/>
              </a:rPr>
              <a:t>Bangsa</a:t>
            </a:r>
            <a:r>
              <a:rPr lang="en-US" dirty="0">
                <a:latin typeface="Calibri" pitchFamily="34" charset="0"/>
              </a:rPr>
              <a:t> Indonesia </a:t>
            </a:r>
            <a:r>
              <a:rPr lang="en-US" dirty="0" err="1">
                <a:latin typeface="Calibri" pitchFamily="34" charset="0"/>
              </a:rPr>
              <a:t>percaya</a:t>
            </a:r>
            <a:r>
              <a:rPr lang="en-US" dirty="0">
                <a:latin typeface="Calibri" pitchFamily="34" charset="0"/>
              </a:rPr>
              <a:t> </a:t>
            </a:r>
            <a:r>
              <a:rPr lang="en-US" dirty="0" err="1">
                <a:latin typeface="Calibri" pitchFamily="34" charset="0"/>
              </a:rPr>
              <a:t>pada</a:t>
            </a:r>
            <a:r>
              <a:rPr lang="en-US" dirty="0">
                <a:latin typeface="Calibri" pitchFamily="34" charset="0"/>
              </a:rPr>
              <a:t> </a:t>
            </a:r>
            <a:r>
              <a:rPr lang="en-US" dirty="0" err="1">
                <a:latin typeface="Calibri" pitchFamily="34" charset="0"/>
              </a:rPr>
              <a:t>Tuhan</a:t>
            </a:r>
            <a:r>
              <a:rPr lang="en-US" dirty="0">
                <a:latin typeface="Calibri" pitchFamily="34" charset="0"/>
              </a:rPr>
              <a:t> Yang </a:t>
            </a:r>
            <a:r>
              <a:rPr lang="en-US" dirty="0" err="1">
                <a:latin typeface="Calibri" pitchFamily="34" charset="0"/>
              </a:rPr>
              <a:t>Maha</a:t>
            </a:r>
            <a:r>
              <a:rPr lang="en-US" dirty="0">
                <a:latin typeface="Calibri" pitchFamily="34" charset="0"/>
              </a:rPr>
              <a:t> </a:t>
            </a:r>
            <a:r>
              <a:rPr lang="en-US" dirty="0" err="1">
                <a:latin typeface="Calibri" pitchFamily="34" charset="0"/>
              </a:rPr>
              <a:t>Esa</a:t>
            </a:r>
            <a:r>
              <a:rPr lang="en-US" dirty="0">
                <a:latin typeface="Calibri" pitchFamily="34" charset="0"/>
              </a:rPr>
              <a:t>.</a:t>
            </a:r>
          </a:p>
          <a:p>
            <a:endParaRPr lang="id-ID" dirty="0"/>
          </a:p>
        </p:txBody>
      </p:sp>
    </p:spTree>
    <p:extLst>
      <p:ext uri="{BB962C8B-B14F-4D97-AF65-F5344CB8AC3E}">
        <p14:creationId xmlns:p14="http://schemas.microsoft.com/office/powerpoint/2010/main" val="9423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fade">
                                      <p:cBhvr>
                                        <p:cTn id="13" dur="1000"/>
                                        <p:tgtEl>
                                          <p:spTgt spid="19"/>
                                        </p:tgtEl>
                                      </p:cBhvr>
                                    </p:animEffect>
                                    <p:anim calcmode="lin" valueType="num">
                                      <p:cBhvr>
                                        <p:cTn id="14" dur="1000" fill="hold"/>
                                        <p:tgtEl>
                                          <p:spTgt spid="19"/>
                                        </p:tgtEl>
                                        <p:attrNameLst>
                                          <p:attrName>ppt_x</p:attrName>
                                        </p:attrNameLst>
                                      </p:cBhvr>
                                      <p:tavLst>
                                        <p:tav tm="0">
                                          <p:val>
                                            <p:strVal val="#ppt_x"/>
                                          </p:val>
                                        </p:tav>
                                        <p:tav tm="100000">
                                          <p:val>
                                            <p:strVal val="#ppt_x"/>
                                          </p:val>
                                        </p:tav>
                                      </p:tavLst>
                                    </p:anim>
                                    <p:anim calcmode="lin" valueType="num">
                                      <p:cBhvr>
                                        <p:cTn id="1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p:cNvSpPr>
            <a:spLocks noGrp="1"/>
          </p:cNvSpPr>
          <p:nvPr>
            <p:ph type="body" sz="quarter" idx="13"/>
          </p:nvPr>
        </p:nvSpPr>
        <p:spPr/>
        <p:txBody>
          <a:bodyPr/>
          <a:lstStyle/>
          <a:p>
            <a:r>
              <a:rPr lang="id-ID" dirty="0" smtClean="0"/>
              <a:t>Definisi</a:t>
            </a:r>
            <a:endParaRPr lang="id-ID" dirty="0"/>
          </a:p>
        </p:txBody>
      </p:sp>
      <p:sp>
        <p:nvSpPr>
          <p:cNvPr id="18" name="Text Placeholder 17"/>
          <p:cNvSpPr>
            <a:spLocks noGrp="1"/>
          </p:cNvSpPr>
          <p:nvPr>
            <p:ph type="body" sz="quarter" idx="14"/>
          </p:nvPr>
        </p:nvSpPr>
        <p:spPr/>
        <p:txBody>
          <a:bodyPr>
            <a:normAutofit/>
          </a:bodyPr>
          <a:lstStyle/>
          <a:p>
            <a:r>
              <a:rPr lang="en-US" sz="2800" dirty="0" err="1">
                <a:latin typeface="Calibri" pitchFamily="34" charset="0"/>
              </a:rPr>
              <a:t>suatu</a:t>
            </a:r>
            <a:r>
              <a:rPr lang="en-US" sz="2800" dirty="0">
                <a:latin typeface="Calibri" pitchFamily="34" charset="0"/>
              </a:rPr>
              <a:t> </a:t>
            </a:r>
            <a:r>
              <a:rPr lang="en-US" sz="2800" dirty="0" err="1">
                <a:latin typeface="Calibri" pitchFamily="34" charset="0"/>
              </a:rPr>
              <a:t>asas</a:t>
            </a:r>
            <a:r>
              <a:rPr lang="en-US" sz="2800" dirty="0">
                <a:latin typeface="Calibri" pitchFamily="34" charset="0"/>
              </a:rPr>
              <a:t> yang </a:t>
            </a:r>
            <a:r>
              <a:rPr lang="en-US" sz="2800" dirty="0" err="1">
                <a:latin typeface="Calibri" pitchFamily="34" charset="0"/>
              </a:rPr>
              <a:t>menyatakan</a:t>
            </a:r>
            <a:r>
              <a:rPr lang="en-US" sz="2800" dirty="0">
                <a:latin typeface="Calibri" pitchFamily="34" charset="0"/>
              </a:rPr>
              <a:t> </a:t>
            </a:r>
            <a:r>
              <a:rPr lang="en-US" sz="2800" dirty="0" err="1">
                <a:latin typeface="Calibri" pitchFamily="34" charset="0"/>
              </a:rPr>
              <a:t>bahwa</a:t>
            </a:r>
            <a:r>
              <a:rPr lang="en-US" sz="2800" dirty="0">
                <a:latin typeface="Calibri" pitchFamily="34" charset="0"/>
              </a:rPr>
              <a:t> </a:t>
            </a:r>
            <a:r>
              <a:rPr lang="en-US" sz="2800" dirty="0" err="1">
                <a:latin typeface="Calibri" pitchFamily="34" charset="0"/>
              </a:rPr>
              <a:t>hanya</a:t>
            </a:r>
            <a:r>
              <a:rPr lang="en-US" sz="2800" dirty="0">
                <a:latin typeface="Calibri" pitchFamily="34" charset="0"/>
              </a:rPr>
              <a:t> </a:t>
            </a:r>
            <a:r>
              <a:rPr lang="en-US" sz="2800" dirty="0" err="1">
                <a:latin typeface="Calibri" pitchFamily="34" charset="0"/>
              </a:rPr>
              <a:t>warga</a:t>
            </a:r>
            <a:r>
              <a:rPr lang="en-US" sz="2800" dirty="0">
                <a:latin typeface="Calibri" pitchFamily="34" charset="0"/>
              </a:rPr>
              <a:t> Negara Indonesia </a:t>
            </a:r>
            <a:r>
              <a:rPr lang="en-US" sz="2800" dirty="0" err="1">
                <a:latin typeface="Calibri" pitchFamily="34" charset="0"/>
              </a:rPr>
              <a:t>saja</a:t>
            </a:r>
            <a:r>
              <a:rPr lang="en-US" sz="2800" dirty="0">
                <a:latin typeface="Calibri" pitchFamily="34" charset="0"/>
              </a:rPr>
              <a:t> yang </a:t>
            </a:r>
            <a:r>
              <a:rPr lang="en-US" sz="2800" dirty="0" err="1">
                <a:latin typeface="Calibri" pitchFamily="34" charset="0"/>
              </a:rPr>
              <a:t>mempunyai</a:t>
            </a:r>
            <a:r>
              <a:rPr lang="en-US" sz="2800" dirty="0">
                <a:latin typeface="Calibri" pitchFamily="34" charset="0"/>
              </a:rPr>
              <a:t> </a:t>
            </a:r>
            <a:r>
              <a:rPr lang="en-US" sz="2800" dirty="0" err="1">
                <a:latin typeface="Calibri" pitchFamily="34" charset="0"/>
              </a:rPr>
              <a:t>hak</a:t>
            </a:r>
            <a:r>
              <a:rPr lang="en-US" sz="2800" dirty="0">
                <a:latin typeface="Calibri" pitchFamily="34" charset="0"/>
              </a:rPr>
              <a:t> </a:t>
            </a:r>
            <a:r>
              <a:rPr lang="en-US" sz="2800" dirty="0" err="1">
                <a:latin typeface="Calibri" pitchFamily="34" charset="0"/>
              </a:rPr>
              <a:t>milik</a:t>
            </a:r>
            <a:r>
              <a:rPr lang="en-US" sz="2800" dirty="0">
                <a:latin typeface="Calibri" pitchFamily="34" charset="0"/>
              </a:rPr>
              <a:t> </a:t>
            </a:r>
            <a:r>
              <a:rPr lang="en-US" sz="2800" dirty="0" err="1">
                <a:latin typeface="Calibri" pitchFamily="34" charset="0"/>
              </a:rPr>
              <a:t>atas</a:t>
            </a:r>
            <a:r>
              <a:rPr lang="en-US" sz="2800" dirty="0">
                <a:latin typeface="Calibri" pitchFamily="34" charset="0"/>
              </a:rPr>
              <a:t> </a:t>
            </a:r>
            <a:r>
              <a:rPr lang="en-US" sz="2800" dirty="0" err="1">
                <a:latin typeface="Calibri" pitchFamily="34" charset="0"/>
              </a:rPr>
              <a:t>tanah</a:t>
            </a:r>
            <a:r>
              <a:rPr lang="en-US" sz="2800" dirty="0">
                <a:latin typeface="Calibri" pitchFamily="34" charset="0"/>
              </a:rPr>
              <a:t> </a:t>
            </a:r>
            <a:r>
              <a:rPr lang="en-US" sz="2800" dirty="0" err="1">
                <a:latin typeface="Calibri" pitchFamily="34" charset="0"/>
              </a:rPr>
              <a:t>atau</a:t>
            </a:r>
            <a:r>
              <a:rPr lang="en-US" sz="2800" dirty="0">
                <a:latin typeface="Calibri" pitchFamily="34" charset="0"/>
              </a:rPr>
              <a:t> yang </a:t>
            </a:r>
            <a:r>
              <a:rPr lang="en-US" sz="2800" dirty="0" err="1">
                <a:latin typeface="Calibri" pitchFamily="34" charset="0"/>
              </a:rPr>
              <a:t>boleh</a:t>
            </a:r>
            <a:r>
              <a:rPr lang="en-US" sz="2800" dirty="0">
                <a:latin typeface="Calibri" pitchFamily="34" charset="0"/>
              </a:rPr>
              <a:t> </a:t>
            </a:r>
            <a:r>
              <a:rPr lang="en-US" sz="2800" dirty="0" err="1">
                <a:latin typeface="Calibri" pitchFamily="34" charset="0"/>
              </a:rPr>
              <a:t>mempunyai</a:t>
            </a:r>
            <a:r>
              <a:rPr lang="en-US" sz="2800" dirty="0">
                <a:latin typeface="Calibri" pitchFamily="34" charset="0"/>
              </a:rPr>
              <a:t> </a:t>
            </a:r>
            <a:r>
              <a:rPr lang="en-US" sz="2800" dirty="0" err="1">
                <a:latin typeface="Calibri" pitchFamily="34" charset="0"/>
              </a:rPr>
              <a:t>hubungan</a:t>
            </a:r>
            <a:r>
              <a:rPr lang="en-US" sz="2800" dirty="0">
                <a:latin typeface="Calibri" pitchFamily="34" charset="0"/>
              </a:rPr>
              <a:t> </a:t>
            </a:r>
            <a:r>
              <a:rPr lang="en-US" sz="2800" dirty="0" err="1">
                <a:latin typeface="Calibri" pitchFamily="34" charset="0"/>
              </a:rPr>
              <a:t>dengan</a:t>
            </a:r>
            <a:r>
              <a:rPr lang="en-US" sz="2800" dirty="0">
                <a:latin typeface="Calibri" pitchFamily="34" charset="0"/>
              </a:rPr>
              <a:t> </a:t>
            </a:r>
            <a:r>
              <a:rPr lang="en-US" sz="2800" dirty="0" err="1">
                <a:latin typeface="Calibri" pitchFamily="34" charset="0"/>
              </a:rPr>
              <a:t>bumi</a:t>
            </a:r>
            <a:r>
              <a:rPr lang="en-US" sz="2800" dirty="0">
                <a:latin typeface="Calibri" pitchFamily="34" charset="0"/>
              </a:rPr>
              <a:t> </a:t>
            </a:r>
            <a:r>
              <a:rPr lang="en-US" sz="2800" dirty="0" err="1">
                <a:latin typeface="Calibri" pitchFamily="34" charset="0"/>
              </a:rPr>
              <a:t>dan</a:t>
            </a:r>
            <a:r>
              <a:rPr lang="en-US" sz="2800" dirty="0">
                <a:latin typeface="Calibri" pitchFamily="34" charset="0"/>
              </a:rPr>
              <a:t> </a:t>
            </a:r>
            <a:r>
              <a:rPr lang="en-US" sz="2800" dirty="0" err="1">
                <a:latin typeface="Calibri" pitchFamily="34" charset="0"/>
              </a:rPr>
              <a:t>ruang</a:t>
            </a:r>
            <a:r>
              <a:rPr lang="en-US" sz="2800" dirty="0">
                <a:latin typeface="Calibri" pitchFamily="34" charset="0"/>
              </a:rPr>
              <a:t> </a:t>
            </a:r>
            <a:r>
              <a:rPr lang="en-US" sz="2800" dirty="0" err="1">
                <a:latin typeface="Calibri" pitchFamily="34" charset="0"/>
              </a:rPr>
              <a:t>angkasa</a:t>
            </a:r>
            <a:r>
              <a:rPr lang="en-US" sz="2800" dirty="0">
                <a:latin typeface="Calibri" pitchFamily="34" charset="0"/>
              </a:rPr>
              <a:t> </a:t>
            </a:r>
            <a:r>
              <a:rPr lang="en-US" sz="2800" dirty="0" err="1">
                <a:latin typeface="Calibri" pitchFamily="34" charset="0"/>
              </a:rPr>
              <a:t>dengan</a:t>
            </a:r>
            <a:r>
              <a:rPr lang="en-US" sz="2800" dirty="0">
                <a:latin typeface="Calibri" pitchFamily="34" charset="0"/>
              </a:rPr>
              <a:t> </a:t>
            </a:r>
            <a:r>
              <a:rPr lang="en-US" sz="2800" dirty="0" err="1">
                <a:latin typeface="Calibri" pitchFamily="34" charset="0"/>
              </a:rPr>
              <a:t>tidak</a:t>
            </a:r>
            <a:r>
              <a:rPr lang="en-US" sz="2800" dirty="0">
                <a:latin typeface="Calibri" pitchFamily="34" charset="0"/>
              </a:rPr>
              <a:t> </a:t>
            </a:r>
            <a:r>
              <a:rPr lang="en-US" sz="2800" dirty="0" err="1">
                <a:latin typeface="Calibri" pitchFamily="34" charset="0"/>
              </a:rPr>
              <a:t>membedakan</a:t>
            </a:r>
            <a:r>
              <a:rPr lang="en-US" sz="2800" dirty="0">
                <a:latin typeface="Calibri" pitchFamily="34" charset="0"/>
              </a:rPr>
              <a:t> </a:t>
            </a:r>
            <a:r>
              <a:rPr lang="en-US" sz="2800" dirty="0" err="1">
                <a:latin typeface="Calibri" pitchFamily="34" charset="0"/>
              </a:rPr>
              <a:t>antara</a:t>
            </a:r>
            <a:r>
              <a:rPr lang="en-US" sz="2800" dirty="0">
                <a:latin typeface="Calibri" pitchFamily="34" charset="0"/>
              </a:rPr>
              <a:t> </a:t>
            </a:r>
            <a:r>
              <a:rPr lang="en-US" sz="2800" dirty="0" err="1">
                <a:latin typeface="Calibri" pitchFamily="34" charset="0"/>
              </a:rPr>
              <a:t>laki-laki</a:t>
            </a:r>
            <a:r>
              <a:rPr lang="en-US" sz="2800" dirty="0">
                <a:latin typeface="Calibri" pitchFamily="34" charset="0"/>
              </a:rPr>
              <a:t> </a:t>
            </a:r>
            <a:r>
              <a:rPr lang="en-US" sz="2800" dirty="0" err="1">
                <a:latin typeface="Calibri" pitchFamily="34" charset="0"/>
              </a:rPr>
              <a:t>dengan</a:t>
            </a:r>
            <a:r>
              <a:rPr lang="en-US" sz="2800" dirty="0">
                <a:latin typeface="Calibri" pitchFamily="34" charset="0"/>
              </a:rPr>
              <a:t> </a:t>
            </a:r>
            <a:r>
              <a:rPr lang="en-US" sz="2800" dirty="0" err="1">
                <a:latin typeface="Calibri" pitchFamily="34" charset="0"/>
              </a:rPr>
              <a:t>wanita</a:t>
            </a:r>
            <a:r>
              <a:rPr lang="en-US" sz="2800" dirty="0">
                <a:latin typeface="Calibri" pitchFamily="34" charset="0"/>
              </a:rPr>
              <a:t> </a:t>
            </a:r>
            <a:r>
              <a:rPr lang="en-US" sz="2800" dirty="0" err="1">
                <a:latin typeface="Calibri" pitchFamily="34" charset="0"/>
              </a:rPr>
              <a:t>serta</a:t>
            </a:r>
            <a:r>
              <a:rPr lang="en-US" sz="2800" dirty="0">
                <a:latin typeface="Calibri" pitchFamily="34" charset="0"/>
              </a:rPr>
              <a:t> </a:t>
            </a:r>
            <a:r>
              <a:rPr lang="en-US" sz="2800" dirty="0" err="1">
                <a:latin typeface="Calibri" pitchFamily="34" charset="0"/>
              </a:rPr>
              <a:t>sesama</a:t>
            </a:r>
            <a:r>
              <a:rPr lang="en-US" sz="2800" dirty="0">
                <a:latin typeface="Calibri" pitchFamily="34" charset="0"/>
              </a:rPr>
              <a:t> </a:t>
            </a:r>
            <a:r>
              <a:rPr lang="en-US" sz="2800" dirty="0" err="1">
                <a:latin typeface="Calibri" pitchFamily="34" charset="0"/>
              </a:rPr>
              <a:t>warga</a:t>
            </a:r>
            <a:r>
              <a:rPr lang="en-US" sz="2800" dirty="0">
                <a:latin typeface="Calibri" pitchFamily="34" charset="0"/>
              </a:rPr>
              <a:t> Negara </a:t>
            </a:r>
            <a:r>
              <a:rPr lang="en-US" sz="2800" dirty="0" err="1">
                <a:latin typeface="Calibri" pitchFamily="34" charset="0"/>
              </a:rPr>
              <a:t>baik</a:t>
            </a:r>
            <a:r>
              <a:rPr lang="en-US" sz="2800" dirty="0">
                <a:latin typeface="Calibri" pitchFamily="34" charset="0"/>
              </a:rPr>
              <a:t> </a:t>
            </a:r>
            <a:r>
              <a:rPr lang="en-US" sz="2800" dirty="0" err="1">
                <a:latin typeface="Calibri" pitchFamily="34" charset="0"/>
              </a:rPr>
              <a:t>asli</a:t>
            </a:r>
            <a:r>
              <a:rPr lang="en-US" sz="2800" dirty="0">
                <a:latin typeface="Calibri" pitchFamily="34" charset="0"/>
              </a:rPr>
              <a:t> </a:t>
            </a:r>
            <a:r>
              <a:rPr lang="en-US" sz="2800" dirty="0" err="1">
                <a:latin typeface="Calibri" pitchFamily="34" charset="0"/>
              </a:rPr>
              <a:t>maupun</a:t>
            </a:r>
            <a:r>
              <a:rPr lang="en-US" sz="2800" dirty="0">
                <a:latin typeface="Calibri" pitchFamily="34" charset="0"/>
              </a:rPr>
              <a:t> </a:t>
            </a:r>
            <a:r>
              <a:rPr lang="en-US" sz="2800" dirty="0" err="1">
                <a:latin typeface="Calibri" pitchFamily="34" charset="0"/>
              </a:rPr>
              <a:t>keturunan</a:t>
            </a:r>
            <a:r>
              <a:rPr lang="en-US" sz="2800" dirty="0">
                <a:latin typeface="Calibri" pitchFamily="34" charset="0"/>
              </a:rPr>
              <a:t>. </a:t>
            </a:r>
          </a:p>
          <a:p>
            <a:endParaRPr lang="id-ID" sz="2800" dirty="0"/>
          </a:p>
        </p:txBody>
      </p:sp>
      <p:sp>
        <p:nvSpPr>
          <p:cNvPr id="16" name="Title 15"/>
          <p:cNvSpPr>
            <a:spLocks noGrp="1"/>
          </p:cNvSpPr>
          <p:nvPr>
            <p:ph type="title"/>
          </p:nvPr>
        </p:nvSpPr>
        <p:spPr/>
        <p:txBody>
          <a:bodyPr/>
          <a:lstStyle/>
          <a:p>
            <a:r>
              <a:rPr lang="id-ID" dirty="0"/>
              <a:t>Asas Nasionalitas</a:t>
            </a:r>
          </a:p>
        </p:txBody>
      </p:sp>
      <p:sp>
        <p:nvSpPr>
          <p:cNvPr id="19" name="Text Placeholder 18"/>
          <p:cNvSpPr>
            <a:spLocks noGrp="1"/>
          </p:cNvSpPr>
          <p:nvPr>
            <p:ph type="body" sz="quarter" idx="15"/>
          </p:nvPr>
        </p:nvSpPr>
        <p:spPr/>
        <p:txBody>
          <a:bodyPr/>
          <a:lstStyle/>
          <a:p>
            <a:r>
              <a:rPr lang="id-ID" dirty="0" smtClean="0"/>
              <a:t>Aturan Hukum</a:t>
            </a:r>
            <a:endParaRPr lang="id-ID" dirty="0"/>
          </a:p>
        </p:txBody>
      </p:sp>
      <p:sp>
        <p:nvSpPr>
          <p:cNvPr id="20" name="Text Placeholder 19"/>
          <p:cNvSpPr>
            <a:spLocks noGrp="1"/>
          </p:cNvSpPr>
          <p:nvPr>
            <p:ph type="body" sz="quarter" idx="16"/>
          </p:nvPr>
        </p:nvSpPr>
        <p:spPr/>
        <p:txBody>
          <a:bodyPr>
            <a:normAutofit/>
          </a:bodyPr>
          <a:lstStyle/>
          <a:p>
            <a:r>
              <a:rPr lang="en-US" sz="2800" dirty="0" err="1">
                <a:latin typeface="Calibri" pitchFamily="34" charset="0"/>
              </a:rPr>
              <a:t>Asas</a:t>
            </a:r>
            <a:r>
              <a:rPr lang="en-US" sz="2800" dirty="0">
                <a:latin typeface="Calibri" pitchFamily="34" charset="0"/>
              </a:rPr>
              <a:t> </a:t>
            </a:r>
            <a:r>
              <a:rPr lang="en-US" sz="2800" dirty="0" err="1">
                <a:latin typeface="Calibri" pitchFamily="34" charset="0"/>
              </a:rPr>
              <a:t>nasionalisme</a:t>
            </a:r>
            <a:r>
              <a:rPr lang="en-US" sz="2800" dirty="0">
                <a:latin typeface="Calibri" pitchFamily="34" charset="0"/>
              </a:rPr>
              <a:t> </a:t>
            </a:r>
            <a:r>
              <a:rPr lang="en-US" sz="2800" dirty="0" err="1">
                <a:latin typeface="Calibri" pitchFamily="34" charset="0"/>
              </a:rPr>
              <a:t>ini</a:t>
            </a:r>
            <a:r>
              <a:rPr lang="en-US" sz="2800" dirty="0">
                <a:latin typeface="Calibri" pitchFamily="34" charset="0"/>
              </a:rPr>
              <a:t> </a:t>
            </a:r>
            <a:r>
              <a:rPr lang="en-US" sz="2800" dirty="0" err="1">
                <a:latin typeface="Calibri" pitchFamily="34" charset="0"/>
              </a:rPr>
              <a:t>terdapat</a:t>
            </a:r>
            <a:r>
              <a:rPr lang="en-US" sz="2800" dirty="0">
                <a:latin typeface="Calibri" pitchFamily="34" charset="0"/>
              </a:rPr>
              <a:t> </a:t>
            </a:r>
            <a:r>
              <a:rPr lang="en-US" sz="2800" dirty="0" err="1">
                <a:latin typeface="Calibri" pitchFamily="34" charset="0"/>
              </a:rPr>
              <a:t>dalam</a:t>
            </a:r>
            <a:r>
              <a:rPr lang="en-US" sz="2800" dirty="0">
                <a:latin typeface="Calibri" pitchFamily="34" charset="0"/>
              </a:rPr>
              <a:t> </a:t>
            </a:r>
            <a:r>
              <a:rPr lang="en-US" sz="2800" dirty="0" err="1">
                <a:latin typeface="Calibri" pitchFamily="34" charset="0"/>
              </a:rPr>
              <a:t>Undang-undang</a:t>
            </a:r>
            <a:r>
              <a:rPr lang="en-US" sz="2800" dirty="0">
                <a:latin typeface="Calibri" pitchFamily="34" charset="0"/>
              </a:rPr>
              <a:t> </a:t>
            </a:r>
            <a:r>
              <a:rPr lang="en-US" sz="2800" dirty="0" err="1">
                <a:latin typeface="Calibri" pitchFamily="34" charset="0"/>
              </a:rPr>
              <a:t>Pokok</a:t>
            </a:r>
            <a:r>
              <a:rPr lang="en-US" sz="2800" dirty="0">
                <a:latin typeface="Calibri" pitchFamily="34" charset="0"/>
              </a:rPr>
              <a:t> </a:t>
            </a:r>
            <a:r>
              <a:rPr lang="en-US" sz="2800" dirty="0" err="1">
                <a:latin typeface="Calibri" pitchFamily="34" charset="0"/>
              </a:rPr>
              <a:t>Agraria</a:t>
            </a:r>
            <a:r>
              <a:rPr lang="en-US" sz="2800" dirty="0">
                <a:latin typeface="Calibri" pitchFamily="34" charset="0"/>
              </a:rPr>
              <a:t>  No 5/1960 </a:t>
            </a:r>
            <a:r>
              <a:rPr lang="en-US" sz="2800" dirty="0" err="1">
                <a:latin typeface="Calibri" pitchFamily="34" charset="0"/>
              </a:rPr>
              <a:t>pasal</a:t>
            </a:r>
            <a:r>
              <a:rPr lang="en-US" sz="2800" dirty="0">
                <a:latin typeface="Calibri" pitchFamily="34" charset="0"/>
              </a:rPr>
              <a:t> 1 </a:t>
            </a:r>
            <a:r>
              <a:rPr lang="en-US" sz="2800" dirty="0" err="1">
                <a:latin typeface="Calibri" pitchFamily="34" charset="0"/>
              </a:rPr>
              <a:t>ayat</a:t>
            </a:r>
            <a:r>
              <a:rPr lang="en-US" sz="2800" dirty="0">
                <a:latin typeface="Calibri" pitchFamily="34" charset="0"/>
              </a:rPr>
              <a:t> (1), </a:t>
            </a:r>
            <a:r>
              <a:rPr lang="en-US" sz="2800" dirty="0" err="1">
                <a:latin typeface="Calibri" pitchFamily="34" charset="0"/>
              </a:rPr>
              <a:t>ayat</a:t>
            </a:r>
            <a:r>
              <a:rPr lang="en-US" sz="2800" dirty="0">
                <a:latin typeface="Calibri" pitchFamily="34" charset="0"/>
              </a:rPr>
              <a:t> (2), </a:t>
            </a:r>
            <a:r>
              <a:rPr lang="en-US" sz="2800" dirty="0" err="1">
                <a:latin typeface="Calibri" pitchFamily="34" charset="0"/>
              </a:rPr>
              <a:t>dan</a:t>
            </a:r>
            <a:r>
              <a:rPr lang="en-US" sz="2800" dirty="0">
                <a:latin typeface="Calibri" pitchFamily="34" charset="0"/>
              </a:rPr>
              <a:t> </a:t>
            </a:r>
            <a:r>
              <a:rPr lang="en-US" sz="2800" dirty="0" err="1">
                <a:latin typeface="Calibri" pitchFamily="34" charset="0"/>
              </a:rPr>
              <a:t>ayat</a:t>
            </a:r>
            <a:r>
              <a:rPr lang="en-US" sz="2800" dirty="0">
                <a:latin typeface="Calibri" pitchFamily="34" charset="0"/>
              </a:rPr>
              <a:t> (3).  </a:t>
            </a:r>
          </a:p>
        </p:txBody>
      </p:sp>
    </p:spTree>
    <p:extLst>
      <p:ext uri="{BB962C8B-B14F-4D97-AF65-F5344CB8AC3E}">
        <p14:creationId xmlns:p14="http://schemas.microsoft.com/office/powerpoint/2010/main" val="39954840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p:cNvGraphicFramePr/>
          <p:nvPr>
            <p:extLst>
              <p:ext uri="{D42A27DB-BD31-4B8C-83A1-F6EECF244321}">
                <p14:modId xmlns:p14="http://schemas.microsoft.com/office/powerpoint/2010/main" val="2203193479"/>
              </p:ext>
            </p:extLst>
          </p:nvPr>
        </p:nvGraphicFramePr>
        <p:xfrm>
          <a:off x="430238" y="462980"/>
          <a:ext cx="17496135" cy="6984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1" name="Text Placeholder 20"/>
          <p:cNvSpPr>
            <a:spLocks noGrp="1"/>
          </p:cNvSpPr>
          <p:nvPr>
            <p:ph type="body" sz="quarter" idx="12"/>
          </p:nvPr>
        </p:nvSpPr>
        <p:spPr/>
        <p:txBody>
          <a:bodyPr/>
          <a:lstStyle/>
          <a:p>
            <a:endParaRPr lang="id-ID"/>
          </a:p>
        </p:txBody>
      </p:sp>
      <p:sp>
        <p:nvSpPr>
          <p:cNvPr id="20" name="Text Placeholder 19"/>
          <p:cNvSpPr>
            <a:spLocks noGrp="1"/>
          </p:cNvSpPr>
          <p:nvPr>
            <p:ph type="body" sz="quarter" idx="11"/>
          </p:nvPr>
        </p:nvSpPr>
        <p:spPr/>
        <p:txBody>
          <a:bodyPr/>
          <a:lstStyle/>
          <a:p>
            <a:r>
              <a:rPr lang="id-ID" sz="5400" dirty="0">
                <a:solidFill>
                  <a:schemeClr val="tx1"/>
                </a:solidFill>
              </a:rPr>
              <a:t>Asas Hak Menguasai Negara</a:t>
            </a:r>
          </a:p>
        </p:txBody>
      </p:sp>
    </p:spTree>
    <p:extLst>
      <p:ext uri="{BB962C8B-B14F-4D97-AF65-F5344CB8AC3E}">
        <p14:creationId xmlns:p14="http://schemas.microsoft.com/office/powerpoint/2010/main" val="1349165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p:txBody>
          <a:bodyPr/>
          <a:lstStyle/>
          <a:p>
            <a:r>
              <a:rPr lang="id-ID" sz="8000" dirty="0"/>
              <a:t>Asas Pengakuan Hukum Adat</a:t>
            </a:r>
          </a:p>
        </p:txBody>
      </p:sp>
      <p:sp>
        <p:nvSpPr>
          <p:cNvPr id="7" name="Text Placeholder 6"/>
          <p:cNvSpPr>
            <a:spLocks noGrp="1"/>
          </p:cNvSpPr>
          <p:nvPr>
            <p:ph type="body" sz="quarter" idx="13"/>
          </p:nvPr>
        </p:nvSpPr>
        <p:spPr/>
        <p:txBody>
          <a:bodyPr/>
          <a:lstStyle/>
          <a:p>
            <a:r>
              <a:rPr lang="id-ID" sz="5200" dirty="0"/>
              <a:t>Asas Pengakuan Hukum Adat</a:t>
            </a:r>
          </a:p>
        </p:txBody>
      </p:sp>
      <p:sp>
        <p:nvSpPr>
          <p:cNvPr id="17" name="Text Placeholder 16"/>
          <p:cNvSpPr>
            <a:spLocks noGrp="1"/>
          </p:cNvSpPr>
          <p:nvPr>
            <p:ph type="body" sz="quarter" idx="18"/>
          </p:nvPr>
        </p:nvSpPr>
        <p:spPr/>
        <p:txBody>
          <a:bodyPr>
            <a:normAutofit fontScale="92500" lnSpcReduction="10000"/>
          </a:bodyPr>
          <a:lstStyle/>
          <a:p>
            <a:endParaRPr lang="id-ID" dirty="0"/>
          </a:p>
        </p:txBody>
      </p:sp>
      <p:sp>
        <p:nvSpPr>
          <p:cNvPr id="18" name="Text Placeholder 17"/>
          <p:cNvSpPr>
            <a:spLocks noGrp="1"/>
          </p:cNvSpPr>
          <p:nvPr>
            <p:ph type="body" sz="quarter" idx="19"/>
          </p:nvPr>
        </p:nvSpPr>
        <p:spPr>
          <a:xfrm>
            <a:off x="757536" y="2623220"/>
            <a:ext cx="5001294" cy="2880320"/>
          </a:xfrm>
        </p:spPr>
        <p:txBody>
          <a:bodyPr/>
          <a:lstStyle/>
          <a:p>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agraria</a:t>
            </a:r>
            <a:r>
              <a:rPr lang="en-US" sz="2400" dirty="0">
                <a:latin typeface="Calibri" pitchFamily="34" charset="0"/>
              </a:rPr>
              <a:t> yang </a:t>
            </a:r>
            <a:r>
              <a:rPr lang="en-US" sz="2400" dirty="0" err="1">
                <a:latin typeface="Calibri" pitchFamily="34" charset="0"/>
              </a:rPr>
              <a:t>berlaku</a:t>
            </a:r>
            <a:r>
              <a:rPr lang="en-US" sz="2400" dirty="0">
                <a:latin typeface="Calibri" pitchFamily="34" charset="0"/>
              </a:rPr>
              <a:t> </a:t>
            </a:r>
            <a:r>
              <a:rPr lang="en-US" sz="2400" dirty="0" err="1">
                <a:latin typeface="Calibri" pitchFamily="34" charset="0"/>
              </a:rPr>
              <a:t>atas</a:t>
            </a:r>
            <a:r>
              <a:rPr lang="en-US" sz="2400" dirty="0">
                <a:latin typeface="Calibri" pitchFamily="34" charset="0"/>
              </a:rPr>
              <a:t> BARAK </a:t>
            </a:r>
            <a:r>
              <a:rPr lang="en-US" sz="2400" dirty="0" err="1">
                <a:latin typeface="Calibri" pitchFamily="34" charset="0"/>
              </a:rPr>
              <a:t>adalah</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adat</a:t>
            </a:r>
            <a:r>
              <a:rPr lang="en-US" sz="2400" dirty="0">
                <a:latin typeface="Calibri" pitchFamily="34" charset="0"/>
              </a:rPr>
              <a:t>, </a:t>
            </a:r>
            <a:r>
              <a:rPr lang="en-US" sz="2400" dirty="0" err="1">
                <a:latin typeface="Calibri" pitchFamily="34" charset="0"/>
              </a:rPr>
              <a:t>ini</a:t>
            </a:r>
            <a:r>
              <a:rPr lang="en-US" sz="2400" dirty="0">
                <a:latin typeface="Calibri" pitchFamily="34" charset="0"/>
              </a:rPr>
              <a:t> </a:t>
            </a:r>
            <a:r>
              <a:rPr lang="en-US" sz="2400" dirty="0" err="1">
                <a:latin typeface="Calibri" pitchFamily="34" charset="0"/>
              </a:rPr>
              <a:t>mengandung</a:t>
            </a:r>
            <a:r>
              <a:rPr lang="en-US" sz="2400" dirty="0">
                <a:latin typeface="Calibri" pitchFamily="34" charset="0"/>
              </a:rPr>
              <a:t> </a:t>
            </a:r>
            <a:r>
              <a:rPr lang="en-US" sz="2400" dirty="0" err="1">
                <a:latin typeface="Calibri" pitchFamily="34" charset="0"/>
              </a:rPr>
              <a:t>pengertian</a:t>
            </a:r>
            <a:r>
              <a:rPr lang="en-US" sz="2400" dirty="0">
                <a:latin typeface="Calibri" pitchFamily="34" charset="0"/>
              </a:rPr>
              <a:t> </a:t>
            </a:r>
            <a:r>
              <a:rPr lang="en-US" sz="2400" dirty="0" err="1">
                <a:latin typeface="Calibri" pitchFamily="34" charset="0"/>
              </a:rPr>
              <a:t>bahwa</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 </a:t>
            </a:r>
            <a:r>
              <a:rPr lang="en-US" sz="2400" dirty="0" err="1">
                <a:latin typeface="Calibri" pitchFamily="34" charset="0"/>
              </a:rPr>
              <a:t>nasional</a:t>
            </a:r>
            <a:r>
              <a:rPr lang="en-US" sz="2400" dirty="0">
                <a:latin typeface="Calibri" pitchFamily="34" charset="0"/>
              </a:rPr>
              <a:t> </a:t>
            </a:r>
            <a:r>
              <a:rPr lang="en-US" sz="2400" dirty="0" err="1">
                <a:latin typeface="Calibri" pitchFamily="34" charset="0"/>
              </a:rPr>
              <a:t>adalah</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adat</a:t>
            </a:r>
            <a:r>
              <a:rPr lang="en-US" sz="2400" dirty="0">
                <a:latin typeface="Calibri" pitchFamily="34" charset="0"/>
              </a:rPr>
              <a:t> </a:t>
            </a:r>
            <a:r>
              <a:rPr lang="en-US" sz="2400" dirty="0" err="1">
                <a:latin typeface="Calibri" pitchFamily="34" charset="0"/>
              </a:rPr>
              <a:t>mengenai</a:t>
            </a:r>
            <a:r>
              <a:rPr lang="en-US" sz="2400" dirty="0">
                <a:latin typeface="Calibri" pitchFamily="34" charset="0"/>
              </a:rPr>
              <a:t> </a:t>
            </a:r>
            <a:r>
              <a:rPr lang="en-US" sz="2400" dirty="0" err="1">
                <a:latin typeface="Calibri" pitchFamily="34" charset="0"/>
              </a:rPr>
              <a:t>tanah</a:t>
            </a:r>
            <a:r>
              <a:rPr lang="en-US" sz="2400" dirty="0">
                <a:latin typeface="Calibri" pitchFamily="34" charset="0"/>
              </a:rPr>
              <a:t>.</a:t>
            </a:r>
            <a:endParaRPr lang="id-ID" sz="2400" dirty="0"/>
          </a:p>
        </p:txBody>
      </p:sp>
      <p:sp>
        <p:nvSpPr>
          <p:cNvPr id="19" name="Text Placeholder 18"/>
          <p:cNvSpPr>
            <a:spLocks noGrp="1"/>
          </p:cNvSpPr>
          <p:nvPr>
            <p:ph type="body" sz="quarter" idx="20"/>
          </p:nvPr>
        </p:nvSpPr>
        <p:spPr/>
        <p:txBody>
          <a:bodyPr>
            <a:normAutofit fontScale="92500" lnSpcReduction="10000"/>
          </a:bodyPr>
          <a:lstStyle/>
          <a:p>
            <a:endParaRPr lang="id-ID"/>
          </a:p>
        </p:txBody>
      </p:sp>
      <p:sp>
        <p:nvSpPr>
          <p:cNvPr id="20" name="Text Placeholder 19"/>
          <p:cNvSpPr>
            <a:spLocks noGrp="1"/>
          </p:cNvSpPr>
          <p:nvPr>
            <p:ph type="body" sz="quarter" idx="21"/>
          </p:nvPr>
        </p:nvSpPr>
        <p:spPr>
          <a:xfrm>
            <a:off x="12518168" y="2623220"/>
            <a:ext cx="5001294" cy="2880320"/>
          </a:xfrm>
        </p:spPr>
        <p:txBody>
          <a:bodyPr>
            <a:normAutofit fontScale="92500"/>
          </a:bodyPr>
          <a:lstStyle/>
          <a:p>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Adat</a:t>
            </a:r>
            <a:r>
              <a:rPr lang="en-US" sz="2400" dirty="0">
                <a:latin typeface="Calibri" pitchFamily="34" charset="0"/>
              </a:rPr>
              <a:t> </a:t>
            </a:r>
            <a:r>
              <a:rPr lang="en-US" sz="2400" dirty="0" err="1">
                <a:latin typeface="Calibri" pitchFamily="34" charset="0"/>
              </a:rPr>
              <a:t>adalah</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aslinya</a:t>
            </a:r>
            <a:r>
              <a:rPr lang="en-US" sz="2400" dirty="0">
                <a:latin typeface="Calibri" pitchFamily="34" charset="0"/>
              </a:rPr>
              <a:t> </a:t>
            </a:r>
            <a:r>
              <a:rPr lang="en-US" sz="2400" dirty="0" err="1">
                <a:latin typeface="Calibri" pitchFamily="34" charset="0"/>
              </a:rPr>
              <a:t>golongan</a:t>
            </a:r>
            <a:r>
              <a:rPr lang="en-US" sz="2400" dirty="0">
                <a:latin typeface="Calibri" pitchFamily="34" charset="0"/>
              </a:rPr>
              <a:t> </a:t>
            </a:r>
            <a:r>
              <a:rPr lang="en-US" sz="2400" dirty="0" err="1">
                <a:latin typeface="Calibri" pitchFamily="34" charset="0"/>
              </a:rPr>
              <a:t>rakyat</a:t>
            </a:r>
            <a:r>
              <a:rPr lang="en-US" sz="2400" dirty="0">
                <a:latin typeface="Calibri" pitchFamily="34" charset="0"/>
              </a:rPr>
              <a:t> </a:t>
            </a:r>
            <a:r>
              <a:rPr lang="en-US" sz="2400" dirty="0" err="1">
                <a:latin typeface="Calibri" pitchFamily="34" charset="0"/>
              </a:rPr>
              <a:t>pribumi</a:t>
            </a:r>
            <a:r>
              <a:rPr lang="en-US" sz="2400" dirty="0">
                <a:latin typeface="Calibri" pitchFamily="34" charset="0"/>
              </a:rPr>
              <a:t> yang </a:t>
            </a:r>
            <a:r>
              <a:rPr lang="en-US" sz="2400" dirty="0" err="1">
                <a:latin typeface="Calibri" pitchFamily="34" charset="0"/>
              </a:rPr>
              <a:t>merupakan</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yang </a:t>
            </a:r>
            <a:r>
              <a:rPr lang="en-US" sz="2400" dirty="0" err="1">
                <a:latin typeface="Calibri" pitchFamily="34" charset="0"/>
              </a:rPr>
              <a:t>hidup</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bentuk</a:t>
            </a:r>
            <a:r>
              <a:rPr lang="en-US" sz="2400" dirty="0">
                <a:latin typeface="Calibri" pitchFamily="34" charset="0"/>
              </a:rPr>
              <a:t> </a:t>
            </a:r>
            <a:r>
              <a:rPr lang="en-US" sz="2400" dirty="0" err="1">
                <a:latin typeface="Calibri" pitchFamily="34" charset="0"/>
              </a:rPr>
              <a:t>tidak</a:t>
            </a:r>
            <a:r>
              <a:rPr lang="en-US" sz="2400" dirty="0">
                <a:latin typeface="Calibri" pitchFamily="34" charset="0"/>
              </a:rPr>
              <a:t> </a:t>
            </a:r>
            <a:r>
              <a:rPr lang="en-US" sz="2400" dirty="0" err="1">
                <a:latin typeface="Calibri" pitchFamily="34" charset="0"/>
              </a:rPr>
              <a:t>tertulis</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mengandung</a:t>
            </a:r>
            <a:r>
              <a:rPr lang="en-US" sz="2400" dirty="0">
                <a:latin typeface="Calibri" pitchFamily="34" charset="0"/>
              </a:rPr>
              <a:t> </a:t>
            </a:r>
            <a:r>
              <a:rPr lang="en-US" sz="2400" dirty="0" err="1">
                <a:latin typeface="Calibri" pitchFamily="34" charset="0"/>
              </a:rPr>
              <a:t>unsur-unsur</a:t>
            </a:r>
            <a:r>
              <a:rPr lang="en-US" sz="2400" dirty="0">
                <a:latin typeface="Calibri" pitchFamily="34" charset="0"/>
              </a:rPr>
              <a:t> </a:t>
            </a:r>
            <a:r>
              <a:rPr lang="en-US" sz="2400" dirty="0" err="1">
                <a:latin typeface="Calibri" pitchFamily="34" charset="0"/>
              </a:rPr>
              <a:t>nasional</a:t>
            </a:r>
            <a:r>
              <a:rPr lang="en-US" sz="2400" dirty="0">
                <a:latin typeface="Calibri" pitchFamily="34" charset="0"/>
              </a:rPr>
              <a:t> yang </a:t>
            </a:r>
            <a:r>
              <a:rPr lang="en-US" sz="2400" dirty="0" err="1">
                <a:latin typeface="Calibri" pitchFamily="34" charset="0"/>
              </a:rPr>
              <a:t>asli</a:t>
            </a:r>
            <a:r>
              <a:rPr lang="en-US" sz="2400" dirty="0">
                <a:latin typeface="Calibri" pitchFamily="34" charset="0"/>
              </a:rPr>
              <a:t>, </a:t>
            </a:r>
            <a:r>
              <a:rPr lang="en-US" sz="2400" dirty="0" err="1">
                <a:latin typeface="Calibri" pitchFamily="34" charset="0"/>
              </a:rPr>
              <a:t>yaitu</a:t>
            </a:r>
            <a:r>
              <a:rPr lang="en-US" sz="2400" dirty="0">
                <a:latin typeface="Calibri" pitchFamily="34" charset="0"/>
              </a:rPr>
              <a:t> </a:t>
            </a:r>
            <a:r>
              <a:rPr lang="en-US" sz="2400" dirty="0" err="1">
                <a:latin typeface="Calibri" pitchFamily="34" charset="0"/>
              </a:rPr>
              <a:t>sifat</a:t>
            </a:r>
            <a:r>
              <a:rPr lang="en-US" sz="2400" dirty="0">
                <a:latin typeface="Calibri" pitchFamily="34" charset="0"/>
              </a:rPr>
              <a:t> </a:t>
            </a:r>
            <a:r>
              <a:rPr lang="en-US" sz="2400" dirty="0" err="1">
                <a:latin typeface="Calibri" pitchFamily="34" charset="0"/>
              </a:rPr>
              <a:t>kemasyarakatan</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kekeluargaan</a:t>
            </a:r>
            <a:r>
              <a:rPr lang="en-US" sz="2400" dirty="0">
                <a:latin typeface="Calibri" pitchFamily="34" charset="0"/>
              </a:rPr>
              <a:t> yang </a:t>
            </a:r>
            <a:r>
              <a:rPr lang="en-US" sz="2400" dirty="0" err="1">
                <a:latin typeface="Calibri" pitchFamily="34" charset="0"/>
              </a:rPr>
              <a:t>berasaskan</a:t>
            </a:r>
            <a:r>
              <a:rPr lang="en-US" sz="2400" dirty="0">
                <a:latin typeface="Calibri" pitchFamily="34" charset="0"/>
              </a:rPr>
              <a:t> </a:t>
            </a:r>
            <a:r>
              <a:rPr lang="en-US" sz="2400" dirty="0" err="1">
                <a:latin typeface="Calibri" pitchFamily="34" charset="0"/>
              </a:rPr>
              <a:t>keseimbangan</a:t>
            </a:r>
            <a:r>
              <a:rPr lang="en-US" sz="2400" dirty="0">
                <a:latin typeface="Calibri" pitchFamily="34" charset="0"/>
              </a:rPr>
              <a:t> </a:t>
            </a:r>
            <a:r>
              <a:rPr lang="en-US" sz="2400" dirty="0" err="1">
                <a:latin typeface="Calibri" pitchFamily="34" charset="0"/>
              </a:rPr>
              <a:t>serta</a:t>
            </a:r>
            <a:r>
              <a:rPr lang="en-US" sz="2400" dirty="0">
                <a:latin typeface="Calibri" pitchFamily="34" charset="0"/>
              </a:rPr>
              <a:t> </a:t>
            </a:r>
            <a:r>
              <a:rPr lang="en-US" sz="2400" dirty="0" err="1">
                <a:latin typeface="Calibri" pitchFamily="34" charset="0"/>
              </a:rPr>
              <a:t>diliputi</a:t>
            </a:r>
            <a:r>
              <a:rPr lang="en-US" sz="2400" dirty="0">
                <a:latin typeface="Calibri" pitchFamily="34" charset="0"/>
              </a:rPr>
              <a:t> </a:t>
            </a:r>
            <a:r>
              <a:rPr lang="en-US" sz="2400" dirty="0" err="1">
                <a:latin typeface="Calibri" pitchFamily="34" charset="0"/>
              </a:rPr>
              <a:t>oleh</a:t>
            </a:r>
            <a:r>
              <a:rPr lang="en-US" sz="2400" dirty="0">
                <a:latin typeface="Calibri" pitchFamily="34" charset="0"/>
              </a:rPr>
              <a:t> </a:t>
            </a:r>
            <a:r>
              <a:rPr lang="en-US" sz="2400" dirty="0" err="1">
                <a:latin typeface="Calibri" pitchFamily="34" charset="0"/>
              </a:rPr>
              <a:t>suasana</a:t>
            </a:r>
            <a:r>
              <a:rPr lang="en-US" sz="2400" dirty="0">
                <a:latin typeface="Calibri" pitchFamily="34" charset="0"/>
              </a:rPr>
              <a:t> </a:t>
            </a:r>
            <a:r>
              <a:rPr lang="en-US" sz="2400" dirty="0" err="1">
                <a:latin typeface="Calibri" pitchFamily="34" charset="0"/>
              </a:rPr>
              <a:t>keagamaan</a:t>
            </a:r>
            <a:r>
              <a:rPr lang="en-US" sz="2400" dirty="0">
                <a:latin typeface="Calibri" pitchFamily="34" charset="0"/>
              </a:rPr>
              <a:t>.</a:t>
            </a:r>
            <a:endParaRPr lang="id-ID" sz="2400" dirty="0"/>
          </a:p>
        </p:txBody>
      </p:sp>
      <p:sp>
        <p:nvSpPr>
          <p:cNvPr id="21" name="Text Placeholder 20"/>
          <p:cNvSpPr>
            <a:spLocks noGrp="1"/>
          </p:cNvSpPr>
          <p:nvPr>
            <p:ph type="body" sz="quarter" idx="22"/>
          </p:nvPr>
        </p:nvSpPr>
        <p:spPr/>
        <p:txBody>
          <a:bodyPr>
            <a:normAutofit fontScale="92500" lnSpcReduction="10000"/>
          </a:bodyPr>
          <a:lstStyle/>
          <a:p>
            <a:endParaRPr lang="id-ID"/>
          </a:p>
        </p:txBody>
      </p:sp>
      <p:sp>
        <p:nvSpPr>
          <p:cNvPr id="22" name="Text Placeholder 21"/>
          <p:cNvSpPr>
            <a:spLocks noGrp="1"/>
          </p:cNvSpPr>
          <p:nvPr>
            <p:ph type="body" sz="quarter" idx="23"/>
          </p:nvPr>
        </p:nvSpPr>
        <p:spPr>
          <a:xfrm>
            <a:off x="750353" y="5935588"/>
            <a:ext cx="5001294" cy="2880320"/>
          </a:xfrm>
        </p:spPr>
        <p:txBody>
          <a:bodyPr>
            <a:normAutofit/>
          </a:bodyPr>
          <a:lstStyle/>
          <a:p>
            <a:pPr>
              <a:lnSpc>
                <a:spcPct val="90000"/>
              </a:lnSpc>
            </a:pPr>
            <a:r>
              <a:rPr lang="en-US" sz="2400" dirty="0" err="1">
                <a:latin typeface="Calibri" pitchFamily="34" charset="0"/>
              </a:rPr>
              <a:t>Ketentuan</a:t>
            </a:r>
            <a:r>
              <a:rPr lang="en-US" sz="2400" dirty="0">
                <a:latin typeface="Calibri" pitchFamily="34" charset="0"/>
              </a:rPr>
              <a:t> </a:t>
            </a:r>
            <a:r>
              <a:rPr lang="en-US" sz="2400" dirty="0" err="1">
                <a:latin typeface="Calibri" pitchFamily="34" charset="0"/>
              </a:rPr>
              <a:t>ini</a:t>
            </a:r>
            <a:r>
              <a:rPr lang="en-US" sz="2400" dirty="0">
                <a:latin typeface="Calibri" pitchFamily="34" charset="0"/>
              </a:rPr>
              <a:t> </a:t>
            </a:r>
            <a:r>
              <a:rPr lang="en-US" sz="2400" dirty="0" err="1">
                <a:latin typeface="Calibri" pitchFamily="34" charset="0"/>
              </a:rPr>
              <a:t>diatur</a:t>
            </a:r>
            <a:r>
              <a:rPr lang="en-US" sz="2400" dirty="0">
                <a:latin typeface="Calibri" pitchFamily="34" charset="0"/>
              </a:rPr>
              <a:t> </a:t>
            </a:r>
            <a:r>
              <a:rPr lang="en-US" sz="2400" dirty="0" err="1">
                <a:latin typeface="Calibri" pitchFamily="34" charset="0"/>
              </a:rPr>
              <a:t>dalam</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3, </a:t>
            </a:r>
            <a:r>
              <a:rPr lang="en-US" sz="2400" dirty="0" err="1">
                <a:latin typeface="Calibri" pitchFamily="34" charset="0"/>
              </a:rPr>
              <a:t>pasal</a:t>
            </a:r>
            <a:r>
              <a:rPr lang="en-US" sz="2400" dirty="0">
                <a:latin typeface="Calibri" pitchFamily="34" charset="0"/>
              </a:rPr>
              <a:t> 5, </a:t>
            </a:r>
            <a:r>
              <a:rPr lang="en-US" sz="2400" dirty="0" err="1">
                <a:latin typeface="Calibri" pitchFamily="34" charset="0"/>
              </a:rPr>
              <a:t>penjelasan</a:t>
            </a:r>
            <a:r>
              <a:rPr lang="en-US" sz="2400" dirty="0">
                <a:latin typeface="Calibri" pitchFamily="34" charset="0"/>
              </a:rPr>
              <a:t> </a:t>
            </a:r>
            <a:r>
              <a:rPr lang="en-US" sz="2400" dirty="0" err="1">
                <a:latin typeface="Calibri" pitchFamily="34" charset="0"/>
              </a:rPr>
              <a:t>umum</a:t>
            </a:r>
            <a:r>
              <a:rPr lang="en-US" sz="2400" dirty="0">
                <a:latin typeface="Calibri" pitchFamily="34" charset="0"/>
              </a:rPr>
              <a:t> </a:t>
            </a:r>
            <a:r>
              <a:rPr lang="en-US" sz="2400" dirty="0" err="1">
                <a:latin typeface="Calibri" pitchFamily="34" charset="0"/>
              </a:rPr>
              <a:t>angka</a:t>
            </a:r>
            <a:r>
              <a:rPr lang="en-US" sz="2400" dirty="0">
                <a:latin typeface="Calibri" pitchFamily="34" charset="0"/>
              </a:rPr>
              <a:t> III (1), </a:t>
            </a:r>
            <a:r>
              <a:rPr lang="en-US" sz="2400" dirty="0" err="1">
                <a:latin typeface="Calibri" pitchFamily="34" charset="0"/>
              </a:rPr>
              <a:t>penjelasan</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5 </a:t>
            </a:r>
            <a:r>
              <a:rPr lang="en-US" sz="2400" dirty="0" err="1">
                <a:latin typeface="Calibri" pitchFamily="34" charset="0"/>
              </a:rPr>
              <a:t>dan</a:t>
            </a:r>
            <a:r>
              <a:rPr lang="en-US" sz="2400" dirty="0">
                <a:latin typeface="Calibri" pitchFamily="34" charset="0"/>
              </a:rPr>
              <a:t> 16, </a:t>
            </a:r>
            <a:r>
              <a:rPr lang="en-US" sz="2400" dirty="0" err="1">
                <a:latin typeface="Calibri" pitchFamily="34" charset="0"/>
              </a:rPr>
              <a:t>pasal</a:t>
            </a:r>
            <a:r>
              <a:rPr lang="en-US" sz="2400" dirty="0">
                <a:latin typeface="Calibri" pitchFamily="34" charset="0"/>
              </a:rPr>
              <a:t> 56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pasal</a:t>
            </a:r>
            <a:r>
              <a:rPr lang="en-US" sz="2400" dirty="0">
                <a:latin typeface="Calibri" pitchFamily="34" charset="0"/>
              </a:rPr>
              <a:t> 58 UUPA.</a:t>
            </a:r>
          </a:p>
        </p:txBody>
      </p:sp>
      <p:sp>
        <p:nvSpPr>
          <p:cNvPr id="23" name="Text Placeholder 22"/>
          <p:cNvSpPr>
            <a:spLocks noGrp="1"/>
          </p:cNvSpPr>
          <p:nvPr>
            <p:ph type="body" sz="quarter" idx="24"/>
          </p:nvPr>
        </p:nvSpPr>
        <p:spPr/>
        <p:txBody>
          <a:bodyPr>
            <a:normAutofit fontScale="92500" lnSpcReduction="10000"/>
          </a:bodyPr>
          <a:lstStyle/>
          <a:p>
            <a:endParaRPr lang="id-ID"/>
          </a:p>
        </p:txBody>
      </p:sp>
      <p:sp>
        <p:nvSpPr>
          <p:cNvPr id="24" name="Text Placeholder 23"/>
          <p:cNvSpPr>
            <a:spLocks noGrp="1"/>
          </p:cNvSpPr>
          <p:nvPr>
            <p:ph type="body" sz="quarter" idx="25"/>
          </p:nvPr>
        </p:nvSpPr>
        <p:spPr>
          <a:xfrm>
            <a:off x="12494840" y="5935588"/>
            <a:ext cx="5001294" cy="2880320"/>
          </a:xfrm>
        </p:spPr>
        <p:txBody>
          <a:bodyPr>
            <a:normAutofit/>
          </a:bodyPr>
          <a:lstStyle/>
          <a:p>
            <a:r>
              <a:rPr lang="en-US" sz="2400" dirty="0" err="1">
                <a:latin typeface="Calibri" pitchFamily="34" charset="0"/>
              </a:rPr>
              <a:t>Pengakuan</a:t>
            </a:r>
            <a:r>
              <a:rPr lang="en-US" sz="2400" dirty="0">
                <a:latin typeface="Calibri" pitchFamily="34" charset="0"/>
              </a:rPr>
              <a:t> </a:t>
            </a:r>
            <a:r>
              <a:rPr lang="en-US" sz="2400" dirty="0" err="1">
                <a:latin typeface="Calibri" pitchFamily="34" charset="0"/>
              </a:rPr>
              <a:t>hukum</a:t>
            </a:r>
            <a:r>
              <a:rPr lang="en-US" sz="2400" dirty="0">
                <a:latin typeface="Calibri" pitchFamily="34" charset="0"/>
              </a:rPr>
              <a:t> </a:t>
            </a:r>
            <a:r>
              <a:rPr lang="en-US" sz="2400" dirty="0" err="1">
                <a:latin typeface="Calibri" pitchFamily="34" charset="0"/>
              </a:rPr>
              <a:t>adat</a:t>
            </a:r>
            <a:r>
              <a:rPr lang="en-US" sz="2400" dirty="0">
                <a:latin typeface="Calibri" pitchFamily="34" charset="0"/>
              </a:rPr>
              <a:t> </a:t>
            </a:r>
            <a:r>
              <a:rPr lang="en-US" sz="2400" dirty="0" err="1">
                <a:latin typeface="Calibri" pitchFamily="34" charset="0"/>
              </a:rPr>
              <a:t>atau</a:t>
            </a:r>
            <a:r>
              <a:rPr lang="en-US" sz="2400" dirty="0">
                <a:latin typeface="Calibri" pitchFamily="34" charset="0"/>
              </a:rPr>
              <a:t> </a:t>
            </a:r>
            <a:r>
              <a:rPr lang="en-US" sz="2400" dirty="0" err="1">
                <a:latin typeface="Calibri" pitchFamily="34" charset="0"/>
              </a:rPr>
              <a:t>hak</a:t>
            </a:r>
            <a:r>
              <a:rPr lang="en-US" sz="2400" dirty="0">
                <a:latin typeface="Calibri" pitchFamily="34" charset="0"/>
              </a:rPr>
              <a:t> </a:t>
            </a:r>
            <a:r>
              <a:rPr lang="en-US" sz="2400" dirty="0" err="1">
                <a:latin typeface="Calibri" pitchFamily="34" charset="0"/>
              </a:rPr>
              <a:t>ulayat</a:t>
            </a:r>
            <a:r>
              <a:rPr lang="en-US" sz="2400" dirty="0">
                <a:latin typeface="Calibri" pitchFamily="34" charset="0"/>
              </a:rPr>
              <a:t> </a:t>
            </a:r>
            <a:r>
              <a:rPr lang="en-US" sz="2400" dirty="0" err="1">
                <a:latin typeface="Calibri" pitchFamily="34" charset="0"/>
              </a:rPr>
              <a:t>sepanjang</a:t>
            </a:r>
            <a:r>
              <a:rPr lang="en-US" sz="2400" dirty="0">
                <a:latin typeface="Calibri" pitchFamily="34" charset="0"/>
              </a:rPr>
              <a:t> </a:t>
            </a:r>
            <a:r>
              <a:rPr lang="en-US" sz="2400" dirty="0" err="1">
                <a:latin typeface="Calibri" pitchFamily="34" charset="0"/>
              </a:rPr>
              <a:t>kenyataannya</a:t>
            </a:r>
            <a:r>
              <a:rPr lang="en-US" sz="2400" dirty="0">
                <a:latin typeface="Calibri" pitchFamily="34" charset="0"/>
              </a:rPr>
              <a:t> </a:t>
            </a:r>
            <a:r>
              <a:rPr lang="en-US" sz="2400" dirty="0" err="1">
                <a:latin typeface="Calibri" pitchFamily="34" charset="0"/>
              </a:rPr>
              <a:t>masih</a:t>
            </a:r>
            <a:r>
              <a:rPr lang="en-US" sz="2400" dirty="0">
                <a:latin typeface="Calibri" pitchFamily="34" charset="0"/>
              </a:rPr>
              <a:t> </a:t>
            </a:r>
            <a:r>
              <a:rPr lang="en-US" sz="2400" dirty="0" err="1">
                <a:latin typeface="Calibri" pitchFamily="34" charset="0"/>
              </a:rPr>
              <a:t>ada</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pelaksanaannya</a:t>
            </a:r>
            <a:r>
              <a:rPr lang="en-US" sz="2400" dirty="0">
                <a:latin typeface="Calibri" pitchFamily="34" charset="0"/>
              </a:rPr>
              <a:t> </a:t>
            </a:r>
            <a:r>
              <a:rPr lang="en-US" sz="2400" dirty="0" err="1">
                <a:latin typeface="Calibri" pitchFamily="34" charset="0"/>
              </a:rPr>
              <a:t>harus</a:t>
            </a:r>
            <a:r>
              <a:rPr lang="en-US" sz="2400" dirty="0">
                <a:latin typeface="Calibri" pitchFamily="34" charset="0"/>
              </a:rPr>
              <a:t> </a:t>
            </a:r>
            <a:r>
              <a:rPr lang="en-US" sz="2400" dirty="0" err="1">
                <a:latin typeface="Calibri" pitchFamily="34" charset="0"/>
              </a:rPr>
              <a:t>sesuai</a:t>
            </a:r>
            <a:r>
              <a:rPr lang="en-US" sz="2400" dirty="0">
                <a:latin typeface="Calibri" pitchFamily="34" charset="0"/>
              </a:rPr>
              <a:t> </a:t>
            </a:r>
            <a:r>
              <a:rPr lang="en-US" sz="2400" dirty="0" err="1">
                <a:latin typeface="Calibri" pitchFamily="34" charset="0"/>
              </a:rPr>
              <a:t>dengan</a:t>
            </a:r>
            <a:r>
              <a:rPr lang="en-US" sz="2400" dirty="0">
                <a:latin typeface="Calibri" pitchFamily="34" charset="0"/>
              </a:rPr>
              <a:t> </a:t>
            </a:r>
            <a:r>
              <a:rPr lang="en-US" sz="2400" dirty="0" err="1">
                <a:latin typeface="Calibri" pitchFamily="34" charset="0"/>
              </a:rPr>
              <a:t>kepentingan</a:t>
            </a:r>
            <a:r>
              <a:rPr lang="en-US" sz="2400" dirty="0">
                <a:latin typeface="Calibri" pitchFamily="34" charset="0"/>
              </a:rPr>
              <a:t> </a:t>
            </a:r>
            <a:r>
              <a:rPr lang="en-US" sz="2400" dirty="0" err="1">
                <a:latin typeface="Calibri" pitchFamily="34" charset="0"/>
              </a:rPr>
              <a:t>nasional</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negara</a:t>
            </a:r>
            <a:r>
              <a:rPr lang="en-US" sz="2400" dirty="0">
                <a:latin typeface="Calibri" pitchFamily="34" charset="0"/>
              </a:rPr>
              <a:t> </a:t>
            </a:r>
            <a:r>
              <a:rPr lang="en-US" sz="2400" dirty="0" err="1">
                <a:latin typeface="Calibri" pitchFamily="34" charset="0"/>
              </a:rPr>
              <a:t>berdasarkan</a:t>
            </a:r>
            <a:r>
              <a:rPr lang="en-US" sz="2400" dirty="0">
                <a:latin typeface="Calibri" pitchFamily="34" charset="0"/>
              </a:rPr>
              <a:t> </a:t>
            </a:r>
            <a:r>
              <a:rPr lang="en-US" sz="2400" dirty="0" err="1">
                <a:latin typeface="Calibri" pitchFamily="34" charset="0"/>
              </a:rPr>
              <a:t>persatuan</a:t>
            </a:r>
            <a:r>
              <a:rPr lang="en-US" sz="2400" dirty="0">
                <a:latin typeface="Calibri" pitchFamily="34" charset="0"/>
              </a:rPr>
              <a:t> </a:t>
            </a:r>
            <a:r>
              <a:rPr lang="en-US" sz="2400" dirty="0" err="1">
                <a:latin typeface="Calibri" pitchFamily="34" charset="0"/>
              </a:rPr>
              <a:t>bangsa</a:t>
            </a:r>
            <a:r>
              <a:rPr lang="en-US" sz="2400" dirty="0">
                <a:latin typeface="Calibri" pitchFamily="34" charset="0"/>
              </a:rPr>
              <a:t> </a:t>
            </a:r>
            <a:r>
              <a:rPr lang="en-US" sz="2400" dirty="0" err="1">
                <a:latin typeface="Calibri" pitchFamily="34" charset="0"/>
              </a:rPr>
              <a:t>dan</a:t>
            </a:r>
            <a:r>
              <a:rPr lang="en-US" sz="2400" dirty="0">
                <a:latin typeface="Calibri" pitchFamily="34" charset="0"/>
              </a:rPr>
              <a:t> </a:t>
            </a:r>
            <a:r>
              <a:rPr lang="en-US" sz="2400" dirty="0" err="1">
                <a:latin typeface="Calibri" pitchFamily="34" charset="0"/>
              </a:rPr>
              <a:t>tidak</a:t>
            </a:r>
            <a:r>
              <a:rPr lang="en-US" sz="2400" dirty="0">
                <a:latin typeface="Calibri" pitchFamily="34" charset="0"/>
              </a:rPr>
              <a:t> </a:t>
            </a:r>
            <a:r>
              <a:rPr lang="en-US" sz="2400" dirty="0" err="1">
                <a:latin typeface="Calibri" pitchFamily="34" charset="0"/>
              </a:rPr>
              <a:t>bertentangan</a:t>
            </a:r>
            <a:r>
              <a:rPr lang="en-US" sz="2400" dirty="0">
                <a:latin typeface="Calibri" pitchFamily="34" charset="0"/>
              </a:rPr>
              <a:t> </a:t>
            </a:r>
            <a:r>
              <a:rPr lang="en-US" sz="2400" dirty="0" err="1">
                <a:latin typeface="Calibri" pitchFamily="34" charset="0"/>
              </a:rPr>
              <a:t>dengan</a:t>
            </a:r>
            <a:r>
              <a:rPr lang="en-US" sz="2400" dirty="0">
                <a:latin typeface="Calibri" pitchFamily="34" charset="0"/>
              </a:rPr>
              <a:t> </a:t>
            </a:r>
            <a:r>
              <a:rPr lang="en-US" sz="2400" dirty="0" err="1">
                <a:latin typeface="Calibri" pitchFamily="34" charset="0"/>
              </a:rPr>
              <a:t>peraturan</a:t>
            </a:r>
            <a:r>
              <a:rPr lang="en-US" sz="2400" dirty="0">
                <a:latin typeface="Calibri" pitchFamily="34" charset="0"/>
              </a:rPr>
              <a:t> yang </a:t>
            </a:r>
            <a:r>
              <a:rPr lang="en-US" sz="2400" dirty="0" err="1">
                <a:latin typeface="Calibri" pitchFamily="34" charset="0"/>
              </a:rPr>
              <a:t>lebih</a:t>
            </a:r>
            <a:r>
              <a:rPr lang="en-US" sz="2400" dirty="0">
                <a:latin typeface="Calibri" pitchFamily="34" charset="0"/>
              </a:rPr>
              <a:t> </a:t>
            </a:r>
            <a:r>
              <a:rPr lang="en-US" sz="2400" dirty="0" err="1">
                <a:latin typeface="Calibri" pitchFamily="34" charset="0"/>
              </a:rPr>
              <a:t>tinggi</a:t>
            </a:r>
            <a:r>
              <a:rPr lang="en-US" sz="2400" dirty="0">
                <a:latin typeface="Calibri" pitchFamily="34" charset="0"/>
              </a:rPr>
              <a:t>.</a:t>
            </a:r>
            <a:endParaRPr lang="id-ID" sz="2400" dirty="0"/>
          </a:p>
        </p:txBody>
      </p:sp>
    </p:spTree>
    <p:extLst>
      <p:ext uri="{BB962C8B-B14F-4D97-AF65-F5344CB8AC3E}">
        <p14:creationId xmlns:p14="http://schemas.microsoft.com/office/powerpoint/2010/main" val="28638580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sz="6600" dirty="0" err="1">
                <a:latin typeface="Calibri" pitchFamily="34" charset="0"/>
              </a:rPr>
              <a:t>Asas</a:t>
            </a:r>
            <a:r>
              <a:rPr lang="en-US" sz="6600" dirty="0">
                <a:latin typeface="Calibri" pitchFamily="34" charset="0"/>
              </a:rPr>
              <a:t> </a:t>
            </a:r>
            <a:r>
              <a:rPr lang="en-US" sz="6600" dirty="0" err="1">
                <a:latin typeface="Calibri" pitchFamily="34" charset="0"/>
              </a:rPr>
              <a:t>Fungsi</a:t>
            </a:r>
            <a:r>
              <a:rPr lang="en-US" sz="6600" dirty="0">
                <a:latin typeface="Calibri" pitchFamily="34" charset="0"/>
              </a:rPr>
              <a:t> </a:t>
            </a:r>
            <a:r>
              <a:rPr lang="en-US" sz="6600" dirty="0" err="1">
                <a:latin typeface="Calibri" pitchFamily="34" charset="0"/>
              </a:rPr>
              <a:t>Sosial</a:t>
            </a:r>
            <a:r>
              <a:rPr lang="en-US" sz="6600" dirty="0">
                <a:latin typeface="Calibri" pitchFamily="34" charset="0"/>
              </a:rPr>
              <a:t> </a:t>
            </a:r>
            <a:r>
              <a:rPr lang="en-US" sz="6600" dirty="0" err="1">
                <a:latin typeface="Calibri" pitchFamily="34" charset="0"/>
              </a:rPr>
              <a:t>Hak</a:t>
            </a:r>
            <a:r>
              <a:rPr lang="en-US" sz="6600" dirty="0">
                <a:latin typeface="Calibri" pitchFamily="34" charset="0"/>
              </a:rPr>
              <a:t> </a:t>
            </a:r>
            <a:r>
              <a:rPr lang="en-US" sz="6600" dirty="0" err="1">
                <a:latin typeface="Calibri" pitchFamily="34" charset="0"/>
              </a:rPr>
              <a:t>Atas</a:t>
            </a:r>
            <a:r>
              <a:rPr lang="en-US" sz="6600" dirty="0">
                <a:latin typeface="Calibri" pitchFamily="34" charset="0"/>
              </a:rPr>
              <a:t> </a:t>
            </a:r>
            <a:r>
              <a:rPr lang="en-US" sz="6600" dirty="0" smtClean="0">
                <a:latin typeface="Calibri" pitchFamily="34" charset="0"/>
              </a:rPr>
              <a:t>Tanah</a:t>
            </a:r>
            <a:r>
              <a:rPr lang="id-ID" sz="6600" dirty="0" smtClean="0">
                <a:latin typeface="Calibri" pitchFamily="34" charset="0"/>
              </a:rPr>
              <a:t> (1)</a:t>
            </a:r>
            <a:endParaRPr lang="id-ID" sz="6600" dirty="0"/>
          </a:p>
        </p:txBody>
      </p:sp>
      <p:graphicFrame>
        <p:nvGraphicFramePr>
          <p:cNvPr id="16" name="Diagram 15"/>
          <p:cNvGraphicFramePr/>
          <p:nvPr>
            <p:extLst>
              <p:ext uri="{D42A27DB-BD31-4B8C-83A1-F6EECF244321}">
                <p14:modId xmlns:p14="http://schemas.microsoft.com/office/powerpoint/2010/main" val="203728850"/>
              </p:ext>
            </p:extLst>
          </p:nvPr>
        </p:nvGraphicFramePr>
        <p:xfrm>
          <a:off x="430238" y="390973"/>
          <a:ext cx="17353928" cy="69847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049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sz="6600" dirty="0" err="1">
                <a:latin typeface="Calibri" pitchFamily="34" charset="0"/>
              </a:rPr>
              <a:t>Asas</a:t>
            </a:r>
            <a:r>
              <a:rPr lang="en-US" sz="6600" dirty="0">
                <a:latin typeface="Calibri" pitchFamily="34" charset="0"/>
              </a:rPr>
              <a:t> </a:t>
            </a:r>
            <a:r>
              <a:rPr lang="en-US" sz="6600" dirty="0" err="1">
                <a:latin typeface="Calibri" pitchFamily="34" charset="0"/>
              </a:rPr>
              <a:t>Fungsi</a:t>
            </a:r>
            <a:r>
              <a:rPr lang="en-US" sz="6600" dirty="0">
                <a:latin typeface="Calibri" pitchFamily="34" charset="0"/>
              </a:rPr>
              <a:t> </a:t>
            </a:r>
            <a:r>
              <a:rPr lang="en-US" sz="6600" dirty="0" err="1">
                <a:latin typeface="Calibri" pitchFamily="34" charset="0"/>
              </a:rPr>
              <a:t>Sosial</a:t>
            </a:r>
            <a:r>
              <a:rPr lang="en-US" sz="6600" dirty="0">
                <a:latin typeface="Calibri" pitchFamily="34" charset="0"/>
              </a:rPr>
              <a:t> </a:t>
            </a:r>
            <a:r>
              <a:rPr lang="en-US" sz="6600" dirty="0" err="1">
                <a:latin typeface="Calibri" pitchFamily="34" charset="0"/>
              </a:rPr>
              <a:t>Hak</a:t>
            </a:r>
            <a:r>
              <a:rPr lang="en-US" sz="6600" dirty="0">
                <a:latin typeface="Calibri" pitchFamily="34" charset="0"/>
              </a:rPr>
              <a:t> </a:t>
            </a:r>
            <a:r>
              <a:rPr lang="en-US" sz="6600" dirty="0" err="1">
                <a:latin typeface="Calibri" pitchFamily="34" charset="0"/>
              </a:rPr>
              <a:t>Atas</a:t>
            </a:r>
            <a:r>
              <a:rPr lang="en-US" sz="6600" dirty="0">
                <a:latin typeface="Calibri" pitchFamily="34" charset="0"/>
              </a:rPr>
              <a:t> </a:t>
            </a:r>
            <a:r>
              <a:rPr lang="en-US" sz="6600" dirty="0" smtClean="0">
                <a:latin typeface="Calibri" pitchFamily="34" charset="0"/>
              </a:rPr>
              <a:t>Tanah</a:t>
            </a:r>
            <a:r>
              <a:rPr lang="id-ID" sz="6600" dirty="0" smtClean="0">
                <a:latin typeface="Calibri" pitchFamily="34" charset="0"/>
              </a:rPr>
              <a:t> (2)</a:t>
            </a:r>
            <a:endParaRPr lang="id-ID" sz="6600" dirty="0"/>
          </a:p>
        </p:txBody>
      </p:sp>
      <p:graphicFrame>
        <p:nvGraphicFramePr>
          <p:cNvPr id="16" name="Diagram 15"/>
          <p:cNvGraphicFramePr/>
          <p:nvPr>
            <p:extLst>
              <p:ext uri="{D42A27DB-BD31-4B8C-83A1-F6EECF244321}">
                <p14:modId xmlns:p14="http://schemas.microsoft.com/office/powerpoint/2010/main" val="943698060"/>
              </p:ext>
            </p:extLst>
          </p:nvPr>
        </p:nvGraphicFramePr>
        <p:xfrm>
          <a:off x="286222" y="174948"/>
          <a:ext cx="17569952" cy="74168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364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ctrTitle"/>
          </p:nvPr>
        </p:nvSpPr>
        <p:spPr/>
        <p:txBody>
          <a:bodyPr/>
          <a:lstStyle/>
          <a:p>
            <a:r>
              <a:rPr lang="en-US" sz="6600" dirty="0" err="1">
                <a:latin typeface="Calibri" pitchFamily="34" charset="0"/>
              </a:rPr>
              <a:t>Asas</a:t>
            </a:r>
            <a:r>
              <a:rPr lang="en-US" sz="6600" dirty="0">
                <a:latin typeface="Calibri" pitchFamily="34" charset="0"/>
              </a:rPr>
              <a:t> </a:t>
            </a:r>
            <a:r>
              <a:rPr lang="en-US" sz="6600" dirty="0" err="1">
                <a:latin typeface="Calibri" pitchFamily="34" charset="0"/>
              </a:rPr>
              <a:t>Fungsi</a:t>
            </a:r>
            <a:r>
              <a:rPr lang="en-US" sz="6600" dirty="0">
                <a:latin typeface="Calibri" pitchFamily="34" charset="0"/>
              </a:rPr>
              <a:t> </a:t>
            </a:r>
            <a:r>
              <a:rPr lang="en-US" sz="6600" dirty="0" err="1">
                <a:latin typeface="Calibri" pitchFamily="34" charset="0"/>
              </a:rPr>
              <a:t>Sosial</a:t>
            </a:r>
            <a:r>
              <a:rPr lang="en-US" sz="6600" dirty="0">
                <a:latin typeface="Calibri" pitchFamily="34" charset="0"/>
              </a:rPr>
              <a:t> </a:t>
            </a:r>
            <a:r>
              <a:rPr lang="en-US" sz="6600" dirty="0" err="1">
                <a:latin typeface="Calibri" pitchFamily="34" charset="0"/>
              </a:rPr>
              <a:t>Hak</a:t>
            </a:r>
            <a:r>
              <a:rPr lang="en-US" sz="6600" dirty="0">
                <a:latin typeface="Calibri" pitchFamily="34" charset="0"/>
              </a:rPr>
              <a:t> </a:t>
            </a:r>
            <a:r>
              <a:rPr lang="en-US" sz="6600" dirty="0" err="1">
                <a:latin typeface="Calibri" pitchFamily="34" charset="0"/>
              </a:rPr>
              <a:t>Atas</a:t>
            </a:r>
            <a:r>
              <a:rPr lang="en-US" sz="6600" dirty="0">
                <a:latin typeface="Calibri" pitchFamily="34" charset="0"/>
              </a:rPr>
              <a:t> </a:t>
            </a:r>
            <a:r>
              <a:rPr lang="en-US" sz="6600" dirty="0" smtClean="0">
                <a:latin typeface="Calibri" pitchFamily="34" charset="0"/>
              </a:rPr>
              <a:t>Tanah</a:t>
            </a:r>
            <a:r>
              <a:rPr lang="id-ID" sz="6600" dirty="0" smtClean="0">
                <a:latin typeface="Calibri" pitchFamily="34" charset="0"/>
              </a:rPr>
              <a:t> (3)</a:t>
            </a:r>
            <a:endParaRPr lang="id-ID" sz="6600" dirty="0"/>
          </a:p>
        </p:txBody>
      </p:sp>
      <p:graphicFrame>
        <p:nvGraphicFramePr>
          <p:cNvPr id="16" name="Diagram 15"/>
          <p:cNvGraphicFramePr/>
          <p:nvPr>
            <p:extLst>
              <p:ext uri="{D42A27DB-BD31-4B8C-83A1-F6EECF244321}">
                <p14:modId xmlns:p14="http://schemas.microsoft.com/office/powerpoint/2010/main" val="169524260"/>
              </p:ext>
            </p:extLst>
          </p:nvPr>
        </p:nvGraphicFramePr>
        <p:xfrm>
          <a:off x="286222" y="318964"/>
          <a:ext cx="17569952" cy="74888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15521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6" grpId="0">
        <p:bldAsOne/>
      </p:bldGraphic>
    </p:bldLst>
  </p:timing>
</p:sld>
</file>

<file path=ppt/theme/theme1.xml><?xml version="1.0" encoding="utf-8"?>
<a:theme xmlns:a="http://schemas.openxmlformats.org/drawingml/2006/main" name="Mira Title">
  <a:themeElements>
    <a:clrScheme name="ユーザー定義 4">
      <a:dk1>
        <a:srgbClr val="3F3F3F"/>
      </a:dk1>
      <a:lt1>
        <a:sysClr val="window" lastClr="FFFFFF"/>
      </a:lt1>
      <a:dk2>
        <a:srgbClr val="3F3F3F"/>
      </a:dk2>
      <a:lt2>
        <a:srgbClr val="EEECE1"/>
      </a:lt2>
      <a:accent1>
        <a:srgbClr val="02B8AD"/>
      </a:accent1>
      <a:accent2>
        <a:srgbClr val="BBFF37"/>
      </a:accent2>
      <a:accent3>
        <a:srgbClr val="F00082"/>
      </a:accent3>
      <a:accent4>
        <a:srgbClr val="00B0F0"/>
      </a:accent4>
      <a:accent5>
        <a:srgbClr val="4BACC6"/>
      </a:accent5>
      <a:accent6>
        <a:srgbClr val="F79646"/>
      </a:accent6>
      <a:hlink>
        <a:srgbClr val="02B8AD"/>
      </a:hlink>
      <a:folHlink>
        <a:srgbClr val="BBFF37"/>
      </a:folHlink>
    </a:clrScheme>
    <a:fontScheme name="Mira">
      <a:majorFont>
        <a:latin typeface="Dense"/>
        <a:ea typeface="Capella Bold"/>
        <a:cs typeface=""/>
      </a:majorFont>
      <a:minorFont>
        <a:latin typeface="Encode Sans Narrow 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ira Contents">
  <a:themeElements>
    <a:clrScheme name="Mira">
      <a:dk1>
        <a:srgbClr val="3F3F3F"/>
      </a:dk1>
      <a:lt1>
        <a:sysClr val="window" lastClr="FFFFFF"/>
      </a:lt1>
      <a:dk2>
        <a:srgbClr val="3F3F3F"/>
      </a:dk2>
      <a:lt2>
        <a:srgbClr val="EEECE1"/>
      </a:lt2>
      <a:accent1>
        <a:srgbClr val="02B8AD"/>
      </a:accent1>
      <a:accent2>
        <a:srgbClr val="BBFF37"/>
      </a:accent2>
      <a:accent3>
        <a:srgbClr val="F00082"/>
      </a:accent3>
      <a:accent4>
        <a:srgbClr val="00B0F0"/>
      </a:accent4>
      <a:accent5>
        <a:srgbClr val="4BACC6"/>
      </a:accent5>
      <a:accent6>
        <a:srgbClr val="F79646"/>
      </a:accent6>
      <a:hlink>
        <a:srgbClr val="02B8AD"/>
      </a:hlink>
      <a:folHlink>
        <a:srgbClr val="BBFF37"/>
      </a:folHlink>
    </a:clrScheme>
    <a:fontScheme name="Mira">
      <a:majorFont>
        <a:latin typeface="Dense"/>
        <a:ea typeface="Capella Bold"/>
        <a:cs typeface=""/>
      </a:majorFont>
      <a:minorFont>
        <a:latin typeface="Encode Sans Narrow 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2B8AD">
            <a:alpha val="40000"/>
          </a:srgb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1">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25882</TotalTime>
  <Words>1367</Words>
  <Application>Microsoft Office PowerPoint</Application>
  <PresentationFormat>Custom</PresentationFormat>
  <Paragraphs>73</Paragraphs>
  <Slides>16</Slides>
  <Notes>0</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Mira Title</vt:lpstr>
      <vt:lpstr>Mira Contents</vt:lpstr>
      <vt:lpstr>ASAS-ASAS  HUKUM AGRARIA</vt:lpstr>
      <vt:lpstr>Pengertian Asas-Asas Hukum</vt:lpstr>
      <vt:lpstr>Falsafah Hukum Tanah Nasional Bersifat Komunalistik Religius</vt:lpstr>
      <vt:lpstr>Asas Nasionalitas</vt:lpstr>
      <vt:lpstr>PowerPoint Presentation</vt:lpstr>
      <vt:lpstr>Asas Pengakuan Hukum Adat</vt:lpstr>
      <vt:lpstr>Asas Fungsi Sosial Hak Atas Tanah (1)</vt:lpstr>
      <vt:lpstr>Asas Fungsi Sosial Hak Atas Tanah (2)</vt:lpstr>
      <vt:lpstr>Asas Fungsi Sosial Hak Atas Tanah (3)</vt:lpstr>
      <vt:lpstr>Asas Perlindungan  Bagi warga negara Indonesia </vt:lpstr>
      <vt:lpstr>PowerPoint Presentation</vt:lpstr>
      <vt:lpstr>Asas Non Diskriminasi (1)</vt:lpstr>
      <vt:lpstr>Asas Non Diskriminasi (2)</vt:lpstr>
      <vt:lpstr>Asas Pemisahan Horizontal  (Horizontale Scheidings Beginsel). </vt:lpstr>
      <vt:lpstr>TUGAS</vt:lpstr>
      <vt:lpstr>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 - Emerald</dc:title>
  <dc:creator>Jun</dc:creator>
  <cp:lastModifiedBy>Asus</cp:lastModifiedBy>
  <cp:revision>231</cp:revision>
  <dcterms:created xsi:type="dcterms:W3CDTF">2014-05-31T17:00:12Z</dcterms:created>
  <dcterms:modified xsi:type="dcterms:W3CDTF">2018-11-27T12:01:22Z</dcterms:modified>
</cp:coreProperties>
</file>