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iXHvbsarxkJvfBQXUFZWv0D/JV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30BFCF-EEAF-454D-BB9C-3C2EE847D8EE}">
  <a:tblStyle styleId="{0E30BFCF-EEAF-454D-BB9C-3C2EE847D8EE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8E8EC"/>
          </a:solidFill>
        </a:fill>
      </a:tcStyle>
    </a:band1H>
    <a:band2H>
      <a:tcTxStyle/>
    </a:band2H>
    <a:band1V>
      <a:tcTxStyle/>
      <a:tcStyle>
        <a:fill>
          <a:solidFill>
            <a:srgbClr val="E8E8EC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33-483B-8984-67AD3F1595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F33-483B-8984-67AD3F1595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33-483B-8984-67AD3F1595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33-483B-8984-67AD3F15958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3-483B-8984-67AD3F159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4" name="Google Shape;67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8" name="Google Shape;69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3" name="Google Shape;78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5" name="Google Shape;80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1" name="Google Shape;84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0" name="Google Shape;85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_DeepYellow" showMasterSp="0">
  <p:cSld name="4_Title Slide_DeepYellow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651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14" name="Google Shape;14;p36"/>
          <p:cNvSpPr/>
          <p:nvPr>
            <p:ph idx="1" type="body"/>
          </p:nvPr>
        </p:nvSpPr>
        <p:spPr>
          <a:xfrm>
            <a:off x="8074536" y="3124200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5" name="Google Shape;15;p36"/>
          <p:cNvSpPr txBox="1"/>
          <p:nvPr>
            <p:ph idx="3" type="body"/>
          </p:nvPr>
        </p:nvSpPr>
        <p:spPr>
          <a:xfrm>
            <a:off x="2190750" y="609600"/>
            <a:ext cx="7810500" cy="563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6" name="Google Shape;16;p36"/>
          <p:cNvSpPr txBox="1"/>
          <p:nvPr>
            <p:ph type="ctrTitle"/>
          </p:nvPr>
        </p:nvSpPr>
        <p:spPr>
          <a:xfrm>
            <a:off x="3163809" y="1905000"/>
            <a:ext cx="5864382" cy="2275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Twentieth Century"/>
              <a:buNone/>
              <a:defRPr sz="5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4" type="subTitle"/>
          </p:nvPr>
        </p:nvSpPr>
        <p:spPr>
          <a:xfrm>
            <a:off x="4059707" y="4297679"/>
            <a:ext cx="4072586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_Orange">
  <p:cSld name="TITLE ONLY_Orang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5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" name="Google Shape;96;p45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5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45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_Blue_Triangle patch BG">
  <p:cSld name="TITLE ONLY_Blue_Triangle patch BG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6"/>
          <p:cNvSpPr/>
          <p:nvPr/>
        </p:nvSpPr>
        <p:spPr>
          <a:xfrm>
            <a:off x="3175958" y="0"/>
            <a:ext cx="9016043" cy="6858000"/>
          </a:xfrm>
          <a:custGeom>
            <a:rect b="b" l="l" r="r" t="t"/>
            <a:pathLst>
              <a:path extrusionOk="0" h="6858000" w="9016043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" name="Google Shape;101;p46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" name="Google Shape;102;p46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6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46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DeepYellow">
  <p:cSld name="Title Slide_DeepYellow">
    <p:bg>
      <p:bgPr>
        <a:solidFill>
          <a:srgbClr val="F2F2F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7"/>
          <p:cNvSpPr txBox="1"/>
          <p:nvPr>
            <p:ph idx="1" type="body"/>
          </p:nvPr>
        </p:nvSpPr>
        <p:spPr>
          <a:xfrm>
            <a:off x="1181099" y="457200"/>
            <a:ext cx="8128343" cy="624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07" name="Google Shape;107;p47"/>
          <p:cNvSpPr/>
          <p:nvPr/>
        </p:nvSpPr>
        <p:spPr>
          <a:xfrm rot="2232448">
            <a:off x="9455741" y="-926244"/>
            <a:ext cx="131438" cy="8710488"/>
          </a:xfrm>
          <a:custGeom>
            <a:rect b="b" l="l" r="r" t="t"/>
            <a:pathLst>
              <a:path extrusionOk="0" h="8710488" w="13143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47"/>
          <p:cNvSpPr/>
          <p:nvPr/>
        </p:nvSpPr>
        <p:spPr>
          <a:xfrm rot="2232448">
            <a:off x="9332817" y="-941780"/>
            <a:ext cx="172357" cy="8741560"/>
          </a:xfrm>
          <a:custGeom>
            <a:rect b="b" l="l" r="r" t="t"/>
            <a:pathLst>
              <a:path extrusionOk="0" h="8741560" w="172357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47"/>
          <p:cNvSpPr txBox="1"/>
          <p:nvPr>
            <p:ph idx="2" type="body"/>
          </p:nvPr>
        </p:nvSpPr>
        <p:spPr>
          <a:xfrm>
            <a:off x="990599" y="304800"/>
            <a:ext cx="8128343" cy="624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10" name="Google Shape;110;p47"/>
          <p:cNvSpPr txBox="1"/>
          <p:nvPr>
            <p:ph type="ctrTitle"/>
          </p:nvPr>
        </p:nvSpPr>
        <p:spPr>
          <a:xfrm>
            <a:off x="1378135" y="1219199"/>
            <a:ext cx="7232465" cy="2732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E52"/>
              </a:buClr>
              <a:buSzPts val="5000"/>
              <a:buFont typeface="Twentieth Century"/>
              <a:buNone/>
              <a:defRPr sz="5000" cap="none">
                <a:solidFill>
                  <a:srgbClr val="2C2E5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7"/>
          <p:cNvSpPr txBox="1"/>
          <p:nvPr>
            <p:ph idx="3" type="subTitle"/>
          </p:nvPr>
        </p:nvSpPr>
        <p:spPr>
          <a:xfrm>
            <a:off x="1378134" y="4069079"/>
            <a:ext cx="5022666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2" name="Google Shape;112;p47"/>
          <p:cNvSpPr/>
          <p:nvPr/>
        </p:nvSpPr>
        <p:spPr>
          <a:xfrm flipH="1" rot="-5400000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" name="Google Shape;113;p47"/>
          <p:cNvSpPr/>
          <p:nvPr>
            <p:ph idx="4" type="pic"/>
          </p:nvPr>
        </p:nvSpPr>
        <p:spPr>
          <a:xfrm>
            <a:off x="7013448" y="34960"/>
            <a:ext cx="5178552" cy="682304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_DeepYellow" showMasterSp="0">
  <p:cSld name="1_Title Slide_DeepYellow">
    <p:bg>
      <p:bgPr>
        <a:solidFill>
          <a:srgbClr val="F2F2F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8"/>
          <p:cNvSpPr txBox="1"/>
          <p:nvPr>
            <p:ph idx="1" type="body"/>
          </p:nvPr>
        </p:nvSpPr>
        <p:spPr>
          <a:xfrm>
            <a:off x="1181099" y="457200"/>
            <a:ext cx="8128343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16" name="Google Shape;116;p48"/>
          <p:cNvSpPr/>
          <p:nvPr/>
        </p:nvSpPr>
        <p:spPr>
          <a:xfrm rot="2232448">
            <a:off x="9455741" y="-926244"/>
            <a:ext cx="131438" cy="8710488"/>
          </a:xfrm>
          <a:custGeom>
            <a:rect b="b" l="l" r="r" t="t"/>
            <a:pathLst>
              <a:path extrusionOk="0" h="8710488" w="13143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7" name="Google Shape;117;p48"/>
          <p:cNvSpPr/>
          <p:nvPr/>
        </p:nvSpPr>
        <p:spPr>
          <a:xfrm rot="2232448">
            <a:off x="9332817" y="-941780"/>
            <a:ext cx="172357" cy="8741560"/>
          </a:xfrm>
          <a:custGeom>
            <a:rect b="b" l="l" r="r" t="t"/>
            <a:pathLst>
              <a:path extrusionOk="0" h="8741560" w="172357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" name="Google Shape;118;p48"/>
          <p:cNvSpPr txBox="1"/>
          <p:nvPr>
            <p:ph idx="2" type="body"/>
          </p:nvPr>
        </p:nvSpPr>
        <p:spPr>
          <a:xfrm>
            <a:off x="990599" y="304800"/>
            <a:ext cx="8128343" cy="624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19" name="Google Shape;119;p48"/>
          <p:cNvSpPr txBox="1"/>
          <p:nvPr>
            <p:ph type="ctrTitle"/>
          </p:nvPr>
        </p:nvSpPr>
        <p:spPr>
          <a:xfrm>
            <a:off x="1378135" y="1219199"/>
            <a:ext cx="7232465" cy="2732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E52"/>
              </a:buClr>
              <a:buSzPts val="5000"/>
              <a:buFont typeface="Twentieth Century"/>
              <a:buNone/>
              <a:defRPr sz="5000" cap="none">
                <a:solidFill>
                  <a:srgbClr val="2C2E5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8"/>
          <p:cNvSpPr txBox="1"/>
          <p:nvPr>
            <p:ph idx="3" type="subTitle"/>
          </p:nvPr>
        </p:nvSpPr>
        <p:spPr>
          <a:xfrm>
            <a:off x="1378134" y="4069079"/>
            <a:ext cx="5022666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1" name="Google Shape;121;p48"/>
          <p:cNvSpPr/>
          <p:nvPr/>
        </p:nvSpPr>
        <p:spPr>
          <a:xfrm flipH="1" rot="-5400000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" name="Google Shape;122;p48"/>
          <p:cNvSpPr/>
          <p:nvPr>
            <p:ph idx="4" type="pic"/>
          </p:nvPr>
        </p:nvSpPr>
        <p:spPr>
          <a:xfrm>
            <a:off x="7013448" y="34960"/>
            <a:ext cx="5178552" cy="682304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_DeepYellow" showMasterSp="0">
  <p:cSld name="3_Title Slide_DeepYellow">
    <p:bg>
      <p:bgPr>
        <a:solidFill>
          <a:srgbClr val="F2F2F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9"/>
          <p:cNvSpPr txBox="1"/>
          <p:nvPr>
            <p:ph idx="1" type="body"/>
          </p:nvPr>
        </p:nvSpPr>
        <p:spPr>
          <a:xfrm>
            <a:off x="660462" y="0"/>
            <a:ext cx="9931338" cy="6823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25" name="Google Shape;125;p49"/>
          <p:cNvSpPr txBox="1"/>
          <p:nvPr>
            <p:ph idx="2" type="body"/>
          </p:nvPr>
        </p:nvSpPr>
        <p:spPr>
          <a:xfrm>
            <a:off x="533400" y="0"/>
            <a:ext cx="508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26" name="Google Shape;126;p49"/>
          <p:cNvSpPr txBox="1"/>
          <p:nvPr>
            <p:ph idx="3" type="body"/>
          </p:nvPr>
        </p:nvSpPr>
        <p:spPr>
          <a:xfrm>
            <a:off x="990600" y="609600"/>
            <a:ext cx="7429500" cy="563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27" name="Google Shape;127;p49"/>
          <p:cNvSpPr txBox="1"/>
          <p:nvPr>
            <p:ph type="ctrTitle"/>
          </p:nvPr>
        </p:nvSpPr>
        <p:spPr>
          <a:xfrm>
            <a:off x="1295400" y="1905000"/>
            <a:ext cx="5864382" cy="2275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E52"/>
              </a:buClr>
              <a:buSzPts val="5000"/>
              <a:buFont typeface="Twentieth Century"/>
              <a:buNone/>
              <a:defRPr sz="5000" cap="none">
                <a:solidFill>
                  <a:srgbClr val="2C2E5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9"/>
          <p:cNvSpPr txBox="1"/>
          <p:nvPr>
            <p:ph idx="4" type="subTitle"/>
          </p:nvPr>
        </p:nvSpPr>
        <p:spPr>
          <a:xfrm>
            <a:off x="1295400" y="4297679"/>
            <a:ext cx="4072586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9" name="Google Shape;129;p49"/>
          <p:cNvSpPr txBox="1"/>
          <p:nvPr>
            <p:ph idx="5" type="body"/>
          </p:nvPr>
        </p:nvSpPr>
        <p:spPr>
          <a:xfrm>
            <a:off x="450896" y="0"/>
            <a:ext cx="635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30" name="Google Shape;130;p49"/>
          <p:cNvSpPr txBox="1"/>
          <p:nvPr>
            <p:ph idx="6" type="body"/>
          </p:nvPr>
        </p:nvSpPr>
        <p:spPr>
          <a:xfrm>
            <a:off x="368391" y="0"/>
            <a:ext cx="635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31" name="Google Shape;131;p49"/>
          <p:cNvSpPr/>
          <p:nvPr>
            <p:ph idx="7" type="pic"/>
          </p:nvPr>
        </p:nvSpPr>
        <p:spPr>
          <a:xfrm>
            <a:off x="7013448" y="34960"/>
            <a:ext cx="5178552" cy="682304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_DeepYellow" showMasterSp="0">
  <p:cSld name="5_Title Slide_DeepYellow">
    <p:bg>
      <p:bgPr>
        <a:solidFill>
          <a:srgbClr val="F2F2F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0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" name="Google Shape;134;p50"/>
          <p:cNvSpPr/>
          <p:nvPr>
            <p:ph idx="1" type="body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35" name="Google Shape;135;p50"/>
          <p:cNvSpPr/>
          <p:nvPr>
            <p:ph idx="3" type="body"/>
          </p:nvPr>
        </p:nvSpPr>
        <p:spPr>
          <a:xfrm>
            <a:off x="9067800" y="4648200"/>
            <a:ext cx="1143000" cy="1790700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36" name="Google Shape;136;p50"/>
          <p:cNvSpPr txBox="1"/>
          <p:nvPr>
            <p:ph idx="4" type="body"/>
          </p:nvPr>
        </p:nvSpPr>
        <p:spPr>
          <a:xfrm>
            <a:off x="2190750" y="609600"/>
            <a:ext cx="7810500" cy="5638800"/>
          </a:xfrm>
          <a:prstGeom prst="rect">
            <a:avLst/>
          </a:prstGeom>
          <a:solidFill>
            <a:srgbClr val="32345C">
              <a:alpha val="91764"/>
            </a:srgbClr>
          </a:solid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37" name="Google Shape;137;p50"/>
          <p:cNvSpPr txBox="1"/>
          <p:nvPr>
            <p:ph type="ctrTitle"/>
          </p:nvPr>
        </p:nvSpPr>
        <p:spPr>
          <a:xfrm>
            <a:off x="3163809" y="1905000"/>
            <a:ext cx="5864382" cy="2275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Twentieth Century"/>
              <a:buNone/>
              <a:defRPr sz="5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0"/>
          <p:cNvSpPr txBox="1"/>
          <p:nvPr>
            <p:ph idx="5" type="subTitle"/>
          </p:nvPr>
        </p:nvSpPr>
        <p:spPr>
          <a:xfrm>
            <a:off x="4059707" y="4297679"/>
            <a:ext cx="4072586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rgbClr val="F2F2F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1"/>
          <p:cNvSpPr txBox="1"/>
          <p:nvPr>
            <p:ph idx="1" type="body"/>
          </p:nvPr>
        </p:nvSpPr>
        <p:spPr>
          <a:xfrm flipH="1" rot="-2005898">
            <a:off x="584131" y="-142449"/>
            <a:ext cx="1218268" cy="6177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41" name="Google Shape;141;p51"/>
          <p:cNvSpPr/>
          <p:nvPr>
            <p:ph idx="2" type="pic"/>
          </p:nvPr>
        </p:nvSpPr>
        <p:spPr>
          <a:xfrm>
            <a:off x="3124200" y="0"/>
            <a:ext cx="9067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" name="Google Shape;142;p51"/>
          <p:cNvSpPr txBox="1"/>
          <p:nvPr>
            <p:ph idx="3" type="body"/>
          </p:nvPr>
        </p:nvSpPr>
        <p:spPr>
          <a:xfrm>
            <a:off x="533400" y="266700"/>
            <a:ext cx="5105400" cy="6324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43" name="Google Shape;143;p51"/>
          <p:cNvSpPr txBox="1"/>
          <p:nvPr>
            <p:ph type="ctrTitle"/>
          </p:nvPr>
        </p:nvSpPr>
        <p:spPr>
          <a:xfrm>
            <a:off x="933450" y="762000"/>
            <a:ext cx="43815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1"/>
          <p:cNvSpPr txBox="1"/>
          <p:nvPr>
            <p:ph idx="4" type="subTitle"/>
          </p:nvPr>
        </p:nvSpPr>
        <p:spPr>
          <a:xfrm>
            <a:off x="933450" y="4343400"/>
            <a:ext cx="4381500" cy="135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5" name="Google Shape;145;p51"/>
          <p:cNvSpPr/>
          <p:nvPr>
            <p:ph idx="5" type="body"/>
          </p:nvPr>
        </p:nvSpPr>
        <p:spPr>
          <a:xfrm flipH="1">
            <a:off x="314325" y="4953000"/>
            <a:ext cx="1143000" cy="1790700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2"/>
          <p:cNvSpPr/>
          <p:nvPr>
            <p:ph idx="2" type="pic"/>
          </p:nvPr>
        </p:nvSpPr>
        <p:spPr>
          <a:xfrm>
            <a:off x="0" y="0"/>
            <a:ext cx="8329286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rotWithShape="0" algn="l" dist="38100">
              <a:srgbClr val="000000">
                <a:alpha val="40000"/>
              </a:srgbClr>
            </a:outerShdw>
          </a:effectLst>
        </p:spPr>
      </p:sp>
      <p:sp>
        <p:nvSpPr>
          <p:cNvPr id="148" name="Google Shape;148;p52"/>
          <p:cNvSpPr txBox="1"/>
          <p:nvPr>
            <p:ph idx="1" type="body"/>
          </p:nvPr>
        </p:nvSpPr>
        <p:spPr>
          <a:xfrm>
            <a:off x="990600" y="609600"/>
            <a:ext cx="4648200" cy="563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49" name="Google Shape;149;p52"/>
          <p:cNvSpPr txBox="1"/>
          <p:nvPr>
            <p:ph type="ctrTitle"/>
          </p:nvPr>
        </p:nvSpPr>
        <p:spPr>
          <a:xfrm>
            <a:off x="1257300" y="1447800"/>
            <a:ext cx="4114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2"/>
          <p:cNvSpPr txBox="1"/>
          <p:nvPr>
            <p:ph idx="3" type="subTitle"/>
          </p:nvPr>
        </p:nvSpPr>
        <p:spPr>
          <a:xfrm>
            <a:off x="6057900" y="4495801"/>
            <a:ext cx="4876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1" name="Google Shape;151;p52"/>
          <p:cNvSpPr txBox="1"/>
          <p:nvPr>
            <p:ph idx="4" type="body"/>
          </p:nvPr>
        </p:nvSpPr>
        <p:spPr>
          <a:xfrm>
            <a:off x="2705100" y="409575"/>
            <a:ext cx="1219200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52" name="Google Shape;152;p52"/>
          <p:cNvSpPr txBox="1"/>
          <p:nvPr>
            <p:ph idx="5" type="body"/>
          </p:nvPr>
        </p:nvSpPr>
        <p:spPr>
          <a:xfrm>
            <a:off x="2705100" y="6076950"/>
            <a:ext cx="1219200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3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" name="Google Shape;155;p53"/>
          <p:cNvSpPr txBox="1"/>
          <p:nvPr>
            <p:ph type="title"/>
          </p:nvPr>
        </p:nvSpPr>
        <p:spPr>
          <a:xfrm>
            <a:off x="548640" y="990600"/>
            <a:ext cx="1080516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3"/>
          <p:cNvSpPr txBox="1"/>
          <p:nvPr>
            <p:ph idx="1" type="body"/>
          </p:nvPr>
        </p:nvSpPr>
        <p:spPr>
          <a:xfrm>
            <a:off x="548640" y="2667000"/>
            <a:ext cx="10288693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57" name="Google Shape;157;p53"/>
          <p:cNvSpPr/>
          <p:nvPr>
            <p:ph idx="2" type="pic"/>
          </p:nvPr>
        </p:nvSpPr>
        <p:spPr>
          <a:xfrm>
            <a:off x="0" y="0"/>
            <a:ext cx="8329286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58" name="Google Shape;158;p53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and Content">
  <p:cSld name="Title Subtitle and Conten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4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1" name="Google Shape;161;p54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4"/>
          <p:cNvSpPr txBox="1"/>
          <p:nvPr>
            <p:ph idx="1" type="body"/>
          </p:nvPr>
        </p:nvSpPr>
        <p:spPr>
          <a:xfrm>
            <a:off x="548640" y="2667000"/>
            <a:ext cx="10288693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63" name="Google Shape;163;p54"/>
          <p:cNvSpPr/>
          <p:nvPr>
            <p:ph idx="2" type="pic"/>
          </p:nvPr>
        </p:nvSpPr>
        <p:spPr>
          <a:xfrm>
            <a:off x="0" y="0"/>
            <a:ext cx="8329286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4" name="Google Shape;164;p54"/>
          <p:cNvSpPr txBox="1"/>
          <p:nvPr>
            <p:ph idx="3" type="body"/>
          </p:nvPr>
        </p:nvSpPr>
        <p:spPr>
          <a:xfrm>
            <a:off x="548640" y="1676400"/>
            <a:ext cx="10837333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65" name="Google Shape;165;p54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Emphasis-Subtitle and Content">
  <p:cSld name="Title Emphasis-Sub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7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37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" type="body"/>
          </p:nvPr>
        </p:nvSpPr>
        <p:spPr>
          <a:xfrm>
            <a:off x="548640" y="2667000"/>
            <a:ext cx="10288693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2" name="Google Shape;22;p37"/>
          <p:cNvSpPr/>
          <p:nvPr>
            <p:ph idx="2" type="pic"/>
          </p:nvPr>
        </p:nvSpPr>
        <p:spPr>
          <a:xfrm>
            <a:off x="0" y="0"/>
            <a:ext cx="8329286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3" name="Google Shape;23;p37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_Blue">
  <p:cSld name="TITLE ONLY_Blu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5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55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55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55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_sea green">
  <p:cSld name="TITLE ONLY_sea green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6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" name="Google Shape;173;p56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6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56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_Pink">
  <p:cSld name="TITLE ONLY_Pi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7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" name="Google Shape;178;p57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7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57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_Light Blue">
  <p:cSld name="TITLE ONLY_Light Blu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8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" name="Google Shape;183;p58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8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58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_Grey">
  <p:cSld name="TITLE ONLY_Gre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9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8" name="Google Shape;188;p59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9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59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65747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Content and Image">
  <p:cSld name="Title Subtitle Content and Image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0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" name="Google Shape;193;p60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60"/>
          <p:cNvSpPr txBox="1"/>
          <p:nvPr>
            <p:ph idx="1" type="body"/>
          </p:nvPr>
        </p:nvSpPr>
        <p:spPr>
          <a:xfrm>
            <a:off x="548641" y="2667000"/>
            <a:ext cx="5775960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95" name="Google Shape;195;p60"/>
          <p:cNvSpPr/>
          <p:nvPr>
            <p:ph idx="2" type="pic"/>
          </p:nvPr>
        </p:nvSpPr>
        <p:spPr>
          <a:xfrm>
            <a:off x="0" y="0"/>
            <a:ext cx="8329286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96" name="Google Shape;196;p60"/>
          <p:cNvSpPr txBox="1"/>
          <p:nvPr>
            <p:ph idx="3" type="body"/>
          </p:nvPr>
        </p:nvSpPr>
        <p:spPr>
          <a:xfrm>
            <a:off x="548640" y="1676400"/>
            <a:ext cx="10837333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97" name="Google Shape;197;p60"/>
          <p:cNvSpPr/>
          <p:nvPr>
            <p:ph idx="4" type="pic"/>
          </p:nvPr>
        </p:nvSpPr>
        <p:spPr>
          <a:xfrm>
            <a:off x="6629399" y="2667000"/>
            <a:ext cx="5013959" cy="3660775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60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Content and Image_Top shape bar">
  <p:cSld name="Title Subtitle Content and Image_Top shape bar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1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" name="Google Shape;201;p61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61"/>
          <p:cNvSpPr txBox="1"/>
          <p:nvPr>
            <p:ph idx="1" type="body"/>
          </p:nvPr>
        </p:nvSpPr>
        <p:spPr>
          <a:xfrm>
            <a:off x="548641" y="2667000"/>
            <a:ext cx="5775960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03" name="Google Shape;203;p61"/>
          <p:cNvSpPr txBox="1"/>
          <p:nvPr>
            <p:ph idx="2" type="body"/>
          </p:nvPr>
        </p:nvSpPr>
        <p:spPr>
          <a:xfrm>
            <a:off x="548640" y="1676400"/>
            <a:ext cx="10837333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04" name="Google Shape;204;p61"/>
          <p:cNvSpPr/>
          <p:nvPr>
            <p:ph idx="3" type="pic"/>
          </p:nvPr>
        </p:nvSpPr>
        <p:spPr>
          <a:xfrm>
            <a:off x="6629399" y="2667000"/>
            <a:ext cx="5013959" cy="3660775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61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Content and Image_Top shape white bar">
  <p:cSld name="Title Subtitle Content and Image_Top shape white bar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2"/>
          <p:cNvSpPr/>
          <p:nvPr>
            <p:ph idx="2" type="pic"/>
          </p:nvPr>
        </p:nvSpPr>
        <p:spPr>
          <a:xfrm>
            <a:off x="5334001" y="112976"/>
            <a:ext cx="6858000" cy="6745024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62"/>
          <p:cNvSpPr txBox="1"/>
          <p:nvPr>
            <p:ph idx="1" type="body"/>
          </p:nvPr>
        </p:nvSpPr>
        <p:spPr>
          <a:xfrm rot="5400000">
            <a:off x="5238089" y="208890"/>
            <a:ext cx="6745024" cy="6553200"/>
          </a:xfrm>
          <a:prstGeom prst="rect">
            <a:avLst/>
          </a:prstGeom>
          <a:gradFill>
            <a:gsLst>
              <a:gs pos="0">
                <a:schemeClr val="lt1"/>
              </a:gs>
              <a:gs pos="8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09" name="Google Shape;209;p62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" name="Google Shape;210;p62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62"/>
          <p:cNvSpPr txBox="1"/>
          <p:nvPr>
            <p:ph idx="3" type="body"/>
          </p:nvPr>
        </p:nvSpPr>
        <p:spPr>
          <a:xfrm>
            <a:off x="548641" y="2667000"/>
            <a:ext cx="5775960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12" name="Google Shape;212;p62"/>
          <p:cNvSpPr txBox="1"/>
          <p:nvPr>
            <p:ph idx="4" type="body"/>
          </p:nvPr>
        </p:nvSpPr>
        <p:spPr>
          <a:xfrm>
            <a:off x="548640" y="1676400"/>
            <a:ext cx="10837333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13" name="Google Shape;213;p62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Content and half horizontal Image_Top shape bar">
  <p:cSld name="Title Subtitle Content and half horizontal Image_Top shape bar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3"/>
          <p:cNvSpPr/>
          <p:nvPr>
            <p:ph idx="2" type="pic"/>
          </p:nvPr>
        </p:nvSpPr>
        <p:spPr>
          <a:xfrm>
            <a:off x="548641" y="2667001"/>
            <a:ext cx="11094718" cy="1757126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63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" name="Google Shape;217;p63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63"/>
          <p:cNvSpPr txBox="1"/>
          <p:nvPr>
            <p:ph idx="1" type="body"/>
          </p:nvPr>
        </p:nvSpPr>
        <p:spPr>
          <a:xfrm>
            <a:off x="548640" y="4709677"/>
            <a:ext cx="11094717" cy="15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19" name="Google Shape;219;p63"/>
          <p:cNvSpPr txBox="1"/>
          <p:nvPr>
            <p:ph idx="3" type="body"/>
          </p:nvPr>
        </p:nvSpPr>
        <p:spPr>
          <a:xfrm>
            <a:off x="548640" y="1676400"/>
            <a:ext cx="10837333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20" name="Google Shape;220;p63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Content and half Image_Top shape bar">
  <p:cSld name="Title Subtitle Content and half Image_Top shape bar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4"/>
          <p:cNvSpPr/>
          <p:nvPr>
            <p:ph idx="2" type="pic"/>
          </p:nvPr>
        </p:nvSpPr>
        <p:spPr>
          <a:xfrm>
            <a:off x="548641" y="2667001"/>
            <a:ext cx="5775959" cy="3543552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64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" name="Google Shape;224;p64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64"/>
          <p:cNvSpPr txBox="1"/>
          <p:nvPr>
            <p:ph idx="1" type="body"/>
          </p:nvPr>
        </p:nvSpPr>
        <p:spPr>
          <a:xfrm>
            <a:off x="6553200" y="2667001"/>
            <a:ext cx="5090157" cy="3543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26" name="Google Shape;226;p64"/>
          <p:cNvSpPr txBox="1"/>
          <p:nvPr>
            <p:ph idx="3" type="body"/>
          </p:nvPr>
        </p:nvSpPr>
        <p:spPr>
          <a:xfrm>
            <a:off x="548640" y="1676400"/>
            <a:ext cx="10837333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27" name="Google Shape;227;p64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Caption Content_Orange" showMasterSp="0">
  <p:cSld name="Image Caption Content_Orange">
    <p:bg>
      <p:bgPr>
        <a:solidFill>
          <a:schemeClr val="accen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/>
          <p:nvPr>
            <p:ph idx="2" type="pic"/>
          </p:nvPr>
        </p:nvSpPr>
        <p:spPr>
          <a:xfrm>
            <a:off x="0" y="0"/>
            <a:ext cx="8329286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rotWithShape="0" algn="l" dist="38100">
              <a:srgbClr val="000000">
                <a:alpha val="40000"/>
              </a:srgbClr>
            </a:outerShdw>
          </a:effectLst>
        </p:spPr>
      </p:sp>
      <p:sp>
        <p:nvSpPr>
          <p:cNvPr id="27" name="Google Shape;27;p38"/>
          <p:cNvSpPr txBox="1"/>
          <p:nvPr>
            <p:ph idx="1" type="body"/>
          </p:nvPr>
        </p:nvSpPr>
        <p:spPr>
          <a:xfrm>
            <a:off x="990600" y="609600"/>
            <a:ext cx="4648200" cy="624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8" name="Google Shape;28;p38"/>
          <p:cNvSpPr txBox="1"/>
          <p:nvPr>
            <p:ph type="ctrTitle"/>
          </p:nvPr>
        </p:nvSpPr>
        <p:spPr>
          <a:xfrm>
            <a:off x="1257300" y="3962400"/>
            <a:ext cx="4114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3" type="subTitle"/>
          </p:nvPr>
        </p:nvSpPr>
        <p:spPr>
          <a:xfrm>
            <a:off x="6057900" y="4114800"/>
            <a:ext cx="4876800" cy="1371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38"/>
          <p:cNvSpPr txBox="1"/>
          <p:nvPr>
            <p:ph idx="4" type="body"/>
          </p:nvPr>
        </p:nvSpPr>
        <p:spPr>
          <a:xfrm rot="-5400000">
            <a:off x="381000" y="4840091"/>
            <a:ext cx="1219200" cy="22581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5" type="body"/>
          </p:nvPr>
        </p:nvSpPr>
        <p:spPr>
          <a:xfrm rot="-5400000">
            <a:off x="5029200" y="4840092"/>
            <a:ext cx="1219200" cy="22581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Image Title Content and Top shape bar">
  <p:cSld name="Half Image Title Content and Top shape bar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5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" name="Google Shape;230;p65"/>
          <p:cNvSpPr txBox="1"/>
          <p:nvPr>
            <p:ph type="title"/>
          </p:nvPr>
        </p:nvSpPr>
        <p:spPr>
          <a:xfrm>
            <a:off x="548640" y="3735623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65"/>
          <p:cNvSpPr txBox="1"/>
          <p:nvPr>
            <p:ph idx="1" type="body"/>
          </p:nvPr>
        </p:nvSpPr>
        <p:spPr>
          <a:xfrm>
            <a:off x="548640" y="4617492"/>
            <a:ext cx="9890759" cy="1527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32" name="Google Shape;232;p65"/>
          <p:cNvSpPr/>
          <p:nvPr>
            <p:ph idx="2" type="pic"/>
          </p:nvPr>
        </p:nvSpPr>
        <p:spPr>
          <a:xfrm>
            <a:off x="0" y="112976"/>
            <a:ext cx="12191999" cy="3278423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65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Image Title Two column Content and Top shape bar">
  <p:cSld name="Half Image Title Two column Content and Top shape bar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6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" name="Google Shape;236;p66"/>
          <p:cNvSpPr txBox="1"/>
          <p:nvPr>
            <p:ph type="title"/>
          </p:nvPr>
        </p:nvSpPr>
        <p:spPr>
          <a:xfrm>
            <a:off x="548640" y="3735623"/>
            <a:ext cx="111099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66"/>
          <p:cNvSpPr txBox="1"/>
          <p:nvPr>
            <p:ph idx="1" type="body"/>
          </p:nvPr>
        </p:nvSpPr>
        <p:spPr>
          <a:xfrm>
            <a:off x="548641" y="4617492"/>
            <a:ext cx="5212080" cy="1527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38" name="Google Shape;238;p66"/>
          <p:cNvSpPr/>
          <p:nvPr>
            <p:ph idx="2" type="pic"/>
          </p:nvPr>
        </p:nvSpPr>
        <p:spPr>
          <a:xfrm>
            <a:off x="0" y="112976"/>
            <a:ext cx="12191999" cy="3278423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66"/>
          <p:cNvSpPr txBox="1"/>
          <p:nvPr>
            <p:ph idx="3" type="body"/>
          </p:nvPr>
        </p:nvSpPr>
        <p:spPr>
          <a:xfrm>
            <a:off x="6446520" y="4617492"/>
            <a:ext cx="5212080" cy="1527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40" name="Google Shape;240;p66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Image Multiple images Title Two column Content and Top shape bar">
  <p:cSld name="Half Image Multiple images Title Two column Content and Top shape bar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7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3" name="Google Shape;243;p67"/>
          <p:cNvSpPr txBox="1"/>
          <p:nvPr>
            <p:ph type="title"/>
          </p:nvPr>
        </p:nvSpPr>
        <p:spPr>
          <a:xfrm>
            <a:off x="7315200" y="4176259"/>
            <a:ext cx="4343400" cy="1968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67"/>
          <p:cNvSpPr/>
          <p:nvPr>
            <p:ph idx="2" type="pic"/>
          </p:nvPr>
        </p:nvSpPr>
        <p:spPr>
          <a:xfrm>
            <a:off x="0" y="112976"/>
            <a:ext cx="12191999" cy="3278423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67"/>
          <p:cNvSpPr/>
          <p:nvPr>
            <p:ph idx="3" type="pic"/>
          </p:nvPr>
        </p:nvSpPr>
        <p:spPr>
          <a:xfrm>
            <a:off x="542834" y="1066801"/>
            <a:ext cx="3505199" cy="507773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246" name="Google Shape;246;p67"/>
          <p:cNvSpPr/>
          <p:nvPr>
            <p:ph idx="4" type="pic"/>
          </p:nvPr>
        </p:nvSpPr>
        <p:spPr>
          <a:xfrm>
            <a:off x="4191000" y="4343400"/>
            <a:ext cx="2743200" cy="180113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247" name="Google Shape;247;p67"/>
          <p:cNvSpPr/>
          <p:nvPr>
            <p:ph idx="5" type="pic"/>
          </p:nvPr>
        </p:nvSpPr>
        <p:spPr>
          <a:xfrm>
            <a:off x="4191000" y="1066801"/>
            <a:ext cx="2743200" cy="312602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248" name="Google Shape;248;p67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with Top bar">
  <p:cSld name="Full Image with Top bar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8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1" name="Google Shape;251;p68"/>
          <p:cNvSpPr/>
          <p:nvPr>
            <p:ph idx="2" type="pic"/>
          </p:nvPr>
        </p:nvSpPr>
        <p:spPr>
          <a:xfrm>
            <a:off x="0" y="112976"/>
            <a:ext cx="12191999" cy="6745024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68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3" name="Google Shape;253;p68"/>
          <p:cNvSpPr txBox="1"/>
          <p:nvPr>
            <p:ph type="title"/>
          </p:nvPr>
        </p:nvSpPr>
        <p:spPr>
          <a:xfrm>
            <a:off x="548640" y="548640"/>
            <a:ext cx="11106150" cy="518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">
  <p:cSld name="Full Image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9"/>
          <p:cNvSpPr/>
          <p:nvPr>
            <p:ph idx="2" type="pic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69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7" name="Google Shape;257;p69"/>
          <p:cNvSpPr txBox="1"/>
          <p:nvPr>
            <p:ph type="title"/>
          </p:nvPr>
        </p:nvSpPr>
        <p:spPr>
          <a:xfrm>
            <a:off x="548640" y="548640"/>
            <a:ext cx="11106150" cy="518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 Image">
  <p:cSld name="1_Full Image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0"/>
          <p:cNvSpPr/>
          <p:nvPr>
            <p:ph idx="2" type="pic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70"/>
          <p:cNvSpPr txBox="1"/>
          <p:nvPr>
            <p:ph idx="1" type="body"/>
          </p:nvPr>
        </p:nvSpPr>
        <p:spPr>
          <a:xfrm>
            <a:off x="7261801" y="1189969"/>
            <a:ext cx="4389542" cy="4677431"/>
          </a:xfrm>
          <a:prstGeom prst="rect">
            <a:avLst/>
          </a:prstGeom>
          <a:solidFill>
            <a:schemeClr val="lt1">
              <a:alpha val="87843"/>
            </a:schemeClr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61" name="Google Shape;261;p70"/>
          <p:cNvSpPr txBox="1"/>
          <p:nvPr>
            <p:ph idx="3" type="body"/>
          </p:nvPr>
        </p:nvSpPr>
        <p:spPr>
          <a:xfrm>
            <a:off x="7612321" y="1494770"/>
            <a:ext cx="3688080" cy="3915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62" name="Google Shape;262;p70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3" name="Google Shape;263;p70"/>
          <p:cNvSpPr txBox="1"/>
          <p:nvPr>
            <p:ph type="title"/>
          </p:nvPr>
        </p:nvSpPr>
        <p:spPr>
          <a:xfrm>
            <a:off x="548640" y="548640"/>
            <a:ext cx="11106150" cy="641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Full Image">
  <p:cSld name="2_Full Image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1"/>
          <p:cNvSpPr/>
          <p:nvPr>
            <p:ph idx="2" type="pic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71"/>
          <p:cNvSpPr txBox="1"/>
          <p:nvPr>
            <p:ph idx="1" type="body"/>
          </p:nvPr>
        </p:nvSpPr>
        <p:spPr>
          <a:xfrm>
            <a:off x="552269" y="1189969"/>
            <a:ext cx="4389542" cy="4677431"/>
          </a:xfrm>
          <a:prstGeom prst="rect">
            <a:avLst/>
          </a:prstGeom>
          <a:solidFill>
            <a:schemeClr val="accent2">
              <a:alpha val="87843"/>
            </a:schemeClr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67" name="Google Shape;267;p71"/>
          <p:cNvSpPr txBox="1"/>
          <p:nvPr>
            <p:ph idx="3" type="body"/>
          </p:nvPr>
        </p:nvSpPr>
        <p:spPr>
          <a:xfrm>
            <a:off x="902789" y="1494770"/>
            <a:ext cx="3688080" cy="3915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68" name="Google Shape;268;p71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71"/>
          <p:cNvSpPr txBox="1"/>
          <p:nvPr>
            <p:ph type="title"/>
          </p:nvPr>
        </p:nvSpPr>
        <p:spPr>
          <a:xfrm>
            <a:off x="548640" y="548640"/>
            <a:ext cx="11106150" cy="441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ubtitle Content and half Image_Top shape bar">
  <p:cSld name="1_Title Subtitle Content and half Image_Top shape bar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2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2" name="Google Shape;272;p72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72"/>
          <p:cNvSpPr txBox="1"/>
          <p:nvPr>
            <p:ph idx="1" type="body"/>
          </p:nvPr>
        </p:nvSpPr>
        <p:spPr>
          <a:xfrm>
            <a:off x="548640" y="4021648"/>
            <a:ext cx="5090157" cy="1884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74" name="Google Shape;274;p72"/>
          <p:cNvSpPr txBox="1"/>
          <p:nvPr>
            <p:ph idx="2" type="body"/>
          </p:nvPr>
        </p:nvSpPr>
        <p:spPr>
          <a:xfrm>
            <a:off x="548640" y="3429000"/>
            <a:ext cx="5090157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75" name="Google Shape;275;p72"/>
          <p:cNvSpPr txBox="1"/>
          <p:nvPr>
            <p:ph idx="3" type="body"/>
          </p:nvPr>
        </p:nvSpPr>
        <p:spPr>
          <a:xfrm>
            <a:off x="6527803" y="4021648"/>
            <a:ext cx="5090157" cy="1884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76" name="Google Shape;276;p72"/>
          <p:cNvSpPr txBox="1"/>
          <p:nvPr>
            <p:ph idx="4" type="body"/>
          </p:nvPr>
        </p:nvSpPr>
        <p:spPr>
          <a:xfrm>
            <a:off x="6527803" y="3429000"/>
            <a:ext cx="5090157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77" name="Google Shape;277;p72"/>
          <p:cNvSpPr/>
          <p:nvPr>
            <p:ph idx="5" type="pic"/>
          </p:nvPr>
        </p:nvSpPr>
        <p:spPr>
          <a:xfrm>
            <a:off x="548944" y="2423061"/>
            <a:ext cx="711197" cy="723544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p72"/>
          <p:cNvSpPr/>
          <p:nvPr>
            <p:ph idx="6" type="pic"/>
          </p:nvPr>
        </p:nvSpPr>
        <p:spPr>
          <a:xfrm>
            <a:off x="6527803" y="2423061"/>
            <a:ext cx="711197" cy="723544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72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ubtitle Content and half Image_Top shape bar">
  <p:cSld name="2_Title Subtitle Content and half Image_Top shape bar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3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2" name="Google Shape;282;p73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73"/>
          <p:cNvSpPr txBox="1"/>
          <p:nvPr>
            <p:ph idx="1" type="body"/>
          </p:nvPr>
        </p:nvSpPr>
        <p:spPr>
          <a:xfrm>
            <a:off x="548640" y="4021648"/>
            <a:ext cx="3474720" cy="1884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84" name="Google Shape;284;p73"/>
          <p:cNvSpPr txBox="1"/>
          <p:nvPr>
            <p:ph idx="2" type="body"/>
          </p:nvPr>
        </p:nvSpPr>
        <p:spPr>
          <a:xfrm>
            <a:off x="548640" y="3429000"/>
            <a:ext cx="347472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85" name="Google Shape;285;p73"/>
          <p:cNvSpPr txBox="1"/>
          <p:nvPr>
            <p:ph idx="3" type="body"/>
          </p:nvPr>
        </p:nvSpPr>
        <p:spPr>
          <a:xfrm>
            <a:off x="4358640" y="4021648"/>
            <a:ext cx="3474720" cy="1884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86" name="Google Shape;286;p73"/>
          <p:cNvSpPr txBox="1"/>
          <p:nvPr>
            <p:ph idx="4" type="body"/>
          </p:nvPr>
        </p:nvSpPr>
        <p:spPr>
          <a:xfrm>
            <a:off x="4358640" y="3429000"/>
            <a:ext cx="347472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87" name="Google Shape;287;p73"/>
          <p:cNvSpPr/>
          <p:nvPr>
            <p:ph idx="5" type="pic"/>
          </p:nvPr>
        </p:nvSpPr>
        <p:spPr>
          <a:xfrm>
            <a:off x="548944" y="2423061"/>
            <a:ext cx="711197" cy="723544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73"/>
          <p:cNvSpPr/>
          <p:nvPr>
            <p:ph idx="6" type="pic"/>
          </p:nvPr>
        </p:nvSpPr>
        <p:spPr>
          <a:xfrm>
            <a:off x="4358640" y="2423061"/>
            <a:ext cx="711197" cy="723544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73"/>
          <p:cNvSpPr txBox="1"/>
          <p:nvPr>
            <p:ph idx="7" type="body"/>
          </p:nvPr>
        </p:nvSpPr>
        <p:spPr>
          <a:xfrm>
            <a:off x="8168640" y="4021648"/>
            <a:ext cx="3474720" cy="1884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90" name="Google Shape;290;p73"/>
          <p:cNvSpPr txBox="1"/>
          <p:nvPr>
            <p:ph idx="8" type="body"/>
          </p:nvPr>
        </p:nvSpPr>
        <p:spPr>
          <a:xfrm>
            <a:off x="8168640" y="3429000"/>
            <a:ext cx="347472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91" name="Google Shape;291;p73"/>
          <p:cNvSpPr/>
          <p:nvPr>
            <p:ph idx="9" type="pic"/>
          </p:nvPr>
        </p:nvSpPr>
        <p:spPr>
          <a:xfrm>
            <a:off x="8168336" y="2423061"/>
            <a:ext cx="711197" cy="723544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73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con Content 2 rows">
  <p:cSld name="Title Icon Content 2 rows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4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5" name="Google Shape;295;p74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74"/>
          <p:cNvSpPr txBox="1"/>
          <p:nvPr>
            <p:ph idx="1" type="body"/>
          </p:nvPr>
        </p:nvSpPr>
        <p:spPr>
          <a:xfrm>
            <a:off x="5562600" y="2438400"/>
            <a:ext cx="5901458" cy="975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97" name="Google Shape;297;p74"/>
          <p:cNvSpPr txBox="1"/>
          <p:nvPr>
            <p:ph idx="2" type="body"/>
          </p:nvPr>
        </p:nvSpPr>
        <p:spPr>
          <a:xfrm>
            <a:off x="1524000" y="2713664"/>
            <a:ext cx="347472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298" name="Google Shape;298;p74"/>
          <p:cNvSpPr/>
          <p:nvPr>
            <p:ph idx="3" type="pic"/>
          </p:nvPr>
        </p:nvSpPr>
        <p:spPr>
          <a:xfrm>
            <a:off x="548944" y="2564258"/>
            <a:ext cx="711197" cy="723544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74"/>
          <p:cNvSpPr txBox="1"/>
          <p:nvPr>
            <p:ph idx="4" type="body"/>
          </p:nvPr>
        </p:nvSpPr>
        <p:spPr>
          <a:xfrm>
            <a:off x="5562600" y="4391622"/>
            <a:ext cx="5901458" cy="975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00" name="Google Shape;300;p74"/>
          <p:cNvSpPr txBox="1"/>
          <p:nvPr>
            <p:ph idx="5" type="body"/>
          </p:nvPr>
        </p:nvSpPr>
        <p:spPr>
          <a:xfrm>
            <a:off x="1524000" y="4666886"/>
            <a:ext cx="347472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01" name="Google Shape;301;p74"/>
          <p:cNvSpPr/>
          <p:nvPr>
            <p:ph idx="6" type="pic"/>
          </p:nvPr>
        </p:nvSpPr>
        <p:spPr>
          <a:xfrm>
            <a:off x="548944" y="4517480"/>
            <a:ext cx="711197" cy="723544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74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gue">
  <p:cSld name="Segu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4" name="Google Shape;34;p39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con Content 3 rows">
  <p:cSld name="Title Icon Content 3 rows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5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" name="Google Shape;305;p75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75"/>
          <p:cNvSpPr txBox="1"/>
          <p:nvPr>
            <p:ph idx="1" type="body"/>
          </p:nvPr>
        </p:nvSpPr>
        <p:spPr>
          <a:xfrm>
            <a:off x="5562600" y="2423061"/>
            <a:ext cx="5901458" cy="1005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07" name="Google Shape;307;p75"/>
          <p:cNvSpPr txBox="1"/>
          <p:nvPr>
            <p:ph idx="2" type="body"/>
          </p:nvPr>
        </p:nvSpPr>
        <p:spPr>
          <a:xfrm>
            <a:off x="1524000" y="2713664"/>
            <a:ext cx="381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08" name="Google Shape;308;p75"/>
          <p:cNvSpPr/>
          <p:nvPr>
            <p:ph idx="3" type="pic"/>
          </p:nvPr>
        </p:nvSpPr>
        <p:spPr>
          <a:xfrm>
            <a:off x="548944" y="2564258"/>
            <a:ext cx="711197" cy="723544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75"/>
          <p:cNvSpPr txBox="1"/>
          <p:nvPr>
            <p:ph idx="4" type="body"/>
          </p:nvPr>
        </p:nvSpPr>
        <p:spPr>
          <a:xfrm>
            <a:off x="5562600" y="3556396"/>
            <a:ext cx="5901458" cy="1005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10" name="Google Shape;310;p75"/>
          <p:cNvSpPr txBox="1"/>
          <p:nvPr>
            <p:ph idx="5" type="body"/>
          </p:nvPr>
        </p:nvSpPr>
        <p:spPr>
          <a:xfrm>
            <a:off x="1524000" y="3846999"/>
            <a:ext cx="381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11" name="Google Shape;311;p75"/>
          <p:cNvSpPr/>
          <p:nvPr>
            <p:ph idx="6" type="pic"/>
          </p:nvPr>
        </p:nvSpPr>
        <p:spPr>
          <a:xfrm>
            <a:off x="548944" y="3697593"/>
            <a:ext cx="711197" cy="723544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75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3" name="Google Shape;313;p75"/>
          <p:cNvSpPr txBox="1"/>
          <p:nvPr>
            <p:ph idx="7" type="body"/>
          </p:nvPr>
        </p:nvSpPr>
        <p:spPr>
          <a:xfrm>
            <a:off x="5562600" y="4689732"/>
            <a:ext cx="5901458" cy="1005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14" name="Google Shape;314;p75"/>
          <p:cNvSpPr txBox="1"/>
          <p:nvPr>
            <p:ph idx="8" type="body"/>
          </p:nvPr>
        </p:nvSpPr>
        <p:spPr>
          <a:xfrm>
            <a:off x="1524000" y="4980335"/>
            <a:ext cx="38100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15" name="Google Shape;315;p75"/>
          <p:cNvSpPr/>
          <p:nvPr>
            <p:ph idx="9" type="pic"/>
          </p:nvPr>
        </p:nvSpPr>
        <p:spPr>
          <a:xfrm>
            <a:off x="548944" y="4830929"/>
            <a:ext cx="711197" cy="72354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ide patch Icon Content 3 rows">
  <p:cSld name="Title Side patch Icon Content 3 row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6"/>
          <p:cNvSpPr/>
          <p:nvPr/>
        </p:nvSpPr>
        <p:spPr>
          <a:xfrm>
            <a:off x="-1" y="0"/>
            <a:ext cx="8329286" cy="6858000"/>
          </a:xfrm>
          <a:custGeom>
            <a:rect b="b" l="l" r="r" t="t"/>
            <a:pathLst>
              <a:path extrusionOk="0" h="6858000" w="8329286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" name="Google Shape;318;p76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" name="Google Shape;319;p76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76"/>
          <p:cNvSpPr txBox="1"/>
          <p:nvPr>
            <p:ph idx="1" type="body"/>
          </p:nvPr>
        </p:nvSpPr>
        <p:spPr>
          <a:xfrm>
            <a:off x="7151214" y="2035302"/>
            <a:ext cx="4312844" cy="914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21" name="Google Shape;321;p76"/>
          <p:cNvSpPr txBox="1"/>
          <p:nvPr>
            <p:ph idx="2" type="body"/>
          </p:nvPr>
        </p:nvSpPr>
        <p:spPr>
          <a:xfrm>
            <a:off x="624840" y="2280181"/>
            <a:ext cx="493776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22" name="Google Shape;322;p76"/>
          <p:cNvSpPr/>
          <p:nvPr>
            <p:ph idx="3" type="pic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23" name="Google Shape;323;p76"/>
          <p:cNvSpPr txBox="1"/>
          <p:nvPr>
            <p:ph idx="4" type="body"/>
          </p:nvPr>
        </p:nvSpPr>
        <p:spPr>
          <a:xfrm>
            <a:off x="6071132" y="3576256"/>
            <a:ext cx="5392925" cy="914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24" name="Google Shape;324;p76"/>
          <p:cNvSpPr txBox="1"/>
          <p:nvPr>
            <p:ph idx="5" type="body"/>
          </p:nvPr>
        </p:nvSpPr>
        <p:spPr>
          <a:xfrm>
            <a:off x="548640" y="3846999"/>
            <a:ext cx="402336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5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25" name="Google Shape;325;p76"/>
          <p:cNvSpPr/>
          <p:nvPr>
            <p:ph idx="6" type="pic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26" name="Google Shape;326;p76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7" name="Google Shape;327;p76"/>
          <p:cNvSpPr txBox="1"/>
          <p:nvPr>
            <p:ph idx="7" type="body"/>
          </p:nvPr>
        </p:nvSpPr>
        <p:spPr>
          <a:xfrm>
            <a:off x="4949699" y="5117210"/>
            <a:ext cx="6514359" cy="914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28" name="Google Shape;328;p76"/>
          <p:cNvSpPr txBox="1"/>
          <p:nvPr>
            <p:ph idx="8" type="body"/>
          </p:nvPr>
        </p:nvSpPr>
        <p:spPr>
          <a:xfrm>
            <a:off x="548641" y="5362089"/>
            <a:ext cx="295656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29" name="Google Shape;329;p76"/>
          <p:cNvSpPr/>
          <p:nvPr>
            <p:ph idx="9" type="pic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30" name="Google Shape;330;p76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ide patch Title Only">
  <p:cSld name="Title Side patch Title Only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7"/>
          <p:cNvSpPr/>
          <p:nvPr/>
        </p:nvSpPr>
        <p:spPr>
          <a:xfrm>
            <a:off x="-1" y="0"/>
            <a:ext cx="8329286" cy="6858000"/>
          </a:xfrm>
          <a:custGeom>
            <a:rect b="b" l="l" r="r" t="t"/>
            <a:pathLst>
              <a:path extrusionOk="0" h="6858000" w="8329286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3" name="Google Shape;333;p77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" name="Google Shape;334;p77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77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6" name="Google Shape;336;p77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37" name="Google Shape;337;p77"/>
          <p:cNvCxnSpPr/>
          <p:nvPr/>
        </p:nvCxnSpPr>
        <p:spPr>
          <a:xfrm>
            <a:off x="2018097" y="5181600"/>
            <a:ext cx="688207" cy="0"/>
          </a:xfrm>
          <a:prstGeom prst="straightConnector1">
            <a:avLst/>
          </a:prstGeom>
          <a:noFill/>
          <a:ln cap="rnd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77"/>
          <p:cNvCxnSpPr/>
          <p:nvPr/>
        </p:nvCxnSpPr>
        <p:spPr>
          <a:xfrm>
            <a:off x="5751896" y="5181600"/>
            <a:ext cx="688207" cy="0"/>
          </a:xfrm>
          <a:prstGeom prst="straightConnector1">
            <a:avLst/>
          </a:prstGeom>
          <a:noFill/>
          <a:ln cap="rnd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" name="Google Shape;339;p77"/>
          <p:cNvCxnSpPr/>
          <p:nvPr/>
        </p:nvCxnSpPr>
        <p:spPr>
          <a:xfrm>
            <a:off x="9485696" y="5181600"/>
            <a:ext cx="688207" cy="0"/>
          </a:xfrm>
          <a:prstGeom prst="straightConnector1">
            <a:avLst/>
          </a:prstGeom>
          <a:noFill/>
          <a:ln cap="rnd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0" name="Google Shape;340;p77"/>
          <p:cNvSpPr/>
          <p:nvPr>
            <p:ph idx="2" type="pic"/>
          </p:nvPr>
        </p:nvSpPr>
        <p:spPr>
          <a:xfrm>
            <a:off x="533401" y="2057401"/>
            <a:ext cx="3657599" cy="27628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41" name="Google Shape;341;p77"/>
          <p:cNvSpPr/>
          <p:nvPr>
            <p:ph idx="3" type="pic"/>
          </p:nvPr>
        </p:nvSpPr>
        <p:spPr>
          <a:xfrm>
            <a:off x="4267200" y="2057401"/>
            <a:ext cx="3657599" cy="27628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42" name="Google Shape;342;p77"/>
          <p:cNvSpPr/>
          <p:nvPr>
            <p:ph idx="4" type="pic"/>
          </p:nvPr>
        </p:nvSpPr>
        <p:spPr>
          <a:xfrm>
            <a:off x="8001000" y="2057401"/>
            <a:ext cx="3657599" cy="27628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43" name="Google Shape;343;p77"/>
          <p:cNvSpPr txBox="1"/>
          <p:nvPr>
            <p:ph idx="1" type="body"/>
          </p:nvPr>
        </p:nvSpPr>
        <p:spPr>
          <a:xfrm>
            <a:off x="548640" y="5542992"/>
            <a:ext cx="3642359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44" name="Google Shape;344;p77"/>
          <p:cNvSpPr txBox="1"/>
          <p:nvPr>
            <p:ph idx="5" type="body"/>
          </p:nvPr>
        </p:nvSpPr>
        <p:spPr>
          <a:xfrm>
            <a:off x="4267200" y="5542992"/>
            <a:ext cx="3642359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45" name="Google Shape;345;p77"/>
          <p:cNvSpPr txBox="1"/>
          <p:nvPr>
            <p:ph idx="6" type="body"/>
          </p:nvPr>
        </p:nvSpPr>
        <p:spPr>
          <a:xfrm>
            <a:off x="8001000" y="5542992"/>
            <a:ext cx="3642359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_Org Chart">
  <p:cSld name="TITLE ONLY_Org Char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8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8" name="Google Shape;348;p78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78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0" name="Google Shape;350;p78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1" name="Google Shape;351;p78"/>
          <p:cNvSpPr/>
          <p:nvPr>
            <p:ph idx="2" type="pic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52" name="Google Shape;352;p78"/>
          <p:cNvSpPr txBox="1"/>
          <p:nvPr>
            <p:ph idx="1" type="body"/>
          </p:nvPr>
        </p:nvSpPr>
        <p:spPr>
          <a:xfrm>
            <a:off x="5788864" y="2618469"/>
            <a:ext cx="3108959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53" name="Google Shape;353;p78"/>
          <p:cNvSpPr txBox="1"/>
          <p:nvPr>
            <p:ph idx="3" type="body"/>
          </p:nvPr>
        </p:nvSpPr>
        <p:spPr>
          <a:xfrm>
            <a:off x="5788864" y="2999470"/>
            <a:ext cx="3108959" cy="323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cxnSp>
        <p:nvCxnSpPr>
          <p:cNvPr id="354" name="Google Shape;354;p78"/>
          <p:cNvCxnSpPr/>
          <p:nvPr/>
        </p:nvCxnSpPr>
        <p:spPr>
          <a:xfrm rot="10800000">
            <a:off x="6146423" y="665228"/>
            <a:ext cx="0" cy="740664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5" name="Google Shape;355;p78"/>
          <p:cNvSpPr/>
          <p:nvPr>
            <p:ph idx="4" type="pic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56" name="Google Shape;356;p78"/>
          <p:cNvSpPr txBox="1"/>
          <p:nvPr>
            <p:ph idx="5" type="body"/>
          </p:nvPr>
        </p:nvSpPr>
        <p:spPr>
          <a:xfrm>
            <a:off x="1520494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57" name="Google Shape;357;p78"/>
          <p:cNvSpPr txBox="1"/>
          <p:nvPr>
            <p:ph idx="6" type="body"/>
          </p:nvPr>
        </p:nvSpPr>
        <p:spPr>
          <a:xfrm>
            <a:off x="1520494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58" name="Google Shape;358;p78"/>
          <p:cNvSpPr/>
          <p:nvPr>
            <p:ph idx="7" type="pic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59" name="Google Shape;359;p78"/>
          <p:cNvSpPr txBox="1"/>
          <p:nvPr>
            <p:ph idx="8" type="body"/>
          </p:nvPr>
        </p:nvSpPr>
        <p:spPr>
          <a:xfrm>
            <a:off x="3349294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60" name="Google Shape;360;p78"/>
          <p:cNvSpPr txBox="1"/>
          <p:nvPr>
            <p:ph idx="9" type="body"/>
          </p:nvPr>
        </p:nvSpPr>
        <p:spPr>
          <a:xfrm>
            <a:off x="3349294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61" name="Google Shape;361;p78"/>
          <p:cNvSpPr/>
          <p:nvPr>
            <p:ph idx="13" type="pic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62" name="Google Shape;362;p78"/>
          <p:cNvSpPr txBox="1"/>
          <p:nvPr>
            <p:ph idx="14" type="body"/>
          </p:nvPr>
        </p:nvSpPr>
        <p:spPr>
          <a:xfrm>
            <a:off x="5159044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63" name="Google Shape;363;p78"/>
          <p:cNvSpPr txBox="1"/>
          <p:nvPr>
            <p:ph idx="15" type="body"/>
          </p:nvPr>
        </p:nvSpPr>
        <p:spPr>
          <a:xfrm>
            <a:off x="5159044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64" name="Google Shape;364;p78"/>
          <p:cNvSpPr/>
          <p:nvPr>
            <p:ph idx="16" type="pic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65" name="Google Shape;365;p78"/>
          <p:cNvSpPr txBox="1"/>
          <p:nvPr>
            <p:ph idx="17" type="body"/>
          </p:nvPr>
        </p:nvSpPr>
        <p:spPr>
          <a:xfrm>
            <a:off x="6968794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66" name="Google Shape;366;p78"/>
          <p:cNvSpPr txBox="1"/>
          <p:nvPr>
            <p:ph idx="18" type="body"/>
          </p:nvPr>
        </p:nvSpPr>
        <p:spPr>
          <a:xfrm>
            <a:off x="6968794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67" name="Google Shape;367;p78"/>
          <p:cNvSpPr/>
          <p:nvPr>
            <p:ph idx="19" type="pic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68" name="Google Shape;368;p78"/>
          <p:cNvSpPr txBox="1"/>
          <p:nvPr>
            <p:ph idx="20" type="body"/>
          </p:nvPr>
        </p:nvSpPr>
        <p:spPr>
          <a:xfrm>
            <a:off x="8775905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69" name="Google Shape;369;p78"/>
          <p:cNvSpPr txBox="1"/>
          <p:nvPr>
            <p:ph idx="21" type="body"/>
          </p:nvPr>
        </p:nvSpPr>
        <p:spPr>
          <a:xfrm>
            <a:off x="8775905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_Org Chart 6">
  <p:cSld name="TITLE ONLY_Org Chart 6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9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2" name="Google Shape;372;p79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79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4" name="Google Shape;374;p79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5" name="Google Shape;375;p79"/>
          <p:cNvSpPr/>
          <p:nvPr>
            <p:ph idx="2" type="pic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76" name="Google Shape;376;p79"/>
          <p:cNvSpPr txBox="1"/>
          <p:nvPr>
            <p:ph idx="1" type="body"/>
          </p:nvPr>
        </p:nvSpPr>
        <p:spPr>
          <a:xfrm>
            <a:off x="5425441" y="2618469"/>
            <a:ext cx="3108959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77" name="Google Shape;377;p79"/>
          <p:cNvSpPr txBox="1"/>
          <p:nvPr>
            <p:ph idx="3" type="body"/>
          </p:nvPr>
        </p:nvSpPr>
        <p:spPr>
          <a:xfrm>
            <a:off x="5425441" y="2999470"/>
            <a:ext cx="3108959" cy="323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cxnSp>
        <p:nvCxnSpPr>
          <p:cNvPr id="378" name="Google Shape;378;p79"/>
          <p:cNvCxnSpPr/>
          <p:nvPr/>
        </p:nvCxnSpPr>
        <p:spPr>
          <a:xfrm rot="10800000">
            <a:off x="6165169" y="-112012"/>
            <a:ext cx="0" cy="896112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9" name="Google Shape;379;p79"/>
          <p:cNvSpPr/>
          <p:nvPr>
            <p:ph idx="4" type="pic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80" name="Google Shape;380;p79"/>
          <p:cNvSpPr txBox="1"/>
          <p:nvPr>
            <p:ph idx="5" type="body"/>
          </p:nvPr>
        </p:nvSpPr>
        <p:spPr>
          <a:xfrm>
            <a:off x="762000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81" name="Google Shape;381;p79"/>
          <p:cNvSpPr txBox="1"/>
          <p:nvPr>
            <p:ph idx="6" type="body"/>
          </p:nvPr>
        </p:nvSpPr>
        <p:spPr>
          <a:xfrm>
            <a:off x="762000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82" name="Google Shape;382;p79"/>
          <p:cNvSpPr/>
          <p:nvPr>
            <p:ph idx="7" type="pic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83" name="Google Shape;383;p79"/>
          <p:cNvSpPr txBox="1"/>
          <p:nvPr>
            <p:ph idx="8" type="body"/>
          </p:nvPr>
        </p:nvSpPr>
        <p:spPr>
          <a:xfrm>
            <a:off x="2590800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84" name="Google Shape;384;p79"/>
          <p:cNvSpPr txBox="1"/>
          <p:nvPr>
            <p:ph idx="9" type="body"/>
          </p:nvPr>
        </p:nvSpPr>
        <p:spPr>
          <a:xfrm>
            <a:off x="2590800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85" name="Google Shape;385;p79"/>
          <p:cNvSpPr/>
          <p:nvPr>
            <p:ph idx="13" type="pic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86" name="Google Shape;386;p79"/>
          <p:cNvSpPr txBox="1"/>
          <p:nvPr>
            <p:ph idx="14" type="body"/>
          </p:nvPr>
        </p:nvSpPr>
        <p:spPr>
          <a:xfrm>
            <a:off x="4400550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87" name="Google Shape;387;p79"/>
          <p:cNvSpPr txBox="1"/>
          <p:nvPr>
            <p:ph idx="15" type="body"/>
          </p:nvPr>
        </p:nvSpPr>
        <p:spPr>
          <a:xfrm>
            <a:off x="4400550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88" name="Google Shape;388;p79"/>
          <p:cNvSpPr/>
          <p:nvPr>
            <p:ph idx="16" type="pic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89" name="Google Shape;389;p79"/>
          <p:cNvSpPr txBox="1"/>
          <p:nvPr>
            <p:ph idx="17" type="body"/>
          </p:nvPr>
        </p:nvSpPr>
        <p:spPr>
          <a:xfrm>
            <a:off x="6210300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90" name="Google Shape;390;p79"/>
          <p:cNvSpPr txBox="1"/>
          <p:nvPr>
            <p:ph idx="18" type="body"/>
          </p:nvPr>
        </p:nvSpPr>
        <p:spPr>
          <a:xfrm>
            <a:off x="6210300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91" name="Google Shape;391;p79"/>
          <p:cNvSpPr/>
          <p:nvPr>
            <p:ph idx="19" type="pic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92" name="Google Shape;392;p79"/>
          <p:cNvSpPr txBox="1"/>
          <p:nvPr>
            <p:ph idx="20" type="body"/>
          </p:nvPr>
        </p:nvSpPr>
        <p:spPr>
          <a:xfrm>
            <a:off x="8017411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93" name="Google Shape;393;p79"/>
          <p:cNvSpPr txBox="1"/>
          <p:nvPr>
            <p:ph idx="21" type="body"/>
          </p:nvPr>
        </p:nvSpPr>
        <p:spPr>
          <a:xfrm>
            <a:off x="8017411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94" name="Google Shape;394;p79"/>
          <p:cNvSpPr/>
          <p:nvPr>
            <p:ph idx="22" type="pic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395" name="Google Shape;395;p79"/>
          <p:cNvSpPr txBox="1"/>
          <p:nvPr>
            <p:ph idx="23" type="body"/>
          </p:nvPr>
        </p:nvSpPr>
        <p:spPr>
          <a:xfrm>
            <a:off x="9824522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96" name="Google Shape;396;p79"/>
          <p:cNvSpPr txBox="1"/>
          <p:nvPr>
            <p:ph idx="24" type="body"/>
          </p:nvPr>
        </p:nvSpPr>
        <p:spPr>
          <a:xfrm>
            <a:off x="9824522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_Org Chart 12">
  <p:cSld name="TITLE ONLY_Org Chart 12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0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9" name="Google Shape;399;p80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80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1" name="Google Shape;401;p80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" name="Google Shape;402;p80"/>
          <p:cNvSpPr/>
          <p:nvPr>
            <p:ph idx="2" type="pic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403" name="Google Shape;403;p80"/>
          <p:cNvSpPr txBox="1"/>
          <p:nvPr>
            <p:ph idx="1" type="body"/>
          </p:nvPr>
        </p:nvSpPr>
        <p:spPr>
          <a:xfrm>
            <a:off x="5601136" y="2288331"/>
            <a:ext cx="3108959" cy="290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04" name="Google Shape;404;p80"/>
          <p:cNvSpPr txBox="1"/>
          <p:nvPr>
            <p:ph idx="3" type="body"/>
          </p:nvPr>
        </p:nvSpPr>
        <p:spPr>
          <a:xfrm>
            <a:off x="5601136" y="2566041"/>
            <a:ext cx="3108959" cy="221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cxnSp>
        <p:nvCxnSpPr>
          <p:cNvPr id="405" name="Google Shape;405;p80"/>
          <p:cNvCxnSpPr/>
          <p:nvPr/>
        </p:nvCxnSpPr>
        <p:spPr>
          <a:xfrm rot="10800000">
            <a:off x="6165169" y="-670561"/>
            <a:ext cx="0" cy="896112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6" name="Google Shape;406;p80"/>
          <p:cNvSpPr/>
          <p:nvPr>
            <p:ph idx="4" type="pic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407" name="Google Shape;407;p80"/>
          <p:cNvSpPr txBox="1"/>
          <p:nvPr>
            <p:ph idx="5" type="body"/>
          </p:nvPr>
        </p:nvSpPr>
        <p:spPr>
          <a:xfrm>
            <a:off x="762000" y="4327380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08" name="Google Shape;408;p80"/>
          <p:cNvSpPr txBox="1"/>
          <p:nvPr>
            <p:ph idx="6" type="body"/>
          </p:nvPr>
        </p:nvSpPr>
        <p:spPr>
          <a:xfrm>
            <a:off x="762000" y="4497392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09" name="Google Shape;409;p80"/>
          <p:cNvSpPr/>
          <p:nvPr>
            <p:ph idx="7" type="pic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410" name="Google Shape;410;p80"/>
          <p:cNvSpPr txBox="1"/>
          <p:nvPr>
            <p:ph idx="8" type="body"/>
          </p:nvPr>
        </p:nvSpPr>
        <p:spPr>
          <a:xfrm>
            <a:off x="2590800" y="4327380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11" name="Google Shape;411;p80"/>
          <p:cNvSpPr txBox="1"/>
          <p:nvPr>
            <p:ph idx="9" type="body"/>
          </p:nvPr>
        </p:nvSpPr>
        <p:spPr>
          <a:xfrm>
            <a:off x="2590800" y="4497392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12" name="Google Shape;412;p80"/>
          <p:cNvSpPr/>
          <p:nvPr>
            <p:ph idx="13" type="pic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413" name="Google Shape;413;p80"/>
          <p:cNvSpPr txBox="1"/>
          <p:nvPr>
            <p:ph idx="14" type="body"/>
          </p:nvPr>
        </p:nvSpPr>
        <p:spPr>
          <a:xfrm>
            <a:off x="4400550" y="4327380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14" name="Google Shape;414;p80"/>
          <p:cNvSpPr txBox="1"/>
          <p:nvPr>
            <p:ph idx="15" type="body"/>
          </p:nvPr>
        </p:nvSpPr>
        <p:spPr>
          <a:xfrm>
            <a:off x="4400550" y="4497392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15" name="Google Shape;415;p80"/>
          <p:cNvSpPr/>
          <p:nvPr>
            <p:ph idx="16" type="pic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416" name="Google Shape;416;p80"/>
          <p:cNvSpPr txBox="1"/>
          <p:nvPr>
            <p:ph idx="17" type="body"/>
          </p:nvPr>
        </p:nvSpPr>
        <p:spPr>
          <a:xfrm>
            <a:off x="6210300" y="4327380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17" name="Google Shape;417;p80"/>
          <p:cNvSpPr txBox="1"/>
          <p:nvPr>
            <p:ph idx="18" type="body"/>
          </p:nvPr>
        </p:nvSpPr>
        <p:spPr>
          <a:xfrm>
            <a:off x="6210300" y="4497392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18" name="Google Shape;418;p80"/>
          <p:cNvSpPr/>
          <p:nvPr>
            <p:ph idx="19" type="pic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419" name="Google Shape;419;p80"/>
          <p:cNvSpPr txBox="1"/>
          <p:nvPr>
            <p:ph idx="20" type="body"/>
          </p:nvPr>
        </p:nvSpPr>
        <p:spPr>
          <a:xfrm>
            <a:off x="8017411" y="4327380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20" name="Google Shape;420;p80"/>
          <p:cNvSpPr txBox="1"/>
          <p:nvPr>
            <p:ph idx="21" type="body"/>
          </p:nvPr>
        </p:nvSpPr>
        <p:spPr>
          <a:xfrm>
            <a:off x="8017411" y="4497392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21" name="Google Shape;421;p80"/>
          <p:cNvSpPr/>
          <p:nvPr>
            <p:ph idx="22" type="pic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422" name="Google Shape;422;p80"/>
          <p:cNvSpPr txBox="1"/>
          <p:nvPr>
            <p:ph idx="23" type="body"/>
          </p:nvPr>
        </p:nvSpPr>
        <p:spPr>
          <a:xfrm>
            <a:off x="9824522" y="4327380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23" name="Google Shape;423;p80"/>
          <p:cNvSpPr txBox="1"/>
          <p:nvPr>
            <p:ph idx="24" type="body"/>
          </p:nvPr>
        </p:nvSpPr>
        <p:spPr>
          <a:xfrm>
            <a:off x="9824522" y="4497392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cxnSp>
        <p:nvCxnSpPr>
          <p:cNvPr id="424" name="Google Shape;424;p80"/>
          <p:cNvCxnSpPr/>
          <p:nvPr/>
        </p:nvCxnSpPr>
        <p:spPr>
          <a:xfrm rot="10800000">
            <a:off x="6165169" y="2642433"/>
            <a:ext cx="0" cy="5564151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5" name="Google Shape;425;p80"/>
          <p:cNvSpPr/>
          <p:nvPr>
            <p:ph idx="25" type="pic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426" name="Google Shape;426;p80"/>
          <p:cNvSpPr txBox="1"/>
          <p:nvPr>
            <p:ph idx="26" type="body"/>
          </p:nvPr>
        </p:nvSpPr>
        <p:spPr>
          <a:xfrm>
            <a:off x="2590800" y="5988389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27" name="Google Shape;427;p80"/>
          <p:cNvSpPr txBox="1"/>
          <p:nvPr>
            <p:ph idx="27" type="body"/>
          </p:nvPr>
        </p:nvSpPr>
        <p:spPr>
          <a:xfrm>
            <a:off x="2590800" y="6158401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28" name="Google Shape;428;p80"/>
          <p:cNvSpPr/>
          <p:nvPr>
            <p:ph idx="28" type="pic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429" name="Google Shape;429;p80"/>
          <p:cNvSpPr txBox="1"/>
          <p:nvPr>
            <p:ph idx="29" type="body"/>
          </p:nvPr>
        </p:nvSpPr>
        <p:spPr>
          <a:xfrm>
            <a:off x="4400550" y="5988389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30" name="Google Shape;430;p80"/>
          <p:cNvSpPr txBox="1"/>
          <p:nvPr>
            <p:ph idx="30" type="body"/>
          </p:nvPr>
        </p:nvSpPr>
        <p:spPr>
          <a:xfrm>
            <a:off x="4400550" y="6158401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31" name="Google Shape;431;p80"/>
          <p:cNvSpPr/>
          <p:nvPr>
            <p:ph idx="31" type="pic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432" name="Google Shape;432;p80"/>
          <p:cNvSpPr txBox="1"/>
          <p:nvPr>
            <p:ph idx="32" type="body"/>
          </p:nvPr>
        </p:nvSpPr>
        <p:spPr>
          <a:xfrm>
            <a:off x="6210300" y="5988389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33" name="Google Shape;433;p80"/>
          <p:cNvSpPr txBox="1"/>
          <p:nvPr>
            <p:ph idx="33" type="body"/>
          </p:nvPr>
        </p:nvSpPr>
        <p:spPr>
          <a:xfrm>
            <a:off x="6210300" y="6158401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34" name="Google Shape;434;p80"/>
          <p:cNvSpPr/>
          <p:nvPr>
            <p:ph idx="34" type="pic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435" name="Google Shape;435;p80"/>
          <p:cNvSpPr txBox="1"/>
          <p:nvPr>
            <p:ph idx="35" type="body"/>
          </p:nvPr>
        </p:nvSpPr>
        <p:spPr>
          <a:xfrm>
            <a:off x="8017411" y="5988389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36" name="Google Shape;436;p80"/>
          <p:cNvSpPr txBox="1"/>
          <p:nvPr>
            <p:ph idx="36" type="body"/>
          </p:nvPr>
        </p:nvSpPr>
        <p:spPr>
          <a:xfrm>
            <a:off x="8017411" y="6158401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ide patch Title Only">
  <p:cSld name="1_Title Side patch Title Only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1"/>
          <p:cNvSpPr/>
          <p:nvPr/>
        </p:nvSpPr>
        <p:spPr>
          <a:xfrm>
            <a:off x="-1" y="0"/>
            <a:ext cx="8329286" cy="6858000"/>
          </a:xfrm>
          <a:custGeom>
            <a:rect b="b" l="l" r="r" t="t"/>
            <a:pathLst>
              <a:path extrusionOk="0" h="6858000" w="8329286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" name="Google Shape;439;p81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0" name="Google Shape;440;p81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81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2" name="Google Shape;442;p81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gue">
  <p:cSld name="3_Segue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2"/>
          <p:cNvSpPr/>
          <p:nvPr>
            <p:ph idx="2" type="pic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45" name="Google Shape;445;p82"/>
          <p:cNvSpPr txBox="1"/>
          <p:nvPr>
            <p:ph idx="1" type="body"/>
          </p:nvPr>
        </p:nvSpPr>
        <p:spPr>
          <a:xfrm>
            <a:off x="0" y="0"/>
            <a:ext cx="12192000" cy="5723182"/>
          </a:xfrm>
          <a:prstGeom prst="rect">
            <a:avLst/>
          </a:prstGeom>
          <a:solidFill>
            <a:schemeClr val="accent2">
              <a:alpha val="83921"/>
            </a:schemeClr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46" name="Google Shape;446;p82"/>
          <p:cNvSpPr txBox="1"/>
          <p:nvPr>
            <p:ph idx="3" type="body"/>
          </p:nvPr>
        </p:nvSpPr>
        <p:spPr>
          <a:xfrm>
            <a:off x="533400" y="0"/>
            <a:ext cx="6781800" cy="63246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47" name="Google Shape;447;p82"/>
          <p:cNvSpPr txBox="1"/>
          <p:nvPr>
            <p:ph type="title"/>
          </p:nvPr>
        </p:nvSpPr>
        <p:spPr>
          <a:xfrm>
            <a:off x="1266825" y="2265916"/>
            <a:ext cx="5314950" cy="3488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82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egue">
  <p:cSld name="4_Segue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3"/>
          <p:cNvSpPr/>
          <p:nvPr>
            <p:ph idx="2" type="pic"/>
          </p:nvPr>
        </p:nvSpPr>
        <p:spPr>
          <a:xfrm>
            <a:off x="0" y="5378958"/>
            <a:ext cx="12191999" cy="1479041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83"/>
          <p:cNvSpPr txBox="1"/>
          <p:nvPr>
            <p:ph idx="1" type="body"/>
          </p:nvPr>
        </p:nvSpPr>
        <p:spPr>
          <a:xfrm>
            <a:off x="0" y="0"/>
            <a:ext cx="12192000" cy="572318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52400" rotWithShape="0" algn="tl" dir="2700000" dist="38100">
              <a:srgbClr val="000000">
                <a:alpha val="65882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52" name="Google Shape;452;p83"/>
          <p:cNvSpPr txBox="1"/>
          <p:nvPr>
            <p:ph type="title"/>
          </p:nvPr>
        </p:nvSpPr>
        <p:spPr>
          <a:xfrm>
            <a:off x="781049" y="990600"/>
            <a:ext cx="9144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83"/>
          <p:cNvSpPr txBox="1"/>
          <p:nvPr>
            <p:ph idx="3" type="body"/>
          </p:nvPr>
        </p:nvSpPr>
        <p:spPr>
          <a:xfrm>
            <a:off x="0" y="633984"/>
            <a:ext cx="304800" cy="1499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54" name="Google Shape;454;p83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egue">
  <p:cSld name="5_Segue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4"/>
          <p:cNvSpPr/>
          <p:nvPr>
            <p:ph idx="2" type="pic"/>
          </p:nvPr>
        </p:nvSpPr>
        <p:spPr>
          <a:xfrm>
            <a:off x="0" y="5378958"/>
            <a:ext cx="12191999" cy="1479041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p84"/>
          <p:cNvSpPr txBox="1"/>
          <p:nvPr>
            <p:ph idx="1" type="body"/>
          </p:nvPr>
        </p:nvSpPr>
        <p:spPr>
          <a:xfrm>
            <a:off x="0" y="0"/>
            <a:ext cx="12192000" cy="57231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52400" rotWithShape="0" algn="tl" dir="2700000" dist="38100">
              <a:srgbClr val="000000">
                <a:alpha val="65882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58" name="Google Shape;458;p84"/>
          <p:cNvSpPr txBox="1"/>
          <p:nvPr>
            <p:ph type="title"/>
          </p:nvPr>
        </p:nvSpPr>
        <p:spPr>
          <a:xfrm>
            <a:off x="781049" y="990600"/>
            <a:ext cx="9144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84"/>
          <p:cNvSpPr txBox="1"/>
          <p:nvPr>
            <p:ph idx="3" type="body"/>
          </p:nvPr>
        </p:nvSpPr>
        <p:spPr>
          <a:xfrm>
            <a:off x="0" y="633984"/>
            <a:ext cx="304800" cy="1499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60" name="Google Shape;460;p84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gue">
  <p:cSld name="1_Segu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dk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egue">
  <p:cSld name="6_Segue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5"/>
          <p:cNvSpPr/>
          <p:nvPr>
            <p:ph idx="2" type="pic"/>
          </p:nvPr>
        </p:nvSpPr>
        <p:spPr>
          <a:xfrm>
            <a:off x="0" y="5378958"/>
            <a:ext cx="12191999" cy="1479041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85"/>
          <p:cNvSpPr txBox="1"/>
          <p:nvPr>
            <p:ph idx="1" type="body"/>
          </p:nvPr>
        </p:nvSpPr>
        <p:spPr>
          <a:xfrm>
            <a:off x="0" y="0"/>
            <a:ext cx="12192000" cy="572318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52400" rotWithShape="0" algn="tl" dir="2700000" dist="38100">
              <a:srgbClr val="000000">
                <a:alpha val="65882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64" name="Google Shape;464;p85"/>
          <p:cNvSpPr txBox="1"/>
          <p:nvPr>
            <p:ph type="title"/>
          </p:nvPr>
        </p:nvSpPr>
        <p:spPr>
          <a:xfrm>
            <a:off x="781049" y="990600"/>
            <a:ext cx="9144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85"/>
          <p:cNvSpPr txBox="1"/>
          <p:nvPr>
            <p:ph idx="3" type="body"/>
          </p:nvPr>
        </p:nvSpPr>
        <p:spPr>
          <a:xfrm>
            <a:off x="0" y="633984"/>
            <a:ext cx="304800" cy="1499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66" name="Google Shape;466;p85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egue">
  <p:cSld name="7_Segue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6"/>
          <p:cNvSpPr/>
          <p:nvPr>
            <p:ph idx="2" type="pic"/>
          </p:nvPr>
        </p:nvSpPr>
        <p:spPr>
          <a:xfrm>
            <a:off x="0" y="5378958"/>
            <a:ext cx="12191999" cy="1479041"/>
          </a:xfrm>
          <a:prstGeom prst="rect">
            <a:avLst/>
          </a:prstGeom>
          <a:noFill/>
          <a:ln>
            <a:noFill/>
          </a:ln>
        </p:spPr>
      </p:sp>
      <p:sp>
        <p:nvSpPr>
          <p:cNvPr id="469" name="Google Shape;469;p86"/>
          <p:cNvSpPr txBox="1"/>
          <p:nvPr>
            <p:ph idx="1" type="body"/>
          </p:nvPr>
        </p:nvSpPr>
        <p:spPr>
          <a:xfrm>
            <a:off x="0" y="0"/>
            <a:ext cx="12192000" cy="572318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52400" rotWithShape="0" algn="tl" dir="2700000" dist="38100">
              <a:srgbClr val="000000">
                <a:alpha val="65882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70" name="Google Shape;470;p86"/>
          <p:cNvSpPr txBox="1"/>
          <p:nvPr>
            <p:ph type="title"/>
          </p:nvPr>
        </p:nvSpPr>
        <p:spPr>
          <a:xfrm>
            <a:off x="781049" y="990600"/>
            <a:ext cx="9144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86"/>
          <p:cNvSpPr txBox="1"/>
          <p:nvPr>
            <p:ph idx="3" type="body"/>
          </p:nvPr>
        </p:nvSpPr>
        <p:spPr>
          <a:xfrm>
            <a:off x="0" y="633984"/>
            <a:ext cx="304800" cy="1499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72" name="Google Shape;472;p86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-Thank you 1" showMasterSp="0">
  <p:cSld name="Closing-Thank you 1">
    <p:bg>
      <p:bgPr>
        <a:solidFill>
          <a:srgbClr val="F2F2F2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7"/>
          <p:cNvSpPr txBox="1"/>
          <p:nvPr>
            <p:ph idx="1" type="body"/>
          </p:nvPr>
        </p:nvSpPr>
        <p:spPr>
          <a:xfrm>
            <a:off x="1181099" y="457200"/>
            <a:ext cx="8128343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75" name="Google Shape;475;p87"/>
          <p:cNvSpPr/>
          <p:nvPr/>
        </p:nvSpPr>
        <p:spPr>
          <a:xfrm rot="2232448">
            <a:off x="9455741" y="-926244"/>
            <a:ext cx="131438" cy="8710488"/>
          </a:xfrm>
          <a:custGeom>
            <a:rect b="b" l="l" r="r" t="t"/>
            <a:pathLst>
              <a:path extrusionOk="0" h="8710488" w="13143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6" name="Google Shape;476;p87"/>
          <p:cNvSpPr/>
          <p:nvPr/>
        </p:nvSpPr>
        <p:spPr>
          <a:xfrm rot="2232448">
            <a:off x="9332817" y="-941780"/>
            <a:ext cx="172357" cy="8741560"/>
          </a:xfrm>
          <a:custGeom>
            <a:rect b="b" l="l" r="r" t="t"/>
            <a:pathLst>
              <a:path extrusionOk="0" h="8741560" w="172357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7" name="Google Shape;477;p87"/>
          <p:cNvSpPr txBox="1"/>
          <p:nvPr>
            <p:ph idx="2" type="body"/>
          </p:nvPr>
        </p:nvSpPr>
        <p:spPr>
          <a:xfrm>
            <a:off x="990599" y="304800"/>
            <a:ext cx="8128343" cy="624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78" name="Google Shape;478;p87"/>
          <p:cNvSpPr txBox="1"/>
          <p:nvPr>
            <p:ph type="ctrTitle"/>
          </p:nvPr>
        </p:nvSpPr>
        <p:spPr>
          <a:xfrm>
            <a:off x="1378135" y="1219200"/>
            <a:ext cx="7232465" cy="903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E52"/>
              </a:buClr>
              <a:buSzPts val="5000"/>
              <a:buFont typeface="Twentieth Century"/>
              <a:buNone/>
              <a:defRPr sz="5000" cap="none">
                <a:solidFill>
                  <a:srgbClr val="2C2E5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87"/>
          <p:cNvSpPr/>
          <p:nvPr/>
        </p:nvSpPr>
        <p:spPr>
          <a:xfrm flipH="1" rot="-5400000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0" name="Google Shape;480;p87"/>
          <p:cNvSpPr/>
          <p:nvPr>
            <p:ph idx="3" type="pic"/>
          </p:nvPr>
        </p:nvSpPr>
        <p:spPr>
          <a:xfrm>
            <a:off x="7013448" y="34960"/>
            <a:ext cx="5178552" cy="682304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-Thank you 2" showMasterSp="0">
  <p:cSld name="Closing-Thank you 2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651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483" name="Google Shape;483;p88"/>
          <p:cNvSpPr/>
          <p:nvPr>
            <p:ph idx="1" type="body"/>
          </p:nvPr>
        </p:nvSpPr>
        <p:spPr>
          <a:xfrm>
            <a:off x="8074536" y="3124200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84" name="Google Shape;484;p88"/>
          <p:cNvSpPr txBox="1"/>
          <p:nvPr>
            <p:ph idx="3" type="body"/>
          </p:nvPr>
        </p:nvSpPr>
        <p:spPr>
          <a:xfrm>
            <a:off x="2190750" y="609600"/>
            <a:ext cx="7810500" cy="563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85" name="Google Shape;485;p88"/>
          <p:cNvSpPr txBox="1"/>
          <p:nvPr>
            <p:ph type="ctrTitle"/>
          </p:nvPr>
        </p:nvSpPr>
        <p:spPr>
          <a:xfrm>
            <a:off x="3163809" y="1905000"/>
            <a:ext cx="5864382" cy="227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Twentieth Century"/>
              <a:buNone/>
              <a:defRPr sz="5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-Thank you 3" showMasterSp="0">
  <p:cSld name="Closing-Thank you 3">
    <p:bg>
      <p:bgPr>
        <a:solidFill>
          <a:srgbClr val="F2F2F2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8" name="Google Shape;488;p89"/>
          <p:cNvSpPr/>
          <p:nvPr>
            <p:ph idx="1" type="body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89" name="Google Shape;489;p89"/>
          <p:cNvSpPr/>
          <p:nvPr>
            <p:ph idx="3" type="body"/>
          </p:nvPr>
        </p:nvSpPr>
        <p:spPr>
          <a:xfrm>
            <a:off x="9067800" y="4648200"/>
            <a:ext cx="1143000" cy="1790700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90" name="Google Shape;490;p89"/>
          <p:cNvSpPr txBox="1"/>
          <p:nvPr>
            <p:ph idx="4" type="body"/>
          </p:nvPr>
        </p:nvSpPr>
        <p:spPr>
          <a:xfrm>
            <a:off x="2190750" y="609600"/>
            <a:ext cx="7810500" cy="5638800"/>
          </a:xfrm>
          <a:prstGeom prst="rect">
            <a:avLst/>
          </a:prstGeom>
          <a:solidFill>
            <a:srgbClr val="32345C">
              <a:alpha val="91764"/>
            </a:srgbClr>
          </a:solid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91" name="Google Shape;491;p89"/>
          <p:cNvSpPr txBox="1"/>
          <p:nvPr>
            <p:ph type="ctrTitle"/>
          </p:nvPr>
        </p:nvSpPr>
        <p:spPr>
          <a:xfrm>
            <a:off x="3163809" y="1905000"/>
            <a:ext cx="5864382" cy="227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Twentieth Century"/>
              <a:buNone/>
              <a:defRPr sz="5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-Thank you 4" showMasterSp="0">
  <p:cSld name="Closing-Thank you 4">
    <p:bg>
      <p:bgPr>
        <a:solidFill>
          <a:srgbClr val="F2F2F2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90"/>
          <p:cNvSpPr txBox="1"/>
          <p:nvPr>
            <p:ph idx="1" type="body"/>
          </p:nvPr>
        </p:nvSpPr>
        <p:spPr>
          <a:xfrm flipH="1" rot="-2005898">
            <a:off x="584131" y="-142449"/>
            <a:ext cx="1218268" cy="6177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94" name="Google Shape;494;p90"/>
          <p:cNvSpPr/>
          <p:nvPr>
            <p:ph idx="2" type="pic"/>
          </p:nvPr>
        </p:nvSpPr>
        <p:spPr>
          <a:xfrm>
            <a:off x="3124200" y="0"/>
            <a:ext cx="9067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95" name="Google Shape;495;p90"/>
          <p:cNvSpPr txBox="1"/>
          <p:nvPr>
            <p:ph idx="3" type="body"/>
          </p:nvPr>
        </p:nvSpPr>
        <p:spPr>
          <a:xfrm>
            <a:off x="533400" y="266700"/>
            <a:ext cx="5105400" cy="6324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96" name="Google Shape;496;p90"/>
          <p:cNvSpPr txBox="1"/>
          <p:nvPr>
            <p:ph type="ctrTitle"/>
          </p:nvPr>
        </p:nvSpPr>
        <p:spPr>
          <a:xfrm>
            <a:off x="933450" y="762000"/>
            <a:ext cx="43815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90"/>
          <p:cNvSpPr/>
          <p:nvPr>
            <p:ph idx="4" type="body"/>
          </p:nvPr>
        </p:nvSpPr>
        <p:spPr>
          <a:xfrm flipH="1">
            <a:off x="314325" y="4953000"/>
            <a:ext cx="1143000" cy="1790700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-Thank you 5" showMasterSp="0">
  <p:cSld name="Closing-Thank you 5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1"/>
          <p:cNvSpPr/>
          <p:nvPr>
            <p:ph idx="2" type="pic"/>
          </p:nvPr>
        </p:nvSpPr>
        <p:spPr>
          <a:xfrm>
            <a:off x="0" y="0"/>
            <a:ext cx="8329286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rotWithShape="0" algn="l" dist="38100">
              <a:srgbClr val="000000">
                <a:alpha val="40000"/>
              </a:srgbClr>
            </a:outerShdw>
          </a:effectLst>
        </p:spPr>
      </p:sp>
      <p:sp>
        <p:nvSpPr>
          <p:cNvPr id="500" name="Google Shape;500;p91"/>
          <p:cNvSpPr txBox="1"/>
          <p:nvPr>
            <p:ph idx="1" type="body"/>
          </p:nvPr>
        </p:nvSpPr>
        <p:spPr>
          <a:xfrm>
            <a:off x="990600" y="609600"/>
            <a:ext cx="4648200" cy="563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501" name="Google Shape;501;p91"/>
          <p:cNvSpPr txBox="1"/>
          <p:nvPr>
            <p:ph type="ctrTitle"/>
          </p:nvPr>
        </p:nvSpPr>
        <p:spPr>
          <a:xfrm>
            <a:off x="1257300" y="1447800"/>
            <a:ext cx="4114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91"/>
          <p:cNvSpPr txBox="1"/>
          <p:nvPr>
            <p:ph idx="3" type="body"/>
          </p:nvPr>
        </p:nvSpPr>
        <p:spPr>
          <a:xfrm>
            <a:off x="2705100" y="409575"/>
            <a:ext cx="1219200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503" name="Google Shape;503;p91"/>
          <p:cNvSpPr txBox="1"/>
          <p:nvPr>
            <p:ph idx="4" type="body"/>
          </p:nvPr>
        </p:nvSpPr>
        <p:spPr>
          <a:xfrm>
            <a:off x="2705100" y="6076950"/>
            <a:ext cx="1219200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gue">
  <p:cSld name="2_Segu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4" name="Google Shape;44;p41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45" name="Google Shape;45;p41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1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Caption Content_Blue" showMasterSp="0">
  <p:cSld name="Image Caption Content_Blue">
    <p:bg>
      <p:bgPr>
        <a:solidFill>
          <a:schemeClr val="dk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2"/>
          <p:cNvSpPr/>
          <p:nvPr>
            <p:ph idx="2" type="pic"/>
          </p:nvPr>
        </p:nvSpPr>
        <p:spPr>
          <a:xfrm>
            <a:off x="0" y="0"/>
            <a:ext cx="8329286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rotWithShape="0" algn="l" dist="38100">
              <a:srgbClr val="000000">
                <a:alpha val="40000"/>
              </a:srgbClr>
            </a:outerShdw>
          </a:effectLst>
        </p:spPr>
      </p:sp>
      <p:sp>
        <p:nvSpPr>
          <p:cNvPr id="49" name="Google Shape;49;p42"/>
          <p:cNvSpPr txBox="1"/>
          <p:nvPr>
            <p:ph idx="1" type="body"/>
          </p:nvPr>
        </p:nvSpPr>
        <p:spPr>
          <a:xfrm>
            <a:off x="990600" y="609600"/>
            <a:ext cx="4648200" cy="624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50" name="Google Shape;50;p42"/>
          <p:cNvSpPr txBox="1"/>
          <p:nvPr>
            <p:ph type="ctrTitle"/>
          </p:nvPr>
        </p:nvSpPr>
        <p:spPr>
          <a:xfrm>
            <a:off x="1257300" y="3962400"/>
            <a:ext cx="4114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2"/>
          <p:cNvSpPr txBox="1"/>
          <p:nvPr>
            <p:ph idx="3" type="subTitle"/>
          </p:nvPr>
        </p:nvSpPr>
        <p:spPr>
          <a:xfrm>
            <a:off x="6057900" y="4114800"/>
            <a:ext cx="4876800" cy="1371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" name="Google Shape;52;p42"/>
          <p:cNvSpPr txBox="1"/>
          <p:nvPr>
            <p:ph idx="4" type="body"/>
          </p:nvPr>
        </p:nvSpPr>
        <p:spPr>
          <a:xfrm rot="-5400000">
            <a:off x="381000" y="4840091"/>
            <a:ext cx="1219200" cy="225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5" type="body"/>
          </p:nvPr>
        </p:nvSpPr>
        <p:spPr>
          <a:xfrm rot="-5400000">
            <a:off x="5029200" y="4840092"/>
            <a:ext cx="1219200" cy="225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alf Image Title Two column Content and Top shape bar">
  <p:cSld name="1_Half Image Title Two column Content and Top shape ba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" name="Google Shape;56;p43"/>
          <p:cNvSpPr txBox="1"/>
          <p:nvPr>
            <p:ph type="title"/>
          </p:nvPr>
        </p:nvSpPr>
        <p:spPr>
          <a:xfrm>
            <a:off x="1721698" y="3735622"/>
            <a:ext cx="5013960" cy="2408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3"/>
          <p:cNvSpPr/>
          <p:nvPr>
            <p:ph idx="2" type="pic"/>
          </p:nvPr>
        </p:nvSpPr>
        <p:spPr>
          <a:xfrm>
            <a:off x="0" y="112976"/>
            <a:ext cx="12191999" cy="3278423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43"/>
          <p:cNvSpPr txBox="1"/>
          <p:nvPr>
            <p:ph idx="1" type="body"/>
          </p:nvPr>
        </p:nvSpPr>
        <p:spPr>
          <a:xfrm>
            <a:off x="7239000" y="1981199"/>
            <a:ext cx="4389542" cy="416333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3" type="body"/>
          </p:nvPr>
        </p:nvSpPr>
        <p:spPr>
          <a:xfrm>
            <a:off x="7589520" y="2286000"/>
            <a:ext cx="368808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accent2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60" name="Google Shape;60;p43"/>
          <p:cNvSpPr/>
          <p:nvPr>
            <p:ph idx="4" type="pic"/>
          </p:nvPr>
        </p:nvSpPr>
        <p:spPr>
          <a:xfrm>
            <a:off x="548944" y="3717925"/>
            <a:ext cx="914400" cy="93027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3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">
  <p:cSld name="Team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4"/>
          <p:cNvSpPr/>
          <p:nvPr/>
        </p:nvSpPr>
        <p:spPr>
          <a:xfrm>
            <a:off x="-1" y="0"/>
            <a:ext cx="8329286" cy="6858000"/>
          </a:xfrm>
          <a:custGeom>
            <a:rect b="b" l="l" r="r" t="t"/>
            <a:pathLst>
              <a:path extrusionOk="0" h="6858000" w="8329286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" name="Google Shape;64;p44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5" name="Google Shape;65;p44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b="0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4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44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68" name="Google Shape;68;p44"/>
          <p:cNvCxnSpPr/>
          <p:nvPr/>
        </p:nvCxnSpPr>
        <p:spPr>
          <a:xfrm>
            <a:off x="1751397" y="5027659"/>
            <a:ext cx="688207" cy="0"/>
          </a:xfrm>
          <a:prstGeom prst="straightConnector1">
            <a:avLst/>
          </a:prstGeom>
          <a:noFill/>
          <a:ln cap="rnd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44"/>
          <p:cNvSpPr/>
          <p:nvPr>
            <p:ph idx="2" type="pic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70" name="Google Shape;70;p44"/>
          <p:cNvSpPr txBox="1"/>
          <p:nvPr>
            <p:ph idx="1" type="body"/>
          </p:nvPr>
        </p:nvSpPr>
        <p:spPr>
          <a:xfrm>
            <a:off x="541021" y="5307558"/>
            <a:ext cx="3108959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3" type="body"/>
          </p:nvPr>
        </p:nvSpPr>
        <p:spPr>
          <a:xfrm>
            <a:off x="541021" y="5688559"/>
            <a:ext cx="3108959" cy="323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cxnSp>
        <p:nvCxnSpPr>
          <p:cNvPr id="72" name="Google Shape;72;p44"/>
          <p:cNvCxnSpPr/>
          <p:nvPr/>
        </p:nvCxnSpPr>
        <p:spPr>
          <a:xfrm flipH="1">
            <a:off x="3907846" y="2747071"/>
            <a:ext cx="2160050" cy="2836074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" name="Google Shape;73;p44"/>
          <p:cNvCxnSpPr/>
          <p:nvPr/>
        </p:nvCxnSpPr>
        <p:spPr>
          <a:xfrm rot="10800000">
            <a:off x="5536511" y="3617080"/>
            <a:ext cx="0" cy="109728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4" name="Google Shape;74;p44"/>
          <p:cNvGrpSpPr/>
          <p:nvPr/>
        </p:nvGrpSpPr>
        <p:grpSpPr>
          <a:xfrm>
            <a:off x="3906013" y="2754546"/>
            <a:ext cx="3254399" cy="2828600"/>
            <a:chOff x="4431265" y="2199060"/>
            <a:chExt cx="3363136" cy="2828600"/>
          </a:xfrm>
        </p:grpSpPr>
        <p:cxnSp>
          <p:nvCxnSpPr>
            <p:cNvPr id="75" name="Google Shape;75;p44"/>
            <p:cNvCxnSpPr/>
            <p:nvPr/>
          </p:nvCxnSpPr>
          <p:spPr>
            <a:xfrm rot="10800000">
              <a:off x="7227429" y="1632088"/>
              <a:ext cx="0" cy="1133943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" name="Google Shape;76;p44"/>
            <p:cNvCxnSpPr/>
            <p:nvPr/>
          </p:nvCxnSpPr>
          <p:spPr>
            <a:xfrm rot="10800000">
              <a:off x="4950988" y="4507936"/>
              <a:ext cx="0" cy="1039447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7" name="Google Shape;77;p44"/>
          <p:cNvSpPr/>
          <p:nvPr>
            <p:ph idx="4" type="pic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78" name="Google Shape;78;p44"/>
          <p:cNvSpPr/>
          <p:nvPr>
            <p:ph idx="5" type="pic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79" name="Google Shape;79;p44"/>
          <p:cNvSpPr/>
          <p:nvPr>
            <p:ph idx="6" type="pic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cxnSp>
        <p:nvCxnSpPr>
          <p:cNvPr id="80" name="Google Shape;80;p44"/>
          <p:cNvCxnSpPr/>
          <p:nvPr/>
        </p:nvCxnSpPr>
        <p:spPr>
          <a:xfrm flipH="1">
            <a:off x="7036660" y="2747071"/>
            <a:ext cx="2160050" cy="2836074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Google Shape;81;p44"/>
          <p:cNvCxnSpPr/>
          <p:nvPr/>
        </p:nvCxnSpPr>
        <p:spPr>
          <a:xfrm rot="10800000">
            <a:off x="8665325" y="3617080"/>
            <a:ext cx="0" cy="109728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2" name="Google Shape;82;p44"/>
          <p:cNvGrpSpPr/>
          <p:nvPr/>
        </p:nvGrpSpPr>
        <p:grpSpPr>
          <a:xfrm>
            <a:off x="7034827" y="2754546"/>
            <a:ext cx="3254399" cy="2828600"/>
            <a:chOff x="4431265" y="2199060"/>
            <a:chExt cx="3363136" cy="2828600"/>
          </a:xfrm>
        </p:grpSpPr>
        <p:cxnSp>
          <p:nvCxnSpPr>
            <p:cNvPr id="83" name="Google Shape;83;p44"/>
            <p:cNvCxnSpPr/>
            <p:nvPr/>
          </p:nvCxnSpPr>
          <p:spPr>
            <a:xfrm rot="10800000">
              <a:off x="7227429" y="1632088"/>
              <a:ext cx="0" cy="1133943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" name="Google Shape;84;p44"/>
            <p:cNvCxnSpPr/>
            <p:nvPr/>
          </p:nvCxnSpPr>
          <p:spPr>
            <a:xfrm rot="10800000">
              <a:off x="4950988" y="4507936"/>
              <a:ext cx="0" cy="1039447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5" name="Google Shape;85;p44"/>
          <p:cNvSpPr/>
          <p:nvPr>
            <p:ph idx="7" type="pic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86" name="Google Shape;86;p44"/>
          <p:cNvSpPr/>
          <p:nvPr>
            <p:ph idx="8" type="pic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87" name="Google Shape;87;p44"/>
          <p:cNvSpPr/>
          <p:nvPr>
            <p:ph idx="9" type="pic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88" name="Google Shape;88;p44"/>
          <p:cNvSpPr txBox="1"/>
          <p:nvPr>
            <p:ph idx="13" type="body"/>
          </p:nvPr>
        </p:nvSpPr>
        <p:spPr>
          <a:xfrm>
            <a:off x="7595850" y="264360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89" name="Google Shape;89;p44"/>
          <p:cNvSpPr txBox="1"/>
          <p:nvPr>
            <p:ph idx="14" type="body"/>
          </p:nvPr>
        </p:nvSpPr>
        <p:spPr>
          <a:xfrm>
            <a:off x="6557415" y="408311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90" name="Google Shape;90;p44"/>
          <p:cNvSpPr txBox="1"/>
          <p:nvPr>
            <p:ph idx="15" type="body"/>
          </p:nvPr>
        </p:nvSpPr>
        <p:spPr>
          <a:xfrm>
            <a:off x="5564282" y="5509983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91" name="Google Shape;91;p44"/>
          <p:cNvSpPr txBox="1"/>
          <p:nvPr>
            <p:ph idx="16" type="body"/>
          </p:nvPr>
        </p:nvSpPr>
        <p:spPr>
          <a:xfrm>
            <a:off x="10727786" y="264360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92" name="Google Shape;92;p44"/>
          <p:cNvSpPr txBox="1"/>
          <p:nvPr>
            <p:ph idx="17" type="body"/>
          </p:nvPr>
        </p:nvSpPr>
        <p:spPr>
          <a:xfrm>
            <a:off x="9689351" y="408311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93" name="Google Shape;93;p44"/>
          <p:cNvSpPr txBox="1"/>
          <p:nvPr>
            <p:ph idx="18" type="body"/>
          </p:nvPr>
        </p:nvSpPr>
        <p:spPr>
          <a:xfrm>
            <a:off x="8696218" y="5509983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200"/>
              <a:buFont typeface="Twentieth Century"/>
              <a:buNone/>
              <a:defRPr b="0" i="0" sz="42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hyperlink" Target="https://www.youtube.com/watch?v=U7nJBFjKqAY&amp;pp=ygUSemlwbGluZSBtYXJrIHJvYmVy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hyperlink" Target="https://www.youtube.com/watch?v=DOWDNBu9DkU&amp;t=1048s&amp;pp=ygUSemlwbGluZSBtYXJrIHJvYmVy" TargetMode="External"/><Relationship Id="rId5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hyperlink" Target="https://www.youtube.com/watch?v=c8REuOEbvZE&amp;list=PL5Tw0nRgLGNET3ONoa94_d4gubBS7vaB0" TargetMode="External"/><Relationship Id="rId5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hyperlink" Target="https://www.youtube.com/watch?v=UQejwvnog0M&amp;pp=ygUObGFiIGdyb3duIG1lYXQ%3D" TargetMode="External"/><Relationship Id="rId5" Type="http://schemas.openxmlformats.org/officeDocument/2006/relationships/image" Target="../media/image17.jpg"/><Relationship Id="rId6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hyperlink" Target="https://www.youtube.com/watch?v=ZjBgEkbnX2I&amp;pp=ygUHYWlyc2hpcA%3D%3D" TargetMode="External"/><Relationship Id="rId5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g"/><Relationship Id="rId4" Type="http://schemas.openxmlformats.org/officeDocument/2006/relationships/hyperlink" Target="mailto:w.suganda@unpar.ac.id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hyperlink" Target="https://www.youtube.com/watch?v=pXDx6DjNLDU&amp;pp=ygUIdGVhbXNlYXM%3D" TargetMode="External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13" l="0" r="0" t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651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10" name="Google Shape;510;p1"/>
          <p:cNvSpPr/>
          <p:nvPr>
            <p:ph idx="1" type="body"/>
          </p:nvPr>
        </p:nvSpPr>
        <p:spPr>
          <a:xfrm>
            <a:off x="8074536" y="3124200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11" name="Google Shape;511;p1"/>
          <p:cNvSpPr txBox="1"/>
          <p:nvPr>
            <p:ph idx="3" type="body"/>
          </p:nvPr>
        </p:nvSpPr>
        <p:spPr>
          <a:xfrm>
            <a:off x="2190750" y="609600"/>
            <a:ext cx="7810500" cy="563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12" name="Google Shape;512;p1"/>
          <p:cNvSpPr txBox="1"/>
          <p:nvPr>
            <p:ph type="ctrTitle"/>
          </p:nvPr>
        </p:nvSpPr>
        <p:spPr>
          <a:xfrm>
            <a:off x="3163809" y="1905000"/>
            <a:ext cx="5864382" cy="2275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Twentieth Century"/>
              <a:buNone/>
            </a:pPr>
            <a:r>
              <a:rPr lang="en-GB" sz="5300"/>
              <a:t>EMERGING TRENDS IN SOCIAL ENTREPRENEURSHIP</a:t>
            </a:r>
            <a:br>
              <a:rPr lang="en-GB"/>
            </a:br>
            <a:endParaRPr/>
          </a:p>
        </p:txBody>
      </p:sp>
      <p:sp>
        <p:nvSpPr>
          <p:cNvPr id="513" name="Google Shape;513;p1"/>
          <p:cNvSpPr txBox="1"/>
          <p:nvPr>
            <p:ph idx="4" type="subTitle"/>
          </p:nvPr>
        </p:nvSpPr>
        <p:spPr>
          <a:xfrm>
            <a:off x="4059707" y="4297679"/>
            <a:ext cx="4072586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Building Sustainable Enterprises for Social Change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accent2"/>
                </a:solidFill>
              </a:rPr>
              <a:t>Wendy Suganda, PhD &amp; Shelvi, M.M.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0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03" name="Google Shape;603;p10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04" name="Google Shape;604;p10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SESSION 2/5</a:t>
            </a:r>
            <a:endParaRPr/>
          </a:p>
        </p:txBody>
      </p:sp>
      <p:sp>
        <p:nvSpPr>
          <p:cNvPr id="605" name="Google Shape;605;p10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1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REFLECTION: TEAM SEAS</a:t>
            </a:r>
            <a:endParaRPr/>
          </a:p>
        </p:txBody>
      </p:sp>
      <p:sp>
        <p:nvSpPr>
          <p:cNvPr id="612" name="Google Shape;612;p11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13" name="Google Shape;613;p11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4" name="Google Shape;614;p11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15" name="Google Shape;615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" l="0" r="0" t="88"/>
          <a:stretch/>
        </p:blipFill>
        <p:spPr>
          <a:xfrm>
            <a:off x="0" y="0"/>
            <a:ext cx="8329613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616" name="Google Shape;616;p11"/>
          <p:cNvSpPr txBox="1"/>
          <p:nvPr>
            <p:ph idx="1" type="body"/>
          </p:nvPr>
        </p:nvSpPr>
        <p:spPr>
          <a:xfrm>
            <a:off x="931069" y="2667000"/>
            <a:ext cx="9989467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TeamSeas project membuat beberapa hal yang tidak mungkin terjadi</a:t>
            </a:r>
            <a:endParaRPr/>
          </a:p>
          <a:p>
            <a:pPr indent="-22860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Donation &amp; Social Movement: Mengumpulkan uang senilai 0.5 Triliun rupiah dari seluruh dunia dalam waktu 3 bulan. </a:t>
            </a:r>
            <a:endParaRPr/>
          </a:p>
          <a:p>
            <a:pPr indent="-22860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Resource Provision: Teknologi robot penjaring sampah menggunakan teknik engineering untuk memungkinkan menyaring sampah dari Sungai.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Akan tetapi seperti yang disampaikan di video, permasalahan mengenai sampah merupakan problem yang sistemik, yang membutuhkan kerjasama dari semua pihak.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Saat ini maslaah tersebut belum terselesaikan, tetapi masa depan ada di tanganmu…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If you’re interested for more, sebelumnya Mr. Beast &amp; Mark Rober telah melakukan Upaya serupa untuk menanam pohon. Check this out: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https://www.youtube.com/watch?v=U7nJBFjKqAY&amp;pp=ygUSemlwbGluZSBtYXJrIHJvYmVy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1430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2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22" name="Google Shape;622;p12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23" name="Google Shape;623;p12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ZIPLINE</a:t>
            </a:r>
            <a:endParaRPr/>
          </a:p>
        </p:txBody>
      </p:sp>
      <p:sp>
        <p:nvSpPr>
          <p:cNvPr id="624" name="Google Shape;624;p12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3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ZIPLINE</a:t>
            </a:r>
            <a:endParaRPr/>
          </a:p>
        </p:txBody>
      </p:sp>
      <p:sp>
        <p:nvSpPr>
          <p:cNvPr id="631" name="Google Shape;631;p13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32" name="Google Shape;632;p13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3" name="Google Shape;633;p13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34" name="Google Shape;634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" l="0" r="0" t="88"/>
          <a:stretch/>
        </p:blipFill>
        <p:spPr>
          <a:xfrm>
            <a:off x="0" y="0"/>
            <a:ext cx="8329613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635" name="Google Shape;635;p13"/>
          <p:cNvSpPr txBox="1"/>
          <p:nvPr>
            <p:ph idx="1" type="body"/>
          </p:nvPr>
        </p:nvSpPr>
        <p:spPr>
          <a:xfrm>
            <a:off x="6528048" y="2667000"/>
            <a:ext cx="4392488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Zipline adalah sebuah social enterprise yang dapat mengirimkan obat-obatan ke area terpencil dengan menggunakan drone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Watch this:</a:t>
            </a:r>
            <a:br>
              <a:rPr lang="en-GB"/>
            </a:br>
            <a:r>
              <a:rPr lang="en-GB" u="sng">
                <a:solidFill>
                  <a:schemeClr val="hlink"/>
                </a:solidFill>
                <a:hlinkClick r:id="rId4"/>
              </a:rPr>
              <a:t>https://www.youtube.com/watch?v=DOWDNBu9DkU&amp;t=1048s&amp;pp=ygUSemlwbGluZSBtYXJrIHJvYmVy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Zipline Logistics &amp; Drone Delivery" id="636" name="Google Shape;63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341" y="2564904"/>
            <a:ext cx="5302389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4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dk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42" name="Google Shape;642;p14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43" name="Google Shape;643;p14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YOUTUBE VIDEO</a:t>
            </a:r>
            <a:endParaRPr/>
          </a:p>
        </p:txBody>
      </p:sp>
      <p:sp>
        <p:nvSpPr>
          <p:cNvPr id="644" name="Google Shape;644;p14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5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50" name="Google Shape;650;p15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5</a:t>
            </a:r>
            <a:endParaRPr/>
          </a:p>
        </p:txBody>
      </p:sp>
      <p:sp>
        <p:nvSpPr>
          <p:cNvPr id="651" name="Google Shape;651;p15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SESSION 3/5</a:t>
            </a:r>
            <a:endParaRPr/>
          </a:p>
        </p:txBody>
      </p:sp>
      <p:sp>
        <p:nvSpPr>
          <p:cNvPr id="652" name="Google Shape;652;p15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REFLECTION: ZIPLINE</a:t>
            </a:r>
            <a:endParaRPr/>
          </a:p>
        </p:txBody>
      </p:sp>
      <p:sp>
        <p:nvSpPr>
          <p:cNvPr id="659" name="Google Shape;659;p16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60" name="Google Shape;660;p16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1" name="Google Shape;661;p16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62" name="Google Shape;662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" l="0" r="0" t="88"/>
          <a:stretch/>
        </p:blipFill>
        <p:spPr>
          <a:xfrm>
            <a:off x="0" y="0"/>
            <a:ext cx="8329613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663" name="Google Shape;663;p16"/>
          <p:cNvSpPr txBox="1"/>
          <p:nvPr>
            <p:ph idx="1" type="body"/>
          </p:nvPr>
        </p:nvSpPr>
        <p:spPr>
          <a:xfrm>
            <a:off x="931069" y="2667000"/>
            <a:ext cx="9989467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Zipline membuat beberapa hal yang tidak mungkin terjadi</a:t>
            </a:r>
            <a:endParaRPr/>
          </a:p>
          <a:p>
            <a:pPr indent="-22860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Resource Provision: Mengirimkan obat-obatan pada daerah terpencil di Afrika.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Zipline dan Robot penyaring sampah menunjukkan bahwa social enterprise adalah bukan hanya relevan untuk pebisnis.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Social entrprenership membutuhkan Upaya kolaboratif dari berbagai disiplin ilmu.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Banyak dari social impact hanya akan dimungkinkan melalui penemuan terbaru dari dunia teknologi informatika, engineering dan hard science lainnya.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Namun, juga diperlukan sentuhan dari pebisnis untuk menyalurkan impact dari para penemu brilian tersebut. 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1430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69" name="Google Shape;669;p17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70" name="Google Shape;670;p17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BEYOND MEAT</a:t>
            </a:r>
            <a:endParaRPr/>
          </a:p>
        </p:txBody>
      </p:sp>
      <p:sp>
        <p:nvSpPr>
          <p:cNvPr id="671" name="Google Shape;671;p17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8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BEYOND MEAT</a:t>
            </a:r>
            <a:endParaRPr/>
          </a:p>
        </p:txBody>
      </p:sp>
      <p:sp>
        <p:nvSpPr>
          <p:cNvPr id="678" name="Google Shape;678;p18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79" name="Google Shape;679;p18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0" name="Google Shape;680;p18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81" name="Google Shape;681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" l="0" r="0" t="88"/>
          <a:stretch/>
        </p:blipFill>
        <p:spPr>
          <a:xfrm>
            <a:off x="0" y="0"/>
            <a:ext cx="8329613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682" name="Google Shape;682;p18"/>
          <p:cNvSpPr txBox="1"/>
          <p:nvPr>
            <p:ph idx="1" type="body"/>
          </p:nvPr>
        </p:nvSpPr>
        <p:spPr>
          <a:xfrm>
            <a:off x="6456040" y="2917686"/>
            <a:ext cx="4464496" cy="3409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Beyond Meat adalah sebuah Perusahaan Amerika yang menyediakan vegan meat dengan kualitas prima.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Watch this playlist:</a:t>
            </a:r>
            <a:br>
              <a:rPr lang="en-GB"/>
            </a:br>
            <a:r>
              <a:rPr lang="en-GB" u="sng">
                <a:solidFill>
                  <a:schemeClr val="hlink"/>
                </a:solidFill>
                <a:hlinkClick r:id="rId4"/>
              </a:rPr>
              <a:t>https://www.youtube.com/watch?v=c8REuOEbvZE&amp;list=PL5Tw0nRgLGNET3ONoa94_d4gubBS7vaB0</a:t>
            </a:r>
            <a:br>
              <a:rPr lang="en-GB"/>
            </a:br>
            <a:endParaRPr/>
          </a:p>
        </p:txBody>
      </p:sp>
      <p:pic>
        <p:nvPicPr>
          <p:cNvPr id="683" name="Google Shape;683;p18"/>
          <p:cNvPicPr preferRelativeResize="0"/>
          <p:nvPr/>
        </p:nvPicPr>
        <p:blipFill rotWithShape="1">
          <a:blip r:embed="rId5">
            <a:alphaModFix/>
          </a:blip>
          <a:srcRect b="0" l="12986" r="5471" t="0"/>
          <a:stretch/>
        </p:blipFill>
        <p:spPr>
          <a:xfrm>
            <a:off x="780073" y="2926814"/>
            <a:ext cx="5055741" cy="3080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9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REFLECTION: BEYOND MEAT</a:t>
            </a:r>
            <a:endParaRPr/>
          </a:p>
        </p:txBody>
      </p:sp>
      <p:sp>
        <p:nvSpPr>
          <p:cNvPr id="690" name="Google Shape;690;p19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91" name="Google Shape;691;p19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2" name="Google Shape;692;p19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93" name="Google Shape;693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" l="0" r="0" t="88"/>
          <a:stretch/>
        </p:blipFill>
        <p:spPr>
          <a:xfrm>
            <a:off x="0" y="0"/>
            <a:ext cx="8329613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694" name="Google Shape;694;p19"/>
          <p:cNvSpPr txBox="1"/>
          <p:nvPr>
            <p:ph idx="1" type="body"/>
          </p:nvPr>
        </p:nvSpPr>
        <p:spPr>
          <a:xfrm>
            <a:off x="4777202" y="2667000"/>
            <a:ext cx="6143334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Siapa yang mau mencoba Beyond Fried Chicken??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Beyond meat adalah tentang marketing sebanyak mereka tentang engineering.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Beyond Meat membuat beberapa hal yang tidak mungkin terjadi</a:t>
            </a:r>
            <a:endParaRPr/>
          </a:p>
          <a:p>
            <a:pPr indent="-22860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Socially conscious product: Membantu menurunkan emisi dengan membuat produk pengganti daging.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KFC BEYOND FRIED CHICKENTM EXPANDS TO TWO NEW MARKETS" id="695" name="Google Shape;69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1504" y="2396373"/>
            <a:ext cx="2612445" cy="391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LEARNING OUTCOMES</a:t>
            </a:r>
            <a:endParaRPr/>
          </a:p>
        </p:txBody>
      </p:sp>
      <p:sp>
        <p:nvSpPr>
          <p:cNvPr id="520" name="Google Shape;520;p2"/>
          <p:cNvSpPr txBox="1"/>
          <p:nvPr>
            <p:ph idx="1" type="body"/>
          </p:nvPr>
        </p:nvSpPr>
        <p:spPr>
          <a:xfrm>
            <a:off x="548640" y="2667000"/>
            <a:ext cx="10288693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Pada akhir sesi ini 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en-GB"/>
              <a:t>Peserta didik mengenali tren terkini dari kewirausahaan sosial di mancanegara.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en-GB"/>
              <a:t>Peserta didik mulai membayangkan bentuk dan kelebihan dari bisnis sosial di masa depan. </a:t>
            </a:r>
            <a:endParaRPr/>
          </a:p>
        </p:txBody>
      </p:sp>
      <p:sp>
        <p:nvSpPr>
          <p:cNvPr id="521" name="Google Shape;521;p2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Design Thinking in the context of Social Entrepreneurship</a:t>
            </a:r>
            <a:endParaRPr/>
          </a:p>
        </p:txBody>
      </p:sp>
      <p:sp>
        <p:nvSpPr>
          <p:cNvPr id="522" name="Google Shape;522;p2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3" name="Google Shape;523;p2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24" name="Google Shape;524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" l="0" r="0" t="88"/>
          <a:stretch/>
        </p:blipFill>
        <p:spPr>
          <a:xfrm>
            <a:off x="0" y="0"/>
            <a:ext cx="8329613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0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GLOBAL WARMING </a:t>
            </a:r>
            <a:endParaRPr/>
          </a:p>
        </p:txBody>
      </p:sp>
      <p:sp>
        <p:nvSpPr>
          <p:cNvPr id="702" name="Google Shape;702;p20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03" name="Google Shape;703;p20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4" name="Google Shape;704;p20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05" name="Google Shape;705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" l="0" r="0" t="88"/>
          <a:stretch/>
        </p:blipFill>
        <p:spPr>
          <a:xfrm>
            <a:off x="0" y="0"/>
            <a:ext cx="8329613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706" name="Google Shape;706;p20"/>
          <p:cNvSpPr txBox="1"/>
          <p:nvPr>
            <p:ph idx="1" type="body"/>
          </p:nvPr>
        </p:nvSpPr>
        <p:spPr>
          <a:xfrm>
            <a:off x="6600056" y="2667000"/>
            <a:ext cx="4320480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18.4% emisi CO2 berasal dari agriculture, terutama peternakan (5.8%)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Dalam sektor ini, gas methana yang dihasilkan oleh kentut sapi adalah yang paling berbahaya bagi lingkungan karena gas tersebut lebih sulit terurai.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Maka itu, daging sapi adalah daging yang memiliki jejak karbon paling tinggi disbanding daging lainnya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Breakdown of carbon dioxide, methane and nitrous oxide emissions by sector  - Our World in Data" id="707" name="Google Shape;70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1722" y="2231885"/>
            <a:ext cx="4650261" cy="440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1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WE DON’T STOP THERE</a:t>
            </a:r>
            <a:endParaRPr/>
          </a:p>
        </p:txBody>
      </p:sp>
      <p:sp>
        <p:nvSpPr>
          <p:cNvPr id="714" name="Google Shape;714;p21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15" name="Google Shape;715;p21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6" name="Google Shape;716;p21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17" name="Google Shape;717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" l="0" r="0" t="88"/>
          <a:stretch/>
        </p:blipFill>
        <p:spPr>
          <a:xfrm>
            <a:off x="0" y="0"/>
            <a:ext cx="8329613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718" name="Google Shape;718;p21"/>
          <p:cNvSpPr txBox="1"/>
          <p:nvPr>
            <p:ph idx="1" type="body"/>
          </p:nvPr>
        </p:nvSpPr>
        <p:spPr>
          <a:xfrm>
            <a:off x="6096000" y="2667000"/>
            <a:ext cx="4824536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Sekarang ini, para ilmuan sedang mengembangkan cara untuk menumbuhkan daging di laboratorium.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Tonon ini:</a:t>
            </a:r>
            <a:br>
              <a:rPr lang="en-GB"/>
            </a:br>
            <a:r>
              <a:rPr lang="en-GB" u="sng">
                <a:solidFill>
                  <a:schemeClr val="hlink"/>
                </a:solidFill>
                <a:hlinkClick r:id="rId4"/>
              </a:rPr>
              <a:t>https://www.youtube.com/watch?v=UQejwvnog0M&amp;pp=ygUObGFiIGdyb3duIG1lYXQ%3D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Di Singapore, kamu dapat membeli lab grown meat di supermarket!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What Is 'Lab-Grown Meat' Called? - The Atlantic" id="719" name="Google Shape;71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774" y="2467458"/>
            <a:ext cx="4716891" cy="3537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ngapore flag icon on white background Royalty Free Vector" id="720" name="Google Shape;720;p21"/>
          <p:cNvPicPr preferRelativeResize="0"/>
          <p:nvPr/>
        </p:nvPicPr>
        <p:blipFill rotWithShape="1">
          <a:blip r:embed="rId6">
            <a:alphaModFix/>
          </a:blip>
          <a:srcRect b="26022" l="0" r="0" t="20601"/>
          <a:stretch/>
        </p:blipFill>
        <p:spPr>
          <a:xfrm>
            <a:off x="9480376" y="667870"/>
            <a:ext cx="1518816" cy="875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2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dk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26" name="Google Shape;726;p22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27" name="Google Shape;727;p22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YOUTUBE VIDEO</a:t>
            </a:r>
            <a:endParaRPr/>
          </a:p>
        </p:txBody>
      </p:sp>
      <p:sp>
        <p:nvSpPr>
          <p:cNvPr id="728" name="Google Shape;728;p22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3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34" name="Google Shape;734;p23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35" name="Google Shape;735;p23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SESSION 4/5</a:t>
            </a:r>
            <a:endParaRPr/>
          </a:p>
        </p:txBody>
      </p:sp>
      <p:sp>
        <p:nvSpPr>
          <p:cNvPr id="736" name="Google Shape;736;p23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4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42" name="Google Shape;742;p24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43" name="Google Shape;743;p24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FLYING WHALE</a:t>
            </a:r>
            <a:endParaRPr/>
          </a:p>
        </p:txBody>
      </p:sp>
      <p:sp>
        <p:nvSpPr>
          <p:cNvPr id="744" name="Google Shape;744;p24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5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FLYING WHALE</a:t>
            </a:r>
            <a:endParaRPr/>
          </a:p>
        </p:txBody>
      </p:sp>
      <p:sp>
        <p:nvSpPr>
          <p:cNvPr id="751" name="Google Shape;751;p25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52" name="Google Shape;752;p25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3" name="Google Shape;753;p25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54" name="Google Shape;754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" l="0" r="0" t="88"/>
          <a:stretch/>
        </p:blipFill>
        <p:spPr>
          <a:xfrm>
            <a:off x="0" y="0"/>
            <a:ext cx="8329613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755" name="Google Shape;755;p25"/>
          <p:cNvSpPr txBox="1"/>
          <p:nvPr>
            <p:ph idx="1" type="body"/>
          </p:nvPr>
        </p:nvSpPr>
        <p:spPr>
          <a:xfrm>
            <a:off x="6312024" y="2667000"/>
            <a:ext cx="4608512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Flying Whales adalah Perusahaan startup di Perancis yang sedang membuat airship.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Teknologi ini diharapkan untuk mempercepat pengiriman jalur logistik lewat laut dengan emisi karbon yang lebih kecil.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Watch this documentary video:</a:t>
            </a:r>
            <a:br>
              <a:rPr lang="en-GB"/>
            </a:br>
            <a:r>
              <a:rPr lang="en-GB" u="sng">
                <a:solidFill>
                  <a:schemeClr val="hlink"/>
                </a:solidFill>
                <a:hlinkClick r:id="rId4"/>
              </a:rPr>
              <a:t>https://www.youtube.com/watch?v=ZjBgEkbnX2I&amp;pp=ygUHYWlyc2hpcA%3D%3D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Quebec invests $55M in Flying Whales' cargo airship project - Skies Mag" id="756" name="Google Shape;75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762" y="2785980"/>
            <a:ext cx="5262964" cy="315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6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dk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62" name="Google Shape;762;p26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63" name="Google Shape;763;p26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YOUTUBE VIDEO</a:t>
            </a:r>
            <a:endParaRPr/>
          </a:p>
        </p:txBody>
      </p:sp>
      <p:sp>
        <p:nvSpPr>
          <p:cNvPr id="764" name="Google Shape;764;p26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7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70" name="Google Shape;770;p27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71" name="Google Shape;771;p27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SESSION 5/5</a:t>
            </a:r>
            <a:endParaRPr/>
          </a:p>
        </p:txBody>
      </p:sp>
      <p:sp>
        <p:nvSpPr>
          <p:cNvPr id="772" name="Google Shape;772;p27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8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78" name="Google Shape;778;p28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79" name="Google Shape;779;p28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HOMEWORK</a:t>
            </a:r>
            <a:endParaRPr/>
          </a:p>
        </p:txBody>
      </p:sp>
      <p:sp>
        <p:nvSpPr>
          <p:cNvPr id="780" name="Google Shape;780;p28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9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REFLECTION: AIRSHIPS TECHNOLOGY</a:t>
            </a:r>
            <a:endParaRPr/>
          </a:p>
        </p:txBody>
      </p:sp>
      <p:sp>
        <p:nvSpPr>
          <p:cNvPr id="787" name="Google Shape;787;p29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88" name="Google Shape;788;p29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9" name="Google Shape;789;p29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90" name="Google Shape;790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" l="0" r="0" t="88"/>
          <a:stretch/>
        </p:blipFill>
        <p:spPr>
          <a:xfrm>
            <a:off x="0" y="0"/>
            <a:ext cx="8329613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791" name="Google Shape;791;p29"/>
          <p:cNvSpPr txBox="1"/>
          <p:nvPr>
            <p:ph idx="1" type="body"/>
          </p:nvPr>
        </p:nvSpPr>
        <p:spPr>
          <a:xfrm>
            <a:off x="548640" y="2667000"/>
            <a:ext cx="10371896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Teknologi Airship membuat beberapa hal yang tidak mungkin terjadi</a:t>
            </a:r>
            <a:endParaRPr/>
          </a:p>
          <a:p>
            <a:pPr indent="-22860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Selling socially conscious product: teknologi airship memungkinkan untuk melakukan pengiriman jarak jauh dengan lebih cepat dan dengan emisi karbon lebih rendah.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Apakah hal lain yang saat ini tidak mungkin yang dapat menjadi mungkin karena dirimu?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Lihat kembali ke ide Bisnis sosialmu dan ke 17 SDGs, perubahan apakah yang ingin kamu lakukan bagi dunia?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Jika kamu menemukan ide baru dari inspirasi yang telah kamu lihat, kamu dapat mengubah ide Bisnis sosialmu. Namun, tentunya kamu harus mengulang semua proses dari awal.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Di dalam dunia entrepreneur, pengulangan atau iteration adalah hal biasa. Hal ini perlu untuk melahirkan inovasi. 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6661" r="46660" t="0"/>
          <a:stretch/>
        </p:blipFill>
        <p:spPr>
          <a:xfrm>
            <a:off x="0" y="0"/>
            <a:ext cx="8329286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rotWithShape="0" algn="l" dist="38100">
              <a:srgbClr val="000000">
                <a:alpha val="40000"/>
              </a:srgbClr>
            </a:outerShdw>
          </a:effectLst>
        </p:spPr>
      </p:pic>
      <p:sp>
        <p:nvSpPr>
          <p:cNvPr id="531" name="Google Shape;531;p3"/>
          <p:cNvSpPr txBox="1"/>
          <p:nvPr>
            <p:ph idx="1" type="body"/>
          </p:nvPr>
        </p:nvSpPr>
        <p:spPr>
          <a:xfrm>
            <a:off x="990600" y="609600"/>
            <a:ext cx="4648200" cy="624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Design Thinking in the context of Social Entrepreneurship</a:t>
            </a:r>
            <a:endParaRPr/>
          </a:p>
        </p:txBody>
      </p:sp>
      <p:sp>
        <p:nvSpPr>
          <p:cNvPr id="532" name="Google Shape;532;p3"/>
          <p:cNvSpPr txBox="1"/>
          <p:nvPr>
            <p:ph type="ctrTitle"/>
          </p:nvPr>
        </p:nvSpPr>
        <p:spPr>
          <a:xfrm>
            <a:off x="1257300" y="3962400"/>
            <a:ext cx="4114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533" name="Google Shape;533;p3"/>
          <p:cNvSpPr txBox="1"/>
          <p:nvPr>
            <p:ph idx="3" type="subTitle"/>
          </p:nvPr>
        </p:nvSpPr>
        <p:spPr>
          <a:xfrm>
            <a:off x="6057900" y="3733800"/>
            <a:ext cx="4876800" cy="205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wentieth Century"/>
              <a:buAutoNum type="arabicPeriod"/>
            </a:pPr>
            <a:r>
              <a:rPr lang="en-GB"/>
              <a:t>Mission I’m Possible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wentieth Century"/>
              <a:buAutoNum type="arabicPeriod"/>
            </a:pPr>
            <a:r>
              <a:rPr lang="en-GB"/>
              <a:t>Case Studies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wentieth Century"/>
              <a:buAutoNum type="arabicPeriod"/>
            </a:pPr>
            <a:r>
              <a:rPr lang="en-GB"/>
              <a:t>Homework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534" name="Google Shape;534;p3"/>
          <p:cNvSpPr txBox="1"/>
          <p:nvPr>
            <p:ph idx="4" type="body"/>
          </p:nvPr>
        </p:nvSpPr>
        <p:spPr>
          <a:xfrm rot="-5400000">
            <a:off x="381000" y="4840091"/>
            <a:ext cx="1219200" cy="22581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535" name="Google Shape;535;p3"/>
          <p:cNvSpPr txBox="1"/>
          <p:nvPr>
            <p:ph idx="5" type="body"/>
          </p:nvPr>
        </p:nvSpPr>
        <p:spPr>
          <a:xfrm rot="-5400000">
            <a:off x="5029200" y="4840092"/>
            <a:ext cx="1219200" cy="22581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536" name="Google Shape;536;p3"/>
          <p:cNvSpPr txBox="1"/>
          <p:nvPr>
            <p:ph idx="12" type="sldNum"/>
          </p:nvPr>
        </p:nvSpPr>
        <p:spPr>
          <a:xfrm>
            <a:off x="0" y="6340475"/>
            <a:ext cx="30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7" name="Google Shape;537;p3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329286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rotWithShape="0" algn="l" dist="38100">
              <a:srgbClr val="000000">
                <a:alpha val="40000"/>
              </a:srgbClr>
            </a:outerShdw>
          </a:effectLst>
        </p:spPr>
      </p:pic>
      <p:sp>
        <p:nvSpPr>
          <p:cNvPr id="798" name="Google Shape;798;p30"/>
          <p:cNvSpPr txBox="1"/>
          <p:nvPr>
            <p:ph idx="1" type="body"/>
          </p:nvPr>
        </p:nvSpPr>
        <p:spPr>
          <a:xfrm>
            <a:off x="990600" y="609600"/>
            <a:ext cx="4648200" cy="624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99" name="Google Shape;799;p30"/>
          <p:cNvSpPr txBox="1"/>
          <p:nvPr>
            <p:ph type="ctrTitle"/>
          </p:nvPr>
        </p:nvSpPr>
        <p:spPr>
          <a:xfrm>
            <a:off x="1257300" y="3962400"/>
            <a:ext cx="4114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TERIMA KASIH</a:t>
            </a:r>
            <a:endParaRPr/>
          </a:p>
        </p:txBody>
      </p:sp>
      <p:sp>
        <p:nvSpPr>
          <p:cNvPr id="800" name="Google Shape;800;p30"/>
          <p:cNvSpPr txBox="1"/>
          <p:nvPr>
            <p:ph idx="3" type="subTitle"/>
          </p:nvPr>
        </p:nvSpPr>
        <p:spPr>
          <a:xfrm>
            <a:off x="6057900" y="4114800"/>
            <a:ext cx="4876800" cy="2122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lt2"/>
                </a:solidFill>
              </a:rPr>
              <a:t>© 2024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Mata Kuliah ini dikembangkan oleh Wendy Suganda, PhD dan Shelvi, M.M. untuk Kementerian Pendidikan, Kebudayaan, Riset, dan Teknologi Republik Indonesia.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lt2"/>
                </a:solidFill>
              </a:rPr>
              <a:t>Pertanyaan dan komentar dapat menghubungi: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w.suganda@unpar.ac.id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01" name="Google Shape;801;p30"/>
          <p:cNvSpPr txBox="1"/>
          <p:nvPr>
            <p:ph idx="4" type="body"/>
          </p:nvPr>
        </p:nvSpPr>
        <p:spPr>
          <a:xfrm rot="-5400000">
            <a:off x="381000" y="4840091"/>
            <a:ext cx="1219200" cy="225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802" name="Google Shape;802;p30"/>
          <p:cNvSpPr txBox="1"/>
          <p:nvPr>
            <p:ph idx="5" type="body"/>
          </p:nvPr>
        </p:nvSpPr>
        <p:spPr>
          <a:xfrm rot="-5400000">
            <a:off x="5029200" y="4840092"/>
            <a:ext cx="1219200" cy="225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976"/>
            <a:ext cx="12191999" cy="3278423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31"/>
          <p:cNvSpPr txBox="1"/>
          <p:nvPr>
            <p:ph type="title"/>
          </p:nvPr>
        </p:nvSpPr>
        <p:spPr>
          <a:xfrm>
            <a:off x="1721698" y="3735622"/>
            <a:ext cx="5013960" cy="2408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LOREM IPSUM DOLOR SIT AMET, CONSECTETUER ADIPISCING ELIT </a:t>
            </a:r>
            <a:endParaRPr/>
          </a:p>
        </p:txBody>
      </p:sp>
      <p:sp>
        <p:nvSpPr>
          <p:cNvPr id="810" name="Google Shape;810;p31"/>
          <p:cNvSpPr txBox="1"/>
          <p:nvPr>
            <p:ph idx="1" type="body"/>
          </p:nvPr>
        </p:nvSpPr>
        <p:spPr>
          <a:xfrm>
            <a:off x="7239000" y="1981199"/>
            <a:ext cx="4389542" cy="416333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11" name="Google Shape;811;p31"/>
          <p:cNvSpPr txBox="1"/>
          <p:nvPr>
            <p:ph idx="3" type="body"/>
          </p:nvPr>
        </p:nvSpPr>
        <p:spPr>
          <a:xfrm>
            <a:off x="7589520" y="2286000"/>
            <a:ext cx="368808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Lorem ipsum dolor sit amet, consectetuer adipiscing elit. Maecenas porttitor congue massa. </a:t>
            </a:r>
            <a:endParaRPr/>
          </a:p>
        </p:txBody>
      </p:sp>
      <p:pic>
        <p:nvPicPr>
          <p:cNvPr id="812" name="Google Shape;812;p31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853" r="853" t="0"/>
          <a:stretch/>
        </p:blipFill>
        <p:spPr>
          <a:xfrm>
            <a:off x="548944" y="3717925"/>
            <a:ext cx="914400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31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4" name="Google Shape;814;p31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5" name="Google Shape;815;p31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2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COMPANY TEAM SLIDE</a:t>
            </a:r>
            <a:endParaRPr/>
          </a:p>
        </p:txBody>
      </p:sp>
      <p:sp>
        <p:nvSpPr>
          <p:cNvPr id="822" name="Google Shape;822;p32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3" name="Google Shape;823;p32"/>
          <p:cNvSpPr txBox="1"/>
          <p:nvPr>
            <p:ph idx="1" type="body"/>
          </p:nvPr>
        </p:nvSpPr>
        <p:spPr>
          <a:xfrm>
            <a:off x="541021" y="5307558"/>
            <a:ext cx="3108959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FIRSTNAME LASTNAME</a:t>
            </a:r>
            <a:endParaRPr/>
          </a:p>
        </p:txBody>
      </p:sp>
      <p:sp>
        <p:nvSpPr>
          <p:cNvPr id="824" name="Google Shape;824;p32"/>
          <p:cNvSpPr txBox="1"/>
          <p:nvPr>
            <p:ph idx="3" type="body"/>
          </p:nvPr>
        </p:nvSpPr>
        <p:spPr>
          <a:xfrm>
            <a:off x="541021" y="5688559"/>
            <a:ext cx="3108959" cy="323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Designation | Description</a:t>
            </a:r>
            <a:endParaRPr/>
          </a:p>
        </p:txBody>
      </p:sp>
      <p:sp>
        <p:nvSpPr>
          <p:cNvPr id="825" name="Google Shape;825;p32"/>
          <p:cNvSpPr txBox="1"/>
          <p:nvPr>
            <p:ph idx="13" type="body"/>
          </p:nvPr>
        </p:nvSpPr>
        <p:spPr>
          <a:xfrm>
            <a:off x="7595850" y="264360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Firstname Lastname</a:t>
            </a:r>
            <a:endParaRPr/>
          </a:p>
        </p:txBody>
      </p:sp>
      <p:sp>
        <p:nvSpPr>
          <p:cNvPr id="826" name="Google Shape;826;p32"/>
          <p:cNvSpPr txBox="1"/>
          <p:nvPr>
            <p:ph idx="14" type="body"/>
          </p:nvPr>
        </p:nvSpPr>
        <p:spPr>
          <a:xfrm>
            <a:off x="6557415" y="408311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Firstname Lastname</a:t>
            </a:r>
            <a:endParaRPr/>
          </a:p>
        </p:txBody>
      </p:sp>
      <p:sp>
        <p:nvSpPr>
          <p:cNvPr id="827" name="Google Shape;827;p32"/>
          <p:cNvSpPr txBox="1"/>
          <p:nvPr>
            <p:ph idx="15" type="body"/>
          </p:nvPr>
        </p:nvSpPr>
        <p:spPr>
          <a:xfrm>
            <a:off x="5564282" y="5509983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Firstname Lastname</a:t>
            </a:r>
            <a:endParaRPr/>
          </a:p>
        </p:txBody>
      </p:sp>
      <p:sp>
        <p:nvSpPr>
          <p:cNvPr id="828" name="Google Shape;828;p32"/>
          <p:cNvSpPr txBox="1"/>
          <p:nvPr>
            <p:ph idx="16" type="body"/>
          </p:nvPr>
        </p:nvSpPr>
        <p:spPr>
          <a:xfrm>
            <a:off x="10727786" y="264360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Firstname Lastname</a:t>
            </a:r>
            <a:endParaRPr/>
          </a:p>
        </p:txBody>
      </p:sp>
      <p:sp>
        <p:nvSpPr>
          <p:cNvPr id="829" name="Google Shape;829;p32"/>
          <p:cNvSpPr txBox="1"/>
          <p:nvPr>
            <p:ph idx="17" type="body"/>
          </p:nvPr>
        </p:nvSpPr>
        <p:spPr>
          <a:xfrm>
            <a:off x="9689351" y="408311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Firstname Lastname</a:t>
            </a:r>
            <a:endParaRPr/>
          </a:p>
        </p:txBody>
      </p:sp>
      <p:sp>
        <p:nvSpPr>
          <p:cNvPr id="830" name="Google Shape;830;p32"/>
          <p:cNvSpPr txBox="1"/>
          <p:nvPr>
            <p:ph idx="18" type="body"/>
          </p:nvPr>
        </p:nvSpPr>
        <p:spPr>
          <a:xfrm>
            <a:off x="8696218" y="5509983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Firstname Lastname</a:t>
            </a:r>
            <a:endParaRPr/>
          </a:p>
        </p:txBody>
      </p:sp>
      <p:sp>
        <p:nvSpPr>
          <p:cNvPr id="831" name="Google Shape;831;p32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32" name="Google Shape;832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33" name="Google Shape;833;p32"/>
          <p:cNvPicPr preferRelativeResize="0"/>
          <p:nvPr>
            <p:ph idx="6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34" name="Google Shape;834;p32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79" l="0" r="0" t="79"/>
          <a:stretch/>
        </p:blipFill>
        <p:spPr>
          <a:xfrm>
            <a:off x="5426075" y="3663950"/>
            <a:ext cx="1006475" cy="100488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35" name="Google Shape;835;p32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8488" y="5089525"/>
            <a:ext cx="1006475" cy="1006475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36" name="Google Shape;836;p32"/>
          <p:cNvPicPr preferRelativeResize="0"/>
          <p:nvPr>
            <p:ph idx="8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7450" y="5089525"/>
            <a:ext cx="1006475" cy="1006475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37" name="Google Shape;837;p32"/>
          <p:cNvPicPr preferRelativeResize="0"/>
          <p:nvPr>
            <p:ph idx="7" type="pic"/>
          </p:nvPr>
        </p:nvPicPr>
        <p:blipFill rotWithShape="1">
          <a:blip r:embed="rId4">
            <a:alphaModFix/>
          </a:blip>
          <a:srcRect b="79" l="0" r="0" t="79"/>
          <a:stretch/>
        </p:blipFill>
        <p:spPr>
          <a:xfrm>
            <a:off x="8555038" y="3663950"/>
            <a:ext cx="1006475" cy="100488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38" name="Google Shape;838;p32"/>
          <p:cNvPicPr preferRelativeResize="0"/>
          <p:nvPr>
            <p:ph idx="9" type="pic"/>
          </p:nvPr>
        </p:nvPicPr>
        <p:blipFill rotWithShape="1">
          <a:blip r:embed="rId4">
            <a:alphaModFix/>
          </a:blip>
          <a:srcRect b="79" l="0" r="0" t="79"/>
          <a:stretch/>
        </p:blipFill>
        <p:spPr>
          <a:xfrm>
            <a:off x="9586913" y="2224088"/>
            <a:ext cx="1006475" cy="100488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3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TABLE</a:t>
            </a:r>
            <a:endParaRPr/>
          </a:p>
        </p:txBody>
      </p:sp>
      <p:sp>
        <p:nvSpPr>
          <p:cNvPr id="845" name="Google Shape;845;p33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6" name="Google Shape;846;p33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847" name="Google Shape;847;p33"/>
          <p:cNvGraphicFramePr/>
          <p:nvPr/>
        </p:nvGraphicFramePr>
        <p:xfrm>
          <a:off x="685800" y="2209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{0E30BFCF-EEAF-454D-BB9C-3C2EE847D8EE}</a:tableStyleId>
              </a:tblPr>
              <a:tblGrid>
                <a:gridCol w="2161025"/>
                <a:gridCol w="2161025"/>
                <a:gridCol w="2161025"/>
                <a:gridCol w="2161025"/>
                <a:gridCol w="2161025"/>
              </a:tblGrid>
              <a:tr h="64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en-GB" sz="1800" u="none" cap="none" strike="noStrike"/>
                        <a:t>Title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en-GB" sz="1800" u="none" cap="none" strike="noStrike"/>
                        <a:t>Title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en-GB" sz="1800" u="none" cap="none" strike="noStrike"/>
                        <a:t>Title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en-GB" sz="1800" u="none" cap="none" strike="noStrike"/>
                        <a:t>Title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en-GB" sz="1800" u="none" cap="none" strike="noStrike"/>
                        <a:t>Title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wentieth Century"/>
                        <a:buNone/>
                      </a:pPr>
                      <a:r>
                        <a:rPr lang="en-GB" sz="1800" u="none" cap="none" strike="noStrike"/>
                        <a:t>Title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rPr lang="en-GB" sz="1400" u="none" cap="none" strike="noStrike"/>
                        <a:t>Content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4"/>
          <p:cNvSpPr/>
          <p:nvPr/>
        </p:nvSpPr>
        <p:spPr>
          <a:xfrm>
            <a:off x="8204200" y="2590800"/>
            <a:ext cx="2209800" cy="220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4" name="Google Shape;854;p34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PIE CHART</a:t>
            </a:r>
            <a:endParaRPr/>
          </a:p>
        </p:txBody>
      </p:sp>
      <p:sp>
        <p:nvSpPr>
          <p:cNvPr id="855" name="Google Shape;855;p34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6" name="Google Shape;856;p34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descr="chart" id="857" name="Google Shape;857;p34"/>
          <p:cNvGraphicFramePr/>
          <p:nvPr/>
        </p:nvGraphicFramePr>
        <p:xfrm>
          <a:off x="7543800" y="2133600"/>
          <a:ext cx="3530600" cy="3471333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id="858" name="Google Shape;85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1900" y="32385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34"/>
          <p:cNvSpPr txBox="1"/>
          <p:nvPr/>
        </p:nvSpPr>
        <p:spPr>
          <a:xfrm>
            <a:off x="548641" y="2667000"/>
            <a:ext cx="3261359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43" name="Google Shape;543;p4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44" name="Google Shape;544;p4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MISSION I’MPOSSIBLE</a:t>
            </a:r>
            <a:endParaRPr/>
          </a:p>
        </p:txBody>
      </p:sp>
      <p:sp>
        <p:nvSpPr>
          <p:cNvPr id="545" name="Google Shape;545;p4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REFRESHER: SOCIETY 5.0</a:t>
            </a:r>
            <a:endParaRPr/>
          </a:p>
        </p:txBody>
      </p:sp>
      <p:sp>
        <p:nvSpPr>
          <p:cNvPr id="552" name="Google Shape;552;p5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53" name="Google Shape;553;p5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4" name="Google Shape;554;p5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55" name="Google Shape;555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" l="0" r="0" t="88"/>
          <a:stretch/>
        </p:blipFill>
        <p:spPr>
          <a:xfrm>
            <a:off x="0" y="0"/>
            <a:ext cx="8329613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descr="Pengertian Era Society 5.0 Pasca-Revolusi Industri 4.0 » Komunikasi Praktis" id="556" name="Google Shape;556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448" y="2384286"/>
            <a:ext cx="5411819" cy="397430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5"/>
          <p:cNvSpPr txBox="1"/>
          <p:nvPr/>
        </p:nvSpPr>
        <p:spPr>
          <a:xfrm>
            <a:off x="6960096" y="2667000"/>
            <a:ext cx="3877237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 sesi sebelumnya kita telah membahas mengenai konsep Society 5.0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Sebuah cita-cita peradaban masa depan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WHAT’S GOING ON NOW</a:t>
            </a:r>
            <a:endParaRPr/>
          </a:p>
        </p:txBody>
      </p:sp>
      <p:sp>
        <p:nvSpPr>
          <p:cNvPr id="564" name="Google Shape;564;p6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65" name="Google Shape;565;p6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6" name="Google Shape;566;p6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67" name="Google Shape;567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" l="0" r="0" t="88"/>
          <a:stretch/>
        </p:blipFill>
        <p:spPr>
          <a:xfrm>
            <a:off x="0" y="0"/>
            <a:ext cx="8329613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568" name="Google Shape;568;p6"/>
          <p:cNvSpPr txBox="1"/>
          <p:nvPr>
            <p:ph idx="1" type="body"/>
          </p:nvPr>
        </p:nvSpPr>
        <p:spPr>
          <a:xfrm>
            <a:off x="4871864" y="2667000"/>
            <a:ext cx="6048672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Di sesi ini, kita akan melihat bagaimana teknologi membantu social entrepreneurs untuk membuat apa yang sebelumnya tidak mungkin menjadi mungkin!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Tidak ada pendalaman teori dalam sesi ini, kita akan mengeksplor beberapa social enterprise yang sedang meredefinisikan arti kata tidak mungkin dalam kamus besar bahasa Indonesia.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Berikut adalah line-up yang kita punya hari ini:</a:t>
            </a:r>
            <a:endParaRPr/>
          </a:p>
          <a:p>
            <a:pPr indent="-22860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TeamSeas, Zipline, Beyond Meat &amp; Flying Whales</a:t>
            </a:r>
            <a:endParaRPr/>
          </a:p>
        </p:txBody>
      </p:sp>
      <p:pic>
        <p:nvPicPr>
          <p:cNvPr descr="Mission I'mPOSSIBLE (@MIP_Worldwide) / X" id="569" name="Google Shape;56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777" y="2413457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75" name="Google Shape;575;p7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76" name="Google Shape;576;p7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TEAM SEAS</a:t>
            </a:r>
            <a:endParaRPr/>
          </a:p>
        </p:txBody>
      </p:sp>
      <p:sp>
        <p:nvSpPr>
          <p:cNvPr id="577" name="Google Shape;577;p7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"/>
          <p:cNvSpPr txBox="1"/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GB"/>
              <a:t>TEAM SEAS</a:t>
            </a:r>
            <a:endParaRPr/>
          </a:p>
        </p:txBody>
      </p:sp>
      <p:sp>
        <p:nvSpPr>
          <p:cNvPr id="584" name="Google Shape;584;p8"/>
          <p:cNvSpPr txBox="1"/>
          <p:nvPr>
            <p:ph idx="3" type="body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64007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85" name="Google Shape;585;p8"/>
          <p:cNvSpPr txBox="1"/>
          <p:nvPr>
            <p:ph idx="12" type="sldNum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6" name="Google Shape;586;p8"/>
          <p:cNvSpPr txBox="1"/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87" name="Google Shape;587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" l="0" r="0" t="88"/>
          <a:stretch/>
        </p:blipFill>
        <p:spPr>
          <a:xfrm>
            <a:off x="0" y="0"/>
            <a:ext cx="8329613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588" name="Google Shape;588;p8"/>
          <p:cNvSpPr txBox="1"/>
          <p:nvPr>
            <p:ph idx="1" type="body"/>
          </p:nvPr>
        </p:nvSpPr>
        <p:spPr>
          <a:xfrm>
            <a:off x="6960096" y="2667000"/>
            <a:ext cx="3960440" cy="36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Team Seas adalah Upaya kolaboratif dari Youtubers di seluruh dunia untuk membersihkan 14 juta kilo sampah di laut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Watch this:</a:t>
            </a:r>
            <a:br>
              <a:rPr lang="en-GB"/>
            </a:br>
            <a:r>
              <a:rPr lang="en-GB" u="sng">
                <a:solidFill>
                  <a:schemeClr val="hlink"/>
                </a:solidFill>
                <a:hlinkClick r:id="rId4"/>
              </a:rPr>
              <a:t>https://www.youtube.com/watch?v=pXDx6DjNLDU&amp;pp=ygUIdGVhbXNlYXM%3D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MrBeast smashes Team Seas goal as donation drive breaks $30 million -  Dexerto" id="589" name="Google Shape;58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354" y="2652723"/>
            <a:ext cx="6168008" cy="3469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"/>
          <p:cNvSpPr/>
          <p:nvPr>
            <p:ph idx="1" type="body"/>
          </p:nvPr>
        </p:nvSpPr>
        <p:spPr>
          <a:xfrm>
            <a:off x="10104322" y="3587303"/>
            <a:ext cx="2087678" cy="3270696"/>
          </a:xfrm>
          <a:prstGeom prst="triangle">
            <a:avLst>
              <a:gd fmla="val 100000" name="adj"/>
            </a:avLst>
          </a:prstGeom>
          <a:solidFill>
            <a:schemeClr val="dk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95" name="Google Shape;595;p9"/>
          <p:cNvSpPr txBox="1"/>
          <p:nvPr>
            <p:ph idx="2" type="body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96" name="Google Shape;596;p9"/>
          <p:cNvSpPr txBox="1"/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GB"/>
              <a:t>YOUTUBE VIDEO</a:t>
            </a:r>
            <a:endParaRPr/>
          </a:p>
        </p:txBody>
      </p:sp>
      <p:sp>
        <p:nvSpPr>
          <p:cNvPr id="597" name="Google Shape;597;p9"/>
          <p:cNvSpPr txBox="1"/>
          <p:nvPr>
            <p:ph idx="3" type="body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ClassicBlock-3">
  <a:themeElements>
    <a:clrScheme name="MSFT_ELT_ModernClassicBlock_03">
      <a:dk1>
        <a:srgbClr val="000000"/>
      </a:dk1>
      <a:lt1>
        <a:srgbClr val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2024-07-21T23:52:57Z</dcterms:created>
  <dc:creator>wendy suganda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