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80" r:id="rId4"/>
    <p:sldMasterId id="2147483688" r:id="rId5"/>
  </p:sldMasterIdLst>
  <p:notesMasterIdLst>
    <p:notesMasterId r:id="rId23"/>
  </p:notesMasterIdLst>
  <p:handoutMasterIdLst>
    <p:handoutMasterId r:id="rId24"/>
  </p:handoutMasterIdLst>
  <p:sldIdLst>
    <p:sldId id="484" r:id="rId6"/>
    <p:sldId id="485" r:id="rId7"/>
    <p:sldId id="256" r:id="rId8"/>
    <p:sldId id="490" r:id="rId9"/>
    <p:sldId id="465" r:id="rId10"/>
    <p:sldId id="475" r:id="rId11"/>
    <p:sldId id="476" r:id="rId12"/>
    <p:sldId id="478" r:id="rId13"/>
    <p:sldId id="492" r:id="rId14"/>
    <p:sldId id="493" r:id="rId15"/>
    <p:sldId id="486" r:id="rId16"/>
    <p:sldId id="488" r:id="rId17"/>
    <p:sldId id="489" r:id="rId18"/>
    <p:sldId id="491" r:id="rId19"/>
    <p:sldId id="264" r:id="rId20"/>
    <p:sldId id="494" r:id="rId21"/>
    <p:sldId id="282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66"/>
    <a:srgbClr val="99FFCC"/>
    <a:srgbClr val="FFFF99"/>
    <a:srgbClr val="0000FF"/>
    <a:srgbClr val="00FF00"/>
    <a:srgbClr val="990000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41" autoAdjust="0"/>
    <p:restoredTop sz="98331" autoAdjust="0"/>
  </p:normalViewPr>
  <p:slideViewPr>
    <p:cSldViewPr snapToGrid="0">
      <p:cViewPr>
        <p:scale>
          <a:sx n="66" d="100"/>
          <a:sy n="66" d="100"/>
        </p:scale>
        <p:origin x="-100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115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7E018C-F9F2-4C9B-A0E4-0F7A7550D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1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ADAC06-1400-4CC8-B2E8-28B593574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03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05DC-3147-43DE-95A1-6F66072B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82C9-5C01-4234-AC30-7CF960A59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E73C-AEA0-4FAE-B81E-BF991FB96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79466-F22D-4995-94B9-B7043AB58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70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F48D0BA-DFBD-4F23-A17A-68E483C13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0C72-3630-4F56-B371-ABF9E390C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3CBE-8A9B-4C87-9B75-464E74041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199D0-0058-46AE-AD4B-D3EDC5D7E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11175-FB3B-49B7-B06C-94EB4C5E2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C4B5-0BE8-4ED0-8A8E-38FD39346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3BA15-65A7-4E79-9446-6FB52ED54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2F7E6-93DB-4418-92C6-D3BBBD2BD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C5474-815B-4E3A-B7C6-5791F9729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9517-F4EA-454C-8AE3-53DF38C16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A8094-6384-4EA1-9961-ED40870AD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482C-CFA0-42D7-AE14-381307FBB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3"/>
              <a:chExt cx="5533" cy="4338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2"/>
                    <a:ext cx="578" cy="40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1"/>
                    <a:chOff x="2864" y="2019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5"/>
                    <a:chOff x="189" y="1445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3"/>
                    <a:chOff x="616" y="901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1"/>
                    <a:ext cx="1693" cy="892"/>
                    <a:chOff x="1120" y="301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8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1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9" cy="1516"/>
                    <a:chOff x="1633" y="101"/>
                    <a:chExt cx="779" cy="1516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8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5" cy="1534"/>
                    <a:chOff x="1935" y="31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7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7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4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4"/>
                    <a:ext cx="637" cy="1518"/>
                    <a:chOff x="2801" y="42"/>
                    <a:chExt cx="637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2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3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4"/>
                    <a:chOff x="2937" y="161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5"/>
                    <a:ext cx="241" cy="1448"/>
                    <a:chOff x="2731" y="33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1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3"/>
                    <a:chOff x="1455" y="1936"/>
                    <a:chExt cx="765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9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9"/>
                    <a:ext cx="460" cy="2331"/>
                    <a:chOff x="1951" y="1986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7" y="2692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9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3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0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2"/>
                    <a:chOff x="2819" y="2099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3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3" y="2106"/>
                    <a:ext cx="428" cy="2184"/>
                    <a:chOff x="2288" y="2134"/>
                    <a:chExt cx="428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0" y="3785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7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946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46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4DCB-8F83-4575-9ADD-F14576D6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A18AC-5F57-48CE-B29A-3F0FFDE5D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D020-3DD5-4C56-9202-A759F058B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22A5B-7413-41E3-9506-BC1D31D95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0AFC-8EFE-4D60-8430-364464085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26F3-E10F-43F9-B544-17CB6514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AF5C-E222-43B4-B4E5-099E7407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145D-27BA-40BC-AE46-A3FB624C1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7EE7-86DD-4BFF-8ED7-E94FDAD36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DD5A-4498-46E4-8917-54EF8DAE2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C24F-AF76-4926-89BB-60570BD4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63C1-A1A5-43C6-B995-CE47924B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</p:grpSp>
      <p:sp>
        <p:nvSpPr>
          <p:cNvPr id="205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D315AB-ABC2-4FD0-ADB7-A371FDCE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6173-EFB3-4363-B019-7AC305B1D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A638-3C2A-4534-8086-FEB19FA37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2625-4626-417D-8BE4-23D3F162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2B94-BB95-40A9-B2D0-4AB82907E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E529-402D-4DB2-8001-CA252213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676A-72B7-4325-B90A-B6863A0F6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BA50-2D73-4BB2-B0E7-1302E471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2AD6-1E05-43BB-B1E2-2729D794F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A4DE-52C0-414B-8689-159019F0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FA42-A5F1-4BEB-B3DE-47C9768CB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3D22-0768-4B11-97F5-C6228606D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24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B7DD-43F4-46E4-A98A-5A68CC20B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0C81-24AD-416A-B3F2-0D48EBD6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0757-A553-470A-90AA-25D8102DE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E81B-1270-4805-8F7A-B9031F20D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8236-60E5-49B9-99DC-60600CED8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2882F-E074-4623-97DB-930150D53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E72E-36FB-4A73-B2EB-39DF776EF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A4E0-BBA8-445E-A356-9EFF1499F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98C6-E545-4021-9E2B-1666EA408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6FB5-76A8-4887-87E4-9A17E51E3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20B5-7999-45E1-8D5C-1403B9ED8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9F11C-AFAB-4727-A3E0-87682CBE5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17DE2-397D-47BF-90FC-E2EAFB916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2EE1A-FF1E-4A55-BAC7-954F64CF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1183-38F8-4BA9-9FA4-58A0B7E8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838DA-93E2-48EE-99B0-CD9F990F7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E8604D-7DC1-4FB4-B50C-9EA89533F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D838E48-D5D6-492D-847D-07C68F744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9830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3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9831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31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30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9831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31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31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132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9831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831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133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156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9832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2" y="2236"/>
                    <a:ext cx="1711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2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4" y="3144"/>
                    <a:ext cx="916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57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9832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2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58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9832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2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59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9833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3" y="1625"/>
                    <a:ext cx="1677" cy="33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3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7" cy="5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0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9833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3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1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9833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3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8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2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9834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7" y="1128"/>
                    <a:ext cx="1243" cy="20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4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3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9834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8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4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4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9834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3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4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5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9834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5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6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9835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5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7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9835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0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5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8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9835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5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5"/>
                    <a:ext cx="755" cy="3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9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9836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6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0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9836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6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1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9836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6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2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9837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7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3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9837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7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4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9837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7" y="919"/>
                    <a:ext cx="104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7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5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9837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1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8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3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6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838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8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9838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838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79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838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7" y="931"/>
                    <a:ext cx="105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8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0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839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9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839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9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839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39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0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839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0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30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840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8" y="268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0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0" y="388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840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0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6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840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0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0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7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841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0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1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6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841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3" y="2706"/>
                    <a:ext cx="1460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1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1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9841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841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8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9841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2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0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3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44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2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44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44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9844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D1F1ABE-4B79-4CA8-AC14-26575B3D4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9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D87137E-7C7B-42F0-9FD7-6B2E3780E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04808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09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04810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04811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04812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2361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2362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2362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36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36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Bintek KTSP, Direktorat Pembinaan SMA</a:t>
            </a:r>
          </a:p>
        </p:txBody>
      </p:sp>
      <p:sp>
        <p:nvSpPr>
          <p:cNvPr id="6236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AD14E26-60BF-45F8-8436-55066587A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ransition spd="slow">
    <p:cover dir="r"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kimia.com/10-penyakit-pada-sistem-reproduksi-wanita-dan-cara-mengatasiny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25.PANDUAN%20ANALISIS%20BUTIR%20SOAL\PPT\SKL_UN_2007\mat-ipa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939800" y="3201988"/>
            <a:ext cx="7235825" cy="1154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analisis butir soal</a:t>
            </a:r>
          </a:p>
        </p:txBody>
      </p:sp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449263" y="3013075"/>
            <a:ext cx="8332787" cy="170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9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4650"/>
            <a:ext cx="1333500" cy="1304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1687513" y="561975"/>
            <a:ext cx="7456487" cy="1090613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UNIVERSITAS NUSA CENDANA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FAKULTAS KEGURUAN DAN ILMU PENDIDIKAN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JURUSAN PMIPA/PROGRAM STUDI KIMIA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51F8A-CB66-45F7-94A5-3BF6463D7C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46173-EFB3-4363-B019-7AC305B1DD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42" name="Picture 2" descr="PPT - Penulisan Butir Soal dan Analisis Butir Soal Oleh : Drs. Sukrisman  PowerPoint Presentation - ID:6629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8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46173-EFB3-4363-B019-7AC305B1DD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6" name="Picture 4" descr="Contoh Analisis Butir Soal Pilihan Ganda - Guru Ilmu So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46173-EFB3-4363-B019-7AC305B1DD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 descr="Cakap Melayu Dabo Singkep: Oktober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7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46173-EFB3-4363-B019-7AC305B1DD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146" name="Picture 2" descr="Penulisan Butir Soal dan Analisis Butir Soal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18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46173-EFB3-4363-B019-7AC305B1DD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170" name="Picture 2" descr="PPT - Penulisan Butir Soal dan Analisis Butir Soal Oleh : Drs. Sukrisman  PowerPoint Presentation - ID:6629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3" y="0"/>
            <a:ext cx="91552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7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550" y="943282"/>
            <a:ext cx="4809214" cy="56981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/>
              <a:t>Soal</a:t>
            </a:r>
            <a:r>
              <a:rPr lang="en-US" sz="2000" b="1" dirty="0" smtClean="0"/>
              <a:t> PG:</a:t>
            </a:r>
          </a:p>
          <a:p>
            <a:pPr marL="0" indent="0">
              <a:buNone/>
            </a:pP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/>
              <a:t>kromosom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….</a:t>
            </a:r>
          </a:p>
          <a:p>
            <a:pPr marL="0" indent="0">
              <a:buNone/>
            </a:pPr>
            <a:r>
              <a:rPr lang="en-US" sz="2000" dirty="0" smtClean="0"/>
              <a:t>	A. </a:t>
            </a:r>
            <a:r>
              <a:rPr lang="en-US" sz="2000" dirty="0"/>
              <a:t> 23</a:t>
            </a:r>
            <a:br>
              <a:rPr lang="en-US" sz="2000" dirty="0"/>
            </a:br>
            <a:r>
              <a:rPr lang="en-US" sz="2000" dirty="0" smtClean="0"/>
              <a:t>	B</a:t>
            </a:r>
            <a:r>
              <a:rPr lang="en-US" sz="2000" dirty="0"/>
              <a:t>.  46</a:t>
            </a:r>
            <a:br>
              <a:rPr lang="en-US" sz="2000" dirty="0"/>
            </a:br>
            <a:r>
              <a:rPr lang="en-US" sz="2000" dirty="0" smtClean="0"/>
              <a:t>	C</a:t>
            </a:r>
            <a:r>
              <a:rPr lang="en-US" sz="2000" dirty="0"/>
              <a:t>.  33</a:t>
            </a:r>
            <a:br>
              <a:rPr lang="en-US" sz="2000" dirty="0"/>
            </a:br>
            <a:r>
              <a:rPr lang="en-US" sz="2000" dirty="0" smtClean="0"/>
              <a:t>	D</a:t>
            </a:r>
            <a:r>
              <a:rPr lang="en-US" sz="2000" dirty="0"/>
              <a:t>.  </a:t>
            </a:r>
            <a:r>
              <a:rPr lang="en-US" sz="2000" dirty="0" smtClean="0"/>
              <a:t>64</a:t>
            </a:r>
          </a:p>
          <a:p>
            <a:pPr marL="0" indent="0">
              <a:buNone/>
            </a:pP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alasan</a:t>
            </a:r>
            <a:r>
              <a:rPr lang="en-US" sz="2000" dirty="0"/>
              <a:t> Mendel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tanaman</a:t>
            </a:r>
            <a:r>
              <a:rPr lang="en-US" sz="2000" dirty="0"/>
              <a:t> </a:t>
            </a:r>
            <a:r>
              <a:rPr lang="en-US" sz="2000" dirty="0" err="1"/>
              <a:t>ercis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percobaannya</a:t>
            </a:r>
            <a:r>
              <a:rPr lang="en-US" sz="2000" dirty="0"/>
              <a:t>, </a:t>
            </a:r>
            <a:r>
              <a:rPr lang="en-US" sz="2000" i="1" dirty="0" err="1"/>
              <a:t>kecuali</a:t>
            </a:r>
            <a:r>
              <a:rPr lang="en-US" sz="2000" i="1" dirty="0"/>
              <a:t> </a:t>
            </a:r>
            <a:r>
              <a:rPr lang="en-US" sz="2000" dirty="0"/>
              <a:t>….</a:t>
            </a:r>
          </a:p>
          <a:p>
            <a:pPr marL="0" indent="0">
              <a:buNone/>
            </a:pPr>
            <a:r>
              <a:rPr lang="en-US" sz="2000" dirty="0"/>
              <a:t>A.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pasangan-pasangan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yang </a:t>
            </a:r>
            <a:r>
              <a:rPr lang="en-US" sz="2000" dirty="0" err="1"/>
              <a:t>kontras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B</a:t>
            </a:r>
            <a:r>
              <a:rPr lang="en-US" sz="2000" b="1" dirty="0"/>
              <a:t>. </a:t>
            </a:r>
            <a:r>
              <a:rPr lang="en-US" sz="2000" dirty="0"/>
              <a:t> 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sayuran</a:t>
            </a:r>
            <a:r>
              <a:rPr lang="en-US" sz="2000" dirty="0"/>
              <a:t> yang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ditemukan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C.  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penyerbukan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D.  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keturunan</a:t>
            </a:r>
            <a:endParaRPr lang="en-US" sz="2000" dirty="0"/>
          </a:p>
          <a:p>
            <a:pPr eaLnBrk="1" hangingPunct="1"/>
            <a:endParaRPr lang="en-US" b="1" dirty="0" smtClean="0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20483" name="WordArt 11"/>
          <p:cNvSpPr>
            <a:spLocks noChangeArrowheads="1" noChangeShapeType="1" noTextEdit="1"/>
          </p:cNvSpPr>
          <p:nvPr/>
        </p:nvSpPr>
        <p:spPr bwMode="auto">
          <a:xfrm>
            <a:off x="244050" y="346527"/>
            <a:ext cx="4886225" cy="3545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CONTOH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SOAL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2DBB0-F391-4F48-8C5D-76A368C1A36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08915" y="893509"/>
            <a:ext cx="4200335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Soal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Essay: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Sebutkan</a:t>
            </a:r>
            <a:r>
              <a:rPr lang="en-US" sz="1800" dirty="0" smtClean="0"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penyakit-penyakit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pada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sistem</a:t>
            </a:r>
            <a:r>
              <a:rPr lang="en-US" sz="1800" dirty="0">
                <a:solidFill>
                  <a:srgbClr val="000000"/>
                </a:solidFill>
                <a:cs typeface="Arial" charset="0"/>
                <a:hlinkClick r:id="rId3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reproduksi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3"/>
              </a:rPr>
              <a:t>manusia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(minimal 3)!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Jawaban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Penyakit-penyakit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pada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sistem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reproduksi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manusia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yaitu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AIDS,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gonorea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sifilis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kanker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serviks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epididimitis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herpes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gentalis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keputihan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Sebutkan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upaya-upaya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yang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dapat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dilakukan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untuk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mencegah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penyakit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pada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sistem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reproduksi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manusia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cs typeface="Arial" charset="0"/>
              </a:rPr>
              <a:t>Jawaban</a:t>
            </a:r>
            <a:r>
              <a:rPr lang="en-US" sz="1800" b="1" dirty="0" smtClean="0">
                <a:cs typeface="Arial" charset="0"/>
              </a:rPr>
              <a:t>:</a:t>
            </a:r>
          </a:p>
          <a:p>
            <a:r>
              <a:rPr lang="en-US" sz="1800" dirty="0" smtClean="0"/>
              <a:t>1.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/>
              <a:t>penerangan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bahaya</a:t>
            </a:r>
            <a:r>
              <a:rPr lang="en-US" sz="1800" dirty="0"/>
              <a:t> </a:t>
            </a:r>
            <a:r>
              <a:rPr lang="en-US" sz="1800" dirty="0" err="1"/>
              <a:t>penyaki</a:t>
            </a:r>
            <a:r>
              <a:rPr lang="en-US" sz="1800" dirty="0"/>
              <a:t> </a:t>
            </a:r>
            <a:r>
              <a:rPr lang="en-US" sz="1800" dirty="0" err="1"/>
              <a:t>kelamin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 smtClean="0"/>
              <a:t>pencegahannya</a:t>
            </a:r>
            <a:r>
              <a:rPr lang="en-US" sz="1800" dirty="0" smtClean="0"/>
              <a:t>, 2. </a:t>
            </a:r>
            <a:r>
              <a:rPr lang="en-US" sz="1800" dirty="0" err="1" smtClean="0"/>
              <a:t>meng-hindari</a:t>
            </a:r>
            <a:r>
              <a:rPr lang="en-US" sz="1800" dirty="0" smtClean="0"/>
              <a:t> </a:t>
            </a:r>
            <a:r>
              <a:rPr lang="en-US" sz="1800" dirty="0" err="1"/>
              <a:t>hubungan</a:t>
            </a:r>
            <a:r>
              <a:rPr lang="en-US" sz="1800" dirty="0"/>
              <a:t> </a:t>
            </a:r>
            <a:r>
              <a:rPr lang="en-US" sz="1800" dirty="0" err="1"/>
              <a:t>seksual</a:t>
            </a:r>
            <a:r>
              <a:rPr lang="en-US" sz="1800" dirty="0"/>
              <a:t> di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 smtClean="0"/>
              <a:t>nikah</a:t>
            </a:r>
            <a:r>
              <a:rPr lang="en-US" sz="1800" dirty="0" smtClean="0"/>
              <a:t>, 3) </a:t>
            </a:r>
            <a:r>
              <a:rPr lang="en-US" sz="1800" dirty="0" err="1" smtClean="0"/>
              <a:t>menjaga</a:t>
            </a:r>
            <a:r>
              <a:rPr lang="en-US" sz="1800" dirty="0" smtClean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reproduksi</a:t>
            </a:r>
            <a:endParaRPr lang="en-US" sz="18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LATIHAN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99" y="1600200"/>
            <a:ext cx="8157411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DARI CONTOH SOAL YANG TELAH DIBERIKAN, SILAHKAN LAKUKAN TELAAH SECARA KUALITATIF BERDASARKAN FORMAT YANG TELAH TEREDIA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79466-F22D-4995-94B9-B7043AB58A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1828800"/>
            <a:ext cx="8153400" cy="3429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990000"/>
                </a:solidFill>
                <a:latin typeface="Tahoma" pitchFamily="34" charset="0"/>
              </a:rPr>
              <a:t>Sekian</a:t>
            </a:r>
            <a:r>
              <a:rPr lang="en-US" b="1" dirty="0" smtClean="0">
                <a:solidFill>
                  <a:srgbClr val="990000"/>
                </a:solidFill>
                <a:latin typeface="Tahoma" pitchFamily="34" charset="0"/>
              </a:rPr>
              <a:t>,</a:t>
            </a: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/>
            </a:r>
            <a:br>
              <a:rPr lang="en-US" dirty="0" smtClean="0">
                <a:solidFill>
                  <a:srgbClr val="990000"/>
                </a:solidFill>
                <a:latin typeface="Tahoma" pitchFamily="34" charset="0"/>
              </a:rPr>
            </a:b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> </a:t>
            </a:r>
            <a:br>
              <a:rPr lang="en-US" dirty="0" smtClean="0">
                <a:solidFill>
                  <a:srgbClr val="990000"/>
                </a:solidFill>
                <a:latin typeface="Tahoma" pitchFamily="34" charset="0"/>
              </a:rPr>
            </a:b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/>
            </a:r>
            <a:br>
              <a:rPr lang="en-US" dirty="0" smtClean="0">
                <a:solidFill>
                  <a:srgbClr val="990000"/>
                </a:solidFill>
                <a:latin typeface="Tahoma" pitchFamily="34" charset="0"/>
              </a:rPr>
            </a:b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>Se</a:t>
            </a:r>
            <a:r>
              <a:rPr lang="id-ID" dirty="0" smtClean="0">
                <a:solidFill>
                  <a:srgbClr val="990000"/>
                </a:solidFill>
                <a:latin typeface="Tahoma" pitchFamily="34" charset="0"/>
              </a:rPr>
              <a:t>lamat</a:t>
            </a: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> </a:t>
            </a:r>
            <a:r>
              <a:rPr lang="id-ID" dirty="0" smtClean="0">
                <a:solidFill>
                  <a:srgbClr val="990000"/>
                </a:solidFill>
                <a:latin typeface="Tahoma" pitchFamily="34" charset="0"/>
              </a:rPr>
              <a:t>mencoba</a:t>
            </a:r>
            <a:r>
              <a:rPr lang="en-US" dirty="0" smtClean="0">
                <a:solidFill>
                  <a:srgbClr val="990000"/>
                </a:solidFill>
                <a:latin typeface="Tahoma" pitchFamily="34" charset="0"/>
              </a:rPr>
              <a:t>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C188-3007-4972-9B45-565C9D6084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188" y="423523"/>
            <a:ext cx="7793037" cy="819752"/>
          </a:xfrm>
        </p:spPr>
        <p:txBody>
          <a:bodyPr/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Butir</a:t>
            </a:r>
            <a:r>
              <a:rPr lang="en-US" b="1" dirty="0" smtClean="0"/>
              <a:t> </a:t>
            </a:r>
            <a:r>
              <a:rPr lang="en-US" b="1" dirty="0" err="1" smtClean="0"/>
              <a:t>Soal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2017713"/>
            <a:ext cx="8483450" cy="4114800"/>
          </a:xfrm>
        </p:spPr>
        <p:txBody>
          <a:bodyPr/>
          <a:lstStyle/>
          <a:p>
            <a:pPr lvl="1"/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menelaah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agar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yang </a:t>
            </a:r>
            <a:r>
              <a:rPr lang="en-US" dirty="0" err="1"/>
              <a:t>bermutu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,</a:t>
            </a:r>
            <a:endParaRPr lang="en-US" dirty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,</a:t>
            </a:r>
            <a:endParaRPr lang="en-US" dirty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engetahui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diagnostik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diajarkan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0C72-3630-4F56-B371-ABF9E390CB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7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873125" y="762000"/>
            <a:ext cx="736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ANALISIS BUTIR SOAL</a:t>
            </a:r>
          </a:p>
        </p:txBody>
      </p:sp>
      <p:sp>
        <p:nvSpPr>
          <p:cNvPr id="2060" name="AutoShape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438400" y="2981750"/>
            <a:ext cx="5775325" cy="77787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Arial Rounded MT Bold" pitchFamily="34" charset="0"/>
              </a:rPr>
              <a:t>ANALISIS KUALITATIF</a:t>
            </a: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219200" y="2605088"/>
            <a:ext cx="1047750" cy="2878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5 h 21600"/>
              <a:gd name="T14" fmla="*/ 16141 w 21600"/>
              <a:gd name="T15" fmla="*/ 158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29" y="0"/>
                </a:moveTo>
                <a:lnTo>
                  <a:pt x="10029" y="5705"/>
                </a:lnTo>
                <a:lnTo>
                  <a:pt x="3375" y="5705"/>
                </a:lnTo>
                <a:lnTo>
                  <a:pt x="3375" y="15895"/>
                </a:lnTo>
                <a:lnTo>
                  <a:pt x="10029" y="15895"/>
                </a:lnTo>
                <a:lnTo>
                  <a:pt x="1002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5"/>
                </a:moveTo>
                <a:lnTo>
                  <a:pt x="1350" y="15895"/>
                </a:lnTo>
                <a:lnTo>
                  <a:pt x="2700" y="15895"/>
                </a:lnTo>
                <a:lnTo>
                  <a:pt x="2700" y="5705"/>
                </a:lnTo>
                <a:close/>
              </a:path>
              <a:path w="21600" h="21600">
                <a:moveTo>
                  <a:pt x="0" y="5705"/>
                </a:moveTo>
                <a:lnTo>
                  <a:pt x="0" y="15895"/>
                </a:lnTo>
                <a:lnTo>
                  <a:pt x="675" y="15895"/>
                </a:lnTo>
                <a:lnTo>
                  <a:pt x="675" y="5705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438400" y="4343163"/>
            <a:ext cx="5756275" cy="762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latin typeface="Arial Rounded MT Bold" pitchFamily="34" charset="0"/>
              </a:rPr>
              <a:t>ANALISIS KUANTITATIF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 rot="-5400000">
            <a:off x="1195388" y="3881438"/>
            <a:ext cx="1028700" cy="342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hlink"/>
                </a:solidFill>
                <a:latin typeface="Tahoma" pitchFamily="34" charset="0"/>
              </a:rPr>
              <a:t>TOPIK</a:t>
            </a:r>
          </a:p>
        </p:txBody>
      </p:sp>
      <p:pic>
        <p:nvPicPr>
          <p:cNvPr id="17416" name="Picture 21" descr="book_page_flip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6463"/>
            <a:ext cx="114300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C18C-02C1-4DE0-A198-46CCD7F594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2" grpId="0" animBg="1"/>
      <p:bldP spid="2066" grpId="0" animBg="1"/>
      <p:bldP spid="20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3BA15-65A7-4E79-9446-6FB52ED546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 descr="PPT - PETUNJUK TEKNIS ANALISIS BUTIR SOAL PowerPoint Presentation, free  download - ID:5331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3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730250" y="2771775"/>
            <a:ext cx="7578725" cy="140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ANALISIS </a:t>
            </a:r>
            <a:r>
              <a:rPr lang="en-US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KUALITATIF</a:t>
            </a: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6D9AC6-7F63-4EB9-BF4C-110010E129C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887413" y="476250"/>
            <a:ext cx="736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ANALISIS </a:t>
            </a:r>
            <a:r>
              <a:rPr lang="en-US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KUALITATIF</a:t>
            </a: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28069" name="AutoShape 5"/>
          <p:cNvSpPr>
            <a:spLocks noChangeArrowheads="1"/>
          </p:cNvSpPr>
          <p:nvPr/>
        </p:nvSpPr>
        <p:spPr bwMode="auto">
          <a:xfrm>
            <a:off x="1176338" y="2184400"/>
            <a:ext cx="1090612" cy="4040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5 h 21600"/>
              <a:gd name="T14" fmla="*/ 16141 w 21600"/>
              <a:gd name="T15" fmla="*/ 158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29" y="0"/>
                </a:moveTo>
                <a:lnTo>
                  <a:pt x="10029" y="5705"/>
                </a:lnTo>
                <a:lnTo>
                  <a:pt x="3375" y="5705"/>
                </a:lnTo>
                <a:lnTo>
                  <a:pt x="3375" y="15895"/>
                </a:lnTo>
                <a:lnTo>
                  <a:pt x="10029" y="15895"/>
                </a:lnTo>
                <a:lnTo>
                  <a:pt x="1002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5"/>
                </a:moveTo>
                <a:lnTo>
                  <a:pt x="1350" y="15895"/>
                </a:lnTo>
                <a:lnTo>
                  <a:pt x="2700" y="15895"/>
                </a:lnTo>
                <a:lnTo>
                  <a:pt x="2700" y="5705"/>
                </a:lnTo>
                <a:close/>
              </a:path>
              <a:path w="21600" h="21600">
                <a:moveTo>
                  <a:pt x="0" y="5705"/>
                </a:moveTo>
                <a:lnTo>
                  <a:pt x="0" y="15895"/>
                </a:lnTo>
                <a:lnTo>
                  <a:pt x="675" y="15895"/>
                </a:lnTo>
                <a:lnTo>
                  <a:pt x="675" y="5705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b="1">
              <a:solidFill>
                <a:srgbClr val="0000FF"/>
              </a:solidFill>
            </a:endParaRPr>
          </a:p>
        </p:txBody>
      </p:sp>
      <p:sp>
        <p:nvSpPr>
          <p:cNvPr id="728072" name="AutoShape 8"/>
          <p:cNvSpPr>
            <a:spLocks noChangeArrowheads="1"/>
          </p:cNvSpPr>
          <p:nvPr/>
        </p:nvSpPr>
        <p:spPr bwMode="auto">
          <a:xfrm rot="-5400000">
            <a:off x="1195388" y="3967163"/>
            <a:ext cx="1028700" cy="3429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hlink"/>
                </a:solidFill>
                <a:latin typeface="Tahoma" pitchFamily="34" charset="0"/>
              </a:rPr>
              <a:t>ASPEK</a:t>
            </a:r>
            <a:endParaRPr lang="en-US" sz="28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19464" name="Picture 9" descr="book_page_flip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074" name="AutoShape 10"/>
          <p:cNvSpPr>
            <a:spLocks noChangeArrowheads="1"/>
          </p:cNvSpPr>
          <p:nvPr/>
        </p:nvSpPr>
        <p:spPr bwMode="auto">
          <a:xfrm>
            <a:off x="2719501" y="2514600"/>
            <a:ext cx="4832350" cy="6604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 smtClean="0">
                <a:latin typeface="Arial Rounded MT Bold" pitchFamily="34" charset="0"/>
              </a:rPr>
              <a:t>MATERI</a:t>
            </a: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728075" name="AutoShape 11"/>
          <p:cNvSpPr>
            <a:spLocks noChangeArrowheads="1"/>
          </p:cNvSpPr>
          <p:nvPr/>
        </p:nvSpPr>
        <p:spPr bwMode="auto">
          <a:xfrm>
            <a:off x="2747283" y="3478181"/>
            <a:ext cx="4776787" cy="617537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 smtClean="0">
                <a:latin typeface="Arial Rounded MT Bold" pitchFamily="34" charset="0"/>
              </a:rPr>
              <a:t>KONSTRUKSI</a:t>
            </a: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728076" name="AutoShape 12"/>
          <p:cNvSpPr>
            <a:spLocks noChangeArrowheads="1"/>
          </p:cNvSpPr>
          <p:nvPr/>
        </p:nvSpPr>
        <p:spPr bwMode="auto">
          <a:xfrm>
            <a:off x="2728232" y="4366162"/>
            <a:ext cx="4759325" cy="617538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 smtClean="0"/>
              <a:t>BAHASA/BUDAYA</a:t>
            </a: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D4DF1-65B1-420E-B436-636579AAAC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707382" y="5265038"/>
            <a:ext cx="4759325" cy="57751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 smtClean="0"/>
              <a:t>KUNCI JAWABAN</a:t>
            </a:r>
            <a:endParaRPr lang="en-US" sz="32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8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8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9" grpId="0" animBg="1"/>
      <p:bldP spid="728072" grpId="0"/>
      <p:bldP spid="728074" grpId="0" animBg="1"/>
      <p:bldP spid="728075" grpId="0" animBg="1"/>
      <p:bldP spid="72807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>
          <a:xfrm>
            <a:off x="125128" y="462023"/>
            <a:ext cx="8561672" cy="83900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ZW" sz="4000" b="1" dirty="0" smtClean="0">
                <a:latin typeface="Showcard Gothic" pitchFamily="82" charset="0"/>
              </a:rPr>
              <a:t>TEKNIK </a:t>
            </a:r>
            <a:r>
              <a:rPr lang="en-ZW" sz="4000" b="1" dirty="0" smtClean="0">
                <a:latin typeface="Showcard Gothic" pitchFamily="82" charset="0"/>
              </a:rPr>
              <a:t>ANALISIS KUALITATIF</a:t>
            </a:r>
            <a:endParaRPr lang="en-GB" sz="4000" b="1" dirty="0" smtClean="0">
              <a:latin typeface="Showcard Gothic" pitchFamily="82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" name="AutoShape 13"/>
          <p:cNvSpPr>
            <a:spLocks noChangeArrowheads="1"/>
          </p:cNvSpPr>
          <p:nvPr/>
        </p:nvSpPr>
        <p:spPr bwMode="auto">
          <a:xfrm>
            <a:off x="298450" y="4225018"/>
            <a:ext cx="8422038" cy="1944776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4" name="AutoShape 14"/>
          <p:cNvSpPr>
            <a:spLocks noChangeArrowheads="1"/>
          </p:cNvSpPr>
          <p:nvPr/>
        </p:nvSpPr>
        <p:spPr bwMode="auto">
          <a:xfrm>
            <a:off x="298450" y="1923371"/>
            <a:ext cx="8422038" cy="19748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453BC3-B00C-4C39-B51C-EDAE2159211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529390" y="1992438"/>
            <a:ext cx="8191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Teknik</a:t>
            </a:r>
            <a:r>
              <a:rPr lang="en-US" sz="2800" b="1" dirty="0" smtClean="0"/>
              <a:t> moderator: </a:t>
            </a:r>
            <a:r>
              <a:rPr lang="en-US" sz="2800" b="1" dirty="0" err="1"/>
              <a:t>teknik</a:t>
            </a:r>
            <a:r>
              <a:rPr lang="en-US" sz="2800" b="1" dirty="0"/>
              <a:t> </a:t>
            </a:r>
            <a:r>
              <a:rPr lang="en-US" sz="2800" b="1" dirty="0" err="1"/>
              <a:t>berdiskusi</a:t>
            </a:r>
            <a:r>
              <a:rPr lang="en-US" sz="2800" b="1" dirty="0"/>
              <a:t> yang </a:t>
            </a:r>
            <a:r>
              <a:rPr lang="en-US" sz="2800" b="1" dirty="0" err="1"/>
              <a:t>didalamnya</a:t>
            </a:r>
            <a:r>
              <a:rPr lang="en-US" sz="2800" b="1" dirty="0"/>
              <a:t> </a:t>
            </a:r>
            <a:r>
              <a:rPr lang="en-US" sz="2800" b="1" dirty="0" err="1"/>
              <a:t>terdapat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orang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penengah</a:t>
            </a:r>
            <a:r>
              <a:rPr lang="en-US" sz="2800" b="1" dirty="0"/>
              <a:t>. </a:t>
            </a:r>
            <a:r>
              <a:rPr lang="en-US" sz="2800" b="1" dirty="0" err="1"/>
              <a:t>S</a:t>
            </a:r>
            <a:r>
              <a:rPr lang="en-US" sz="2800" b="1" dirty="0" err="1" smtClean="0"/>
              <a:t>etiap</a:t>
            </a:r>
            <a:r>
              <a:rPr lang="en-US" sz="2800" b="1" dirty="0" smtClean="0"/>
              <a:t> </a:t>
            </a:r>
            <a:r>
              <a:rPr lang="en-US" sz="2800" b="1" dirty="0" err="1"/>
              <a:t>butir</a:t>
            </a:r>
            <a:r>
              <a:rPr lang="en-US" sz="2800" b="1" dirty="0"/>
              <a:t> </a:t>
            </a:r>
            <a:r>
              <a:rPr lang="en-US" sz="2800" b="1" dirty="0" err="1"/>
              <a:t>soal</a:t>
            </a:r>
            <a:r>
              <a:rPr lang="en-US" sz="2800" b="1" dirty="0"/>
              <a:t> </a:t>
            </a:r>
            <a:r>
              <a:rPr lang="en-US" sz="2800" b="1" dirty="0" err="1"/>
              <a:t>didiskusikan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bersama-sama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beberapa</a:t>
            </a:r>
            <a:r>
              <a:rPr lang="en-US" sz="2800" b="1" dirty="0"/>
              <a:t> </a:t>
            </a:r>
            <a:r>
              <a:rPr lang="en-US" sz="2800" b="1" dirty="0" err="1"/>
              <a:t>ahli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2762" y="4264001"/>
            <a:ext cx="8277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</a:t>
            </a:r>
            <a:r>
              <a:rPr lang="en-US" sz="2800" b="1" dirty="0" err="1" smtClean="0"/>
              <a:t>eknik</a:t>
            </a:r>
            <a:r>
              <a:rPr lang="en-US" sz="2800" b="1" dirty="0" smtClean="0"/>
              <a:t> panel: </a:t>
            </a:r>
            <a:r>
              <a:rPr lang="en-US" sz="2800" b="1" dirty="0" err="1" smtClean="0"/>
              <a:t>teknik</a:t>
            </a:r>
            <a:r>
              <a:rPr lang="en-US" sz="2800" b="1" dirty="0" smtClean="0"/>
              <a:t> </a:t>
            </a:r>
            <a:r>
              <a:rPr lang="en-US" sz="2800" b="1" dirty="0" err="1"/>
              <a:t>menelaah</a:t>
            </a:r>
            <a:r>
              <a:rPr lang="en-US" sz="2800" b="1" dirty="0"/>
              <a:t> </a:t>
            </a:r>
            <a:r>
              <a:rPr lang="en-US" sz="2800" b="1" dirty="0" err="1"/>
              <a:t>butir</a:t>
            </a:r>
            <a:r>
              <a:rPr lang="en-US" sz="2800" b="1" dirty="0"/>
              <a:t> </a:t>
            </a:r>
            <a:r>
              <a:rPr lang="en-US" sz="2800" b="1" dirty="0" err="1"/>
              <a:t>soal</a:t>
            </a:r>
            <a:r>
              <a:rPr lang="en-US" sz="2800" b="1" dirty="0"/>
              <a:t> </a:t>
            </a:r>
            <a:r>
              <a:rPr lang="en-US" sz="2800" b="1" dirty="0" err="1" smtClean="0"/>
              <a:t>dng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cara</a:t>
            </a:r>
            <a:r>
              <a:rPr lang="en-US" sz="2800" b="1" dirty="0" smtClean="0"/>
              <a:t> </a:t>
            </a:r>
            <a:r>
              <a:rPr lang="en-US" sz="2800" b="1" dirty="0" err="1"/>
              <a:t>beberapa</a:t>
            </a:r>
            <a:r>
              <a:rPr lang="en-US" sz="2800" b="1" dirty="0"/>
              <a:t> </a:t>
            </a:r>
            <a:r>
              <a:rPr lang="en-US" sz="2800" b="1" dirty="0" err="1"/>
              <a:t>penelaah</a:t>
            </a:r>
            <a:r>
              <a:rPr lang="en-US" sz="2800" b="1" dirty="0"/>
              <a:t> </a:t>
            </a:r>
            <a:r>
              <a:rPr lang="en-US" sz="2800" b="1" dirty="0" err="1"/>
              <a:t>diberikan</a:t>
            </a:r>
            <a:r>
              <a:rPr lang="en-US" sz="2800" b="1" dirty="0"/>
              <a:t> </a:t>
            </a:r>
            <a:r>
              <a:rPr lang="en-US" sz="2800" b="1" dirty="0" err="1"/>
              <a:t>beberapa</a:t>
            </a:r>
            <a:r>
              <a:rPr lang="en-US" sz="2800" b="1" dirty="0"/>
              <a:t> </a:t>
            </a:r>
            <a:r>
              <a:rPr lang="en-US" sz="2800" b="1" dirty="0" err="1"/>
              <a:t>butir</a:t>
            </a:r>
            <a:r>
              <a:rPr lang="en-US" sz="2800" b="1" dirty="0"/>
              <a:t> </a:t>
            </a:r>
            <a:r>
              <a:rPr lang="en-US" sz="2800" b="1" dirty="0" err="1"/>
              <a:t>soal</a:t>
            </a:r>
            <a:r>
              <a:rPr lang="en-US" sz="2800" b="1" dirty="0"/>
              <a:t> yang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 smtClean="0"/>
              <a:t>ditelaah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berdasarkan</a:t>
            </a:r>
            <a:r>
              <a:rPr lang="en-US" sz="2800" b="1" dirty="0" smtClean="0"/>
              <a:t> format </a:t>
            </a:r>
            <a:r>
              <a:rPr lang="en-US" sz="2800" b="1" dirty="0" err="1" smtClean="0"/>
              <a:t>penelaahan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pedoman</a:t>
            </a:r>
            <a:r>
              <a:rPr lang="en-US" sz="2800" b="1" dirty="0" smtClean="0"/>
              <a:t> </a:t>
            </a:r>
            <a:r>
              <a:rPr lang="en-US" sz="2800" b="1" dirty="0" err="1"/>
              <a:t>penelaahan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7148"/>
            <a:ext cx="9144000" cy="781251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 b="1" dirty="0" err="1">
                <a:latin typeface="Broadway" pitchFamily="82" charset="0"/>
              </a:rPr>
              <a:t>Prosedur</a:t>
            </a:r>
            <a:r>
              <a:rPr lang="en-US" sz="4000" b="1" dirty="0">
                <a:latin typeface="Broadway" pitchFamily="82" charset="0"/>
              </a:rPr>
              <a:t> </a:t>
            </a:r>
            <a:r>
              <a:rPr lang="en-US" sz="4000" b="1" dirty="0" err="1">
                <a:latin typeface="Broadway" pitchFamily="82" charset="0"/>
              </a:rPr>
              <a:t>Analisis</a:t>
            </a:r>
            <a:r>
              <a:rPr lang="en-US" sz="4000" b="1" dirty="0">
                <a:latin typeface="Broadway" pitchFamily="82" charset="0"/>
              </a:rPr>
              <a:t> </a:t>
            </a:r>
            <a:r>
              <a:rPr lang="en-US" sz="4000" b="1" dirty="0" err="1" smtClean="0">
                <a:latin typeface="Broadway" pitchFamily="82" charset="0"/>
              </a:rPr>
              <a:t>Scr</a:t>
            </a:r>
            <a:r>
              <a:rPr lang="en-US" sz="4000" b="1" dirty="0" smtClean="0">
                <a:latin typeface="Broadway" pitchFamily="82" charset="0"/>
              </a:rPr>
              <a:t> </a:t>
            </a:r>
            <a:r>
              <a:rPr lang="en-US" sz="4000" b="1" dirty="0" err="1">
                <a:latin typeface="Broadway" pitchFamily="82" charset="0"/>
              </a:rPr>
              <a:t>Kualitatif</a:t>
            </a:r>
            <a:endParaRPr lang="en-GB" sz="4000" b="1" dirty="0" smtClean="0">
              <a:latin typeface="Broadway" pitchFamily="82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9580" name="AutoShape 12"/>
          <p:cNvSpPr>
            <a:spLocks noChangeArrowheads="1"/>
          </p:cNvSpPr>
          <p:nvPr/>
        </p:nvSpPr>
        <p:spPr bwMode="auto">
          <a:xfrm>
            <a:off x="402813" y="3127175"/>
            <a:ext cx="1639887" cy="18018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ZW" b="1" dirty="0" err="1" smtClean="0">
                <a:latin typeface="Arial Rounded MT Bold" pitchFamily="34" charset="0"/>
              </a:rPr>
              <a:t>Petunjuk</a:t>
            </a:r>
            <a:endParaRPr lang="en-GB" b="1" dirty="0">
              <a:latin typeface="Arial Rounded MT Bold" pitchFamily="34" charset="0"/>
            </a:endParaRPr>
          </a:p>
        </p:txBody>
      </p:sp>
      <p:sp>
        <p:nvSpPr>
          <p:cNvPr id="749581" name="AutoShape 13"/>
          <p:cNvSpPr>
            <a:spLocks noChangeArrowheads="1"/>
          </p:cNvSpPr>
          <p:nvPr/>
        </p:nvSpPr>
        <p:spPr bwMode="auto">
          <a:xfrm>
            <a:off x="2349500" y="1925114"/>
            <a:ext cx="6496117" cy="991396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Analisislah </a:t>
            </a:r>
            <a:r>
              <a:rPr lang="it-IT" sz="2400" dirty="0"/>
              <a:t>setiap butir soal </a:t>
            </a:r>
            <a:r>
              <a:rPr lang="it-IT" sz="2400" dirty="0" smtClean="0"/>
              <a:t>berdasarkan </a:t>
            </a:r>
          </a:p>
          <a:p>
            <a:pPr algn="ctr"/>
            <a:r>
              <a:rPr lang="it-IT" sz="2400" dirty="0" smtClean="0"/>
              <a:t>semua </a:t>
            </a:r>
            <a:r>
              <a:rPr lang="it-IT" sz="2400" dirty="0"/>
              <a:t>kriteria </a:t>
            </a:r>
            <a:r>
              <a:rPr lang="it-IT" sz="2400" dirty="0" smtClean="0"/>
              <a:t>dalam format</a:t>
            </a:r>
            <a:endParaRPr lang="it-IT" sz="2400" dirty="0"/>
          </a:p>
          <a:p>
            <a:pPr algn="ctr"/>
            <a:endParaRPr lang="en-GB" sz="2300" b="1" dirty="0">
              <a:latin typeface="Arial Rounded MT Bold" pitchFamily="34" charset="0"/>
            </a:endParaRPr>
          </a:p>
        </p:txBody>
      </p:sp>
      <p:sp>
        <p:nvSpPr>
          <p:cNvPr id="749582" name="AutoShape 14"/>
          <p:cNvSpPr>
            <a:spLocks noChangeArrowheads="1"/>
          </p:cNvSpPr>
          <p:nvPr/>
        </p:nvSpPr>
        <p:spPr bwMode="auto">
          <a:xfrm>
            <a:off x="2328863" y="4425900"/>
            <a:ext cx="6516753" cy="87765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sz="2400" dirty="0"/>
              <a:t>Berilah tanda cek (V) pada kolom "Tidak" </a:t>
            </a:r>
            <a:endParaRPr lang="it-IT" sz="2400" dirty="0" smtClean="0"/>
          </a:p>
          <a:p>
            <a:pPr algn="ctr"/>
            <a:r>
              <a:rPr lang="it-IT" sz="2400" dirty="0" smtClean="0"/>
              <a:t>bila </a:t>
            </a:r>
            <a:r>
              <a:rPr lang="it-IT" sz="2400" dirty="0"/>
              <a:t>soal yang ditelaah tidak sesuai </a:t>
            </a:r>
            <a:r>
              <a:rPr lang="it-IT" sz="2400" dirty="0" smtClean="0"/>
              <a:t>kriteria</a:t>
            </a:r>
            <a:endParaRPr lang="en-GB" sz="2400" b="1" dirty="0">
              <a:latin typeface="Arial Rounded MT Bold" pitchFamily="34" charset="0"/>
            </a:endParaRPr>
          </a:p>
        </p:txBody>
      </p:sp>
      <p:sp>
        <p:nvSpPr>
          <p:cNvPr id="749583" name="AutoShape 15"/>
          <p:cNvSpPr>
            <a:spLocks noChangeArrowheads="1"/>
          </p:cNvSpPr>
          <p:nvPr/>
        </p:nvSpPr>
        <p:spPr bwMode="auto">
          <a:xfrm>
            <a:off x="2349499" y="3243765"/>
            <a:ext cx="6496117" cy="866274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/>
              <a:t>Berilah tanda cek (V) pada kolom "Ya" </a:t>
            </a:r>
            <a:endParaRPr lang="it-IT" sz="2400" dirty="0" smtClean="0"/>
          </a:p>
          <a:p>
            <a:pPr algn="ctr"/>
            <a:r>
              <a:rPr lang="it-IT" sz="2400" dirty="0" smtClean="0"/>
              <a:t>bila </a:t>
            </a:r>
            <a:r>
              <a:rPr lang="it-IT" sz="2400" dirty="0"/>
              <a:t>soal yang ditelaah sudah sesuai </a:t>
            </a:r>
            <a:r>
              <a:rPr lang="it-IT" sz="2400" dirty="0" smtClean="0"/>
              <a:t>kriteria</a:t>
            </a:r>
            <a:endParaRPr lang="en-GB" sz="2400" b="1" dirty="0">
              <a:latin typeface="Arial Rounded MT Bold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328863" y="5600150"/>
            <a:ext cx="6516753" cy="87765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sz="2400" dirty="0"/>
              <a:t>tuliskan alasan pada ruang catatan atau </a:t>
            </a:r>
            <a:endParaRPr lang="it-IT" sz="2400" dirty="0" smtClean="0"/>
          </a:p>
          <a:p>
            <a:r>
              <a:rPr lang="it-IT" sz="2400" dirty="0" smtClean="0"/>
              <a:t>pada </a:t>
            </a:r>
            <a:r>
              <a:rPr lang="it-IT" sz="2400" dirty="0"/>
              <a:t>teks soal dan </a:t>
            </a:r>
            <a:r>
              <a:rPr lang="it-IT" sz="2400" dirty="0" smtClean="0"/>
              <a:t>perbaikannya</a:t>
            </a:r>
            <a:endParaRPr lang="en-GB" sz="24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80" grpId="0" animBg="1"/>
      <p:bldP spid="749581" grpId="0" animBg="1"/>
      <p:bldP spid="749582" grpId="0" animBg="1"/>
      <p:bldP spid="74958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46173-EFB3-4363-B019-7AC305B1DD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218" name="Picture 2" descr="PPT - Penulisan Butir Soal dan Analisis Butir Soal Oleh : Drs. Sukrisman  PowerPoint Presentation - ID:6629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434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6305</TotalTime>
  <Words>315</Words>
  <Application>Microsoft Office PowerPoint</Application>
  <PresentationFormat>On-screen Show (4:3)</PresentationFormat>
  <Paragraphs>69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Default Design</vt:lpstr>
      <vt:lpstr>Blends</vt:lpstr>
      <vt:lpstr>Fireworks</vt:lpstr>
      <vt:lpstr>Quadrant</vt:lpstr>
      <vt:lpstr>Radial</vt:lpstr>
      <vt:lpstr>PowerPoint Presentation</vt:lpstr>
      <vt:lpstr>Tujuan Analisis Butir Soal</vt:lpstr>
      <vt:lpstr>PowerPoint Presentation</vt:lpstr>
      <vt:lpstr>PowerPoint Presentation</vt:lpstr>
      <vt:lpstr>PowerPoint Presentation</vt:lpstr>
      <vt:lpstr>PowerPoint Presentation</vt:lpstr>
      <vt:lpstr>TEKNIK ANALISIS KUALITATIF</vt:lpstr>
      <vt:lpstr>Prosedur Analisis Scr Kualitatif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Sekian,    Selamat mencoba…</vt:lpstr>
    </vt:vector>
  </TitlesOfParts>
  <Company>ciracas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BAHAN UJIAN DAN ANALISIS HASIL UJIAN</dc:title>
  <dc:creator>Harri</dc:creator>
  <cp:lastModifiedBy>ASUS VIVOBOOK S14</cp:lastModifiedBy>
  <cp:revision>358</cp:revision>
  <dcterms:created xsi:type="dcterms:W3CDTF">2005-08-26T20:57:06Z</dcterms:created>
  <dcterms:modified xsi:type="dcterms:W3CDTF">2020-10-31T03:53:31Z</dcterms:modified>
</cp:coreProperties>
</file>