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2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6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7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0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2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2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4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08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0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3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9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4EAF9-5808-4F73-8CE8-E2255D98E496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105A6-DC56-40C7-BC7B-E9FCC22F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4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Perceptron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78808"/>
            <a:ext cx="9144000" cy="1078992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16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565904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Diberikan</a:t>
            </a:r>
            <a:r>
              <a:rPr lang="en-US" dirty="0" smtClean="0"/>
              <a:t> data training </a:t>
            </a:r>
            <a:r>
              <a:rPr lang="en-US" dirty="0" err="1" smtClean="0"/>
              <a:t>seperti</a:t>
            </a:r>
            <a:r>
              <a:rPr lang="en-US" dirty="0" smtClean="0"/>
              <a:t> di </a:t>
            </a:r>
            <a:r>
              <a:rPr lang="en-US" dirty="0" err="1" smtClean="0"/>
              <a:t>samping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Jalankan</a:t>
            </a:r>
            <a:r>
              <a:rPr lang="en-US" dirty="0" smtClean="0"/>
              <a:t> program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Berapa</a:t>
            </a:r>
            <a:r>
              <a:rPr lang="en-US" dirty="0" smtClean="0"/>
              <a:t> epoch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konvergen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predict </a:t>
            </a:r>
            <a:r>
              <a:rPr lang="en-US" dirty="0" err="1" smtClean="0"/>
              <a:t>untuk</a:t>
            </a:r>
            <a:r>
              <a:rPr lang="en-US" dirty="0" smtClean="0"/>
              <a:t> X1=1 </a:t>
            </a:r>
            <a:r>
              <a:rPr lang="en-US" dirty="0" err="1" smtClean="0"/>
              <a:t>dan</a:t>
            </a:r>
            <a:r>
              <a:rPr lang="en-US" dirty="0" smtClean="0"/>
              <a:t> X2=0.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caranya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11596"/>
              </p:ext>
            </p:extLst>
          </p:nvPr>
        </p:nvGraphicFramePr>
        <p:xfrm>
          <a:off x="5598694" y="204268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X1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X2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Target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4628" y="2819892"/>
            <a:ext cx="3813048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 smtClean="0"/>
              <a:t># </a:t>
            </a:r>
            <a:r>
              <a:rPr lang="en-US" sz="100" dirty="0" err="1" smtClean="0"/>
              <a:t>uji</a:t>
            </a:r>
            <a:r>
              <a:rPr lang="en-US" sz="100" dirty="0" smtClean="0"/>
              <a:t> </a:t>
            </a:r>
            <a:r>
              <a:rPr lang="en-US" sz="100" dirty="0" err="1" smtClean="0"/>
              <a:t>coba</a:t>
            </a:r>
            <a:r>
              <a:rPr lang="en-US" sz="100" dirty="0" smtClean="0"/>
              <a:t> perceptron</a:t>
            </a:r>
          </a:p>
          <a:p>
            <a:endParaRPr lang="en-US" sz="100" dirty="0" smtClean="0"/>
          </a:p>
          <a:p>
            <a:r>
              <a:rPr lang="en-US" sz="100" dirty="0" smtClean="0"/>
              <a:t>perceptron &lt;- function(x, t,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, niter, theta) {</a:t>
            </a:r>
          </a:p>
          <a:p>
            <a:r>
              <a:rPr lang="en-US" sz="100" dirty="0" smtClean="0"/>
              <a:t>        </a:t>
            </a:r>
          </a:p>
          <a:p>
            <a:r>
              <a:rPr lang="en-US" sz="100" dirty="0" smtClean="0"/>
              <a:t>        # initialize weight vector and bias</a:t>
            </a:r>
          </a:p>
          <a:p>
            <a:r>
              <a:rPr lang="en-US" sz="100" dirty="0" smtClean="0"/>
              <a:t>        # w1 w2 ... </a:t>
            </a:r>
            <a:r>
              <a:rPr lang="en-US" sz="100" dirty="0" err="1" smtClean="0"/>
              <a:t>wn</a:t>
            </a:r>
            <a:r>
              <a:rPr lang="en-US" sz="100" dirty="0" smtClean="0"/>
              <a:t> b</a:t>
            </a:r>
          </a:p>
          <a:p>
            <a:r>
              <a:rPr lang="en-US" sz="100" dirty="0" smtClean="0"/>
              <a:t>        w &lt;- rep(0, dim(x)[2])</a:t>
            </a:r>
          </a:p>
          <a:p>
            <a:r>
              <a:rPr lang="en-US" sz="100" dirty="0" smtClean="0"/>
              <a:t>        </a:t>
            </a:r>
            <a:r>
              <a:rPr lang="en-US" sz="100" dirty="0" err="1" smtClean="0"/>
              <a:t>idxBias</a:t>
            </a:r>
            <a:r>
              <a:rPr lang="en-US" sz="100" dirty="0" smtClean="0"/>
              <a:t> &lt;- dim(x)[2] </a:t>
            </a:r>
          </a:p>
          <a:p>
            <a:r>
              <a:rPr lang="en-US" sz="100" dirty="0" smtClean="0"/>
              <a:t>        </a:t>
            </a:r>
            <a:r>
              <a:rPr lang="en-US" sz="100" dirty="0" err="1" smtClean="0"/>
              <a:t>nKolomX</a:t>
            </a:r>
            <a:r>
              <a:rPr lang="en-US" sz="100" dirty="0" smtClean="0"/>
              <a:t> &lt;- dim(x)[2] -1</a:t>
            </a:r>
          </a:p>
          <a:p>
            <a:r>
              <a:rPr lang="en-US" sz="100" dirty="0" smtClean="0"/>
              <a:t>        </a:t>
            </a:r>
            <a:r>
              <a:rPr lang="en-US" sz="100" dirty="0" err="1" smtClean="0"/>
              <a:t>konvergen</a:t>
            </a:r>
            <a:r>
              <a:rPr lang="en-US" sz="100" dirty="0" smtClean="0"/>
              <a:t> &lt;- 0 </a:t>
            </a:r>
          </a:p>
          <a:p>
            <a:endParaRPr lang="en-US" sz="100" dirty="0" smtClean="0"/>
          </a:p>
          <a:p>
            <a:r>
              <a:rPr lang="en-US" sz="100" dirty="0" smtClean="0"/>
              <a:t>        </a:t>
            </a:r>
          </a:p>
          <a:p>
            <a:r>
              <a:rPr lang="en-US" sz="100" dirty="0" smtClean="0"/>
              <a:t>        # loop over number of epochs niter</a:t>
            </a:r>
          </a:p>
          <a:p>
            <a:r>
              <a:rPr lang="en-US" sz="100" dirty="0" smtClean="0"/>
              <a:t>        for (</a:t>
            </a:r>
            <a:r>
              <a:rPr lang="en-US" sz="100" dirty="0" err="1" smtClean="0"/>
              <a:t>jj</a:t>
            </a:r>
            <a:r>
              <a:rPr lang="en-US" sz="100" dirty="0" smtClean="0"/>
              <a:t> in 1:niter) {</a:t>
            </a:r>
          </a:p>
          <a:p>
            <a:r>
              <a:rPr lang="en-US" sz="100" dirty="0" smtClean="0"/>
              <a:t>                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 &lt;- 0</a:t>
            </a:r>
          </a:p>
          <a:p>
            <a:r>
              <a:rPr lang="en-US" sz="100" dirty="0" smtClean="0"/>
              <a:t>                print(</a:t>
            </a:r>
            <a:r>
              <a:rPr lang="en-US" sz="100" dirty="0" err="1" smtClean="0"/>
              <a:t>sprintf</a:t>
            </a:r>
            <a:r>
              <a:rPr lang="en-US" sz="100" dirty="0" smtClean="0"/>
              <a:t> ("Epoch : %</a:t>
            </a:r>
            <a:r>
              <a:rPr lang="en-US" sz="100" dirty="0" err="1" smtClean="0"/>
              <a:t>i</a:t>
            </a:r>
            <a:r>
              <a:rPr lang="en-US" sz="100" dirty="0" smtClean="0"/>
              <a:t>", </a:t>
            </a:r>
            <a:r>
              <a:rPr lang="en-US" sz="100" dirty="0" err="1" smtClean="0"/>
              <a:t>jj</a:t>
            </a:r>
            <a:r>
              <a:rPr lang="en-US" sz="100" dirty="0" smtClean="0"/>
              <a:t> 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                # loop through training data set</a:t>
            </a:r>
          </a:p>
          <a:p>
            <a:r>
              <a:rPr lang="en-US" sz="100" dirty="0" smtClean="0"/>
              <a:t>                for (ii in 1:length(t)) {</a:t>
            </a:r>
          </a:p>
          <a:p>
            <a:r>
              <a:rPr lang="en-US" sz="100" dirty="0" smtClean="0"/>
              <a:t>                        </a:t>
            </a:r>
          </a:p>
          <a:p>
            <a:r>
              <a:rPr lang="en-US" sz="100" dirty="0" smtClean="0"/>
              <a:t>                    # </a:t>
            </a:r>
            <a:r>
              <a:rPr lang="en-US" sz="100" dirty="0" err="1" smtClean="0"/>
              <a:t>hitung</a:t>
            </a:r>
            <a:r>
              <a:rPr lang="en-US" sz="100" dirty="0" smtClean="0"/>
              <a:t> yin</a:t>
            </a:r>
          </a:p>
          <a:p>
            <a:r>
              <a:rPr lang="en-US" sz="100" dirty="0" smtClean="0"/>
              <a:t>                    yin &lt;-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 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    for (</a:t>
            </a:r>
            <a:r>
              <a:rPr lang="en-US" sz="100" dirty="0" err="1" smtClean="0"/>
              <a:t>i</a:t>
            </a:r>
            <a:r>
              <a:rPr lang="en-US" sz="100" dirty="0" smtClean="0"/>
              <a:t> in 1:nKolomX)  {</a:t>
            </a:r>
          </a:p>
          <a:p>
            <a:r>
              <a:rPr lang="en-US" sz="100" dirty="0" smtClean="0"/>
              <a:t>                         yin &lt;- yin + w[</a:t>
            </a:r>
            <a:r>
              <a:rPr lang="en-US" sz="100" dirty="0" err="1" smtClean="0"/>
              <a:t>i</a:t>
            </a:r>
            <a:r>
              <a:rPr lang="en-US" sz="100" dirty="0" smtClean="0"/>
              <a:t>] * x[ii, </a:t>
            </a:r>
            <a:r>
              <a:rPr lang="en-US" sz="100" dirty="0" err="1" smtClean="0"/>
              <a:t>i</a:t>
            </a:r>
            <a:r>
              <a:rPr lang="en-US" sz="100" dirty="0" smtClean="0"/>
              <a:t>]</a:t>
            </a:r>
          </a:p>
          <a:p>
            <a:r>
              <a:rPr lang="en-US" sz="100" dirty="0" smtClean="0"/>
              <a:t>                         }</a:t>
            </a:r>
          </a:p>
          <a:p>
            <a:r>
              <a:rPr lang="en-US" sz="100" dirty="0" smtClean="0"/>
              <a:t>			  </a:t>
            </a:r>
          </a:p>
          <a:p>
            <a:r>
              <a:rPr lang="en-US" sz="100" dirty="0" smtClean="0"/>
              <a:t>                                        </a:t>
            </a:r>
          </a:p>
          <a:p>
            <a:r>
              <a:rPr lang="en-US" sz="100" dirty="0" smtClean="0"/>
              <a:t>                    # </a:t>
            </a:r>
            <a:r>
              <a:rPr lang="en-US" sz="100" dirty="0" err="1" smtClean="0"/>
              <a:t>tentukan</a:t>
            </a:r>
            <a:r>
              <a:rPr lang="en-US" sz="100" dirty="0" smtClean="0"/>
              <a:t> y, </a:t>
            </a:r>
            <a:r>
              <a:rPr lang="en-US" sz="100" dirty="0" err="1" smtClean="0"/>
              <a:t>sesuai</a:t>
            </a:r>
            <a:r>
              <a:rPr lang="en-US" sz="100" dirty="0" smtClean="0"/>
              <a:t> </a:t>
            </a:r>
            <a:r>
              <a:rPr lang="en-US" sz="100" dirty="0" err="1" smtClean="0"/>
              <a:t>fungsi</a:t>
            </a:r>
            <a:r>
              <a:rPr lang="en-US" sz="100" dirty="0" smtClean="0"/>
              <a:t> </a:t>
            </a:r>
            <a:r>
              <a:rPr lang="en-US" sz="100" dirty="0" err="1" smtClean="0"/>
              <a:t>aktivasi</a:t>
            </a:r>
            <a:endParaRPr lang="en-US" sz="100" dirty="0" smtClean="0"/>
          </a:p>
          <a:p>
            <a:r>
              <a:rPr lang="en-US" sz="100" dirty="0" smtClean="0"/>
              <a:t>                     y &lt;- 0</a:t>
            </a:r>
          </a:p>
          <a:p>
            <a:r>
              <a:rPr lang="en-US" sz="100" dirty="0" smtClean="0"/>
              <a:t>                     if(yin &gt; theta) {</a:t>
            </a:r>
          </a:p>
          <a:p>
            <a:r>
              <a:rPr lang="en-US" sz="100" dirty="0" smtClean="0"/>
              <a:t>                         y &lt;- 1</a:t>
            </a:r>
          </a:p>
          <a:p>
            <a:r>
              <a:rPr lang="en-US" sz="100" dirty="0" smtClean="0"/>
              <a:t>                        } else {</a:t>
            </a:r>
          </a:p>
          <a:p>
            <a:r>
              <a:rPr lang="en-US" sz="100" dirty="0" smtClean="0"/>
              <a:t>                            if (yin &lt; theta) {</a:t>
            </a:r>
          </a:p>
          <a:p>
            <a:r>
              <a:rPr lang="en-US" sz="100" dirty="0" smtClean="0"/>
              <a:t>                               y &lt;- -1 </a:t>
            </a:r>
          </a:p>
          <a:p>
            <a:r>
              <a:rPr lang="en-US" sz="100" dirty="0" smtClean="0"/>
              <a:t>                              }</a:t>
            </a:r>
          </a:p>
          <a:p>
            <a:r>
              <a:rPr lang="en-US" sz="100" dirty="0" smtClean="0"/>
              <a:t>                        }</a:t>
            </a:r>
          </a:p>
          <a:p>
            <a:r>
              <a:rPr lang="en-US" sz="100" dirty="0" smtClean="0"/>
              <a:t>                    </a:t>
            </a:r>
          </a:p>
          <a:p>
            <a:r>
              <a:rPr lang="en-US" sz="100" dirty="0" smtClean="0"/>
              <a:t>                     </a:t>
            </a:r>
            <a:r>
              <a:rPr lang="en-US" sz="100" dirty="0" err="1" smtClean="0"/>
              <a:t>wold</a:t>
            </a:r>
            <a:r>
              <a:rPr lang="en-US" sz="100" dirty="0" smtClean="0"/>
              <a:t> &lt;- w;</a:t>
            </a:r>
          </a:p>
          <a:p>
            <a:r>
              <a:rPr lang="en-US" sz="100" dirty="0" smtClean="0"/>
              <a:t>                     # update w </a:t>
            </a:r>
            <a:r>
              <a:rPr lang="en-US" sz="100" dirty="0" err="1" smtClean="0"/>
              <a:t>dan</a:t>
            </a:r>
            <a:r>
              <a:rPr lang="en-US" sz="100" dirty="0" smtClean="0"/>
              <a:t> b </a:t>
            </a:r>
          </a:p>
          <a:p>
            <a:r>
              <a:rPr lang="en-US" sz="100" dirty="0" smtClean="0"/>
              <a:t>                     if (t[ii] != y) {</a:t>
            </a:r>
          </a:p>
          <a:p>
            <a:r>
              <a:rPr lang="en-US" sz="100" dirty="0" smtClean="0"/>
              <a:t>                       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 &lt;- 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 +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 * t[ii]           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        for (</a:t>
            </a:r>
            <a:r>
              <a:rPr lang="en-US" sz="100" dirty="0" err="1" smtClean="0"/>
              <a:t>i</a:t>
            </a:r>
            <a:r>
              <a:rPr lang="en-US" sz="100" dirty="0" smtClean="0"/>
              <a:t> in 1:nKolomX)  {</a:t>
            </a:r>
          </a:p>
          <a:p>
            <a:r>
              <a:rPr lang="en-US" sz="100" dirty="0" smtClean="0"/>
              <a:t>                            w[</a:t>
            </a:r>
            <a:r>
              <a:rPr lang="en-US" sz="100" dirty="0" err="1" smtClean="0"/>
              <a:t>i</a:t>
            </a:r>
            <a:r>
              <a:rPr lang="en-US" sz="100" dirty="0" smtClean="0"/>
              <a:t>] &lt;- w[</a:t>
            </a:r>
            <a:r>
              <a:rPr lang="en-US" sz="100" dirty="0" err="1" smtClean="0"/>
              <a:t>i</a:t>
            </a:r>
            <a:r>
              <a:rPr lang="en-US" sz="100" dirty="0" smtClean="0"/>
              <a:t>] +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 * t[ii] * x[</a:t>
            </a:r>
            <a:r>
              <a:rPr lang="en-US" sz="100" dirty="0" err="1" smtClean="0"/>
              <a:t>ii,i</a:t>
            </a:r>
            <a:r>
              <a:rPr lang="en-US" sz="100" dirty="0" smtClean="0"/>
              <a:t>]</a:t>
            </a:r>
          </a:p>
          <a:p>
            <a:r>
              <a:rPr lang="en-US" sz="100" dirty="0" smtClean="0"/>
              <a:t>                            }</a:t>
            </a:r>
          </a:p>
          <a:p>
            <a:r>
              <a:rPr lang="en-US" sz="100" dirty="0" smtClean="0"/>
              <a:t>                        }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      </a:t>
            </a:r>
            <a:r>
              <a:rPr lang="en-US" sz="100" dirty="0" err="1" smtClean="0"/>
              <a:t>wdiff</a:t>
            </a:r>
            <a:r>
              <a:rPr lang="en-US" sz="100" dirty="0" smtClean="0"/>
              <a:t> &lt;- w - </a:t>
            </a:r>
            <a:r>
              <a:rPr lang="en-US" sz="100" dirty="0" err="1" smtClean="0"/>
              <a:t>wold</a:t>
            </a:r>
            <a:r>
              <a:rPr lang="en-US" sz="100" dirty="0" smtClean="0"/>
              <a:t> </a:t>
            </a:r>
          </a:p>
          <a:p>
            <a:r>
              <a:rPr lang="en-US" sz="100" dirty="0" smtClean="0"/>
              <a:t>                     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 &lt;-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 + sum(abs(</a:t>
            </a:r>
            <a:r>
              <a:rPr lang="en-US" sz="100" dirty="0" err="1" smtClean="0"/>
              <a:t>wdiff</a:t>
            </a:r>
            <a:r>
              <a:rPr lang="en-US" sz="100" dirty="0" smtClean="0"/>
              <a:t>))</a:t>
            </a:r>
          </a:p>
          <a:p>
            <a:r>
              <a:rPr lang="en-US" sz="100" dirty="0" smtClean="0"/>
              <a:t>			    print (c(x[ii,1], x[ii,2], x[ii,3], yin, y, t[ii], </a:t>
            </a:r>
            <a:r>
              <a:rPr lang="en-US" sz="100" dirty="0" err="1" smtClean="0"/>
              <a:t>wdiff</a:t>
            </a:r>
            <a:r>
              <a:rPr lang="en-US" sz="100" dirty="0" smtClean="0"/>
              <a:t>[1], </a:t>
            </a:r>
            <a:r>
              <a:rPr lang="en-US" sz="100" dirty="0" err="1" smtClean="0"/>
              <a:t>wdiff</a:t>
            </a:r>
            <a:r>
              <a:rPr lang="en-US" sz="100" dirty="0" smtClean="0"/>
              <a:t>[2], </a:t>
            </a:r>
            <a:r>
              <a:rPr lang="en-US" sz="100" dirty="0" err="1" smtClean="0"/>
              <a:t>wdiff</a:t>
            </a:r>
            <a:r>
              <a:rPr lang="en-US" sz="100" dirty="0" smtClean="0"/>
              <a:t>[</a:t>
            </a:r>
            <a:r>
              <a:rPr lang="en-US" sz="100" dirty="0" err="1" smtClean="0"/>
              <a:t>idxBias</a:t>
            </a:r>
            <a:r>
              <a:rPr lang="en-US" sz="100" dirty="0" smtClean="0"/>
              <a:t>],  w[1], w[2],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],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))	</a:t>
            </a:r>
          </a:p>
          <a:p>
            <a:r>
              <a:rPr lang="en-US" sz="100" dirty="0" smtClean="0"/>
              <a:t>       </a:t>
            </a:r>
          </a:p>
          <a:p>
            <a:r>
              <a:rPr lang="en-US" sz="100" dirty="0" smtClean="0"/>
              <a:t>                }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if (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==0) {</a:t>
            </a:r>
          </a:p>
          <a:p>
            <a:r>
              <a:rPr lang="en-US" sz="100" dirty="0" smtClean="0"/>
              <a:t>                </a:t>
            </a:r>
            <a:r>
              <a:rPr lang="en-US" sz="100" dirty="0" err="1" smtClean="0"/>
              <a:t>konvergen</a:t>
            </a:r>
            <a:r>
              <a:rPr lang="en-US" sz="100" dirty="0" smtClean="0"/>
              <a:t> &lt;- </a:t>
            </a:r>
            <a:r>
              <a:rPr lang="en-US" sz="100" dirty="0" err="1" smtClean="0"/>
              <a:t>jj</a:t>
            </a:r>
            <a:endParaRPr lang="en-US" sz="100" dirty="0" smtClean="0"/>
          </a:p>
          <a:p>
            <a:r>
              <a:rPr lang="en-US" sz="100" dirty="0" smtClean="0"/>
              <a:t>                break   </a:t>
            </a:r>
          </a:p>
          <a:p>
            <a:r>
              <a:rPr lang="en-US" sz="100" dirty="0" smtClean="0"/>
              <a:t>                }</a:t>
            </a:r>
          </a:p>
          <a:p>
            <a:r>
              <a:rPr lang="en-US" sz="100" dirty="0" smtClean="0"/>
              <a:t>        }</a:t>
            </a:r>
          </a:p>
          <a:p>
            <a:r>
              <a:rPr lang="en-US" sz="100" dirty="0" smtClean="0"/>
              <a:t>        </a:t>
            </a:r>
          </a:p>
          <a:p>
            <a:r>
              <a:rPr lang="en-US" sz="100" dirty="0" smtClean="0"/>
              <a:t>        return(c(</a:t>
            </a:r>
            <a:r>
              <a:rPr lang="en-US" sz="100" dirty="0" err="1" smtClean="0"/>
              <a:t>konvergen</a:t>
            </a:r>
            <a:r>
              <a:rPr lang="en-US" sz="100" dirty="0" smtClean="0"/>
              <a:t>, w))</a:t>
            </a:r>
          </a:p>
          <a:p>
            <a:r>
              <a:rPr lang="en-US" sz="100" dirty="0" smtClean="0"/>
              <a:t>}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#read the data</a:t>
            </a:r>
          </a:p>
          <a:p>
            <a:r>
              <a:rPr lang="en-US" sz="100" dirty="0" err="1" smtClean="0"/>
              <a:t>datax</a:t>
            </a:r>
            <a:r>
              <a:rPr lang="en-US" sz="100" dirty="0" smtClean="0"/>
              <a:t> &lt;- read.csv("perceptron2.csv", header=TRUE)</a:t>
            </a:r>
          </a:p>
          <a:p>
            <a:endParaRPr lang="en-US" sz="100" dirty="0" smtClean="0"/>
          </a:p>
          <a:p>
            <a:r>
              <a:rPr lang="en-US" sz="100" dirty="0" err="1" smtClean="0"/>
              <a:t>ukuran</a:t>
            </a:r>
            <a:r>
              <a:rPr lang="en-US" sz="100" dirty="0" smtClean="0"/>
              <a:t> &lt;- dim(</a:t>
            </a:r>
            <a:r>
              <a:rPr lang="en-US" sz="100" dirty="0" err="1" smtClean="0"/>
              <a:t>datax</a:t>
            </a:r>
            <a:r>
              <a:rPr lang="en-US" sz="100" dirty="0" smtClean="0"/>
              <a:t>)</a:t>
            </a:r>
          </a:p>
          <a:p>
            <a:r>
              <a:rPr lang="en-US" sz="100" dirty="0" err="1" smtClean="0"/>
              <a:t>ikolomClass</a:t>
            </a:r>
            <a:r>
              <a:rPr lang="en-US" sz="100" dirty="0" smtClean="0"/>
              <a:t> &lt;- </a:t>
            </a:r>
            <a:r>
              <a:rPr lang="en-US" sz="100" dirty="0" err="1" smtClean="0"/>
              <a:t>ukuran</a:t>
            </a:r>
            <a:r>
              <a:rPr lang="en-US" sz="100" dirty="0" smtClean="0"/>
              <a:t>[2]</a:t>
            </a:r>
          </a:p>
          <a:p>
            <a:endParaRPr lang="en-US" sz="100" dirty="0" smtClean="0"/>
          </a:p>
          <a:p>
            <a:r>
              <a:rPr lang="en-US" sz="100" dirty="0" smtClean="0"/>
              <a:t>x &lt;- </a:t>
            </a:r>
            <a:r>
              <a:rPr lang="en-US" sz="100" dirty="0" err="1" smtClean="0"/>
              <a:t>datax</a:t>
            </a:r>
            <a:r>
              <a:rPr lang="en-US" sz="100" dirty="0" smtClean="0"/>
              <a:t>[, 1:(ikolomClass-1)] </a:t>
            </a:r>
          </a:p>
          <a:p>
            <a:r>
              <a:rPr lang="en-US" sz="100" dirty="0" smtClean="0"/>
              <a:t>names(x) &lt;- </a:t>
            </a:r>
            <a:r>
              <a:rPr lang="en-US" sz="100" dirty="0" err="1" smtClean="0"/>
              <a:t>tolower</a:t>
            </a:r>
            <a:r>
              <a:rPr lang="en-US" sz="100" dirty="0" smtClean="0"/>
              <a:t>(names(x))</a:t>
            </a:r>
          </a:p>
          <a:p>
            <a:endParaRPr lang="en-US" sz="100" dirty="0" smtClean="0"/>
          </a:p>
          <a:p>
            <a:r>
              <a:rPr lang="en-US" sz="100" dirty="0" smtClean="0"/>
              <a:t># create species labels</a:t>
            </a:r>
          </a:p>
          <a:p>
            <a:r>
              <a:rPr lang="en-US" sz="100" dirty="0" smtClean="0"/>
              <a:t>t &lt;- </a:t>
            </a:r>
            <a:r>
              <a:rPr lang="en-US" sz="100" dirty="0" err="1" smtClean="0"/>
              <a:t>datax</a:t>
            </a:r>
            <a:r>
              <a:rPr lang="en-US" sz="100" dirty="0" smtClean="0"/>
              <a:t>[, </a:t>
            </a:r>
            <a:r>
              <a:rPr lang="en-US" sz="100" dirty="0" err="1" smtClean="0"/>
              <a:t>ikolomClass</a:t>
            </a:r>
            <a:r>
              <a:rPr lang="en-US" sz="100" dirty="0" smtClean="0"/>
              <a:t>]</a:t>
            </a:r>
          </a:p>
          <a:p>
            <a:endParaRPr lang="en-US" sz="100" dirty="0" smtClean="0"/>
          </a:p>
          <a:p>
            <a:r>
              <a:rPr lang="en-US" sz="100" dirty="0" err="1" smtClean="0"/>
              <a:t>nEpoch</a:t>
            </a:r>
            <a:r>
              <a:rPr lang="en-US" sz="100" dirty="0" smtClean="0"/>
              <a:t> &lt;- 100</a:t>
            </a:r>
          </a:p>
          <a:p>
            <a:r>
              <a:rPr lang="en-US" sz="100" dirty="0" err="1" smtClean="0"/>
              <a:t>learningRate</a:t>
            </a:r>
            <a:r>
              <a:rPr lang="en-US" sz="100" dirty="0" smtClean="0"/>
              <a:t> &lt;- 1</a:t>
            </a:r>
          </a:p>
          <a:p>
            <a:r>
              <a:rPr lang="en-US" sz="100" dirty="0" err="1" smtClean="0"/>
              <a:t>thetax</a:t>
            </a:r>
            <a:r>
              <a:rPr lang="en-US" sz="100" dirty="0" smtClean="0"/>
              <a:t> &lt;- 0</a:t>
            </a:r>
          </a:p>
          <a:p>
            <a:endParaRPr lang="en-US" sz="100" dirty="0" smtClean="0"/>
          </a:p>
          <a:p>
            <a:r>
              <a:rPr lang="en-US" sz="100" dirty="0" smtClean="0"/>
              <a:t># compute </a:t>
            </a:r>
          </a:p>
          <a:p>
            <a:r>
              <a:rPr lang="en-US" sz="100" dirty="0" err="1" smtClean="0"/>
              <a:t>iHasil</a:t>
            </a:r>
            <a:r>
              <a:rPr lang="en-US" sz="100" dirty="0" smtClean="0"/>
              <a:t> &lt;- perceptron(x, t,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, </a:t>
            </a:r>
            <a:r>
              <a:rPr lang="en-US" sz="100" dirty="0" err="1" smtClean="0"/>
              <a:t>nEpoch</a:t>
            </a:r>
            <a:r>
              <a:rPr lang="en-US" sz="100" dirty="0" smtClean="0"/>
              <a:t>, </a:t>
            </a:r>
            <a:r>
              <a:rPr lang="en-US" sz="100" dirty="0" err="1" smtClean="0"/>
              <a:t>thetax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if (</a:t>
            </a:r>
            <a:r>
              <a:rPr lang="en-US" sz="100" dirty="0" err="1" smtClean="0"/>
              <a:t>iHasil</a:t>
            </a:r>
            <a:r>
              <a:rPr lang="en-US" sz="100" dirty="0" smtClean="0"/>
              <a:t>[1] !=0) {</a:t>
            </a:r>
          </a:p>
          <a:p>
            <a:r>
              <a:rPr lang="en-US" sz="100" dirty="0" smtClean="0"/>
              <a:t>   print(</a:t>
            </a:r>
            <a:r>
              <a:rPr lang="en-US" sz="100" dirty="0" err="1" smtClean="0"/>
              <a:t>sprintf</a:t>
            </a:r>
            <a:r>
              <a:rPr lang="en-US" sz="100" dirty="0" smtClean="0"/>
              <a:t> ("</a:t>
            </a:r>
            <a:r>
              <a:rPr lang="en-US" sz="100" dirty="0" err="1" smtClean="0"/>
              <a:t>Konvergen</a:t>
            </a:r>
            <a:r>
              <a:rPr lang="en-US" sz="100" dirty="0" smtClean="0"/>
              <a:t> di epoch %d", </a:t>
            </a:r>
            <a:r>
              <a:rPr lang="en-US" sz="100" dirty="0" err="1" smtClean="0"/>
              <a:t>iHasil</a:t>
            </a:r>
            <a:r>
              <a:rPr lang="en-US" sz="100" dirty="0" smtClean="0"/>
              <a:t>[1]))</a:t>
            </a:r>
          </a:p>
          <a:p>
            <a:r>
              <a:rPr lang="en-US" sz="100" dirty="0" smtClean="0"/>
              <a:t>   </a:t>
            </a:r>
          </a:p>
          <a:p>
            <a:r>
              <a:rPr lang="en-US" sz="100" dirty="0" smtClean="0"/>
              <a:t>   }</a:t>
            </a:r>
            <a:endParaRPr lang="en-US" sz="100" dirty="0"/>
          </a:p>
        </p:txBody>
      </p:sp>
      <p:sp>
        <p:nvSpPr>
          <p:cNvPr id="7" name="TextBox 6"/>
          <p:cNvSpPr txBox="1"/>
          <p:nvPr/>
        </p:nvSpPr>
        <p:spPr>
          <a:xfrm>
            <a:off x="6163056" y="5038344"/>
            <a:ext cx="477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*) Agar </a:t>
            </a:r>
            <a:r>
              <a:rPr lang="en-US" dirty="0" err="1" smtClean="0"/>
              <a:t>mudah</a:t>
            </a:r>
            <a:r>
              <a:rPr lang="en-US" dirty="0" smtClean="0"/>
              <a:t>, </a:t>
            </a:r>
            <a:r>
              <a:rPr lang="en-US" dirty="0" err="1" smtClean="0"/>
              <a:t>buat</a:t>
            </a:r>
            <a:r>
              <a:rPr lang="en-US" dirty="0" smtClean="0"/>
              <a:t> function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HitungYin</a:t>
            </a:r>
            <a:r>
              <a:rPr lang="en-US" dirty="0" smtClean="0"/>
              <a:t>(w, x)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TentukanY</a:t>
            </a:r>
            <a:r>
              <a:rPr lang="en-US" dirty="0" smtClean="0"/>
              <a:t>(yin, theta)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045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565904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Ulangi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learning rate </a:t>
            </a:r>
            <a:r>
              <a:rPr lang="en-US" dirty="0" err="1" smtClean="0"/>
              <a:t>dan</a:t>
            </a:r>
            <a:r>
              <a:rPr lang="en-US" dirty="0" smtClean="0"/>
              <a:t> theta.</a:t>
            </a:r>
          </a:p>
          <a:p>
            <a:pPr marL="457200" lvl="1" indent="0">
              <a:buNone/>
            </a:pPr>
            <a:r>
              <a:rPr lang="en-US" dirty="0" smtClean="0"/>
              <a:t>Learning Rate   Theta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0.01                 0.8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0.1                   0.8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0.01                 0.5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0.1                   0.5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epoch yang </a:t>
            </a:r>
            <a:r>
              <a:rPr lang="en-US" dirty="0" err="1" smtClean="0"/>
              <a:t>dibutuhkan</a:t>
            </a:r>
            <a:r>
              <a:rPr lang="en-US" dirty="0" smtClean="0"/>
              <a:t>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11596"/>
              </p:ext>
            </p:extLst>
          </p:nvPr>
        </p:nvGraphicFramePr>
        <p:xfrm>
          <a:off x="5598694" y="204268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X1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X2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Target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63056" y="5038344"/>
            <a:ext cx="477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*) Agar </a:t>
            </a:r>
            <a:r>
              <a:rPr lang="en-US" dirty="0" err="1" smtClean="0"/>
              <a:t>mudah</a:t>
            </a:r>
            <a:r>
              <a:rPr lang="en-US" dirty="0" smtClean="0"/>
              <a:t>, </a:t>
            </a:r>
            <a:r>
              <a:rPr lang="en-US" dirty="0" err="1" smtClean="0"/>
              <a:t>buat</a:t>
            </a:r>
            <a:r>
              <a:rPr lang="en-US" dirty="0" smtClean="0"/>
              <a:t> function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HitungYin</a:t>
            </a:r>
            <a:r>
              <a:rPr lang="en-US" dirty="0" smtClean="0"/>
              <a:t>(w, x)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TentukanY</a:t>
            </a:r>
            <a:r>
              <a:rPr lang="en-US" dirty="0" smtClean="0"/>
              <a:t>(yin, theta)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57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 </a:t>
            </a:r>
            <a:r>
              <a:rPr lang="en-US" dirty="0" err="1" smtClean="0"/>
              <a:t>untuk</a:t>
            </a:r>
            <a:r>
              <a:rPr lang="en-US" dirty="0" smtClean="0"/>
              <a:t> dataset </a:t>
            </a:r>
            <a:r>
              <a:rPr lang="en-US" dirty="0" err="1" smtClean="0"/>
              <a:t>berikut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23104" cy="435133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learning rate = 1,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aktivasi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atau</a:t>
            </a:r>
            <a:r>
              <a:rPr lang="en-US" dirty="0" smtClean="0"/>
              <a:t> theta = 0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erapa</a:t>
            </a:r>
            <a:r>
              <a:rPr lang="en-US" dirty="0" smtClean="0"/>
              <a:t> epoch yang </a:t>
            </a:r>
            <a:r>
              <a:rPr lang="en-US" dirty="0" err="1" smtClean="0"/>
              <a:t>dibutuhkan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b="1" dirty="0" smtClean="0"/>
              <a:t>manual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58784" y="1911096"/>
            <a:ext cx="3081528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x1,x2,x3,bias,target</a:t>
            </a:r>
          </a:p>
          <a:p>
            <a:r>
              <a:rPr lang="en-US" dirty="0" smtClean="0"/>
              <a:t>0.92,1.6,-1,1,1</a:t>
            </a:r>
          </a:p>
          <a:p>
            <a:r>
              <a:rPr lang="en-US" dirty="0" smtClean="0"/>
              <a:t>0.74,0.9,1,1,-1</a:t>
            </a:r>
          </a:p>
          <a:p>
            <a:r>
              <a:rPr lang="en-US" dirty="0" smtClean="0"/>
              <a:t>0.65,0.8,1,1,-1</a:t>
            </a:r>
          </a:p>
          <a:p>
            <a:r>
              <a:rPr lang="en-US" dirty="0" smtClean="0"/>
              <a:t>0.88,1.7,1,1,1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232" y="2898038"/>
            <a:ext cx="2368295" cy="98077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5586984" y="2649760"/>
            <a:ext cx="2267712" cy="14927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 smtClean="0"/>
              <a:t># </a:t>
            </a:r>
            <a:r>
              <a:rPr lang="en-US" sz="100" dirty="0" err="1" smtClean="0"/>
              <a:t>uji</a:t>
            </a:r>
            <a:r>
              <a:rPr lang="en-US" sz="100" dirty="0" smtClean="0"/>
              <a:t> </a:t>
            </a:r>
            <a:r>
              <a:rPr lang="en-US" sz="100" dirty="0" err="1" smtClean="0"/>
              <a:t>coba</a:t>
            </a:r>
            <a:r>
              <a:rPr lang="en-US" sz="100" dirty="0" smtClean="0"/>
              <a:t> perceptron </a:t>
            </a:r>
            <a:r>
              <a:rPr lang="en-US" sz="100" dirty="0" err="1" smtClean="0"/>
              <a:t>dengan</a:t>
            </a:r>
            <a:r>
              <a:rPr lang="en-US" sz="100" dirty="0" smtClean="0"/>
              <a:t> data "Cara </a:t>
            </a:r>
            <a:r>
              <a:rPr lang="en-US" sz="100" dirty="0" err="1" smtClean="0"/>
              <a:t>Belajar</a:t>
            </a:r>
            <a:r>
              <a:rPr lang="en-US" sz="100" dirty="0" smtClean="0"/>
              <a:t>"</a:t>
            </a:r>
          </a:p>
          <a:p>
            <a:endParaRPr lang="en-US" sz="100" dirty="0" smtClean="0"/>
          </a:p>
          <a:p>
            <a:r>
              <a:rPr lang="en-US" sz="100" dirty="0" smtClean="0"/>
              <a:t>perceptron &lt;- function(x, t,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, niter, theta) {</a:t>
            </a:r>
          </a:p>
          <a:p>
            <a:r>
              <a:rPr lang="en-US" sz="100" dirty="0" smtClean="0"/>
              <a:t>        </a:t>
            </a:r>
          </a:p>
          <a:p>
            <a:r>
              <a:rPr lang="en-US" sz="100" dirty="0" smtClean="0"/>
              <a:t>        # initialize weight vector and bias</a:t>
            </a:r>
          </a:p>
          <a:p>
            <a:r>
              <a:rPr lang="en-US" sz="100" dirty="0" smtClean="0"/>
              <a:t>        # w1 w2 ... </a:t>
            </a:r>
            <a:r>
              <a:rPr lang="en-US" sz="100" dirty="0" err="1" smtClean="0"/>
              <a:t>wn</a:t>
            </a:r>
            <a:r>
              <a:rPr lang="en-US" sz="100" dirty="0" smtClean="0"/>
              <a:t> b</a:t>
            </a:r>
          </a:p>
          <a:p>
            <a:r>
              <a:rPr lang="en-US" sz="100" dirty="0" smtClean="0"/>
              <a:t>        w &lt;- rep(0, dim(x)[2])</a:t>
            </a:r>
          </a:p>
          <a:p>
            <a:r>
              <a:rPr lang="en-US" sz="100" dirty="0" smtClean="0"/>
              <a:t>        </a:t>
            </a:r>
            <a:r>
              <a:rPr lang="en-US" sz="100" dirty="0" err="1" smtClean="0"/>
              <a:t>idxBias</a:t>
            </a:r>
            <a:r>
              <a:rPr lang="en-US" sz="100" dirty="0" smtClean="0"/>
              <a:t> &lt;- dim(x)[2] </a:t>
            </a:r>
          </a:p>
          <a:p>
            <a:r>
              <a:rPr lang="en-US" sz="100" dirty="0" smtClean="0"/>
              <a:t>        </a:t>
            </a:r>
            <a:r>
              <a:rPr lang="en-US" sz="100" dirty="0" err="1" smtClean="0"/>
              <a:t>nKolomX</a:t>
            </a:r>
            <a:r>
              <a:rPr lang="en-US" sz="100" dirty="0" smtClean="0"/>
              <a:t> &lt;- dim(x)[2] -1</a:t>
            </a:r>
          </a:p>
          <a:p>
            <a:r>
              <a:rPr lang="en-US" sz="100" dirty="0" smtClean="0"/>
              <a:t>        </a:t>
            </a:r>
            <a:r>
              <a:rPr lang="en-US" sz="100" dirty="0" err="1" smtClean="0"/>
              <a:t>konvergen</a:t>
            </a:r>
            <a:r>
              <a:rPr lang="en-US" sz="100" dirty="0" smtClean="0"/>
              <a:t> &lt;- 0 </a:t>
            </a:r>
          </a:p>
          <a:p>
            <a:endParaRPr lang="en-US" sz="100" dirty="0" smtClean="0"/>
          </a:p>
          <a:p>
            <a:r>
              <a:rPr lang="en-US" sz="100" dirty="0" smtClean="0"/>
              <a:t>        </a:t>
            </a:r>
          </a:p>
          <a:p>
            <a:r>
              <a:rPr lang="en-US" sz="100" dirty="0" smtClean="0"/>
              <a:t>        # loop over number of epochs niter</a:t>
            </a:r>
          </a:p>
          <a:p>
            <a:r>
              <a:rPr lang="en-US" sz="100" dirty="0" smtClean="0"/>
              <a:t>        for (</a:t>
            </a:r>
            <a:r>
              <a:rPr lang="en-US" sz="100" dirty="0" err="1" smtClean="0"/>
              <a:t>jj</a:t>
            </a:r>
            <a:r>
              <a:rPr lang="en-US" sz="100" dirty="0" smtClean="0"/>
              <a:t> in 1:niter) {</a:t>
            </a:r>
          </a:p>
          <a:p>
            <a:r>
              <a:rPr lang="en-US" sz="100" dirty="0" smtClean="0"/>
              <a:t>                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 &lt;- 0</a:t>
            </a:r>
          </a:p>
          <a:p>
            <a:r>
              <a:rPr lang="en-US" sz="100" dirty="0" smtClean="0"/>
              <a:t>                print(</a:t>
            </a:r>
            <a:r>
              <a:rPr lang="en-US" sz="100" dirty="0" err="1" smtClean="0"/>
              <a:t>sprintf</a:t>
            </a:r>
            <a:r>
              <a:rPr lang="en-US" sz="100" dirty="0" smtClean="0"/>
              <a:t> ("Epoch : %</a:t>
            </a:r>
            <a:r>
              <a:rPr lang="en-US" sz="100" dirty="0" err="1" smtClean="0"/>
              <a:t>i</a:t>
            </a:r>
            <a:r>
              <a:rPr lang="en-US" sz="100" dirty="0" smtClean="0"/>
              <a:t>", </a:t>
            </a:r>
            <a:r>
              <a:rPr lang="en-US" sz="100" dirty="0" err="1" smtClean="0"/>
              <a:t>jj</a:t>
            </a:r>
            <a:r>
              <a:rPr lang="en-US" sz="100" dirty="0" smtClean="0"/>
              <a:t> 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                # loop through training data set</a:t>
            </a:r>
          </a:p>
          <a:p>
            <a:r>
              <a:rPr lang="en-US" sz="100" dirty="0" smtClean="0"/>
              <a:t>                for (ii in 1:length(t)) {</a:t>
            </a:r>
          </a:p>
          <a:p>
            <a:r>
              <a:rPr lang="en-US" sz="100" dirty="0" smtClean="0"/>
              <a:t>                        </a:t>
            </a:r>
          </a:p>
          <a:p>
            <a:r>
              <a:rPr lang="en-US" sz="100" dirty="0" smtClean="0"/>
              <a:t>                    # </a:t>
            </a:r>
            <a:r>
              <a:rPr lang="en-US" sz="100" dirty="0" err="1" smtClean="0"/>
              <a:t>hitung</a:t>
            </a:r>
            <a:r>
              <a:rPr lang="en-US" sz="100" dirty="0" smtClean="0"/>
              <a:t> yin</a:t>
            </a:r>
          </a:p>
          <a:p>
            <a:r>
              <a:rPr lang="en-US" sz="100" dirty="0" smtClean="0"/>
              <a:t>                    yin &lt;-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 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    for (</a:t>
            </a:r>
            <a:r>
              <a:rPr lang="en-US" sz="100" dirty="0" err="1" smtClean="0"/>
              <a:t>i</a:t>
            </a:r>
            <a:r>
              <a:rPr lang="en-US" sz="100" dirty="0" smtClean="0"/>
              <a:t> in 1:nKolomX)  {</a:t>
            </a:r>
          </a:p>
          <a:p>
            <a:r>
              <a:rPr lang="en-US" sz="100" dirty="0" smtClean="0"/>
              <a:t>                         yin &lt;- yin + w[</a:t>
            </a:r>
            <a:r>
              <a:rPr lang="en-US" sz="100" dirty="0" err="1" smtClean="0"/>
              <a:t>i</a:t>
            </a:r>
            <a:r>
              <a:rPr lang="en-US" sz="100" dirty="0" smtClean="0"/>
              <a:t>] * x[ii, </a:t>
            </a:r>
            <a:r>
              <a:rPr lang="en-US" sz="100" dirty="0" err="1" smtClean="0"/>
              <a:t>i</a:t>
            </a:r>
            <a:r>
              <a:rPr lang="en-US" sz="100" dirty="0" smtClean="0"/>
              <a:t>]</a:t>
            </a:r>
          </a:p>
          <a:p>
            <a:r>
              <a:rPr lang="en-US" sz="100" dirty="0" smtClean="0"/>
              <a:t>                         }</a:t>
            </a:r>
          </a:p>
          <a:p>
            <a:r>
              <a:rPr lang="en-US" sz="100" dirty="0" smtClean="0"/>
              <a:t>			  </a:t>
            </a:r>
          </a:p>
          <a:p>
            <a:r>
              <a:rPr lang="en-US" sz="100" dirty="0" smtClean="0"/>
              <a:t>                                        </a:t>
            </a:r>
          </a:p>
          <a:p>
            <a:r>
              <a:rPr lang="en-US" sz="100" dirty="0" smtClean="0"/>
              <a:t>                    # </a:t>
            </a:r>
            <a:r>
              <a:rPr lang="en-US" sz="100" dirty="0" err="1" smtClean="0"/>
              <a:t>tentukan</a:t>
            </a:r>
            <a:r>
              <a:rPr lang="en-US" sz="100" dirty="0" smtClean="0"/>
              <a:t> y, </a:t>
            </a:r>
            <a:r>
              <a:rPr lang="en-US" sz="100" dirty="0" err="1" smtClean="0"/>
              <a:t>sesuai</a:t>
            </a:r>
            <a:r>
              <a:rPr lang="en-US" sz="100" dirty="0" smtClean="0"/>
              <a:t> </a:t>
            </a:r>
            <a:r>
              <a:rPr lang="en-US" sz="100" dirty="0" err="1" smtClean="0"/>
              <a:t>fungsi</a:t>
            </a:r>
            <a:r>
              <a:rPr lang="en-US" sz="100" dirty="0" smtClean="0"/>
              <a:t> </a:t>
            </a:r>
            <a:r>
              <a:rPr lang="en-US" sz="100" dirty="0" err="1" smtClean="0"/>
              <a:t>aktivasi</a:t>
            </a:r>
            <a:endParaRPr lang="en-US" sz="100" dirty="0" smtClean="0"/>
          </a:p>
          <a:p>
            <a:r>
              <a:rPr lang="en-US" sz="100" dirty="0" smtClean="0"/>
              <a:t>                     y &lt;- 0</a:t>
            </a:r>
          </a:p>
          <a:p>
            <a:r>
              <a:rPr lang="en-US" sz="100" dirty="0" smtClean="0"/>
              <a:t>                     if(yin &gt; theta) {</a:t>
            </a:r>
          </a:p>
          <a:p>
            <a:r>
              <a:rPr lang="en-US" sz="100" dirty="0" smtClean="0"/>
              <a:t>                         y &lt;- 1</a:t>
            </a:r>
          </a:p>
          <a:p>
            <a:r>
              <a:rPr lang="en-US" sz="100" dirty="0" smtClean="0"/>
              <a:t>                        } else {</a:t>
            </a:r>
          </a:p>
          <a:p>
            <a:r>
              <a:rPr lang="en-US" sz="100" dirty="0" smtClean="0"/>
              <a:t>                            if (yin &lt; theta) {</a:t>
            </a:r>
          </a:p>
          <a:p>
            <a:r>
              <a:rPr lang="en-US" sz="100" dirty="0" smtClean="0"/>
              <a:t>                               y &lt;- -1 </a:t>
            </a:r>
          </a:p>
          <a:p>
            <a:r>
              <a:rPr lang="en-US" sz="100" dirty="0" smtClean="0"/>
              <a:t>                              }</a:t>
            </a:r>
          </a:p>
          <a:p>
            <a:r>
              <a:rPr lang="en-US" sz="100" dirty="0" smtClean="0"/>
              <a:t>                        }</a:t>
            </a:r>
          </a:p>
          <a:p>
            <a:r>
              <a:rPr lang="en-US" sz="100" dirty="0" smtClean="0"/>
              <a:t>                    </a:t>
            </a:r>
          </a:p>
          <a:p>
            <a:r>
              <a:rPr lang="en-US" sz="100" dirty="0" smtClean="0"/>
              <a:t>                     </a:t>
            </a:r>
            <a:r>
              <a:rPr lang="en-US" sz="100" dirty="0" err="1" smtClean="0"/>
              <a:t>wold</a:t>
            </a:r>
            <a:r>
              <a:rPr lang="en-US" sz="100" dirty="0" smtClean="0"/>
              <a:t> &lt;- w;</a:t>
            </a:r>
          </a:p>
          <a:p>
            <a:r>
              <a:rPr lang="en-US" sz="100" dirty="0" smtClean="0"/>
              <a:t>                     # update w </a:t>
            </a:r>
            <a:r>
              <a:rPr lang="en-US" sz="100" dirty="0" err="1" smtClean="0"/>
              <a:t>dan</a:t>
            </a:r>
            <a:r>
              <a:rPr lang="en-US" sz="100" dirty="0" smtClean="0"/>
              <a:t> b </a:t>
            </a:r>
          </a:p>
          <a:p>
            <a:r>
              <a:rPr lang="en-US" sz="100" dirty="0" smtClean="0"/>
              <a:t>                     if (t[ii] != y) {</a:t>
            </a:r>
          </a:p>
          <a:p>
            <a:r>
              <a:rPr lang="en-US" sz="100" dirty="0" smtClean="0"/>
              <a:t>                       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 &lt;- 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 +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 * t[ii]           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        for (</a:t>
            </a:r>
            <a:r>
              <a:rPr lang="en-US" sz="100" dirty="0" err="1" smtClean="0"/>
              <a:t>i</a:t>
            </a:r>
            <a:r>
              <a:rPr lang="en-US" sz="100" dirty="0" smtClean="0"/>
              <a:t> in 1:nKolomX)  {</a:t>
            </a:r>
          </a:p>
          <a:p>
            <a:r>
              <a:rPr lang="en-US" sz="100" dirty="0" smtClean="0"/>
              <a:t>                            w[</a:t>
            </a:r>
            <a:r>
              <a:rPr lang="en-US" sz="100" dirty="0" err="1" smtClean="0"/>
              <a:t>i</a:t>
            </a:r>
            <a:r>
              <a:rPr lang="en-US" sz="100" dirty="0" smtClean="0"/>
              <a:t>] &lt;- w[</a:t>
            </a:r>
            <a:r>
              <a:rPr lang="en-US" sz="100" dirty="0" err="1" smtClean="0"/>
              <a:t>i</a:t>
            </a:r>
            <a:r>
              <a:rPr lang="en-US" sz="100" dirty="0" smtClean="0"/>
              <a:t>] +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 * t[ii] * x[</a:t>
            </a:r>
            <a:r>
              <a:rPr lang="en-US" sz="100" dirty="0" err="1" smtClean="0"/>
              <a:t>ii,i</a:t>
            </a:r>
            <a:r>
              <a:rPr lang="en-US" sz="100" dirty="0" smtClean="0"/>
              <a:t>]</a:t>
            </a:r>
          </a:p>
          <a:p>
            <a:r>
              <a:rPr lang="en-US" sz="100" dirty="0" smtClean="0"/>
              <a:t>                            }</a:t>
            </a:r>
          </a:p>
          <a:p>
            <a:r>
              <a:rPr lang="en-US" sz="100" dirty="0" smtClean="0"/>
              <a:t>                        }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          </a:t>
            </a:r>
            <a:r>
              <a:rPr lang="en-US" sz="100" dirty="0" err="1" smtClean="0"/>
              <a:t>wdiff</a:t>
            </a:r>
            <a:r>
              <a:rPr lang="en-US" sz="100" dirty="0" smtClean="0"/>
              <a:t> &lt;- w - </a:t>
            </a:r>
            <a:r>
              <a:rPr lang="en-US" sz="100" dirty="0" err="1" smtClean="0"/>
              <a:t>wold</a:t>
            </a:r>
            <a:r>
              <a:rPr lang="en-US" sz="100" dirty="0" smtClean="0"/>
              <a:t> </a:t>
            </a:r>
          </a:p>
          <a:p>
            <a:r>
              <a:rPr lang="en-US" sz="100" dirty="0" smtClean="0"/>
              <a:t>                     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 &lt;-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 + sum(abs(</a:t>
            </a:r>
            <a:r>
              <a:rPr lang="en-US" sz="100" dirty="0" err="1" smtClean="0"/>
              <a:t>wdiff</a:t>
            </a:r>
            <a:r>
              <a:rPr lang="en-US" sz="100" dirty="0" smtClean="0"/>
              <a:t>))</a:t>
            </a:r>
          </a:p>
          <a:p>
            <a:r>
              <a:rPr lang="en-US" sz="100" dirty="0" smtClean="0"/>
              <a:t>			    print (c(x[ii,1], x[ii,2], x[ii,3], yin, y, t[ii], </a:t>
            </a:r>
            <a:r>
              <a:rPr lang="en-US" sz="100" dirty="0" err="1" smtClean="0"/>
              <a:t>wdiff</a:t>
            </a:r>
            <a:r>
              <a:rPr lang="en-US" sz="100" dirty="0" smtClean="0"/>
              <a:t>[1], </a:t>
            </a:r>
            <a:r>
              <a:rPr lang="en-US" sz="100" dirty="0" err="1" smtClean="0"/>
              <a:t>wdiff</a:t>
            </a:r>
            <a:r>
              <a:rPr lang="en-US" sz="100" dirty="0" smtClean="0"/>
              <a:t>[2], </a:t>
            </a:r>
            <a:r>
              <a:rPr lang="en-US" sz="100" dirty="0" err="1" smtClean="0"/>
              <a:t>wdiff</a:t>
            </a:r>
            <a:r>
              <a:rPr lang="en-US" sz="100" dirty="0" smtClean="0"/>
              <a:t>[</a:t>
            </a:r>
            <a:r>
              <a:rPr lang="en-US" sz="100" dirty="0" err="1" smtClean="0"/>
              <a:t>idxBias</a:t>
            </a:r>
            <a:r>
              <a:rPr lang="en-US" sz="100" dirty="0" smtClean="0"/>
              <a:t>],  w[1], w[2], w[</a:t>
            </a:r>
            <a:r>
              <a:rPr lang="en-US" sz="100" dirty="0" err="1" smtClean="0"/>
              <a:t>idxBias</a:t>
            </a:r>
            <a:r>
              <a:rPr lang="en-US" sz="100" dirty="0" smtClean="0"/>
              <a:t>], 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))	</a:t>
            </a:r>
          </a:p>
          <a:p>
            <a:r>
              <a:rPr lang="en-US" sz="100" dirty="0" smtClean="0"/>
              <a:t>       </a:t>
            </a:r>
          </a:p>
          <a:p>
            <a:r>
              <a:rPr lang="en-US" sz="100" dirty="0" smtClean="0"/>
              <a:t>                }</a:t>
            </a:r>
          </a:p>
          <a:p>
            <a:endParaRPr lang="en-US" sz="100" dirty="0" smtClean="0"/>
          </a:p>
          <a:p>
            <a:r>
              <a:rPr lang="en-US" sz="100" dirty="0" smtClean="0"/>
              <a:t>            if (</a:t>
            </a:r>
            <a:r>
              <a:rPr lang="en-US" sz="100" dirty="0" err="1" smtClean="0"/>
              <a:t>cekPerubahan</a:t>
            </a:r>
            <a:r>
              <a:rPr lang="en-US" sz="100" dirty="0" smtClean="0"/>
              <a:t>==0) {</a:t>
            </a:r>
          </a:p>
          <a:p>
            <a:r>
              <a:rPr lang="en-US" sz="100" dirty="0" smtClean="0"/>
              <a:t>                </a:t>
            </a:r>
            <a:r>
              <a:rPr lang="en-US" sz="100" dirty="0" err="1" smtClean="0"/>
              <a:t>konvergen</a:t>
            </a:r>
            <a:r>
              <a:rPr lang="en-US" sz="100" dirty="0" smtClean="0"/>
              <a:t> &lt;- </a:t>
            </a:r>
            <a:r>
              <a:rPr lang="en-US" sz="100" dirty="0" err="1" smtClean="0"/>
              <a:t>jj</a:t>
            </a:r>
            <a:endParaRPr lang="en-US" sz="100" dirty="0" smtClean="0"/>
          </a:p>
          <a:p>
            <a:r>
              <a:rPr lang="en-US" sz="100" dirty="0" smtClean="0"/>
              <a:t>                break   </a:t>
            </a:r>
          </a:p>
          <a:p>
            <a:r>
              <a:rPr lang="en-US" sz="100" dirty="0" smtClean="0"/>
              <a:t>                }</a:t>
            </a:r>
          </a:p>
          <a:p>
            <a:r>
              <a:rPr lang="en-US" sz="100" dirty="0" smtClean="0"/>
              <a:t>        }</a:t>
            </a:r>
          </a:p>
          <a:p>
            <a:r>
              <a:rPr lang="en-US" sz="100" dirty="0" smtClean="0"/>
              <a:t>        </a:t>
            </a:r>
          </a:p>
          <a:p>
            <a:r>
              <a:rPr lang="en-US" sz="100" dirty="0" smtClean="0"/>
              <a:t>        return(c(</a:t>
            </a:r>
            <a:r>
              <a:rPr lang="en-US" sz="100" dirty="0" err="1" smtClean="0"/>
              <a:t>konvergen</a:t>
            </a:r>
            <a:r>
              <a:rPr lang="en-US" sz="100" dirty="0" smtClean="0"/>
              <a:t>, w))</a:t>
            </a:r>
          </a:p>
          <a:p>
            <a:r>
              <a:rPr lang="en-US" sz="100" dirty="0" smtClean="0"/>
              <a:t>}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#read the data</a:t>
            </a:r>
          </a:p>
          <a:p>
            <a:r>
              <a:rPr lang="en-US" sz="100" dirty="0" err="1" smtClean="0"/>
              <a:t>datax</a:t>
            </a:r>
            <a:r>
              <a:rPr lang="en-US" sz="100" dirty="0" smtClean="0"/>
              <a:t> &lt;- read.csv("perceptron3.csv", header=TRUE)</a:t>
            </a:r>
          </a:p>
          <a:p>
            <a:endParaRPr lang="en-US" sz="100" dirty="0" smtClean="0"/>
          </a:p>
          <a:p>
            <a:r>
              <a:rPr lang="en-US" sz="100" dirty="0" err="1" smtClean="0"/>
              <a:t>ukuran</a:t>
            </a:r>
            <a:r>
              <a:rPr lang="en-US" sz="100" dirty="0" smtClean="0"/>
              <a:t> &lt;- dim(</a:t>
            </a:r>
            <a:r>
              <a:rPr lang="en-US" sz="100" dirty="0" err="1" smtClean="0"/>
              <a:t>datax</a:t>
            </a:r>
            <a:r>
              <a:rPr lang="en-US" sz="100" dirty="0" smtClean="0"/>
              <a:t>)</a:t>
            </a:r>
          </a:p>
          <a:p>
            <a:r>
              <a:rPr lang="en-US" sz="100" dirty="0" err="1" smtClean="0"/>
              <a:t>ikolomClass</a:t>
            </a:r>
            <a:r>
              <a:rPr lang="en-US" sz="100" dirty="0" smtClean="0"/>
              <a:t> &lt;- </a:t>
            </a:r>
            <a:r>
              <a:rPr lang="en-US" sz="100" dirty="0" err="1" smtClean="0"/>
              <a:t>ukuran</a:t>
            </a:r>
            <a:r>
              <a:rPr lang="en-US" sz="100" dirty="0" smtClean="0"/>
              <a:t>[2]</a:t>
            </a:r>
          </a:p>
          <a:p>
            <a:endParaRPr lang="en-US" sz="100" dirty="0" smtClean="0"/>
          </a:p>
          <a:p>
            <a:r>
              <a:rPr lang="en-US" sz="100" dirty="0" smtClean="0"/>
              <a:t>x &lt;- </a:t>
            </a:r>
            <a:r>
              <a:rPr lang="en-US" sz="100" dirty="0" err="1" smtClean="0"/>
              <a:t>datax</a:t>
            </a:r>
            <a:r>
              <a:rPr lang="en-US" sz="100" dirty="0" smtClean="0"/>
              <a:t>[, 1:(ikolomClass-1)] </a:t>
            </a:r>
          </a:p>
          <a:p>
            <a:r>
              <a:rPr lang="en-US" sz="100" dirty="0" smtClean="0"/>
              <a:t>names(x) &lt;- </a:t>
            </a:r>
            <a:r>
              <a:rPr lang="en-US" sz="100" dirty="0" err="1" smtClean="0"/>
              <a:t>tolower</a:t>
            </a:r>
            <a:r>
              <a:rPr lang="en-US" sz="100" dirty="0" smtClean="0"/>
              <a:t>(names(x))</a:t>
            </a:r>
          </a:p>
          <a:p>
            <a:endParaRPr lang="en-US" sz="100" dirty="0" smtClean="0"/>
          </a:p>
          <a:p>
            <a:r>
              <a:rPr lang="en-US" sz="100" dirty="0" smtClean="0"/>
              <a:t># create species labels</a:t>
            </a:r>
          </a:p>
          <a:p>
            <a:r>
              <a:rPr lang="en-US" sz="100" dirty="0" smtClean="0"/>
              <a:t>t &lt;- </a:t>
            </a:r>
            <a:r>
              <a:rPr lang="en-US" sz="100" dirty="0" err="1" smtClean="0"/>
              <a:t>datax</a:t>
            </a:r>
            <a:r>
              <a:rPr lang="en-US" sz="100" dirty="0" smtClean="0"/>
              <a:t>[, </a:t>
            </a:r>
            <a:r>
              <a:rPr lang="en-US" sz="100" dirty="0" err="1" smtClean="0"/>
              <a:t>ikolomClass</a:t>
            </a:r>
            <a:r>
              <a:rPr lang="en-US" sz="100" dirty="0" smtClean="0"/>
              <a:t>]</a:t>
            </a:r>
          </a:p>
          <a:p>
            <a:endParaRPr lang="en-US" sz="100" dirty="0" smtClean="0"/>
          </a:p>
          <a:p>
            <a:r>
              <a:rPr lang="en-US" sz="100" dirty="0" err="1" smtClean="0"/>
              <a:t>nEpoch</a:t>
            </a:r>
            <a:r>
              <a:rPr lang="en-US" sz="100" dirty="0" smtClean="0"/>
              <a:t> &lt;- 1000</a:t>
            </a:r>
          </a:p>
          <a:p>
            <a:r>
              <a:rPr lang="en-US" sz="100" dirty="0" err="1" smtClean="0"/>
              <a:t>learningRate</a:t>
            </a:r>
            <a:r>
              <a:rPr lang="en-US" sz="100" dirty="0" smtClean="0"/>
              <a:t> &lt;- 1</a:t>
            </a:r>
          </a:p>
          <a:p>
            <a:r>
              <a:rPr lang="en-US" sz="100" dirty="0" err="1" smtClean="0"/>
              <a:t>thetax</a:t>
            </a:r>
            <a:r>
              <a:rPr lang="en-US" sz="100" dirty="0" smtClean="0"/>
              <a:t> &lt;- 0</a:t>
            </a:r>
          </a:p>
          <a:p>
            <a:endParaRPr lang="en-US" sz="100" dirty="0" smtClean="0"/>
          </a:p>
          <a:p>
            <a:r>
              <a:rPr lang="en-US" sz="100" dirty="0" smtClean="0"/>
              <a:t># compute </a:t>
            </a:r>
          </a:p>
          <a:p>
            <a:r>
              <a:rPr lang="en-US" sz="100" dirty="0" err="1" smtClean="0"/>
              <a:t>iHasil</a:t>
            </a:r>
            <a:r>
              <a:rPr lang="en-US" sz="100" dirty="0" smtClean="0"/>
              <a:t> &lt;- perceptron(x, t, </a:t>
            </a:r>
            <a:r>
              <a:rPr lang="en-US" sz="100" dirty="0" err="1" smtClean="0"/>
              <a:t>learningRate</a:t>
            </a:r>
            <a:r>
              <a:rPr lang="en-US" sz="100" dirty="0" smtClean="0"/>
              <a:t>, </a:t>
            </a:r>
            <a:r>
              <a:rPr lang="en-US" sz="100" dirty="0" err="1" smtClean="0"/>
              <a:t>nEpoch</a:t>
            </a:r>
            <a:r>
              <a:rPr lang="en-US" sz="100" dirty="0" smtClean="0"/>
              <a:t>, </a:t>
            </a:r>
            <a:r>
              <a:rPr lang="en-US" sz="100" dirty="0" err="1" smtClean="0"/>
              <a:t>thetax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if (</a:t>
            </a:r>
            <a:r>
              <a:rPr lang="en-US" sz="100" dirty="0" err="1" smtClean="0"/>
              <a:t>iHasil</a:t>
            </a:r>
            <a:r>
              <a:rPr lang="en-US" sz="100" dirty="0" smtClean="0"/>
              <a:t>[1] !=0) {</a:t>
            </a:r>
          </a:p>
          <a:p>
            <a:r>
              <a:rPr lang="en-US" sz="100" dirty="0" smtClean="0"/>
              <a:t>   print(</a:t>
            </a:r>
            <a:r>
              <a:rPr lang="en-US" sz="100" dirty="0" err="1" smtClean="0"/>
              <a:t>sprintf</a:t>
            </a:r>
            <a:r>
              <a:rPr lang="en-US" sz="100" dirty="0" smtClean="0"/>
              <a:t> ("</a:t>
            </a:r>
            <a:r>
              <a:rPr lang="en-US" sz="100" dirty="0" err="1" smtClean="0"/>
              <a:t>Konvergen</a:t>
            </a:r>
            <a:r>
              <a:rPr lang="en-US" sz="100" dirty="0" smtClean="0"/>
              <a:t> di epoch %d", </a:t>
            </a:r>
            <a:r>
              <a:rPr lang="en-US" sz="100" dirty="0" err="1" smtClean="0"/>
              <a:t>iHasil</a:t>
            </a:r>
            <a:r>
              <a:rPr lang="en-US" sz="100" dirty="0" smtClean="0"/>
              <a:t>[1]))</a:t>
            </a:r>
          </a:p>
          <a:p>
            <a:r>
              <a:rPr lang="en-US" sz="100" dirty="0" smtClean="0"/>
              <a:t>   </a:t>
            </a:r>
          </a:p>
          <a:p>
            <a:r>
              <a:rPr lang="en-US" sz="100" dirty="0" smtClean="0"/>
              <a:t>   }</a:t>
            </a:r>
            <a:endParaRPr lang="en-US" sz="100" dirty="0"/>
          </a:p>
        </p:txBody>
      </p:sp>
      <p:sp>
        <p:nvSpPr>
          <p:cNvPr id="7" name="TextBox 6"/>
          <p:cNvSpPr txBox="1"/>
          <p:nvPr/>
        </p:nvSpPr>
        <p:spPr>
          <a:xfrm>
            <a:off x="6537960" y="4828032"/>
            <a:ext cx="33558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x1=0.8, x2=1.1, </a:t>
            </a:r>
            <a:r>
              <a:rPr lang="en-US" dirty="0" err="1" smtClean="0"/>
              <a:t>dan</a:t>
            </a:r>
            <a:r>
              <a:rPr lang="en-US" dirty="0" smtClean="0"/>
              <a:t> x3=1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b="1" dirty="0" smtClean="0"/>
              <a:t>target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07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 </a:t>
            </a:r>
            <a:r>
              <a:rPr lang="en-US" dirty="0" err="1" smtClean="0"/>
              <a:t>untuk</a:t>
            </a:r>
            <a:r>
              <a:rPr lang="en-US" dirty="0" smtClean="0"/>
              <a:t> dataset </a:t>
            </a:r>
            <a:r>
              <a:rPr lang="en-US" dirty="0" err="1" smtClean="0"/>
              <a:t>berikut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2310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learning rate = 1,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aktivasi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atau</a:t>
            </a:r>
            <a:r>
              <a:rPr lang="en-US" dirty="0" smtClean="0"/>
              <a:t> theta = 0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erapa</a:t>
            </a:r>
            <a:r>
              <a:rPr lang="en-US" dirty="0" smtClean="0"/>
              <a:t> epoch yang </a:t>
            </a:r>
            <a:r>
              <a:rPr lang="en-US" dirty="0" err="1" smtClean="0"/>
              <a:t>dibutuhkan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Ulangi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learning rate </a:t>
            </a:r>
            <a:r>
              <a:rPr lang="en-US" dirty="0" err="1" smtClean="0"/>
              <a:t>dan</a:t>
            </a:r>
            <a:r>
              <a:rPr lang="en-US" dirty="0" smtClean="0"/>
              <a:t> theta.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58784" y="1911096"/>
            <a:ext cx="3081528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x1,x2,bias,target</a:t>
            </a:r>
          </a:p>
          <a:p>
            <a:r>
              <a:rPr lang="en-US" dirty="0"/>
              <a:t>1,1,1,1</a:t>
            </a:r>
          </a:p>
          <a:p>
            <a:r>
              <a:rPr lang="en-US" dirty="0"/>
              <a:t>1,0,1,-1</a:t>
            </a:r>
          </a:p>
          <a:p>
            <a:r>
              <a:rPr lang="en-US" dirty="0"/>
              <a:t>0,1,1,-1</a:t>
            </a:r>
          </a:p>
          <a:p>
            <a:r>
              <a:rPr lang="en-US" dirty="0"/>
              <a:t>0,0,1,1</a:t>
            </a:r>
            <a:endParaRPr lang="en-US" dirty="0" smtClean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232" y="2898038"/>
            <a:ext cx="2368295" cy="98077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783" y="3736670"/>
            <a:ext cx="3072201" cy="1164514"/>
          </a:xfrm>
          <a:prstGeom prst="rect">
            <a:avLst/>
          </a:prstGeom>
        </p:spPr>
      </p:pic>
      <p:sp>
        <p:nvSpPr>
          <p:cNvPr id="9" name="5-Point Star 8"/>
          <p:cNvSpPr/>
          <p:nvPr/>
        </p:nvSpPr>
        <p:spPr>
          <a:xfrm>
            <a:off x="9976104" y="5404104"/>
            <a:ext cx="749808" cy="6675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3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 </a:t>
            </a:r>
            <a:r>
              <a:rPr lang="en-US" dirty="0" err="1" smtClean="0"/>
              <a:t>untuk</a:t>
            </a:r>
            <a:r>
              <a:rPr lang="en-US" dirty="0" smtClean="0"/>
              <a:t> Iris Flower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13576" cy="4351338"/>
          </a:xfrm>
        </p:spPr>
        <p:txBody>
          <a:bodyPr/>
          <a:lstStyle/>
          <a:p>
            <a:r>
              <a:rPr lang="en-US" dirty="0" err="1" smtClean="0"/>
              <a:t>Gunakan</a:t>
            </a:r>
            <a:r>
              <a:rPr lang="en-US" dirty="0" smtClean="0"/>
              <a:t> dataset “iris-UCI-header-num.csv”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epoch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konvergen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3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06636" cy="435133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Diberikan</a:t>
            </a:r>
            <a:r>
              <a:rPr lang="en-US" sz="2400" dirty="0" smtClean="0"/>
              <a:t> dataset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di </a:t>
            </a:r>
            <a:r>
              <a:rPr lang="en-US" sz="2400" dirty="0" err="1" smtClean="0"/>
              <a:t>samping</a:t>
            </a:r>
            <a:endParaRPr lang="en-US" sz="2400" dirty="0" smtClean="0"/>
          </a:p>
          <a:p>
            <a:r>
              <a:rPr lang="en-US" sz="2400" dirty="0" err="1" smtClean="0"/>
              <a:t>Simulasikan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perhitungan</a:t>
            </a:r>
            <a:r>
              <a:rPr lang="en-US" sz="2400" dirty="0" smtClean="0"/>
              <a:t> manual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konvergen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/>
              <a:t> </a:t>
            </a:r>
            <a:r>
              <a:rPr lang="en-US" sz="2400" dirty="0" err="1"/>
              <a:t>learningRate</a:t>
            </a:r>
            <a:r>
              <a:rPr lang="en-US" sz="2400" dirty="0"/>
              <a:t> </a:t>
            </a:r>
            <a:r>
              <a:rPr lang="en-US" sz="2400" dirty="0">
                <a:latin typeface="Symbol" pitchFamily="18" charset="2"/>
              </a:rPr>
              <a:t>a</a:t>
            </a:r>
            <a:r>
              <a:rPr lang="en-US" sz="2400" dirty="0" smtClean="0"/>
              <a:t>= 1 </a:t>
            </a:r>
            <a:r>
              <a:rPr lang="en-US" sz="2400" dirty="0" err="1" smtClean="0"/>
              <a:t>dan</a:t>
            </a:r>
            <a:r>
              <a:rPr lang="en-US" sz="2400" dirty="0" smtClean="0"/>
              <a:t> theta </a:t>
            </a:r>
            <a:r>
              <a:rPr lang="en-US" sz="2400" dirty="0">
                <a:latin typeface="Symbol" pitchFamily="18" charset="2"/>
              </a:rPr>
              <a:t>q </a:t>
            </a:r>
            <a:r>
              <a:rPr lang="en-US" sz="2400" dirty="0" smtClean="0"/>
              <a:t>= 0.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w=0, b=0.</a:t>
            </a:r>
          </a:p>
          <a:p>
            <a:r>
              <a:rPr lang="en-US" sz="2400" dirty="0" err="1" smtClean="0"/>
              <a:t>Butuh</a:t>
            </a:r>
            <a:r>
              <a:rPr lang="en-US" sz="2400" dirty="0" smtClean="0"/>
              <a:t>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epoch?</a:t>
            </a:r>
          </a:p>
          <a:p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b="1" i="1" dirty="0" err="1" smtClean="0"/>
              <a:t>w</a:t>
            </a:r>
            <a:r>
              <a:rPr lang="en-US" sz="2400" b="1" i="1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b="1" i="1" dirty="0" smtClean="0"/>
              <a:t>b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terakhir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49640" y="1371600"/>
            <a:ext cx="20116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x1,x2,bias,target</a:t>
            </a:r>
          </a:p>
          <a:p>
            <a:r>
              <a:rPr lang="en-US" dirty="0"/>
              <a:t>1,1,1,-1</a:t>
            </a:r>
          </a:p>
          <a:p>
            <a:r>
              <a:rPr lang="en-US" dirty="0"/>
              <a:t>1,0,1,-1</a:t>
            </a:r>
          </a:p>
          <a:p>
            <a:r>
              <a:rPr lang="en-US" dirty="0"/>
              <a:t>0,1,1,-1</a:t>
            </a:r>
          </a:p>
          <a:p>
            <a:r>
              <a:rPr lang="en-US" dirty="0"/>
              <a:t>0,0,1,1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3297758"/>
            <a:ext cx="2236388" cy="847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34782" y="584264"/>
            <a:ext cx="2724912" cy="43242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 dirty="0"/>
              <a:t>[1] "Epoch : 1"</a:t>
            </a:r>
          </a:p>
          <a:p>
            <a:r>
              <a:rPr lang="sv-SE" sz="1100" dirty="0"/>
              <a:t> [1]  1  1  1  0  0 -1 -1 -1 -1 -1 -1 -1  3</a:t>
            </a:r>
          </a:p>
          <a:p>
            <a:r>
              <a:rPr lang="sv-SE" sz="1100" dirty="0"/>
              <a:t> [1]  1  0  1 -2 -1 -1  0  0  0 -1 -1 -1  3</a:t>
            </a:r>
          </a:p>
          <a:p>
            <a:r>
              <a:rPr lang="sv-SE" sz="1100" dirty="0"/>
              <a:t> [1]  0  1  1 -2 -1 -1  0  0  0 -1 -1 -1  3</a:t>
            </a:r>
          </a:p>
          <a:p>
            <a:r>
              <a:rPr lang="sv-SE" sz="1100" dirty="0"/>
              <a:t> [1]  0  0  1 -1 -1  1  0  0  1 -1 -1  0  4</a:t>
            </a:r>
          </a:p>
          <a:p>
            <a:r>
              <a:rPr lang="sv-SE" sz="1100" dirty="0"/>
              <a:t>[1] "Epoch : 2"</a:t>
            </a:r>
          </a:p>
          <a:p>
            <a:r>
              <a:rPr lang="sv-SE" sz="1100" dirty="0"/>
              <a:t> [1]  1  1  1 -2 -1 -1  0  0  0 -1 -1  0  0</a:t>
            </a:r>
          </a:p>
          <a:p>
            <a:r>
              <a:rPr lang="sv-SE" sz="1100" dirty="0"/>
              <a:t> [1]  1  0  1 -1 -1 -1  0  0  0 -1 -1  0  0</a:t>
            </a:r>
          </a:p>
          <a:p>
            <a:r>
              <a:rPr lang="sv-SE" sz="1100" dirty="0"/>
              <a:t> [1]  0  1  1 -1 -1 -1  0  0  0 -1 -1  0  0</a:t>
            </a:r>
          </a:p>
          <a:p>
            <a:r>
              <a:rPr lang="sv-SE" sz="1100" dirty="0"/>
              <a:t> [1]  0  0  1  0  0  1  0  0  1 -1 -1  1  1</a:t>
            </a:r>
          </a:p>
          <a:p>
            <a:r>
              <a:rPr lang="sv-SE" sz="1100" dirty="0"/>
              <a:t>[1] "Epoch : 3"</a:t>
            </a:r>
          </a:p>
          <a:p>
            <a:r>
              <a:rPr lang="sv-SE" sz="1100" dirty="0"/>
              <a:t> [1]  1  1  1 -1 -1 -1  0  0  0 -1 -1  1  0</a:t>
            </a:r>
          </a:p>
          <a:p>
            <a:r>
              <a:rPr lang="sv-SE" sz="1100" dirty="0"/>
              <a:t> [1]  1  0  1  0  0 -1 -1  0 -1 -2 -1  0  2</a:t>
            </a:r>
          </a:p>
          <a:p>
            <a:r>
              <a:rPr lang="sv-SE" sz="1100" dirty="0"/>
              <a:t> [1]  0  1  1 -1 -1 -1  0  0  0 -2 -1  0  2</a:t>
            </a:r>
          </a:p>
          <a:p>
            <a:r>
              <a:rPr lang="sv-SE" sz="1100" dirty="0"/>
              <a:t> [1]  0  0  1  0  0  1  0  0  1 -2 -1  1  3</a:t>
            </a:r>
          </a:p>
          <a:p>
            <a:r>
              <a:rPr lang="sv-SE" sz="1100" dirty="0"/>
              <a:t>[1] "Epoch : 4"</a:t>
            </a:r>
          </a:p>
          <a:p>
            <a:r>
              <a:rPr lang="sv-SE" sz="1100" dirty="0"/>
              <a:t> [1]  1  1  1 -2 -1 -1  0  0  0 -2 -1  1  0</a:t>
            </a:r>
          </a:p>
          <a:p>
            <a:r>
              <a:rPr lang="sv-SE" sz="1100" dirty="0"/>
              <a:t> [1]  1  0  1 -1 -1 -1  0  0  0 -2 -1  1  0</a:t>
            </a:r>
          </a:p>
          <a:p>
            <a:r>
              <a:rPr lang="sv-SE" sz="1100" dirty="0"/>
              <a:t> [1]  0  1  1  0  0 -1  0 -1 -1 -2 -2  0  2</a:t>
            </a:r>
          </a:p>
          <a:p>
            <a:r>
              <a:rPr lang="sv-SE" sz="1100" dirty="0"/>
              <a:t> [1]  0  0  1  0  0  1  0  0  1 -2 -2  1  3</a:t>
            </a:r>
          </a:p>
          <a:p>
            <a:r>
              <a:rPr lang="sv-SE" sz="1100" dirty="0"/>
              <a:t>[1] "Epoch : 5"</a:t>
            </a:r>
          </a:p>
          <a:p>
            <a:r>
              <a:rPr lang="sv-SE" sz="1100" dirty="0"/>
              <a:t> [1]  1  1  1 -3 -1 -1  0  0  0 -2 -2  1  0</a:t>
            </a:r>
          </a:p>
          <a:p>
            <a:r>
              <a:rPr lang="sv-SE" sz="1100" dirty="0"/>
              <a:t> [1]  1  0  1 -1 -1 -1  0  0  0 -2 -2  1  0</a:t>
            </a:r>
          </a:p>
          <a:p>
            <a:r>
              <a:rPr lang="sv-SE" sz="1100" dirty="0"/>
              <a:t> [1]  0  1  1 -1 -1 -1  0  0  0 -2 -2  1  0</a:t>
            </a:r>
          </a:p>
          <a:p>
            <a:r>
              <a:rPr lang="sv-SE" sz="1100" dirty="0"/>
              <a:t> [1]  0  0  1  1  1  1  0  0  0 -2 -2  1  0</a:t>
            </a:r>
            <a:endParaRPr lang="en-US" sz="1100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458358"/>
            <a:ext cx="2368295" cy="98077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7357" y="5233566"/>
            <a:ext cx="6044565" cy="120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285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Latihan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468" y="2064448"/>
            <a:ext cx="3375165" cy="25624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508" y="2128456"/>
            <a:ext cx="3305416" cy="24984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59" y="2064448"/>
            <a:ext cx="3393377" cy="255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61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1071</Words>
  <Application>Microsoft Office PowerPoint</Application>
  <PresentationFormat>Widescreen</PresentationFormat>
  <Paragraphs>318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Praktik Perceptron</vt:lpstr>
      <vt:lpstr>Perceptron</vt:lpstr>
      <vt:lpstr>Perceptron</vt:lpstr>
      <vt:lpstr>Perceptron untuk dataset berikut</vt:lpstr>
      <vt:lpstr>Perceptron untuk dataset berikut</vt:lpstr>
      <vt:lpstr>Perceptron untuk Iris Flower</vt:lpstr>
      <vt:lpstr>Latihan Perceptron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Perceptron</dc:title>
  <dc:creator>ACER</dc:creator>
  <cp:lastModifiedBy>ACER</cp:lastModifiedBy>
  <cp:revision>23</cp:revision>
  <dcterms:created xsi:type="dcterms:W3CDTF">2019-10-02T06:49:59Z</dcterms:created>
  <dcterms:modified xsi:type="dcterms:W3CDTF">2019-10-04T04:10:33Z</dcterms:modified>
</cp:coreProperties>
</file>