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</p:sldMasterIdLst>
  <p:sldIdLst>
    <p:sldId id="256" r:id="rId5"/>
    <p:sldId id="295" r:id="rId6"/>
    <p:sldId id="296" r:id="rId7"/>
    <p:sldId id="297" r:id="rId8"/>
    <p:sldId id="298" r:id="rId9"/>
    <p:sldId id="299" r:id="rId10"/>
    <p:sldId id="300" r:id="rId11"/>
    <p:sldId id="273" r:id="rId12"/>
    <p:sldId id="274" r:id="rId13"/>
    <p:sldId id="275" r:id="rId14"/>
    <p:sldId id="268" r:id="rId15"/>
    <p:sldId id="276" r:id="rId16"/>
    <p:sldId id="277" r:id="rId17"/>
    <p:sldId id="278" r:id="rId18"/>
    <p:sldId id="279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1" r:id="rId29"/>
    <p:sldId id="293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29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C777A-5D06-4336-995C-1B517F9BE788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5A1E54-2F0D-4A26-AA09-2DCB3F379D17}">
      <dgm:prSet phldrT="[Text]" custT="1"/>
      <dgm:spPr/>
      <dgm:t>
        <a:bodyPr/>
        <a:lstStyle/>
        <a:p>
          <a:r>
            <a:rPr lang="en-US" sz="3200" dirty="0" err="1" smtClean="0"/>
            <a:t>Akar</a:t>
          </a:r>
          <a:r>
            <a:rPr lang="en-US" sz="3200" dirty="0" smtClean="0"/>
            <a:t> </a:t>
          </a:r>
          <a:r>
            <a:rPr lang="en-US" sz="3200" dirty="0" err="1" smtClean="0"/>
            <a:t>Kesadaran</a:t>
          </a:r>
          <a:endParaRPr lang="en-US" sz="3200" dirty="0"/>
        </a:p>
      </dgm:t>
    </dgm:pt>
    <dgm:pt modelId="{FD8801CD-AB26-4905-BA6F-B874BCB5DAED}" type="parTrans" cxnId="{8884A18E-3EC2-4E05-BAE5-89169B946693}">
      <dgm:prSet/>
      <dgm:spPr/>
      <dgm:t>
        <a:bodyPr/>
        <a:lstStyle/>
        <a:p>
          <a:endParaRPr lang="en-US"/>
        </a:p>
      </dgm:t>
    </dgm:pt>
    <dgm:pt modelId="{C0884198-0203-409A-9FDB-69F470FF6500}" type="sibTrans" cxnId="{8884A18E-3EC2-4E05-BAE5-89169B946693}">
      <dgm:prSet/>
      <dgm:spPr/>
      <dgm:t>
        <a:bodyPr/>
        <a:lstStyle/>
        <a:p>
          <a:endParaRPr lang="en-US"/>
        </a:p>
      </dgm:t>
    </dgm:pt>
    <dgm:pt modelId="{4A6163E9-333F-47E3-9735-E13F0B6E8E4E}">
      <dgm:prSet phldrT="[Text]" custT="1"/>
      <dgm:spPr/>
      <dgm:t>
        <a:bodyPr/>
        <a:lstStyle/>
        <a:p>
          <a:r>
            <a:rPr lang="en-US" sz="3200" i="1" dirty="0" smtClean="0"/>
            <a:t>Self</a:t>
          </a:r>
          <a:endParaRPr lang="en-US" sz="3200" i="1" dirty="0"/>
        </a:p>
      </dgm:t>
    </dgm:pt>
    <dgm:pt modelId="{09D24A93-AE16-4F5E-A28A-25E88E915B6B}" type="parTrans" cxnId="{6FD92876-B06D-4A1F-93DD-6C82550C60DA}">
      <dgm:prSet/>
      <dgm:spPr/>
      <dgm:t>
        <a:bodyPr/>
        <a:lstStyle/>
        <a:p>
          <a:endParaRPr lang="en-US"/>
        </a:p>
      </dgm:t>
    </dgm:pt>
    <dgm:pt modelId="{772EFE35-F7E5-4DC7-A796-E66CEA66D380}" type="sibTrans" cxnId="{6FD92876-B06D-4A1F-93DD-6C82550C60DA}">
      <dgm:prSet/>
      <dgm:spPr/>
      <dgm:t>
        <a:bodyPr/>
        <a:lstStyle/>
        <a:p>
          <a:endParaRPr lang="en-US"/>
        </a:p>
      </dgm:t>
    </dgm:pt>
    <dgm:pt modelId="{5A2F7811-73F0-45AF-9A79-1D5B9E661849}">
      <dgm:prSet phldrT="[Text]" custT="1"/>
      <dgm:spPr/>
      <dgm:t>
        <a:bodyPr/>
        <a:lstStyle/>
        <a:p>
          <a:r>
            <a:rPr lang="en-US" sz="3200" dirty="0" err="1" smtClean="0"/>
            <a:t>Emosi</a:t>
          </a:r>
          <a:endParaRPr lang="en-US" sz="3200" dirty="0"/>
        </a:p>
      </dgm:t>
    </dgm:pt>
    <dgm:pt modelId="{F4A7D3FD-73E4-4509-BC69-E231F0513163}" type="parTrans" cxnId="{68500BA0-53A3-4A64-86B6-3A5A04AB29B0}">
      <dgm:prSet/>
      <dgm:spPr/>
      <dgm:t>
        <a:bodyPr/>
        <a:lstStyle/>
        <a:p>
          <a:endParaRPr lang="en-US"/>
        </a:p>
      </dgm:t>
    </dgm:pt>
    <dgm:pt modelId="{90A80EFB-C992-4606-B804-EF2DA92C44E1}" type="sibTrans" cxnId="{68500BA0-53A3-4A64-86B6-3A5A04AB29B0}">
      <dgm:prSet/>
      <dgm:spPr/>
      <dgm:t>
        <a:bodyPr/>
        <a:lstStyle/>
        <a:p>
          <a:endParaRPr lang="en-US"/>
        </a:p>
      </dgm:t>
    </dgm:pt>
    <dgm:pt modelId="{87CA2662-DF9D-44BE-A7DC-F986938B25C1}" type="pres">
      <dgm:prSet presAssocID="{79BC777A-5D06-4336-995C-1B517F9BE78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180F69A-1A9D-4548-9487-EDE0BF1B6AF8}" type="pres">
      <dgm:prSet presAssocID="{79BC777A-5D06-4336-995C-1B517F9BE788}" presName="Name1" presStyleCnt="0"/>
      <dgm:spPr/>
    </dgm:pt>
    <dgm:pt modelId="{81056E02-D361-480D-895D-B6D6C92E5B13}" type="pres">
      <dgm:prSet presAssocID="{79BC777A-5D06-4336-995C-1B517F9BE788}" presName="cycle" presStyleCnt="0"/>
      <dgm:spPr/>
    </dgm:pt>
    <dgm:pt modelId="{FCFA84CA-BE3A-4A5C-BA9C-EE325CB3D313}" type="pres">
      <dgm:prSet presAssocID="{79BC777A-5D06-4336-995C-1B517F9BE788}" presName="srcNode" presStyleLbl="node1" presStyleIdx="0" presStyleCnt="3"/>
      <dgm:spPr/>
    </dgm:pt>
    <dgm:pt modelId="{1A20DEA2-FAFC-47E1-88C1-0231F207773F}" type="pres">
      <dgm:prSet presAssocID="{79BC777A-5D06-4336-995C-1B517F9BE788}" presName="conn" presStyleLbl="parChTrans1D2" presStyleIdx="0" presStyleCnt="1"/>
      <dgm:spPr/>
      <dgm:t>
        <a:bodyPr/>
        <a:lstStyle/>
        <a:p>
          <a:endParaRPr lang="en-US"/>
        </a:p>
      </dgm:t>
    </dgm:pt>
    <dgm:pt modelId="{5C7FDB18-0382-4A5A-B1F5-B83648723824}" type="pres">
      <dgm:prSet presAssocID="{79BC777A-5D06-4336-995C-1B517F9BE788}" presName="extraNode" presStyleLbl="node1" presStyleIdx="0" presStyleCnt="3"/>
      <dgm:spPr/>
    </dgm:pt>
    <dgm:pt modelId="{FD929E33-CE51-4159-A4EF-F131833AA5D1}" type="pres">
      <dgm:prSet presAssocID="{79BC777A-5D06-4336-995C-1B517F9BE788}" presName="dstNode" presStyleLbl="node1" presStyleIdx="0" presStyleCnt="3"/>
      <dgm:spPr/>
    </dgm:pt>
    <dgm:pt modelId="{32071147-CF73-45CC-A09D-1E615971844F}" type="pres">
      <dgm:prSet presAssocID="{E75A1E54-2F0D-4A26-AA09-2DCB3F379D1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30B2E2-DEBA-4001-904B-3E4D56FF220C}" type="pres">
      <dgm:prSet presAssocID="{E75A1E54-2F0D-4A26-AA09-2DCB3F379D17}" presName="accent_1" presStyleCnt="0"/>
      <dgm:spPr/>
    </dgm:pt>
    <dgm:pt modelId="{BB87E095-A0FD-49CC-BE6B-19A32E286910}" type="pres">
      <dgm:prSet presAssocID="{E75A1E54-2F0D-4A26-AA09-2DCB3F379D17}" presName="accentRepeatNode" presStyleLbl="solidFgAcc1" presStyleIdx="0" presStyleCnt="3"/>
      <dgm:spPr/>
    </dgm:pt>
    <dgm:pt modelId="{CCFED86B-BA17-4B70-8C45-82E03773D268}" type="pres">
      <dgm:prSet presAssocID="{4A6163E9-333F-47E3-9735-E13F0B6E8E4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697735-6A28-4D65-BC20-3F04F4E6FD5C}" type="pres">
      <dgm:prSet presAssocID="{4A6163E9-333F-47E3-9735-E13F0B6E8E4E}" presName="accent_2" presStyleCnt="0"/>
      <dgm:spPr/>
    </dgm:pt>
    <dgm:pt modelId="{29A0E72A-E4C1-4D85-BAAE-E77E2067F84E}" type="pres">
      <dgm:prSet presAssocID="{4A6163E9-333F-47E3-9735-E13F0B6E8E4E}" presName="accentRepeatNode" presStyleLbl="solidFgAcc1" presStyleIdx="1" presStyleCnt="3"/>
      <dgm:spPr/>
    </dgm:pt>
    <dgm:pt modelId="{8909F76A-864D-4D0A-84CB-38EF6E871432}" type="pres">
      <dgm:prSet presAssocID="{5A2F7811-73F0-45AF-9A79-1D5B9E66184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0B840-602C-4463-A78C-D8D6CC7097BC}" type="pres">
      <dgm:prSet presAssocID="{5A2F7811-73F0-45AF-9A79-1D5B9E661849}" presName="accent_3" presStyleCnt="0"/>
      <dgm:spPr/>
    </dgm:pt>
    <dgm:pt modelId="{B9BAA699-E67B-458B-8A1C-A2BDD1A25632}" type="pres">
      <dgm:prSet presAssocID="{5A2F7811-73F0-45AF-9A79-1D5B9E661849}" presName="accentRepeatNode" presStyleLbl="solidFgAcc1" presStyleIdx="2" presStyleCnt="3"/>
      <dgm:spPr/>
    </dgm:pt>
  </dgm:ptLst>
  <dgm:cxnLst>
    <dgm:cxn modelId="{68500BA0-53A3-4A64-86B6-3A5A04AB29B0}" srcId="{79BC777A-5D06-4336-995C-1B517F9BE788}" destId="{5A2F7811-73F0-45AF-9A79-1D5B9E661849}" srcOrd="2" destOrd="0" parTransId="{F4A7D3FD-73E4-4509-BC69-E231F0513163}" sibTransId="{90A80EFB-C992-4606-B804-EF2DA92C44E1}"/>
    <dgm:cxn modelId="{A50AB2BC-B634-43FE-B8F0-94A7E89D2CB9}" type="presOf" srcId="{E75A1E54-2F0D-4A26-AA09-2DCB3F379D17}" destId="{32071147-CF73-45CC-A09D-1E615971844F}" srcOrd="0" destOrd="0" presId="urn:microsoft.com/office/officeart/2008/layout/VerticalCurvedList"/>
    <dgm:cxn modelId="{6FD92876-B06D-4A1F-93DD-6C82550C60DA}" srcId="{79BC777A-5D06-4336-995C-1B517F9BE788}" destId="{4A6163E9-333F-47E3-9735-E13F0B6E8E4E}" srcOrd="1" destOrd="0" parTransId="{09D24A93-AE16-4F5E-A28A-25E88E915B6B}" sibTransId="{772EFE35-F7E5-4DC7-A796-E66CEA66D380}"/>
    <dgm:cxn modelId="{AE63CB84-31F5-4DC4-B206-1BD1ACC816C7}" type="presOf" srcId="{79BC777A-5D06-4336-995C-1B517F9BE788}" destId="{87CA2662-DF9D-44BE-A7DC-F986938B25C1}" srcOrd="0" destOrd="0" presId="urn:microsoft.com/office/officeart/2008/layout/VerticalCurvedList"/>
    <dgm:cxn modelId="{EC1A9F10-BDCC-4C35-8BB4-95E0AB6F2568}" type="presOf" srcId="{4A6163E9-333F-47E3-9735-E13F0B6E8E4E}" destId="{CCFED86B-BA17-4B70-8C45-82E03773D268}" srcOrd="0" destOrd="0" presId="urn:microsoft.com/office/officeart/2008/layout/VerticalCurvedList"/>
    <dgm:cxn modelId="{B0D3A6BD-2C76-44EF-8A8D-5E5B8AD746FB}" type="presOf" srcId="{C0884198-0203-409A-9FDB-69F470FF6500}" destId="{1A20DEA2-FAFC-47E1-88C1-0231F207773F}" srcOrd="0" destOrd="0" presId="urn:microsoft.com/office/officeart/2008/layout/VerticalCurvedList"/>
    <dgm:cxn modelId="{8884A18E-3EC2-4E05-BAE5-89169B946693}" srcId="{79BC777A-5D06-4336-995C-1B517F9BE788}" destId="{E75A1E54-2F0D-4A26-AA09-2DCB3F379D17}" srcOrd="0" destOrd="0" parTransId="{FD8801CD-AB26-4905-BA6F-B874BCB5DAED}" sibTransId="{C0884198-0203-409A-9FDB-69F470FF6500}"/>
    <dgm:cxn modelId="{1A9156DD-8E41-4B5B-8EAB-1F6CEAFA38DB}" type="presOf" srcId="{5A2F7811-73F0-45AF-9A79-1D5B9E661849}" destId="{8909F76A-864D-4D0A-84CB-38EF6E871432}" srcOrd="0" destOrd="0" presId="urn:microsoft.com/office/officeart/2008/layout/VerticalCurvedList"/>
    <dgm:cxn modelId="{DA98EC68-569B-4878-BA7D-BF0E647377B4}" type="presParOf" srcId="{87CA2662-DF9D-44BE-A7DC-F986938B25C1}" destId="{C180F69A-1A9D-4548-9487-EDE0BF1B6AF8}" srcOrd="0" destOrd="0" presId="urn:microsoft.com/office/officeart/2008/layout/VerticalCurvedList"/>
    <dgm:cxn modelId="{B353C17A-D423-4BAE-A36D-D1E0BDAA1AE5}" type="presParOf" srcId="{C180F69A-1A9D-4548-9487-EDE0BF1B6AF8}" destId="{81056E02-D361-480D-895D-B6D6C92E5B13}" srcOrd="0" destOrd="0" presId="urn:microsoft.com/office/officeart/2008/layout/VerticalCurvedList"/>
    <dgm:cxn modelId="{D9F9BF94-0F5D-4E0A-B6A1-692CFF8232C1}" type="presParOf" srcId="{81056E02-D361-480D-895D-B6D6C92E5B13}" destId="{FCFA84CA-BE3A-4A5C-BA9C-EE325CB3D313}" srcOrd="0" destOrd="0" presId="urn:microsoft.com/office/officeart/2008/layout/VerticalCurvedList"/>
    <dgm:cxn modelId="{60749474-1B57-449E-A754-96A003463493}" type="presParOf" srcId="{81056E02-D361-480D-895D-B6D6C92E5B13}" destId="{1A20DEA2-FAFC-47E1-88C1-0231F207773F}" srcOrd="1" destOrd="0" presId="urn:microsoft.com/office/officeart/2008/layout/VerticalCurvedList"/>
    <dgm:cxn modelId="{A105D1D4-A5EA-4E22-A369-32A16950D58C}" type="presParOf" srcId="{81056E02-D361-480D-895D-B6D6C92E5B13}" destId="{5C7FDB18-0382-4A5A-B1F5-B83648723824}" srcOrd="2" destOrd="0" presId="urn:microsoft.com/office/officeart/2008/layout/VerticalCurvedList"/>
    <dgm:cxn modelId="{6AFD9156-0661-4C61-B336-801D6C9F43D7}" type="presParOf" srcId="{81056E02-D361-480D-895D-B6D6C92E5B13}" destId="{FD929E33-CE51-4159-A4EF-F131833AA5D1}" srcOrd="3" destOrd="0" presId="urn:microsoft.com/office/officeart/2008/layout/VerticalCurvedList"/>
    <dgm:cxn modelId="{1F08AF97-C89B-44D2-93FF-592BE55A704E}" type="presParOf" srcId="{C180F69A-1A9D-4548-9487-EDE0BF1B6AF8}" destId="{32071147-CF73-45CC-A09D-1E615971844F}" srcOrd="1" destOrd="0" presId="urn:microsoft.com/office/officeart/2008/layout/VerticalCurvedList"/>
    <dgm:cxn modelId="{9FE2D311-0DD3-4261-A884-762E78D4DF82}" type="presParOf" srcId="{C180F69A-1A9D-4548-9487-EDE0BF1B6AF8}" destId="{8E30B2E2-DEBA-4001-904B-3E4D56FF220C}" srcOrd="2" destOrd="0" presId="urn:microsoft.com/office/officeart/2008/layout/VerticalCurvedList"/>
    <dgm:cxn modelId="{3FC36973-93FA-42B4-BDE5-E1A4208FA8B0}" type="presParOf" srcId="{8E30B2E2-DEBA-4001-904B-3E4D56FF220C}" destId="{BB87E095-A0FD-49CC-BE6B-19A32E286910}" srcOrd="0" destOrd="0" presId="urn:microsoft.com/office/officeart/2008/layout/VerticalCurvedList"/>
    <dgm:cxn modelId="{0716E86E-27A0-4CEB-AA18-C5C65A7BF47B}" type="presParOf" srcId="{C180F69A-1A9D-4548-9487-EDE0BF1B6AF8}" destId="{CCFED86B-BA17-4B70-8C45-82E03773D268}" srcOrd="3" destOrd="0" presId="urn:microsoft.com/office/officeart/2008/layout/VerticalCurvedList"/>
    <dgm:cxn modelId="{F292D052-A62B-41C3-87A8-8142FBA19E49}" type="presParOf" srcId="{C180F69A-1A9D-4548-9487-EDE0BF1B6AF8}" destId="{FE697735-6A28-4D65-BC20-3F04F4E6FD5C}" srcOrd="4" destOrd="0" presId="urn:microsoft.com/office/officeart/2008/layout/VerticalCurvedList"/>
    <dgm:cxn modelId="{4332922D-182F-464F-A8C4-B3C644D06E0F}" type="presParOf" srcId="{FE697735-6A28-4D65-BC20-3F04F4E6FD5C}" destId="{29A0E72A-E4C1-4D85-BAAE-E77E2067F84E}" srcOrd="0" destOrd="0" presId="urn:microsoft.com/office/officeart/2008/layout/VerticalCurvedList"/>
    <dgm:cxn modelId="{74B64CCF-7BA9-443B-96B8-6395ABC2B4BA}" type="presParOf" srcId="{C180F69A-1A9D-4548-9487-EDE0BF1B6AF8}" destId="{8909F76A-864D-4D0A-84CB-38EF6E871432}" srcOrd="5" destOrd="0" presId="urn:microsoft.com/office/officeart/2008/layout/VerticalCurvedList"/>
    <dgm:cxn modelId="{9D89136C-6ADC-4F49-97DA-B45F5670600A}" type="presParOf" srcId="{C180F69A-1A9D-4548-9487-EDE0BF1B6AF8}" destId="{6A60B840-602C-4463-A78C-D8D6CC7097BC}" srcOrd="6" destOrd="0" presId="urn:microsoft.com/office/officeart/2008/layout/VerticalCurvedList"/>
    <dgm:cxn modelId="{8EFD8ACD-F1E0-4E2D-87C9-94EE05E5ED7C}" type="presParOf" srcId="{6A60B840-602C-4463-A78C-D8D6CC7097BC}" destId="{B9BAA699-E67B-458B-8A1C-A2BDD1A256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A582E-BF53-4F66-B759-5825C687E51B}" type="doc">
      <dgm:prSet loTypeId="urn:microsoft.com/office/officeart/2005/8/layout/gear1" loCatId="cycle" qsTypeId="urn:microsoft.com/office/officeart/2005/8/quickstyle/simple3" qsCatId="simple" csTypeId="urn:microsoft.com/office/officeart/2005/8/colors/colorful5" csCatId="colorful" phldr="1"/>
      <dgm:spPr/>
    </dgm:pt>
    <dgm:pt modelId="{4B7FFD05-9340-4CD5-81C5-AFABA645C093}">
      <dgm:prSet phldrT="[Text]" custT="1"/>
      <dgm:spPr/>
      <dgm:t>
        <a:bodyPr/>
        <a:lstStyle/>
        <a:p>
          <a:r>
            <a:rPr lang="en-US" sz="2400" b="1" i="1" dirty="0" smtClean="0"/>
            <a:t>Spiritual Self</a:t>
          </a:r>
          <a:endParaRPr lang="en-US" sz="2400" b="1" i="1" dirty="0"/>
        </a:p>
      </dgm:t>
    </dgm:pt>
    <dgm:pt modelId="{DACD5C19-EA20-476A-829C-CD07188C7C0B}" type="parTrans" cxnId="{9165F206-1FA3-44FC-B98D-5F12E1861ED5}">
      <dgm:prSet/>
      <dgm:spPr/>
      <dgm:t>
        <a:bodyPr/>
        <a:lstStyle/>
        <a:p>
          <a:endParaRPr lang="en-US"/>
        </a:p>
      </dgm:t>
    </dgm:pt>
    <dgm:pt modelId="{5604C221-A88E-44AD-B665-56DEF7D5C7CB}" type="sibTrans" cxnId="{9165F206-1FA3-44FC-B98D-5F12E1861ED5}">
      <dgm:prSet/>
      <dgm:spPr/>
      <dgm:t>
        <a:bodyPr/>
        <a:lstStyle/>
        <a:p>
          <a:endParaRPr lang="en-US"/>
        </a:p>
      </dgm:t>
    </dgm:pt>
    <dgm:pt modelId="{1E4E84B8-ECBB-44C0-88A8-B0D9536C2880}">
      <dgm:prSet phldrT="[Text]"/>
      <dgm:spPr/>
      <dgm:t>
        <a:bodyPr/>
        <a:lstStyle/>
        <a:p>
          <a:r>
            <a:rPr lang="en-US" b="1" i="1" dirty="0" smtClean="0"/>
            <a:t>Social Self</a:t>
          </a:r>
          <a:endParaRPr lang="en-US" b="1" i="1" dirty="0"/>
        </a:p>
      </dgm:t>
    </dgm:pt>
    <dgm:pt modelId="{EBB4C898-CB7B-4334-A6F1-CA987213E24A}" type="parTrans" cxnId="{E76AA51C-A88A-4C69-AB5A-31B6073F1FC4}">
      <dgm:prSet/>
      <dgm:spPr/>
      <dgm:t>
        <a:bodyPr/>
        <a:lstStyle/>
        <a:p>
          <a:endParaRPr lang="en-US"/>
        </a:p>
      </dgm:t>
    </dgm:pt>
    <dgm:pt modelId="{25E123E9-CBD2-4E1E-BBA0-F331D5C0B955}" type="sibTrans" cxnId="{E76AA51C-A88A-4C69-AB5A-31B6073F1FC4}">
      <dgm:prSet/>
      <dgm:spPr/>
      <dgm:t>
        <a:bodyPr/>
        <a:lstStyle/>
        <a:p>
          <a:endParaRPr lang="en-US"/>
        </a:p>
      </dgm:t>
    </dgm:pt>
    <dgm:pt modelId="{ACFBFB1D-4236-4CA1-BCEF-CC67C15C69EB}">
      <dgm:prSet phldrT="[Text]"/>
      <dgm:spPr/>
      <dgm:t>
        <a:bodyPr/>
        <a:lstStyle/>
        <a:p>
          <a:r>
            <a:rPr lang="en-US" b="1" i="1" dirty="0" smtClean="0"/>
            <a:t>Material Self</a:t>
          </a:r>
          <a:endParaRPr lang="en-US" b="1" i="1" dirty="0"/>
        </a:p>
      </dgm:t>
    </dgm:pt>
    <dgm:pt modelId="{4389341F-AD43-4A7C-91DF-69B315DBFE93}" type="parTrans" cxnId="{10FCF00B-F20A-4912-8E5C-EA347E56C91B}">
      <dgm:prSet/>
      <dgm:spPr/>
      <dgm:t>
        <a:bodyPr/>
        <a:lstStyle/>
        <a:p>
          <a:endParaRPr lang="en-US"/>
        </a:p>
      </dgm:t>
    </dgm:pt>
    <dgm:pt modelId="{D76E34F1-1025-4A22-96BC-8D795A6025E0}" type="sibTrans" cxnId="{10FCF00B-F20A-4912-8E5C-EA347E56C91B}">
      <dgm:prSet/>
      <dgm:spPr/>
      <dgm:t>
        <a:bodyPr/>
        <a:lstStyle/>
        <a:p>
          <a:endParaRPr lang="en-US"/>
        </a:p>
      </dgm:t>
    </dgm:pt>
    <dgm:pt modelId="{62E1E471-8E0D-486A-8A75-B78CB7E3F47E}" type="pres">
      <dgm:prSet presAssocID="{4E4A582E-BF53-4F66-B759-5825C687E51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F0EC0F6-5E15-4821-806F-065B1EDD082F}" type="pres">
      <dgm:prSet presAssocID="{4B7FFD05-9340-4CD5-81C5-AFABA645C093}" presName="gear1" presStyleLbl="node1" presStyleIdx="0" presStyleCnt="3" custLinFactNeighborX="-3280" custLinFactNeighborY="20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971B8-740A-443C-9EC2-0996C4776F17}" type="pres">
      <dgm:prSet presAssocID="{4B7FFD05-9340-4CD5-81C5-AFABA645C093}" presName="gear1srcNode" presStyleLbl="node1" presStyleIdx="0" presStyleCnt="3"/>
      <dgm:spPr/>
      <dgm:t>
        <a:bodyPr/>
        <a:lstStyle/>
        <a:p>
          <a:endParaRPr lang="en-US"/>
        </a:p>
      </dgm:t>
    </dgm:pt>
    <dgm:pt modelId="{5D3C42D7-C043-4748-BB93-819341D790F3}" type="pres">
      <dgm:prSet presAssocID="{4B7FFD05-9340-4CD5-81C5-AFABA645C093}" presName="gear1dstNode" presStyleLbl="node1" presStyleIdx="0" presStyleCnt="3"/>
      <dgm:spPr/>
      <dgm:t>
        <a:bodyPr/>
        <a:lstStyle/>
        <a:p>
          <a:endParaRPr lang="en-US"/>
        </a:p>
      </dgm:t>
    </dgm:pt>
    <dgm:pt modelId="{71F0DC5C-AAA7-45E2-AC77-CD4021F9E0C4}" type="pres">
      <dgm:prSet presAssocID="{1E4E84B8-ECBB-44C0-88A8-B0D9536C28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3E786-F736-4370-A3A0-E6441BA09692}" type="pres">
      <dgm:prSet presAssocID="{1E4E84B8-ECBB-44C0-88A8-B0D9536C2880}" presName="gear2srcNode" presStyleLbl="node1" presStyleIdx="1" presStyleCnt="3"/>
      <dgm:spPr/>
      <dgm:t>
        <a:bodyPr/>
        <a:lstStyle/>
        <a:p>
          <a:endParaRPr lang="en-US"/>
        </a:p>
      </dgm:t>
    </dgm:pt>
    <dgm:pt modelId="{F06630A6-FC7C-42C2-A1A0-A772A0CB83CD}" type="pres">
      <dgm:prSet presAssocID="{1E4E84B8-ECBB-44C0-88A8-B0D9536C2880}" presName="gear2dstNode" presStyleLbl="node1" presStyleIdx="1" presStyleCnt="3"/>
      <dgm:spPr/>
      <dgm:t>
        <a:bodyPr/>
        <a:lstStyle/>
        <a:p>
          <a:endParaRPr lang="en-US"/>
        </a:p>
      </dgm:t>
    </dgm:pt>
    <dgm:pt modelId="{B1AEB048-3993-458D-9BCB-B6B5D0003105}" type="pres">
      <dgm:prSet presAssocID="{ACFBFB1D-4236-4CA1-BCEF-CC67C15C69EB}" presName="gear3" presStyleLbl="node1" presStyleIdx="2" presStyleCnt="3"/>
      <dgm:spPr/>
      <dgm:t>
        <a:bodyPr/>
        <a:lstStyle/>
        <a:p>
          <a:endParaRPr lang="en-US"/>
        </a:p>
      </dgm:t>
    </dgm:pt>
    <dgm:pt modelId="{066E6BE3-253E-4545-A1D2-FE8BA372FE52}" type="pres">
      <dgm:prSet presAssocID="{ACFBFB1D-4236-4CA1-BCEF-CC67C15C69E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1304D-B15A-4FE4-B0FF-EBA6FDE41903}" type="pres">
      <dgm:prSet presAssocID="{ACFBFB1D-4236-4CA1-BCEF-CC67C15C69EB}" presName="gear3srcNode" presStyleLbl="node1" presStyleIdx="2" presStyleCnt="3"/>
      <dgm:spPr/>
      <dgm:t>
        <a:bodyPr/>
        <a:lstStyle/>
        <a:p>
          <a:endParaRPr lang="en-US"/>
        </a:p>
      </dgm:t>
    </dgm:pt>
    <dgm:pt modelId="{AB15A421-4173-4B97-8675-951C40B8D70F}" type="pres">
      <dgm:prSet presAssocID="{ACFBFB1D-4236-4CA1-BCEF-CC67C15C69EB}" presName="gear3dstNode" presStyleLbl="node1" presStyleIdx="2" presStyleCnt="3"/>
      <dgm:spPr/>
      <dgm:t>
        <a:bodyPr/>
        <a:lstStyle/>
        <a:p>
          <a:endParaRPr lang="en-US"/>
        </a:p>
      </dgm:t>
    </dgm:pt>
    <dgm:pt modelId="{2B1354EB-A722-4F68-AE67-C1EC37ECD260}" type="pres">
      <dgm:prSet presAssocID="{5604C221-A88E-44AD-B665-56DEF7D5C7CB}" presName="connector1" presStyleLbl="sibTrans2D1" presStyleIdx="0" presStyleCnt="3" custLinFactNeighborX="-5219"/>
      <dgm:spPr/>
      <dgm:t>
        <a:bodyPr/>
        <a:lstStyle/>
        <a:p>
          <a:endParaRPr lang="en-US"/>
        </a:p>
      </dgm:t>
    </dgm:pt>
    <dgm:pt modelId="{DFF862BF-B36E-411E-936D-E20037F62AD4}" type="pres">
      <dgm:prSet presAssocID="{25E123E9-CBD2-4E1E-BBA0-F331D5C0B95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E5EBF02-FA05-4837-90B5-B3B968715C4F}" type="pres">
      <dgm:prSet presAssocID="{D76E34F1-1025-4A22-96BC-8D795A6025E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5A2B385-6016-40D4-809B-CA20A56815FE}" type="presOf" srcId="{ACFBFB1D-4236-4CA1-BCEF-CC67C15C69EB}" destId="{066E6BE3-253E-4545-A1D2-FE8BA372FE52}" srcOrd="1" destOrd="0" presId="urn:microsoft.com/office/officeart/2005/8/layout/gear1"/>
    <dgm:cxn modelId="{FE37A421-46F0-4309-873A-B9EB87DA957F}" type="presOf" srcId="{4E4A582E-BF53-4F66-B759-5825C687E51B}" destId="{62E1E471-8E0D-486A-8A75-B78CB7E3F47E}" srcOrd="0" destOrd="0" presId="urn:microsoft.com/office/officeart/2005/8/layout/gear1"/>
    <dgm:cxn modelId="{0A48535D-A2B4-4515-9061-3C81C15495EA}" type="presOf" srcId="{D76E34F1-1025-4A22-96BC-8D795A6025E0}" destId="{DE5EBF02-FA05-4837-90B5-B3B968715C4F}" srcOrd="0" destOrd="0" presId="urn:microsoft.com/office/officeart/2005/8/layout/gear1"/>
    <dgm:cxn modelId="{E76AA51C-A88A-4C69-AB5A-31B6073F1FC4}" srcId="{4E4A582E-BF53-4F66-B759-5825C687E51B}" destId="{1E4E84B8-ECBB-44C0-88A8-B0D9536C2880}" srcOrd="1" destOrd="0" parTransId="{EBB4C898-CB7B-4334-A6F1-CA987213E24A}" sibTransId="{25E123E9-CBD2-4E1E-BBA0-F331D5C0B955}"/>
    <dgm:cxn modelId="{DB1F3B08-711B-4766-8F62-CF866BFC5B1A}" type="presOf" srcId="{1E4E84B8-ECBB-44C0-88A8-B0D9536C2880}" destId="{6863E786-F736-4370-A3A0-E6441BA09692}" srcOrd="1" destOrd="0" presId="urn:microsoft.com/office/officeart/2005/8/layout/gear1"/>
    <dgm:cxn modelId="{164379D6-CFCD-4205-B93A-A57CB76F879D}" type="presOf" srcId="{ACFBFB1D-4236-4CA1-BCEF-CC67C15C69EB}" destId="{B8A1304D-B15A-4FE4-B0FF-EBA6FDE41903}" srcOrd="2" destOrd="0" presId="urn:microsoft.com/office/officeart/2005/8/layout/gear1"/>
    <dgm:cxn modelId="{1D4C6011-DE3B-4E2B-812A-E1952745E718}" type="presOf" srcId="{4B7FFD05-9340-4CD5-81C5-AFABA645C093}" destId="{64C971B8-740A-443C-9EC2-0996C4776F17}" srcOrd="1" destOrd="0" presId="urn:microsoft.com/office/officeart/2005/8/layout/gear1"/>
    <dgm:cxn modelId="{CD13727E-355C-48F2-9BB5-EAC1A5D101D9}" type="presOf" srcId="{4B7FFD05-9340-4CD5-81C5-AFABA645C093}" destId="{5D3C42D7-C043-4748-BB93-819341D790F3}" srcOrd="2" destOrd="0" presId="urn:microsoft.com/office/officeart/2005/8/layout/gear1"/>
    <dgm:cxn modelId="{C5EB67B3-EF29-4DC9-ADA3-874E84B40FA1}" type="presOf" srcId="{25E123E9-CBD2-4E1E-BBA0-F331D5C0B955}" destId="{DFF862BF-B36E-411E-936D-E20037F62AD4}" srcOrd="0" destOrd="0" presId="urn:microsoft.com/office/officeart/2005/8/layout/gear1"/>
    <dgm:cxn modelId="{10FCF00B-F20A-4912-8E5C-EA347E56C91B}" srcId="{4E4A582E-BF53-4F66-B759-5825C687E51B}" destId="{ACFBFB1D-4236-4CA1-BCEF-CC67C15C69EB}" srcOrd="2" destOrd="0" parTransId="{4389341F-AD43-4A7C-91DF-69B315DBFE93}" sibTransId="{D76E34F1-1025-4A22-96BC-8D795A6025E0}"/>
    <dgm:cxn modelId="{DCCC8298-CA03-4D18-81B8-CF7A0EC2D06A}" type="presOf" srcId="{ACFBFB1D-4236-4CA1-BCEF-CC67C15C69EB}" destId="{B1AEB048-3993-458D-9BCB-B6B5D0003105}" srcOrd="0" destOrd="0" presId="urn:microsoft.com/office/officeart/2005/8/layout/gear1"/>
    <dgm:cxn modelId="{D2197A58-59AD-43B8-90BE-0B9234BEACB9}" type="presOf" srcId="{5604C221-A88E-44AD-B665-56DEF7D5C7CB}" destId="{2B1354EB-A722-4F68-AE67-C1EC37ECD260}" srcOrd="0" destOrd="0" presId="urn:microsoft.com/office/officeart/2005/8/layout/gear1"/>
    <dgm:cxn modelId="{AEAEB428-174E-4B2A-987D-95B3E7AF5DEC}" type="presOf" srcId="{4B7FFD05-9340-4CD5-81C5-AFABA645C093}" destId="{AF0EC0F6-5E15-4821-806F-065B1EDD082F}" srcOrd="0" destOrd="0" presId="urn:microsoft.com/office/officeart/2005/8/layout/gear1"/>
    <dgm:cxn modelId="{B54E767B-163B-4400-8B6E-BF329A4CB738}" type="presOf" srcId="{1E4E84B8-ECBB-44C0-88A8-B0D9536C2880}" destId="{F06630A6-FC7C-42C2-A1A0-A772A0CB83CD}" srcOrd="2" destOrd="0" presId="urn:microsoft.com/office/officeart/2005/8/layout/gear1"/>
    <dgm:cxn modelId="{7D285BF2-6822-4554-87C9-6DC0470DEB90}" type="presOf" srcId="{1E4E84B8-ECBB-44C0-88A8-B0D9536C2880}" destId="{71F0DC5C-AAA7-45E2-AC77-CD4021F9E0C4}" srcOrd="0" destOrd="0" presId="urn:microsoft.com/office/officeart/2005/8/layout/gear1"/>
    <dgm:cxn modelId="{9165F206-1FA3-44FC-B98D-5F12E1861ED5}" srcId="{4E4A582E-BF53-4F66-B759-5825C687E51B}" destId="{4B7FFD05-9340-4CD5-81C5-AFABA645C093}" srcOrd="0" destOrd="0" parTransId="{DACD5C19-EA20-476A-829C-CD07188C7C0B}" sibTransId="{5604C221-A88E-44AD-B665-56DEF7D5C7CB}"/>
    <dgm:cxn modelId="{AF5C71C1-4D46-4115-B112-7CBA7614E769}" type="presOf" srcId="{ACFBFB1D-4236-4CA1-BCEF-CC67C15C69EB}" destId="{AB15A421-4173-4B97-8675-951C40B8D70F}" srcOrd="3" destOrd="0" presId="urn:microsoft.com/office/officeart/2005/8/layout/gear1"/>
    <dgm:cxn modelId="{43B86CCD-A7E3-4916-B7C0-532F989495DC}" type="presParOf" srcId="{62E1E471-8E0D-486A-8A75-B78CB7E3F47E}" destId="{AF0EC0F6-5E15-4821-806F-065B1EDD082F}" srcOrd="0" destOrd="0" presId="urn:microsoft.com/office/officeart/2005/8/layout/gear1"/>
    <dgm:cxn modelId="{E3B33857-BEE1-4015-9EC7-CDBD9172FEBC}" type="presParOf" srcId="{62E1E471-8E0D-486A-8A75-B78CB7E3F47E}" destId="{64C971B8-740A-443C-9EC2-0996C4776F17}" srcOrd="1" destOrd="0" presId="urn:microsoft.com/office/officeart/2005/8/layout/gear1"/>
    <dgm:cxn modelId="{5FBD6109-2E0E-425A-A084-34E9B70B69DB}" type="presParOf" srcId="{62E1E471-8E0D-486A-8A75-B78CB7E3F47E}" destId="{5D3C42D7-C043-4748-BB93-819341D790F3}" srcOrd="2" destOrd="0" presId="urn:microsoft.com/office/officeart/2005/8/layout/gear1"/>
    <dgm:cxn modelId="{5AD28577-B1D2-4F85-9AEB-86B6047D21D1}" type="presParOf" srcId="{62E1E471-8E0D-486A-8A75-B78CB7E3F47E}" destId="{71F0DC5C-AAA7-45E2-AC77-CD4021F9E0C4}" srcOrd="3" destOrd="0" presId="urn:microsoft.com/office/officeart/2005/8/layout/gear1"/>
    <dgm:cxn modelId="{935B1E23-BED3-4383-9090-65E9235F16FC}" type="presParOf" srcId="{62E1E471-8E0D-486A-8A75-B78CB7E3F47E}" destId="{6863E786-F736-4370-A3A0-E6441BA09692}" srcOrd="4" destOrd="0" presId="urn:microsoft.com/office/officeart/2005/8/layout/gear1"/>
    <dgm:cxn modelId="{8E7A80BB-552D-4F5C-86D9-48FD2AFC664D}" type="presParOf" srcId="{62E1E471-8E0D-486A-8A75-B78CB7E3F47E}" destId="{F06630A6-FC7C-42C2-A1A0-A772A0CB83CD}" srcOrd="5" destOrd="0" presId="urn:microsoft.com/office/officeart/2005/8/layout/gear1"/>
    <dgm:cxn modelId="{DCF2D1C1-80B1-418F-A5D4-1EB83A112AC5}" type="presParOf" srcId="{62E1E471-8E0D-486A-8A75-B78CB7E3F47E}" destId="{B1AEB048-3993-458D-9BCB-B6B5D0003105}" srcOrd="6" destOrd="0" presId="urn:microsoft.com/office/officeart/2005/8/layout/gear1"/>
    <dgm:cxn modelId="{F16B6303-6287-4754-A4CF-E5D0F91874AF}" type="presParOf" srcId="{62E1E471-8E0D-486A-8A75-B78CB7E3F47E}" destId="{066E6BE3-253E-4545-A1D2-FE8BA372FE52}" srcOrd="7" destOrd="0" presId="urn:microsoft.com/office/officeart/2005/8/layout/gear1"/>
    <dgm:cxn modelId="{BA69D20B-8E47-4E9E-9387-7E00F204F82D}" type="presParOf" srcId="{62E1E471-8E0D-486A-8A75-B78CB7E3F47E}" destId="{B8A1304D-B15A-4FE4-B0FF-EBA6FDE41903}" srcOrd="8" destOrd="0" presId="urn:microsoft.com/office/officeart/2005/8/layout/gear1"/>
    <dgm:cxn modelId="{A93BBB8B-1768-4B89-9F2C-E54878A8407D}" type="presParOf" srcId="{62E1E471-8E0D-486A-8A75-B78CB7E3F47E}" destId="{AB15A421-4173-4B97-8675-951C40B8D70F}" srcOrd="9" destOrd="0" presId="urn:microsoft.com/office/officeart/2005/8/layout/gear1"/>
    <dgm:cxn modelId="{D47DDD31-051F-4CE7-9DCF-C02DD3D09A19}" type="presParOf" srcId="{62E1E471-8E0D-486A-8A75-B78CB7E3F47E}" destId="{2B1354EB-A722-4F68-AE67-C1EC37ECD260}" srcOrd="10" destOrd="0" presId="urn:microsoft.com/office/officeart/2005/8/layout/gear1"/>
    <dgm:cxn modelId="{8AD731BE-3A4E-4376-9110-5A4A19DFE338}" type="presParOf" srcId="{62E1E471-8E0D-486A-8A75-B78CB7E3F47E}" destId="{DFF862BF-B36E-411E-936D-E20037F62AD4}" srcOrd="11" destOrd="0" presId="urn:microsoft.com/office/officeart/2005/8/layout/gear1"/>
    <dgm:cxn modelId="{0D9F5D0C-3EAA-4679-AF9C-6F24CBFD7804}" type="presParOf" srcId="{62E1E471-8E0D-486A-8A75-B78CB7E3F47E}" destId="{DE5EBF02-FA05-4837-90B5-B3B968715C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4A582E-BF53-4F66-B759-5825C687E51B}" type="doc">
      <dgm:prSet loTypeId="urn:microsoft.com/office/officeart/2005/8/layout/gear1" loCatId="cycle" qsTypeId="urn:microsoft.com/office/officeart/2005/8/quickstyle/simple3" qsCatId="simple" csTypeId="urn:microsoft.com/office/officeart/2005/8/colors/colorful5" csCatId="colorful" phldr="1"/>
      <dgm:spPr/>
    </dgm:pt>
    <dgm:pt modelId="{4B7FFD05-9340-4CD5-81C5-AFABA645C093}">
      <dgm:prSet phldrT="[Text]" custT="1"/>
      <dgm:spPr/>
      <dgm:t>
        <a:bodyPr/>
        <a:lstStyle/>
        <a:p>
          <a:r>
            <a:rPr lang="en-US" sz="2400" b="1" i="1" dirty="0" smtClean="0"/>
            <a:t>Spiritual Self</a:t>
          </a:r>
          <a:endParaRPr lang="en-US" sz="2400" b="1" i="1" dirty="0"/>
        </a:p>
      </dgm:t>
    </dgm:pt>
    <dgm:pt modelId="{DACD5C19-EA20-476A-829C-CD07188C7C0B}" type="parTrans" cxnId="{9165F206-1FA3-44FC-B98D-5F12E1861ED5}">
      <dgm:prSet/>
      <dgm:spPr/>
      <dgm:t>
        <a:bodyPr/>
        <a:lstStyle/>
        <a:p>
          <a:endParaRPr lang="en-US"/>
        </a:p>
      </dgm:t>
    </dgm:pt>
    <dgm:pt modelId="{5604C221-A88E-44AD-B665-56DEF7D5C7CB}" type="sibTrans" cxnId="{9165F206-1FA3-44FC-B98D-5F12E1861ED5}">
      <dgm:prSet/>
      <dgm:spPr/>
      <dgm:t>
        <a:bodyPr/>
        <a:lstStyle/>
        <a:p>
          <a:endParaRPr lang="en-US"/>
        </a:p>
      </dgm:t>
    </dgm:pt>
    <dgm:pt modelId="{1E4E84B8-ECBB-44C0-88A8-B0D9536C2880}">
      <dgm:prSet phldrT="[Text]"/>
      <dgm:spPr/>
      <dgm:t>
        <a:bodyPr/>
        <a:lstStyle/>
        <a:p>
          <a:r>
            <a:rPr lang="en-US" b="1" i="1" dirty="0" smtClean="0"/>
            <a:t>Social Self</a:t>
          </a:r>
          <a:endParaRPr lang="en-US" b="1" i="1" dirty="0"/>
        </a:p>
      </dgm:t>
    </dgm:pt>
    <dgm:pt modelId="{EBB4C898-CB7B-4334-A6F1-CA987213E24A}" type="parTrans" cxnId="{E76AA51C-A88A-4C69-AB5A-31B6073F1FC4}">
      <dgm:prSet/>
      <dgm:spPr/>
      <dgm:t>
        <a:bodyPr/>
        <a:lstStyle/>
        <a:p>
          <a:endParaRPr lang="en-US"/>
        </a:p>
      </dgm:t>
    </dgm:pt>
    <dgm:pt modelId="{25E123E9-CBD2-4E1E-BBA0-F331D5C0B955}" type="sibTrans" cxnId="{E76AA51C-A88A-4C69-AB5A-31B6073F1FC4}">
      <dgm:prSet/>
      <dgm:spPr/>
      <dgm:t>
        <a:bodyPr/>
        <a:lstStyle/>
        <a:p>
          <a:endParaRPr lang="en-US"/>
        </a:p>
      </dgm:t>
    </dgm:pt>
    <dgm:pt modelId="{ACFBFB1D-4236-4CA1-BCEF-CC67C15C69EB}">
      <dgm:prSet phldrT="[Text]"/>
      <dgm:spPr/>
      <dgm:t>
        <a:bodyPr/>
        <a:lstStyle/>
        <a:p>
          <a:r>
            <a:rPr lang="en-US" b="1" i="1" dirty="0" smtClean="0"/>
            <a:t>Material Self</a:t>
          </a:r>
          <a:endParaRPr lang="en-US" b="1" i="1" dirty="0"/>
        </a:p>
      </dgm:t>
    </dgm:pt>
    <dgm:pt modelId="{4389341F-AD43-4A7C-91DF-69B315DBFE93}" type="parTrans" cxnId="{10FCF00B-F20A-4912-8E5C-EA347E56C91B}">
      <dgm:prSet/>
      <dgm:spPr/>
      <dgm:t>
        <a:bodyPr/>
        <a:lstStyle/>
        <a:p>
          <a:endParaRPr lang="en-US"/>
        </a:p>
      </dgm:t>
    </dgm:pt>
    <dgm:pt modelId="{D76E34F1-1025-4A22-96BC-8D795A6025E0}" type="sibTrans" cxnId="{10FCF00B-F20A-4912-8E5C-EA347E56C91B}">
      <dgm:prSet/>
      <dgm:spPr/>
      <dgm:t>
        <a:bodyPr/>
        <a:lstStyle/>
        <a:p>
          <a:endParaRPr lang="en-US"/>
        </a:p>
      </dgm:t>
    </dgm:pt>
    <dgm:pt modelId="{62E1E471-8E0D-486A-8A75-B78CB7E3F47E}" type="pres">
      <dgm:prSet presAssocID="{4E4A582E-BF53-4F66-B759-5825C687E51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F0EC0F6-5E15-4821-806F-065B1EDD082F}" type="pres">
      <dgm:prSet presAssocID="{4B7FFD05-9340-4CD5-81C5-AFABA645C093}" presName="gear1" presStyleLbl="node1" presStyleIdx="0" presStyleCnt="3" custLinFactNeighborX="-3280" custLinFactNeighborY="209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C971B8-740A-443C-9EC2-0996C4776F17}" type="pres">
      <dgm:prSet presAssocID="{4B7FFD05-9340-4CD5-81C5-AFABA645C093}" presName="gear1srcNode" presStyleLbl="node1" presStyleIdx="0" presStyleCnt="3"/>
      <dgm:spPr/>
      <dgm:t>
        <a:bodyPr/>
        <a:lstStyle/>
        <a:p>
          <a:endParaRPr lang="en-US"/>
        </a:p>
      </dgm:t>
    </dgm:pt>
    <dgm:pt modelId="{5D3C42D7-C043-4748-BB93-819341D790F3}" type="pres">
      <dgm:prSet presAssocID="{4B7FFD05-9340-4CD5-81C5-AFABA645C093}" presName="gear1dstNode" presStyleLbl="node1" presStyleIdx="0" presStyleCnt="3"/>
      <dgm:spPr/>
      <dgm:t>
        <a:bodyPr/>
        <a:lstStyle/>
        <a:p>
          <a:endParaRPr lang="en-US"/>
        </a:p>
      </dgm:t>
    </dgm:pt>
    <dgm:pt modelId="{71F0DC5C-AAA7-45E2-AC77-CD4021F9E0C4}" type="pres">
      <dgm:prSet presAssocID="{1E4E84B8-ECBB-44C0-88A8-B0D9536C288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3E786-F736-4370-A3A0-E6441BA09692}" type="pres">
      <dgm:prSet presAssocID="{1E4E84B8-ECBB-44C0-88A8-B0D9536C2880}" presName="gear2srcNode" presStyleLbl="node1" presStyleIdx="1" presStyleCnt="3"/>
      <dgm:spPr/>
      <dgm:t>
        <a:bodyPr/>
        <a:lstStyle/>
        <a:p>
          <a:endParaRPr lang="en-US"/>
        </a:p>
      </dgm:t>
    </dgm:pt>
    <dgm:pt modelId="{F06630A6-FC7C-42C2-A1A0-A772A0CB83CD}" type="pres">
      <dgm:prSet presAssocID="{1E4E84B8-ECBB-44C0-88A8-B0D9536C2880}" presName="gear2dstNode" presStyleLbl="node1" presStyleIdx="1" presStyleCnt="3"/>
      <dgm:spPr/>
      <dgm:t>
        <a:bodyPr/>
        <a:lstStyle/>
        <a:p>
          <a:endParaRPr lang="en-US"/>
        </a:p>
      </dgm:t>
    </dgm:pt>
    <dgm:pt modelId="{B1AEB048-3993-458D-9BCB-B6B5D0003105}" type="pres">
      <dgm:prSet presAssocID="{ACFBFB1D-4236-4CA1-BCEF-CC67C15C69EB}" presName="gear3" presStyleLbl="node1" presStyleIdx="2" presStyleCnt="3"/>
      <dgm:spPr/>
      <dgm:t>
        <a:bodyPr/>
        <a:lstStyle/>
        <a:p>
          <a:endParaRPr lang="en-US"/>
        </a:p>
      </dgm:t>
    </dgm:pt>
    <dgm:pt modelId="{066E6BE3-253E-4545-A1D2-FE8BA372FE52}" type="pres">
      <dgm:prSet presAssocID="{ACFBFB1D-4236-4CA1-BCEF-CC67C15C69E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A1304D-B15A-4FE4-B0FF-EBA6FDE41903}" type="pres">
      <dgm:prSet presAssocID="{ACFBFB1D-4236-4CA1-BCEF-CC67C15C69EB}" presName="gear3srcNode" presStyleLbl="node1" presStyleIdx="2" presStyleCnt="3"/>
      <dgm:spPr/>
      <dgm:t>
        <a:bodyPr/>
        <a:lstStyle/>
        <a:p>
          <a:endParaRPr lang="en-US"/>
        </a:p>
      </dgm:t>
    </dgm:pt>
    <dgm:pt modelId="{AB15A421-4173-4B97-8675-951C40B8D70F}" type="pres">
      <dgm:prSet presAssocID="{ACFBFB1D-4236-4CA1-BCEF-CC67C15C69EB}" presName="gear3dstNode" presStyleLbl="node1" presStyleIdx="2" presStyleCnt="3"/>
      <dgm:spPr/>
      <dgm:t>
        <a:bodyPr/>
        <a:lstStyle/>
        <a:p>
          <a:endParaRPr lang="en-US"/>
        </a:p>
      </dgm:t>
    </dgm:pt>
    <dgm:pt modelId="{2B1354EB-A722-4F68-AE67-C1EC37ECD260}" type="pres">
      <dgm:prSet presAssocID="{5604C221-A88E-44AD-B665-56DEF7D5C7CB}" presName="connector1" presStyleLbl="sibTrans2D1" presStyleIdx="0" presStyleCnt="3" custLinFactNeighborX="-5219"/>
      <dgm:spPr/>
      <dgm:t>
        <a:bodyPr/>
        <a:lstStyle/>
        <a:p>
          <a:endParaRPr lang="en-US"/>
        </a:p>
      </dgm:t>
    </dgm:pt>
    <dgm:pt modelId="{DFF862BF-B36E-411E-936D-E20037F62AD4}" type="pres">
      <dgm:prSet presAssocID="{25E123E9-CBD2-4E1E-BBA0-F331D5C0B955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E5EBF02-FA05-4837-90B5-B3B968715C4F}" type="pres">
      <dgm:prSet presAssocID="{D76E34F1-1025-4A22-96BC-8D795A6025E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5A2B385-6016-40D4-809B-CA20A56815FE}" type="presOf" srcId="{ACFBFB1D-4236-4CA1-BCEF-CC67C15C69EB}" destId="{066E6BE3-253E-4545-A1D2-FE8BA372FE52}" srcOrd="1" destOrd="0" presId="urn:microsoft.com/office/officeart/2005/8/layout/gear1"/>
    <dgm:cxn modelId="{FE37A421-46F0-4309-873A-B9EB87DA957F}" type="presOf" srcId="{4E4A582E-BF53-4F66-B759-5825C687E51B}" destId="{62E1E471-8E0D-486A-8A75-B78CB7E3F47E}" srcOrd="0" destOrd="0" presId="urn:microsoft.com/office/officeart/2005/8/layout/gear1"/>
    <dgm:cxn modelId="{0A48535D-A2B4-4515-9061-3C81C15495EA}" type="presOf" srcId="{D76E34F1-1025-4A22-96BC-8D795A6025E0}" destId="{DE5EBF02-FA05-4837-90B5-B3B968715C4F}" srcOrd="0" destOrd="0" presId="urn:microsoft.com/office/officeart/2005/8/layout/gear1"/>
    <dgm:cxn modelId="{E76AA51C-A88A-4C69-AB5A-31B6073F1FC4}" srcId="{4E4A582E-BF53-4F66-B759-5825C687E51B}" destId="{1E4E84B8-ECBB-44C0-88A8-B0D9536C2880}" srcOrd="1" destOrd="0" parTransId="{EBB4C898-CB7B-4334-A6F1-CA987213E24A}" sibTransId="{25E123E9-CBD2-4E1E-BBA0-F331D5C0B955}"/>
    <dgm:cxn modelId="{DB1F3B08-711B-4766-8F62-CF866BFC5B1A}" type="presOf" srcId="{1E4E84B8-ECBB-44C0-88A8-B0D9536C2880}" destId="{6863E786-F736-4370-A3A0-E6441BA09692}" srcOrd="1" destOrd="0" presId="urn:microsoft.com/office/officeart/2005/8/layout/gear1"/>
    <dgm:cxn modelId="{164379D6-CFCD-4205-B93A-A57CB76F879D}" type="presOf" srcId="{ACFBFB1D-4236-4CA1-BCEF-CC67C15C69EB}" destId="{B8A1304D-B15A-4FE4-B0FF-EBA6FDE41903}" srcOrd="2" destOrd="0" presId="urn:microsoft.com/office/officeart/2005/8/layout/gear1"/>
    <dgm:cxn modelId="{1D4C6011-DE3B-4E2B-812A-E1952745E718}" type="presOf" srcId="{4B7FFD05-9340-4CD5-81C5-AFABA645C093}" destId="{64C971B8-740A-443C-9EC2-0996C4776F17}" srcOrd="1" destOrd="0" presId="urn:microsoft.com/office/officeart/2005/8/layout/gear1"/>
    <dgm:cxn modelId="{CD13727E-355C-48F2-9BB5-EAC1A5D101D9}" type="presOf" srcId="{4B7FFD05-9340-4CD5-81C5-AFABA645C093}" destId="{5D3C42D7-C043-4748-BB93-819341D790F3}" srcOrd="2" destOrd="0" presId="urn:microsoft.com/office/officeart/2005/8/layout/gear1"/>
    <dgm:cxn modelId="{C5EB67B3-EF29-4DC9-ADA3-874E84B40FA1}" type="presOf" srcId="{25E123E9-CBD2-4E1E-BBA0-F331D5C0B955}" destId="{DFF862BF-B36E-411E-936D-E20037F62AD4}" srcOrd="0" destOrd="0" presId="urn:microsoft.com/office/officeart/2005/8/layout/gear1"/>
    <dgm:cxn modelId="{10FCF00B-F20A-4912-8E5C-EA347E56C91B}" srcId="{4E4A582E-BF53-4F66-B759-5825C687E51B}" destId="{ACFBFB1D-4236-4CA1-BCEF-CC67C15C69EB}" srcOrd="2" destOrd="0" parTransId="{4389341F-AD43-4A7C-91DF-69B315DBFE93}" sibTransId="{D76E34F1-1025-4A22-96BC-8D795A6025E0}"/>
    <dgm:cxn modelId="{DCCC8298-CA03-4D18-81B8-CF7A0EC2D06A}" type="presOf" srcId="{ACFBFB1D-4236-4CA1-BCEF-CC67C15C69EB}" destId="{B1AEB048-3993-458D-9BCB-B6B5D0003105}" srcOrd="0" destOrd="0" presId="urn:microsoft.com/office/officeart/2005/8/layout/gear1"/>
    <dgm:cxn modelId="{D2197A58-59AD-43B8-90BE-0B9234BEACB9}" type="presOf" srcId="{5604C221-A88E-44AD-B665-56DEF7D5C7CB}" destId="{2B1354EB-A722-4F68-AE67-C1EC37ECD260}" srcOrd="0" destOrd="0" presId="urn:microsoft.com/office/officeart/2005/8/layout/gear1"/>
    <dgm:cxn modelId="{AEAEB428-174E-4B2A-987D-95B3E7AF5DEC}" type="presOf" srcId="{4B7FFD05-9340-4CD5-81C5-AFABA645C093}" destId="{AF0EC0F6-5E15-4821-806F-065B1EDD082F}" srcOrd="0" destOrd="0" presId="urn:microsoft.com/office/officeart/2005/8/layout/gear1"/>
    <dgm:cxn modelId="{B54E767B-163B-4400-8B6E-BF329A4CB738}" type="presOf" srcId="{1E4E84B8-ECBB-44C0-88A8-B0D9536C2880}" destId="{F06630A6-FC7C-42C2-A1A0-A772A0CB83CD}" srcOrd="2" destOrd="0" presId="urn:microsoft.com/office/officeart/2005/8/layout/gear1"/>
    <dgm:cxn modelId="{7D285BF2-6822-4554-87C9-6DC0470DEB90}" type="presOf" srcId="{1E4E84B8-ECBB-44C0-88A8-B0D9536C2880}" destId="{71F0DC5C-AAA7-45E2-AC77-CD4021F9E0C4}" srcOrd="0" destOrd="0" presId="urn:microsoft.com/office/officeart/2005/8/layout/gear1"/>
    <dgm:cxn modelId="{9165F206-1FA3-44FC-B98D-5F12E1861ED5}" srcId="{4E4A582E-BF53-4F66-B759-5825C687E51B}" destId="{4B7FFD05-9340-4CD5-81C5-AFABA645C093}" srcOrd="0" destOrd="0" parTransId="{DACD5C19-EA20-476A-829C-CD07188C7C0B}" sibTransId="{5604C221-A88E-44AD-B665-56DEF7D5C7CB}"/>
    <dgm:cxn modelId="{AF5C71C1-4D46-4115-B112-7CBA7614E769}" type="presOf" srcId="{ACFBFB1D-4236-4CA1-BCEF-CC67C15C69EB}" destId="{AB15A421-4173-4B97-8675-951C40B8D70F}" srcOrd="3" destOrd="0" presId="urn:microsoft.com/office/officeart/2005/8/layout/gear1"/>
    <dgm:cxn modelId="{43B86CCD-A7E3-4916-B7C0-532F989495DC}" type="presParOf" srcId="{62E1E471-8E0D-486A-8A75-B78CB7E3F47E}" destId="{AF0EC0F6-5E15-4821-806F-065B1EDD082F}" srcOrd="0" destOrd="0" presId="urn:microsoft.com/office/officeart/2005/8/layout/gear1"/>
    <dgm:cxn modelId="{E3B33857-BEE1-4015-9EC7-CDBD9172FEBC}" type="presParOf" srcId="{62E1E471-8E0D-486A-8A75-B78CB7E3F47E}" destId="{64C971B8-740A-443C-9EC2-0996C4776F17}" srcOrd="1" destOrd="0" presId="urn:microsoft.com/office/officeart/2005/8/layout/gear1"/>
    <dgm:cxn modelId="{5FBD6109-2E0E-425A-A084-34E9B70B69DB}" type="presParOf" srcId="{62E1E471-8E0D-486A-8A75-B78CB7E3F47E}" destId="{5D3C42D7-C043-4748-BB93-819341D790F3}" srcOrd="2" destOrd="0" presId="urn:microsoft.com/office/officeart/2005/8/layout/gear1"/>
    <dgm:cxn modelId="{5AD28577-B1D2-4F85-9AEB-86B6047D21D1}" type="presParOf" srcId="{62E1E471-8E0D-486A-8A75-B78CB7E3F47E}" destId="{71F0DC5C-AAA7-45E2-AC77-CD4021F9E0C4}" srcOrd="3" destOrd="0" presId="urn:microsoft.com/office/officeart/2005/8/layout/gear1"/>
    <dgm:cxn modelId="{935B1E23-BED3-4383-9090-65E9235F16FC}" type="presParOf" srcId="{62E1E471-8E0D-486A-8A75-B78CB7E3F47E}" destId="{6863E786-F736-4370-A3A0-E6441BA09692}" srcOrd="4" destOrd="0" presId="urn:microsoft.com/office/officeart/2005/8/layout/gear1"/>
    <dgm:cxn modelId="{8E7A80BB-552D-4F5C-86D9-48FD2AFC664D}" type="presParOf" srcId="{62E1E471-8E0D-486A-8A75-B78CB7E3F47E}" destId="{F06630A6-FC7C-42C2-A1A0-A772A0CB83CD}" srcOrd="5" destOrd="0" presId="urn:microsoft.com/office/officeart/2005/8/layout/gear1"/>
    <dgm:cxn modelId="{DCF2D1C1-80B1-418F-A5D4-1EB83A112AC5}" type="presParOf" srcId="{62E1E471-8E0D-486A-8A75-B78CB7E3F47E}" destId="{B1AEB048-3993-458D-9BCB-B6B5D0003105}" srcOrd="6" destOrd="0" presId="urn:microsoft.com/office/officeart/2005/8/layout/gear1"/>
    <dgm:cxn modelId="{F16B6303-6287-4754-A4CF-E5D0F91874AF}" type="presParOf" srcId="{62E1E471-8E0D-486A-8A75-B78CB7E3F47E}" destId="{066E6BE3-253E-4545-A1D2-FE8BA372FE52}" srcOrd="7" destOrd="0" presId="urn:microsoft.com/office/officeart/2005/8/layout/gear1"/>
    <dgm:cxn modelId="{BA69D20B-8E47-4E9E-9387-7E00F204F82D}" type="presParOf" srcId="{62E1E471-8E0D-486A-8A75-B78CB7E3F47E}" destId="{B8A1304D-B15A-4FE4-B0FF-EBA6FDE41903}" srcOrd="8" destOrd="0" presId="urn:microsoft.com/office/officeart/2005/8/layout/gear1"/>
    <dgm:cxn modelId="{A93BBB8B-1768-4B89-9F2C-E54878A8407D}" type="presParOf" srcId="{62E1E471-8E0D-486A-8A75-B78CB7E3F47E}" destId="{AB15A421-4173-4B97-8675-951C40B8D70F}" srcOrd="9" destOrd="0" presId="urn:microsoft.com/office/officeart/2005/8/layout/gear1"/>
    <dgm:cxn modelId="{D47DDD31-051F-4CE7-9DCF-C02DD3D09A19}" type="presParOf" srcId="{62E1E471-8E0D-486A-8A75-B78CB7E3F47E}" destId="{2B1354EB-A722-4F68-AE67-C1EC37ECD260}" srcOrd="10" destOrd="0" presId="urn:microsoft.com/office/officeart/2005/8/layout/gear1"/>
    <dgm:cxn modelId="{8AD731BE-3A4E-4376-9110-5A4A19DFE338}" type="presParOf" srcId="{62E1E471-8E0D-486A-8A75-B78CB7E3F47E}" destId="{DFF862BF-B36E-411E-936D-E20037F62AD4}" srcOrd="11" destOrd="0" presId="urn:microsoft.com/office/officeart/2005/8/layout/gear1"/>
    <dgm:cxn modelId="{0D9F5D0C-3EAA-4679-AF9C-6F24CBFD7804}" type="presParOf" srcId="{62E1E471-8E0D-486A-8A75-B78CB7E3F47E}" destId="{DE5EBF02-FA05-4837-90B5-B3B968715C4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7CDC5B-5C2B-48B5-B05C-6307C82545C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55DD3A-AFD6-4FD4-A7B6-94F3AA26F8C1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chemeClr val="tx1"/>
              </a:solidFill>
            </a:rPr>
            <a:t>Klinis</a:t>
          </a:r>
          <a:r>
            <a:rPr lang="en-US" sz="2200" b="1" dirty="0" smtClean="0">
              <a:solidFill>
                <a:schemeClr val="tx1"/>
              </a:solidFill>
            </a:rPr>
            <a:t> &amp; </a:t>
          </a:r>
          <a:r>
            <a:rPr lang="en-US" sz="2200" b="1" dirty="0" err="1" smtClean="0">
              <a:solidFill>
                <a:schemeClr val="tx1"/>
              </a:solidFill>
            </a:rPr>
            <a:t>Psikoterapi</a:t>
          </a:r>
          <a:r>
            <a:rPr lang="en-US" sz="2200" b="1" dirty="0" smtClean="0">
              <a:solidFill>
                <a:schemeClr val="tx1"/>
              </a:solidFill>
            </a:rPr>
            <a:t> </a:t>
          </a:r>
          <a:r>
            <a:rPr lang="en-US" sz="2200" dirty="0" smtClean="0">
              <a:solidFill>
                <a:schemeClr val="tx1"/>
              </a:solidFill>
            </a:rPr>
            <a:t>(</a:t>
          </a:r>
          <a:r>
            <a:rPr lang="en-US" sz="2200" dirty="0" err="1" smtClean="0">
              <a:solidFill>
                <a:schemeClr val="tx1"/>
              </a:solidFill>
            </a:rPr>
            <a:t>masalah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kejiwaan</a:t>
          </a:r>
          <a:r>
            <a:rPr lang="en-US" sz="2200" dirty="0" smtClean="0">
              <a:solidFill>
                <a:schemeClr val="tx1"/>
              </a:solidFill>
            </a:rPr>
            <a:t>, </a:t>
          </a:r>
          <a:r>
            <a:rPr lang="en-US" sz="2200" dirty="0" err="1" smtClean="0">
              <a:solidFill>
                <a:schemeClr val="tx1"/>
              </a:solidFill>
            </a:rPr>
            <a:t>disfungsi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seksual</a:t>
          </a:r>
          <a:r>
            <a:rPr lang="en-US" sz="2200" dirty="0" smtClean="0">
              <a:solidFill>
                <a:schemeClr val="tx1"/>
              </a:solidFill>
            </a:rPr>
            <a:t>, </a:t>
          </a:r>
          <a:r>
            <a:rPr lang="en-US" sz="2200" dirty="0" err="1" smtClean="0">
              <a:solidFill>
                <a:schemeClr val="tx1"/>
              </a:solidFill>
            </a:rPr>
            <a:t>fobia</a:t>
          </a:r>
          <a:r>
            <a:rPr lang="en-US" sz="2200" dirty="0" smtClean="0">
              <a:solidFill>
                <a:schemeClr val="tx1"/>
              </a:solidFill>
            </a:rPr>
            <a:t>, </a:t>
          </a:r>
          <a:r>
            <a:rPr lang="en-US" sz="2200" dirty="0" err="1" smtClean="0">
              <a:solidFill>
                <a:schemeClr val="tx1"/>
              </a:solidFill>
            </a:rPr>
            <a:t>kecanduan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obat</a:t>
          </a:r>
          <a:r>
            <a:rPr lang="en-US" sz="2200" dirty="0" smtClean="0">
              <a:solidFill>
                <a:schemeClr val="tx1"/>
              </a:solidFill>
            </a:rPr>
            <a:t> &amp; alcohol)</a:t>
          </a:r>
          <a:endParaRPr lang="en-US" sz="2200" dirty="0">
            <a:solidFill>
              <a:schemeClr val="tx1"/>
            </a:solidFill>
          </a:endParaRPr>
        </a:p>
      </dgm:t>
    </dgm:pt>
    <dgm:pt modelId="{F7C06001-9664-47E2-BB59-F45E8F786D78}" type="parTrans" cxnId="{909761CA-19E8-4D9C-84D5-511D06E4F287}">
      <dgm:prSet/>
      <dgm:spPr/>
      <dgm:t>
        <a:bodyPr/>
        <a:lstStyle/>
        <a:p>
          <a:endParaRPr lang="en-US"/>
        </a:p>
      </dgm:t>
    </dgm:pt>
    <dgm:pt modelId="{F81B33DC-247D-4A04-AE06-95F1A1DCCEAD}" type="sibTrans" cxnId="{909761CA-19E8-4D9C-84D5-511D06E4F287}">
      <dgm:prSet/>
      <dgm:spPr/>
      <dgm:t>
        <a:bodyPr/>
        <a:lstStyle/>
        <a:p>
          <a:endParaRPr lang="en-US"/>
        </a:p>
      </dgm:t>
    </dgm:pt>
    <dgm:pt modelId="{484D7ABF-F5BC-4B98-8970-C8C15459AEF5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chemeClr val="tx1"/>
              </a:solidFill>
            </a:rPr>
            <a:t>Industri</a:t>
          </a:r>
          <a:r>
            <a:rPr lang="en-US" sz="2200" b="1" dirty="0" smtClean="0">
              <a:solidFill>
                <a:schemeClr val="tx1"/>
              </a:solidFill>
            </a:rPr>
            <a:t>, </a:t>
          </a:r>
          <a:r>
            <a:rPr lang="en-US" sz="2200" dirty="0" err="1" smtClean="0">
              <a:solidFill>
                <a:schemeClr val="tx1"/>
              </a:solidFill>
            </a:rPr>
            <a:t>menulis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buku</a:t>
          </a:r>
          <a:r>
            <a:rPr lang="en-US" sz="2200" dirty="0" smtClean="0">
              <a:solidFill>
                <a:schemeClr val="tx1"/>
              </a:solidFill>
            </a:rPr>
            <a:t> psi industry </a:t>
          </a:r>
          <a:r>
            <a:rPr lang="en-US" sz="2200" dirty="0" err="1" smtClean="0">
              <a:solidFill>
                <a:schemeClr val="tx1"/>
              </a:solidFill>
            </a:rPr>
            <a:t>yg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pertama</a:t>
          </a:r>
          <a:r>
            <a:rPr lang="en-US" sz="2200" dirty="0" smtClean="0">
              <a:solidFill>
                <a:schemeClr val="tx1"/>
              </a:solidFill>
            </a:rPr>
            <a:t> kali “Psychology and Industrial Efficiency” </a:t>
          </a:r>
          <a:r>
            <a:rPr lang="en-US" sz="2200" dirty="0" err="1" smtClean="0">
              <a:solidFill>
                <a:schemeClr val="tx1"/>
              </a:solidFill>
            </a:rPr>
            <a:t>pd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thn</a:t>
          </a:r>
          <a:r>
            <a:rPr lang="en-US" sz="2200" dirty="0" smtClean="0">
              <a:solidFill>
                <a:schemeClr val="tx1"/>
              </a:solidFill>
            </a:rPr>
            <a:t> 1913.</a:t>
          </a:r>
          <a:endParaRPr lang="en-US" sz="2200" dirty="0">
            <a:solidFill>
              <a:schemeClr val="tx1"/>
            </a:solidFill>
          </a:endParaRPr>
        </a:p>
      </dgm:t>
    </dgm:pt>
    <dgm:pt modelId="{26D78E74-4874-4657-B11B-50832CBA5C65}" type="parTrans" cxnId="{43E633DB-A4BA-4F7F-8086-8E4CE7CAC52B}">
      <dgm:prSet/>
      <dgm:spPr/>
      <dgm:t>
        <a:bodyPr/>
        <a:lstStyle/>
        <a:p>
          <a:endParaRPr lang="en-US"/>
        </a:p>
      </dgm:t>
    </dgm:pt>
    <dgm:pt modelId="{090921D3-F463-4FC6-BE2F-D622EE3DD19D}" type="sibTrans" cxnId="{43E633DB-A4BA-4F7F-8086-8E4CE7CAC52B}">
      <dgm:prSet/>
      <dgm:spPr/>
      <dgm:t>
        <a:bodyPr/>
        <a:lstStyle/>
        <a:p>
          <a:endParaRPr lang="en-US"/>
        </a:p>
      </dgm:t>
    </dgm:pt>
    <dgm:pt modelId="{C6DDF46E-AECE-42CE-97E9-533A0420A036}">
      <dgm:prSet phldrT="[Text]" custT="1"/>
      <dgm:spPr/>
      <dgm:t>
        <a:bodyPr/>
        <a:lstStyle/>
        <a:p>
          <a:r>
            <a:rPr lang="en-US" sz="2200" b="1" dirty="0" err="1" smtClean="0">
              <a:solidFill>
                <a:schemeClr val="tx1"/>
              </a:solidFill>
            </a:rPr>
            <a:t>Forensik</a:t>
          </a:r>
          <a:r>
            <a:rPr lang="en-US" sz="2200" b="1" dirty="0" smtClean="0">
              <a:solidFill>
                <a:schemeClr val="tx1"/>
              </a:solidFill>
            </a:rPr>
            <a:t>. </a:t>
          </a:r>
          <a:r>
            <a:rPr lang="en-US" sz="2200" dirty="0" err="1" smtClean="0">
              <a:solidFill>
                <a:schemeClr val="tx1"/>
              </a:solidFill>
            </a:rPr>
            <a:t>Penelitian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mengenai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saksi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yg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dipengaruhi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krn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kesan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inderawi</a:t>
          </a:r>
          <a:r>
            <a:rPr lang="en-US" sz="2200" dirty="0" smtClean="0">
              <a:solidFill>
                <a:schemeClr val="tx1"/>
              </a:solidFill>
            </a:rPr>
            <a:t>, </a:t>
          </a:r>
          <a:r>
            <a:rPr lang="en-US" sz="2200" dirty="0" err="1" smtClean="0">
              <a:solidFill>
                <a:schemeClr val="tx1"/>
              </a:solidFill>
            </a:rPr>
            <a:t>sugesti</a:t>
          </a:r>
          <a:r>
            <a:rPr lang="en-US" sz="2200" dirty="0" smtClean="0">
              <a:solidFill>
                <a:schemeClr val="tx1"/>
              </a:solidFill>
            </a:rPr>
            <a:t>, stress, </a:t>
          </a:r>
          <a:r>
            <a:rPr lang="en-US" sz="2200" dirty="0" err="1" smtClean="0">
              <a:solidFill>
                <a:schemeClr val="tx1"/>
              </a:solidFill>
            </a:rPr>
            <a:t>dan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faktor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lainnya</a:t>
          </a:r>
          <a:r>
            <a:rPr lang="en-US" sz="2200" dirty="0" smtClean="0">
              <a:solidFill>
                <a:schemeClr val="tx1"/>
              </a:solidFill>
            </a:rPr>
            <a:t>. </a:t>
          </a:r>
          <a:r>
            <a:rPr lang="en-US" sz="2200" dirty="0" err="1" smtClean="0">
              <a:solidFill>
                <a:schemeClr val="tx1"/>
              </a:solidFill>
            </a:rPr>
            <a:t>Menulis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dirty="0" err="1" smtClean="0">
              <a:solidFill>
                <a:schemeClr val="tx1"/>
              </a:solidFill>
            </a:rPr>
            <a:t>buku</a:t>
          </a:r>
          <a:r>
            <a:rPr lang="en-US" sz="2200" dirty="0" smtClean="0">
              <a:solidFill>
                <a:schemeClr val="tx1"/>
              </a:solidFill>
            </a:rPr>
            <a:t> </a:t>
          </a:r>
          <a:r>
            <a:rPr lang="en-US" sz="2200" i="1" dirty="0" smtClean="0">
              <a:solidFill>
                <a:schemeClr val="tx1"/>
              </a:solidFill>
            </a:rPr>
            <a:t>On the Witness Stand</a:t>
          </a:r>
          <a:endParaRPr lang="en-US" sz="2200" dirty="0">
            <a:solidFill>
              <a:schemeClr val="tx1"/>
            </a:solidFill>
          </a:endParaRPr>
        </a:p>
      </dgm:t>
    </dgm:pt>
    <dgm:pt modelId="{60377EE1-3E5A-4F80-B8DB-5450B8C67631}" type="parTrans" cxnId="{9F7837D5-43FA-4C4D-A766-3ABBECAC2B33}">
      <dgm:prSet/>
      <dgm:spPr/>
      <dgm:t>
        <a:bodyPr/>
        <a:lstStyle/>
        <a:p>
          <a:endParaRPr lang="en-US"/>
        </a:p>
      </dgm:t>
    </dgm:pt>
    <dgm:pt modelId="{C04256F2-5356-4B07-BEC7-086347F48BFC}" type="sibTrans" cxnId="{9F7837D5-43FA-4C4D-A766-3ABBECAC2B33}">
      <dgm:prSet/>
      <dgm:spPr/>
      <dgm:t>
        <a:bodyPr/>
        <a:lstStyle/>
        <a:p>
          <a:endParaRPr lang="en-US"/>
        </a:p>
      </dgm:t>
    </dgm:pt>
    <dgm:pt modelId="{A25B297C-BC79-4E5C-9CEA-AB52EA5C6067}" type="pres">
      <dgm:prSet presAssocID="{F97CDC5B-5C2B-48B5-B05C-6307C82545C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50A5A66-A71B-400A-94D8-D58646C05CCB}" type="pres">
      <dgm:prSet presAssocID="{F97CDC5B-5C2B-48B5-B05C-6307C82545CF}" presName="Name1" presStyleCnt="0"/>
      <dgm:spPr/>
    </dgm:pt>
    <dgm:pt modelId="{033DEB7B-8514-4C04-9046-F85E487FA273}" type="pres">
      <dgm:prSet presAssocID="{F97CDC5B-5C2B-48B5-B05C-6307C82545CF}" presName="cycle" presStyleCnt="0"/>
      <dgm:spPr/>
    </dgm:pt>
    <dgm:pt modelId="{085C4B37-C390-4726-A249-8A41FA88755C}" type="pres">
      <dgm:prSet presAssocID="{F97CDC5B-5C2B-48B5-B05C-6307C82545CF}" presName="srcNode" presStyleLbl="node1" presStyleIdx="0" presStyleCnt="3"/>
      <dgm:spPr/>
    </dgm:pt>
    <dgm:pt modelId="{BCC4A133-74E9-4B0F-ABBC-BD2065D43A92}" type="pres">
      <dgm:prSet presAssocID="{F97CDC5B-5C2B-48B5-B05C-6307C82545CF}" presName="conn" presStyleLbl="parChTrans1D2" presStyleIdx="0" presStyleCnt="1" custLinFactNeighborX="-19959" custLinFactNeighborY="-907"/>
      <dgm:spPr/>
      <dgm:t>
        <a:bodyPr/>
        <a:lstStyle/>
        <a:p>
          <a:endParaRPr lang="en-US"/>
        </a:p>
      </dgm:t>
    </dgm:pt>
    <dgm:pt modelId="{F13F88C4-E1C7-4784-AC54-9D496EDFA9B9}" type="pres">
      <dgm:prSet presAssocID="{F97CDC5B-5C2B-48B5-B05C-6307C82545CF}" presName="extraNode" presStyleLbl="node1" presStyleIdx="0" presStyleCnt="3"/>
      <dgm:spPr/>
    </dgm:pt>
    <dgm:pt modelId="{2D2636B8-9CFD-474C-81F3-79D60ACE91E8}" type="pres">
      <dgm:prSet presAssocID="{F97CDC5B-5C2B-48B5-B05C-6307C82545CF}" presName="dstNode" presStyleLbl="node1" presStyleIdx="0" presStyleCnt="3"/>
      <dgm:spPr/>
    </dgm:pt>
    <dgm:pt modelId="{7D19EF77-DF1B-4479-9E9C-CF849BAED8D8}" type="pres">
      <dgm:prSet presAssocID="{9955DD3A-AFD6-4FD4-A7B6-94F3AA26F8C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2EC88E-2B2A-4564-BC86-3C65E2032110}" type="pres">
      <dgm:prSet presAssocID="{9955DD3A-AFD6-4FD4-A7B6-94F3AA26F8C1}" presName="accent_1" presStyleCnt="0"/>
      <dgm:spPr/>
    </dgm:pt>
    <dgm:pt modelId="{D2CE776C-8042-4FE5-AC5E-D2EF9C6A51BB}" type="pres">
      <dgm:prSet presAssocID="{9955DD3A-AFD6-4FD4-A7B6-94F3AA26F8C1}" presName="accentRepeatNode" presStyleLbl="solidFgAcc1" presStyleIdx="0" presStyleCnt="3" custFlipVert="1" custScaleX="3869" custScaleY="71382"/>
      <dgm:spPr/>
    </dgm:pt>
    <dgm:pt modelId="{30AC8115-D5AB-4DAD-A073-F4DE7BA1313F}" type="pres">
      <dgm:prSet presAssocID="{C6DDF46E-AECE-42CE-97E9-533A0420A03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57FDA-1DA1-484F-8015-35859FEBB27C}" type="pres">
      <dgm:prSet presAssocID="{C6DDF46E-AECE-42CE-97E9-533A0420A036}" presName="accent_2" presStyleCnt="0"/>
      <dgm:spPr/>
    </dgm:pt>
    <dgm:pt modelId="{5CB7DFB3-F89C-4DE3-AE37-4D10598DE51F}" type="pres">
      <dgm:prSet presAssocID="{C6DDF46E-AECE-42CE-97E9-533A0420A036}" presName="accentRepeatNode" presStyleLbl="solidFgAcc1" presStyleIdx="1" presStyleCnt="3" custScaleX="3869" custScaleY="79839"/>
      <dgm:spPr/>
    </dgm:pt>
    <dgm:pt modelId="{A41EF899-0CF8-4CF6-9247-B6A3121938E9}" type="pres">
      <dgm:prSet presAssocID="{484D7ABF-F5BC-4B98-8970-C8C15459AEF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A84769-2604-4AD5-AD8A-8B5BCE81770F}" type="pres">
      <dgm:prSet presAssocID="{484D7ABF-F5BC-4B98-8970-C8C15459AEF5}" presName="accent_3" presStyleCnt="0"/>
      <dgm:spPr/>
    </dgm:pt>
    <dgm:pt modelId="{E3AB22C2-9A98-4C53-ACF4-AD3FC00EB6AF}" type="pres">
      <dgm:prSet presAssocID="{484D7ABF-F5BC-4B98-8970-C8C15459AEF5}" presName="accentRepeatNode" presStyleLbl="solidFgAcc1" presStyleIdx="2" presStyleCnt="3" custFlipHor="1" custScaleX="3869" custScaleY="90929"/>
      <dgm:spPr/>
    </dgm:pt>
  </dgm:ptLst>
  <dgm:cxnLst>
    <dgm:cxn modelId="{31A311A1-191D-4024-94B9-C50D1C4076D5}" type="presOf" srcId="{C6DDF46E-AECE-42CE-97E9-533A0420A036}" destId="{30AC8115-D5AB-4DAD-A073-F4DE7BA1313F}" srcOrd="0" destOrd="0" presId="urn:microsoft.com/office/officeart/2008/layout/VerticalCurvedList"/>
    <dgm:cxn modelId="{D101B5E2-F0B0-45D8-A463-6B8558CD829A}" type="presOf" srcId="{9955DD3A-AFD6-4FD4-A7B6-94F3AA26F8C1}" destId="{7D19EF77-DF1B-4479-9E9C-CF849BAED8D8}" srcOrd="0" destOrd="0" presId="urn:microsoft.com/office/officeart/2008/layout/VerticalCurvedList"/>
    <dgm:cxn modelId="{2F35313E-C8EC-4EFB-AA40-E9FEBEB8CCFD}" type="presOf" srcId="{484D7ABF-F5BC-4B98-8970-C8C15459AEF5}" destId="{A41EF899-0CF8-4CF6-9247-B6A3121938E9}" srcOrd="0" destOrd="0" presId="urn:microsoft.com/office/officeart/2008/layout/VerticalCurvedList"/>
    <dgm:cxn modelId="{EDB71512-A740-4DC4-9E00-BCD6A82F5A79}" type="presOf" srcId="{F81B33DC-247D-4A04-AE06-95F1A1DCCEAD}" destId="{BCC4A133-74E9-4B0F-ABBC-BD2065D43A92}" srcOrd="0" destOrd="0" presId="urn:microsoft.com/office/officeart/2008/layout/VerticalCurvedList"/>
    <dgm:cxn modelId="{909761CA-19E8-4D9C-84D5-511D06E4F287}" srcId="{F97CDC5B-5C2B-48B5-B05C-6307C82545CF}" destId="{9955DD3A-AFD6-4FD4-A7B6-94F3AA26F8C1}" srcOrd="0" destOrd="0" parTransId="{F7C06001-9664-47E2-BB59-F45E8F786D78}" sibTransId="{F81B33DC-247D-4A04-AE06-95F1A1DCCEAD}"/>
    <dgm:cxn modelId="{43E633DB-A4BA-4F7F-8086-8E4CE7CAC52B}" srcId="{F97CDC5B-5C2B-48B5-B05C-6307C82545CF}" destId="{484D7ABF-F5BC-4B98-8970-C8C15459AEF5}" srcOrd="2" destOrd="0" parTransId="{26D78E74-4874-4657-B11B-50832CBA5C65}" sibTransId="{090921D3-F463-4FC6-BE2F-D622EE3DD19D}"/>
    <dgm:cxn modelId="{6B50F522-066C-4B78-8B9B-A088E1076F80}" type="presOf" srcId="{F97CDC5B-5C2B-48B5-B05C-6307C82545CF}" destId="{A25B297C-BC79-4E5C-9CEA-AB52EA5C6067}" srcOrd="0" destOrd="0" presId="urn:microsoft.com/office/officeart/2008/layout/VerticalCurvedList"/>
    <dgm:cxn modelId="{9F7837D5-43FA-4C4D-A766-3ABBECAC2B33}" srcId="{F97CDC5B-5C2B-48B5-B05C-6307C82545CF}" destId="{C6DDF46E-AECE-42CE-97E9-533A0420A036}" srcOrd="1" destOrd="0" parTransId="{60377EE1-3E5A-4F80-B8DB-5450B8C67631}" sibTransId="{C04256F2-5356-4B07-BEC7-086347F48BFC}"/>
    <dgm:cxn modelId="{95BD3568-F616-48C0-A2A5-BB5488733897}" type="presParOf" srcId="{A25B297C-BC79-4E5C-9CEA-AB52EA5C6067}" destId="{750A5A66-A71B-400A-94D8-D58646C05CCB}" srcOrd="0" destOrd="0" presId="urn:microsoft.com/office/officeart/2008/layout/VerticalCurvedList"/>
    <dgm:cxn modelId="{CDCC7E10-451A-4FB5-B466-4C9642CCD919}" type="presParOf" srcId="{750A5A66-A71B-400A-94D8-D58646C05CCB}" destId="{033DEB7B-8514-4C04-9046-F85E487FA273}" srcOrd="0" destOrd="0" presId="urn:microsoft.com/office/officeart/2008/layout/VerticalCurvedList"/>
    <dgm:cxn modelId="{85B55D6E-2E82-4E26-9CA6-D11741FE79BF}" type="presParOf" srcId="{033DEB7B-8514-4C04-9046-F85E487FA273}" destId="{085C4B37-C390-4726-A249-8A41FA88755C}" srcOrd="0" destOrd="0" presId="urn:microsoft.com/office/officeart/2008/layout/VerticalCurvedList"/>
    <dgm:cxn modelId="{085CD2AC-933B-4CCD-987D-FEF98564E3E3}" type="presParOf" srcId="{033DEB7B-8514-4C04-9046-F85E487FA273}" destId="{BCC4A133-74E9-4B0F-ABBC-BD2065D43A92}" srcOrd="1" destOrd="0" presId="urn:microsoft.com/office/officeart/2008/layout/VerticalCurvedList"/>
    <dgm:cxn modelId="{DB00935A-DDB2-4AE9-A12E-8EFFA59F891D}" type="presParOf" srcId="{033DEB7B-8514-4C04-9046-F85E487FA273}" destId="{F13F88C4-E1C7-4784-AC54-9D496EDFA9B9}" srcOrd="2" destOrd="0" presId="urn:microsoft.com/office/officeart/2008/layout/VerticalCurvedList"/>
    <dgm:cxn modelId="{F081B2E7-95E6-4EE3-8E6A-2925EE675B93}" type="presParOf" srcId="{033DEB7B-8514-4C04-9046-F85E487FA273}" destId="{2D2636B8-9CFD-474C-81F3-79D60ACE91E8}" srcOrd="3" destOrd="0" presId="urn:microsoft.com/office/officeart/2008/layout/VerticalCurvedList"/>
    <dgm:cxn modelId="{7E1CA861-F406-4FCC-8647-30D91CC2CF49}" type="presParOf" srcId="{750A5A66-A71B-400A-94D8-D58646C05CCB}" destId="{7D19EF77-DF1B-4479-9E9C-CF849BAED8D8}" srcOrd="1" destOrd="0" presId="urn:microsoft.com/office/officeart/2008/layout/VerticalCurvedList"/>
    <dgm:cxn modelId="{2591624C-29C3-43E3-A9FE-7CB5C0628655}" type="presParOf" srcId="{750A5A66-A71B-400A-94D8-D58646C05CCB}" destId="{232EC88E-2B2A-4564-BC86-3C65E2032110}" srcOrd="2" destOrd="0" presId="urn:microsoft.com/office/officeart/2008/layout/VerticalCurvedList"/>
    <dgm:cxn modelId="{DE8EEE37-4744-4E33-B057-5818876F37DC}" type="presParOf" srcId="{232EC88E-2B2A-4564-BC86-3C65E2032110}" destId="{D2CE776C-8042-4FE5-AC5E-D2EF9C6A51BB}" srcOrd="0" destOrd="0" presId="urn:microsoft.com/office/officeart/2008/layout/VerticalCurvedList"/>
    <dgm:cxn modelId="{6402BA07-841A-4C7A-8814-A3213D15061D}" type="presParOf" srcId="{750A5A66-A71B-400A-94D8-D58646C05CCB}" destId="{30AC8115-D5AB-4DAD-A073-F4DE7BA1313F}" srcOrd="3" destOrd="0" presId="urn:microsoft.com/office/officeart/2008/layout/VerticalCurvedList"/>
    <dgm:cxn modelId="{E651C8F3-7043-410B-B302-B58F14EBAD20}" type="presParOf" srcId="{750A5A66-A71B-400A-94D8-D58646C05CCB}" destId="{E7D57FDA-1DA1-484F-8015-35859FEBB27C}" srcOrd="4" destOrd="0" presId="urn:microsoft.com/office/officeart/2008/layout/VerticalCurvedList"/>
    <dgm:cxn modelId="{2E531DA5-E122-4F3A-B3C5-65C395086964}" type="presParOf" srcId="{E7D57FDA-1DA1-484F-8015-35859FEBB27C}" destId="{5CB7DFB3-F89C-4DE3-AE37-4D10598DE51F}" srcOrd="0" destOrd="0" presId="urn:microsoft.com/office/officeart/2008/layout/VerticalCurvedList"/>
    <dgm:cxn modelId="{630CE3EB-7995-471D-8D1D-467D9FA828F2}" type="presParOf" srcId="{750A5A66-A71B-400A-94D8-D58646C05CCB}" destId="{A41EF899-0CF8-4CF6-9247-B6A3121938E9}" srcOrd="5" destOrd="0" presId="urn:microsoft.com/office/officeart/2008/layout/VerticalCurvedList"/>
    <dgm:cxn modelId="{35D70C9D-7B90-4777-989B-113456945A56}" type="presParOf" srcId="{750A5A66-A71B-400A-94D8-D58646C05CCB}" destId="{A2A84769-2604-4AD5-AD8A-8B5BCE81770F}" srcOrd="6" destOrd="0" presId="urn:microsoft.com/office/officeart/2008/layout/VerticalCurvedList"/>
    <dgm:cxn modelId="{DD77872B-D304-4320-9D36-23B1FBD35C54}" type="presParOf" srcId="{A2A84769-2604-4AD5-AD8A-8B5BCE81770F}" destId="{E3AB22C2-9A98-4C53-ACF4-AD3FC00EB6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0DEA2-FAFC-47E1-88C1-0231F207773F}">
      <dsp:nvSpPr>
        <dsp:cNvPr id="0" name=""/>
        <dsp:cNvSpPr/>
      </dsp:nvSpPr>
      <dsp:spPr>
        <a:xfrm>
          <a:off x="-5072089" y="-777039"/>
          <a:ext cx="6040353" cy="6040353"/>
        </a:xfrm>
        <a:prstGeom prst="blockArc">
          <a:avLst>
            <a:gd name="adj1" fmla="val 18900000"/>
            <a:gd name="adj2" fmla="val 2700000"/>
            <a:gd name="adj3" fmla="val 35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71147-CF73-45CC-A09D-1E615971844F}">
      <dsp:nvSpPr>
        <dsp:cNvPr id="0" name=""/>
        <dsp:cNvSpPr/>
      </dsp:nvSpPr>
      <dsp:spPr>
        <a:xfrm>
          <a:off x="622749" y="448627"/>
          <a:ext cx="6843272" cy="89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19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Akar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Kesadaran</a:t>
          </a:r>
          <a:endParaRPr lang="en-US" sz="3200" kern="1200" dirty="0"/>
        </a:p>
      </dsp:txBody>
      <dsp:txXfrm>
        <a:off x="622749" y="448627"/>
        <a:ext cx="6843272" cy="897255"/>
      </dsp:txXfrm>
    </dsp:sp>
    <dsp:sp modelId="{BB87E095-A0FD-49CC-BE6B-19A32E286910}">
      <dsp:nvSpPr>
        <dsp:cNvPr id="0" name=""/>
        <dsp:cNvSpPr/>
      </dsp:nvSpPr>
      <dsp:spPr>
        <a:xfrm>
          <a:off x="61965" y="336470"/>
          <a:ext cx="1121568" cy="1121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FED86B-BA17-4B70-8C45-82E03773D268}">
      <dsp:nvSpPr>
        <dsp:cNvPr id="0" name=""/>
        <dsp:cNvSpPr/>
      </dsp:nvSpPr>
      <dsp:spPr>
        <a:xfrm>
          <a:off x="948901" y="1794510"/>
          <a:ext cx="6517120" cy="89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19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1" kern="1200" dirty="0" smtClean="0"/>
            <a:t>Self</a:t>
          </a:r>
          <a:endParaRPr lang="en-US" sz="3200" i="1" kern="1200" dirty="0"/>
        </a:p>
      </dsp:txBody>
      <dsp:txXfrm>
        <a:off x="948901" y="1794510"/>
        <a:ext cx="6517120" cy="897255"/>
      </dsp:txXfrm>
    </dsp:sp>
    <dsp:sp modelId="{29A0E72A-E4C1-4D85-BAAE-E77E2067F84E}">
      <dsp:nvSpPr>
        <dsp:cNvPr id="0" name=""/>
        <dsp:cNvSpPr/>
      </dsp:nvSpPr>
      <dsp:spPr>
        <a:xfrm>
          <a:off x="388117" y="1682353"/>
          <a:ext cx="1121568" cy="1121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9F76A-864D-4D0A-84CB-38EF6E871432}">
      <dsp:nvSpPr>
        <dsp:cNvPr id="0" name=""/>
        <dsp:cNvSpPr/>
      </dsp:nvSpPr>
      <dsp:spPr>
        <a:xfrm>
          <a:off x="622749" y="3140392"/>
          <a:ext cx="6843272" cy="8972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2196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Emosi</a:t>
          </a:r>
          <a:endParaRPr lang="en-US" sz="3200" kern="1200" dirty="0"/>
        </a:p>
      </dsp:txBody>
      <dsp:txXfrm>
        <a:off x="622749" y="3140392"/>
        <a:ext cx="6843272" cy="897255"/>
      </dsp:txXfrm>
    </dsp:sp>
    <dsp:sp modelId="{B9BAA699-E67B-458B-8A1C-A2BDD1A25632}">
      <dsp:nvSpPr>
        <dsp:cNvPr id="0" name=""/>
        <dsp:cNvSpPr/>
      </dsp:nvSpPr>
      <dsp:spPr>
        <a:xfrm>
          <a:off x="61965" y="3028235"/>
          <a:ext cx="1121568" cy="11215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EC0F6-5E15-4821-806F-065B1EDD082F}">
      <dsp:nvSpPr>
        <dsp:cNvPr id="0" name=""/>
        <dsp:cNvSpPr/>
      </dsp:nvSpPr>
      <dsp:spPr>
        <a:xfrm>
          <a:off x="2403301" y="2157736"/>
          <a:ext cx="2637233" cy="2637233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Spiritual Self</a:t>
          </a:r>
          <a:endParaRPr lang="en-US" sz="2400" b="1" i="1" kern="1200" dirty="0"/>
        </a:p>
      </dsp:txBody>
      <dsp:txXfrm>
        <a:off x="2933502" y="2775495"/>
        <a:ext cx="1576831" cy="1355592"/>
      </dsp:txXfrm>
    </dsp:sp>
    <dsp:sp modelId="{71F0DC5C-AAA7-45E2-AC77-CD4021F9E0C4}">
      <dsp:nvSpPr>
        <dsp:cNvPr id="0" name=""/>
        <dsp:cNvSpPr/>
      </dsp:nvSpPr>
      <dsp:spPr>
        <a:xfrm>
          <a:off x="955412" y="1534390"/>
          <a:ext cx="1917988" cy="1917988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smtClean="0"/>
            <a:t>Social Self</a:t>
          </a:r>
          <a:endParaRPr lang="en-US" sz="2100" b="1" i="1" kern="1200" dirty="0"/>
        </a:p>
      </dsp:txBody>
      <dsp:txXfrm>
        <a:off x="1438271" y="2020168"/>
        <a:ext cx="952270" cy="946432"/>
      </dsp:txXfrm>
    </dsp:sp>
    <dsp:sp modelId="{B1AEB048-3993-458D-9BCB-B6B5D0003105}">
      <dsp:nvSpPr>
        <dsp:cNvPr id="0" name=""/>
        <dsp:cNvSpPr/>
      </dsp:nvSpPr>
      <dsp:spPr>
        <a:xfrm rot="20700000">
          <a:off x="2029681" y="211174"/>
          <a:ext cx="1879236" cy="1879236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smtClean="0"/>
            <a:t>Material Self</a:t>
          </a:r>
          <a:endParaRPr lang="en-US" sz="2100" b="1" i="1" kern="1200" dirty="0"/>
        </a:p>
      </dsp:txBody>
      <dsp:txXfrm rot="-20700000">
        <a:off x="2441853" y="623346"/>
        <a:ext cx="1054893" cy="1054893"/>
      </dsp:txXfrm>
    </dsp:sp>
    <dsp:sp modelId="{2B1354EB-A722-4F68-AE67-C1EC37ECD260}">
      <dsp:nvSpPr>
        <dsp:cNvPr id="0" name=""/>
        <dsp:cNvSpPr/>
      </dsp:nvSpPr>
      <dsp:spPr>
        <a:xfrm>
          <a:off x="2117489" y="1755991"/>
          <a:ext cx="3375658" cy="3375658"/>
        </a:xfrm>
        <a:prstGeom prst="circularArrow">
          <a:avLst>
            <a:gd name="adj1" fmla="val 4688"/>
            <a:gd name="adj2" fmla="val 299029"/>
            <a:gd name="adj3" fmla="val 2528856"/>
            <a:gd name="adj4" fmla="val 15834205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862BF-B36E-411E-936D-E20037F62AD4}">
      <dsp:nvSpPr>
        <dsp:cNvPr id="0" name=""/>
        <dsp:cNvSpPr/>
      </dsp:nvSpPr>
      <dsp:spPr>
        <a:xfrm>
          <a:off x="615740" y="1107434"/>
          <a:ext cx="2452627" cy="24526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5EBF02-FA05-4837-90B5-B3B968715C4F}">
      <dsp:nvSpPr>
        <dsp:cNvPr id="0" name=""/>
        <dsp:cNvSpPr/>
      </dsp:nvSpPr>
      <dsp:spPr>
        <a:xfrm>
          <a:off x="1594994" y="-203026"/>
          <a:ext cx="2644425" cy="26444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EC0F6-5E15-4821-806F-065B1EDD082F}">
      <dsp:nvSpPr>
        <dsp:cNvPr id="0" name=""/>
        <dsp:cNvSpPr/>
      </dsp:nvSpPr>
      <dsp:spPr>
        <a:xfrm>
          <a:off x="2403301" y="2157736"/>
          <a:ext cx="2637233" cy="2637233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1" kern="1200" dirty="0" smtClean="0"/>
            <a:t>Spiritual Self</a:t>
          </a:r>
          <a:endParaRPr lang="en-US" sz="2400" b="1" i="1" kern="1200" dirty="0"/>
        </a:p>
      </dsp:txBody>
      <dsp:txXfrm>
        <a:off x="2933502" y="2775495"/>
        <a:ext cx="1576831" cy="1355592"/>
      </dsp:txXfrm>
    </dsp:sp>
    <dsp:sp modelId="{71F0DC5C-AAA7-45E2-AC77-CD4021F9E0C4}">
      <dsp:nvSpPr>
        <dsp:cNvPr id="0" name=""/>
        <dsp:cNvSpPr/>
      </dsp:nvSpPr>
      <dsp:spPr>
        <a:xfrm>
          <a:off x="955412" y="1534390"/>
          <a:ext cx="1917988" cy="1917988"/>
        </a:xfrm>
        <a:prstGeom prst="gear6">
          <a:avLst/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smtClean="0"/>
            <a:t>Social Self</a:t>
          </a:r>
          <a:endParaRPr lang="en-US" sz="2100" b="1" i="1" kern="1200" dirty="0"/>
        </a:p>
      </dsp:txBody>
      <dsp:txXfrm>
        <a:off x="1438271" y="2020168"/>
        <a:ext cx="952270" cy="946432"/>
      </dsp:txXfrm>
    </dsp:sp>
    <dsp:sp modelId="{B1AEB048-3993-458D-9BCB-B6B5D0003105}">
      <dsp:nvSpPr>
        <dsp:cNvPr id="0" name=""/>
        <dsp:cNvSpPr/>
      </dsp:nvSpPr>
      <dsp:spPr>
        <a:xfrm rot="20700000">
          <a:off x="2029681" y="211174"/>
          <a:ext cx="1879236" cy="1879236"/>
        </a:xfrm>
        <a:prstGeom prst="gear6">
          <a:avLst/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1" kern="1200" dirty="0" smtClean="0"/>
            <a:t>Material Self</a:t>
          </a:r>
          <a:endParaRPr lang="en-US" sz="2100" b="1" i="1" kern="1200" dirty="0"/>
        </a:p>
      </dsp:txBody>
      <dsp:txXfrm rot="-20700000">
        <a:off x="2441853" y="623346"/>
        <a:ext cx="1054893" cy="1054893"/>
      </dsp:txXfrm>
    </dsp:sp>
    <dsp:sp modelId="{2B1354EB-A722-4F68-AE67-C1EC37ECD260}">
      <dsp:nvSpPr>
        <dsp:cNvPr id="0" name=""/>
        <dsp:cNvSpPr/>
      </dsp:nvSpPr>
      <dsp:spPr>
        <a:xfrm>
          <a:off x="2117489" y="1755991"/>
          <a:ext cx="3375658" cy="3375658"/>
        </a:xfrm>
        <a:prstGeom prst="circularArrow">
          <a:avLst>
            <a:gd name="adj1" fmla="val 4688"/>
            <a:gd name="adj2" fmla="val 299029"/>
            <a:gd name="adj3" fmla="val 2528856"/>
            <a:gd name="adj4" fmla="val 15834205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FF862BF-B36E-411E-936D-E20037F62AD4}">
      <dsp:nvSpPr>
        <dsp:cNvPr id="0" name=""/>
        <dsp:cNvSpPr/>
      </dsp:nvSpPr>
      <dsp:spPr>
        <a:xfrm>
          <a:off x="615740" y="1107434"/>
          <a:ext cx="2452627" cy="24526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E5EBF02-FA05-4837-90B5-B3B968715C4F}">
      <dsp:nvSpPr>
        <dsp:cNvPr id="0" name=""/>
        <dsp:cNvSpPr/>
      </dsp:nvSpPr>
      <dsp:spPr>
        <a:xfrm>
          <a:off x="1594994" y="-203026"/>
          <a:ext cx="2644425" cy="26444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4A133-74E9-4B0F-ABBC-BD2065D43A92}">
      <dsp:nvSpPr>
        <dsp:cNvPr id="0" name=""/>
        <dsp:cNvSpPr/>
      </dsp:nvSpPr>
      <dsp:spPr>
        <a:xfrm>
          <a:off x="-5344137" y="-876114"/>
          <a:ext cx="6363526" cy="6363526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9EF77-DF1B-4479-9E9C-CF849BAED8D8}">
      <dsp:nvSpPr>
        <dsp:cNvPr id="0" name=""/>
        <dsp:cNvSpPr/>
      </dsp:nvSpPr>
      <dsp:spPr>
        <a:xfrm>
          <a:off x="655645" y="472673"/>
          <a:ext cx="8617762" cy="9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36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Klinis</a:t>
          </a:r>
          <a:r>
            <a:rPr lang="en-US" sz="2200" b="1" kern="1200" dirty="0" smtClean="0">
              <a:solidFill>
                <a:schemeClr val="tx1"/>
              </a:solidFill>
            </a:rPr>
            <a:t> &amp; </a:t>
          </a:r>
          <a:r>
            <a:rPr lang="en-US" sz="2200" b="1" kern="1200" dirty="0" err="1" smtClean="0">
              <a:solidFill>
                <a:schemeClr val="tx1"/>
              </a:solidFill>
            </a:rPr>
            <a:t>Psikoterapi</a:t>
          </a:r>
          <a:r>
            <a:rPr lang="en-US" sz="2200" b="1" kern="1200" dirty="0" smtClean="0">
              <a:solidFill>
                <a:schemeClr val="tx1"/>
              </a:solidFill>
            </a:rPr>
            <a:t> </a:t>
          </a:r>
          <a:r>
            <a:rPr lang="en-US" sz="2200" kern="1200" dirty="0" smtClean="0">
              <a:solidFill>
                <a:schemeClr val="tx1"/>
              </a:solidFill>
            </a:rPr>
            <a:t>(</a:t>
          </a:r>
          <a:r>
            <a:rPr lang="en-US" sz="2200" kern="1200" dirty="0" err="1" smtClean="0">
              <a:solidFill>
                <a:schemeClr val="tx1"/>
              </a:solidFill>
            </a:rPr>
            <a:t>masalah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kejiwaan</a:t>
          </a:r>
          <a:r>
            <a:rPr lang="en-US" sz="2200" kern="1200" dirty="0" smtClean="0">
              <a:solidFill>
                <a:schemeClr val="tx1"/>
              </a:solidFill>
            </a:rPr>
            <a:t>, </a:t>
          </a:r>
          <a:r>
            <a:rPr lang="en-US" sz="2200" kern="1200" dirty="0" err="1" smtClean="0">
              <a:solidFill>
                <a:schemeClr val="tx1"/>
              </a:solidFill>
            </a:rPr>
            <a:t>disfungsi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seksual</a:t>
          </a:r>
          <a:r>
            <a:rPr lang="en-US" sz="2200" kern="1200" dirty="0" smtClean="0">
              <a:solidFill>
                <a:schemeClr val="tx1"/>
              </a:solidFill>
            </a:rPr>
            <a:t>, </a:t>
          </a:r>
          <a:r>
            <a:rPr lang="en-US" sz="2200" kern="1200" dirty="0" err="1" smtClean="0">
              <a:solidFill>
                <a:schemeClr val="tx1"/>
              </a:solidFill>
            </a:rPr>
            <a:t>fobia</a:t>
          </a:r>
          <a:r>
            <a:rPr lang="en-US" sz="2200" kern="1200" dirty="0" smtClean="0">
              <a:solidFill>
                <a:schemeClr val="tx1"/>
              </a:solidFill>
            </a:rPr>
            <a:t>, </a:t>
          </a:r>
          <a:r>
            <a:rPr lang="en-US" sz="2200" kern="1200" dirty="0" err="1" smtClean="0">
              <a:solidFill>
                <a:schemeClr val="tx1"/>
              </a:solidFill>
            </a:rPr>
            <a:t>kecanduan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obat</a:t>
          </a:r>
          <a:r>
            <a:rPr lang="en-US" sz="2200" kern="1200" dirty="0" smtClean="0">
              <a:solidFill>
                <a:schemeClr val="tx1"/>
              </a:solidFill>
            </a:rPr>
            <a:t> &amp; alcohol)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655645" y="472673"/>
        <a:ext cx="8617762" cy="945346"/>
      </dsp:txXfrm>
    </dsp:sp>
    <dsp:sp modelId="{D2CE776C-8042-4FE5-AC5E-D2EF9C6A51BB}">
      <dsp:nvSpPr>
        <dsp:cNvPr id="0" name=""/>
        <dsp:cNvSpPr/>
      </dsp:nvSpPr>
      <dsp:spPr>
        <a:xfrm flipV="1">
          <a:off x="632785" y="523591"/>
          <a:ext cx="45719" cy="843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C8115-D5AB-4DAD-A073-F4DE7BA1313F}">
      <dsp:nvSpPr>
        <dsp:cNvPr id="0" name=""/>
        <dsp:cNvSpPr/>
      </dsp:nvSpPr>
      <dsp:spPr>
        <a:xfrm>
          <a:off x="999278" y="1890692"/>
          <a:ext cx="8274129" cy="9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36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Forensik</a:t>
          </a:r>
          <a:r>
            <a:rPr lang="en-US" sz="2200" b="1" kern="1200" dirty="0" smtClean="0">
              <a:solidFill>
                <a:schemeClr val="tx1"/>
              </a:solidFill>
            </a:rPr>
            <a:t>. </a:t>
          </a:r>
          <a:r>
            <a:rPr lang="en-US" sz="2200" kern="1200" dirty="0" err="1" smtClean="0">
              <a:solidFill>
                <a:schemeClr val="tx1"/>
              </a:solidFill>
            </a:rPr>
            <a:t>Penelitian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mengenai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saksi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yg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dipengaruhi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krn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kesan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inderawi</a:t>
          </a:r>
          <a:r>
            <a:rPr lang="en-US" sz="2200" kern="1200" dirty="0" smtClean="0">
              <a:solidFill>
                <a:schemeClr val="tx1"/>
              </a:solidFill>
            </a:rPr>
            <a:t>, </a:t>
          </a:r>
          <a:r>
            <a:rPr lang="en-US" sz="2200" kern="1200" dirty="0" err="1" smtClean="0">
              <a:solidFill>
                <a:schemeClr val="tx1"/>
              </a:solidFill>
            </a:rPr>
            <a:t>sugesti</a:t>
          </a:r>
          <a:r>
            <a:rPr lang="en-US" sz="2200" kern="1200" dirty="0" smtClean="0">
              <a:solidFill>
                <a:schemeClr val="tx1"/>
              </a:solidFill>
            </a:rPr>
            <a:t>, stress, </a:t>
          </a:r>
          <a:r>
            <a:rPr lang="en-US" sz="2200" kern="1200" dirty="0" err="1" smtClean="0">
              <a:solidFill>
                <a:schemeClr val="tx1"/>
              </a:solidFill>
            </a:rPr>
            <a:t>dan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faktor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lainnya</a:t>
          </a:r>
          <a:r>
            <a:rPr lang="en-US" sz="2200" kern="1200" dirty="0" smtClean="0">
              <a:solidFill>
                <a:schemeClr val="tx1"/>
              </a:solidFill>
            </a:rPr>
            <a:t>. </a:t>
          </a:r>
          <a:r>
            <a:rPr lang="en-US" sz="2200" kern="1200" dirty="0" err="1" smtClean="0">
              <a:solidFill>
                <a:schemeClr val="tx1"/>
              </a:solidFill>
            </a:rPr>
            <a:t>Menulis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buku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i="1" kern="1200" dirty="0" smtClean="0">
              <a:solidFill>
                <a:schemeClr val="tx1"/>
              </a:solidFill>
            </a:rPr>
            <a:t>On the Witness Stand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999278" y="1890692"/>
        <a:ext cx="8274129" cy="945346"/>
      </dsp:txXfrm>
    </dsp:sp>
    <dsp:sp modelId="{5CB7DFB3-F89C-4DE3-AE37-4D10598DE51F}">
      <dsp:nvSpPr>
        <dsp:cNvPr id="0" name=""/>
        <dsp:cNvSpPr/>
      </dsp:nvSpPr>
      <dsp:spPr>
        <a:xfrm>
          <a:off x="976419" y="1891643"/>
          <a:ext cx="45719" cy="9434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EF899-0CF8-4CF6-9247-B6A3121938E9}">
      <dsp:nvSpPr>
        <dsp:cNvPr id="0" name=""/>
        <dsp:cNvSpPr/>
      </dsp:nvSpPr>
      <dsp:spPr>
        <a:xfrm>
          <a:off x="655645" y="3308711"/>
          <a:ext cx="8617762" cy="9453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0369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>
              <a:solidFill>
                <a:schemeClr val="tx1"/>
              </a:solidFill>
            </a:rPr>
            <a:t>Industri</a:t>
          </a:r>
          <a:r>
            <a:rPr lang="en-US" sz="2200" b="1" kern="1200" dirty="0" smtClean="0">
              <a:solidFill>
                <a:schemeClr val="tx1"/>
              </a:solidFill>
            </a:rPr>
            <a:t>, </a:t>
          </a:r>
          <a:r>
            <a:rPr lang="en-US" sz="2200" kern="1200" dirty="0" err="1" smtClean="0">
              <a:solidFill>
                <a:schemeClr val="tx1"/>
              </a:solidFill>
            </a:rPr>
            <a:t>menulis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buku</a:t>
          </a:r>
          <a:r>
            <a:rPr lang="en-US" sz="2200" kern="1200" dirty="0" smtClean="0">
              <a:solidFill>
                <a:schemeClr val="tx1"/>
              </a:solidFill>
            </a:rPr>
            <a:t> psi industry </a:t>
          </a:r>
          <a:r>
            <a:rPr lang="en-US" sz="2200" kern="1200" dirty="0" err="1" smtClean="0">
              <a:solidFill>
                <a:schemeClr val="tx1"/>
              </a:solidFill>
            </a:rPr>
            <a:t>yg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pertama</a:t>
          </a:r>
          <a:r>
            <a:rPr lang="en-US" sz="2200" kern="1200" dirty="0" smtClean="0">
              <a:solidFill>
                <a:schemeClr val="tx1"/>
              </a:solidFill>
            </a:rPr>
            <a:t> kali “Psychology and Industrial Efficiency” </a:t>
          </a:r>
          <a:r>
            <a:rPr lang="en-US" sz="2200" kern="1200" dirty="0" err="1" smtClean="0">
              <a:solidFill>
                <a:schemeClr val="tx1"/>
              </a:solidFill>
            </a:rPr>
            <a:t>pd</a:t>
          </a:r>
          <a:r>
            <a:rPr lang="en-US" sz="2200" kern="1200" dirty="0" smtClean="0">
              <a:solidFill>
                <a:schemeClr val="tx1"/>
              </a:solidFill>
            </a:rPr>
            <a:t> </a:t>
          </a:r>
          <a:r>
            <a:rPr lang="en-US" sz="2200" kern="1200" dirty="0" err="1" smtClean="0">
              <a:solidFill>
                <a:schemeClr val="tx1"/>
              </a:solidFill>
            </a:rPr>
            <a:t>thn</a:t>
          </a:r>
          <a:r>
            <a:rPr lang="en-US" sz="2200" kern="1200" dirty="0" smtClean="0">
              <a:solidFill>
                <a:schemeClr val="tx1"/>
              </a:solidFill>
            </a:rPr>
            <a:t> 1913.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655645" y="3308711"/>
        <a:ext cx="8617762" cy="945346"/>
      </dsp:txXfrm>
    </dsp:sp>
    <dsp:sp modelId="{E3AB22C2-9A98-4C53-ACF4-AD3FC00EB6AF}">
      <dsp:nvSpPr>
        <dsp:cNvPr id="0" name=""/>
        <dsp:cNvSpPr/>
      </dsp:nvSpPr>
      <dsp:spPr>
        <a:xfrm flipH="1">
          <a:off x="632785" y="3244138"/>
          <a:ext cx="45719" cy="107449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12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6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8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77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51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61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55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7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98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8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828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26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559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8869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21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76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485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57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0921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34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410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24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70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33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20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0902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828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077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7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9490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52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1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75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99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805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4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069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873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87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93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901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3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86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73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10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663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17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01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987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56500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85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77080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69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255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770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8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4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262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778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4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5EDD4-4800-47DF-9B19-34738D01F7D2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957F1E-A830-40B3-8D2C-B0248A635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7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0" y="0"/>
            <a:ext cx="7718612" cy="6858000"/>
          </a:xfrm>
          <a:prstGeom prst="homePlate">
            <a:avLst>
              <a:gd name="adj" fmla="val 29412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Connector 4"/>
          <p:cNvSpPr/>
          <p:nvPr/>
        </p:nvSpPr>
        <p:spPr>
          <a:xfrm>
            <a:off x="2716463" y="1931844"/>
            <a:ext cx="1559858" cy="1532964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377435" y="1896036"/>
            <a:ext cx="1559858" cy="1532964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/>
          <p:cNvSpPr/>
          <p:nvPr/>
        </p:nvSpPr>
        <p:spPr>
          <a:xfrm>
            <a:off x="1479855" y="3464808"/>
            <a:ext cx="1559858" cy="1532964"/>
          </a:xfrm>
          <a:prstGeom prst="flowChartConnector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/>
          <p:cNvSpPr/>
          <p:nvPr/>
        </p:nvSpPr>
        <p:spPr>
          <a:xfrm>
            <a:off x="3980929" y="3464808"/>
            <a:ext cx="1559858" cy="1532964"/>
          </a:xfrm>
          <a:prstGeom prst="flowChartConnector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055491" y="1896036"/>
            <a:ext cx="1559858" cy="1532964"/>
          </a:xfrm>
          <a:prstGeom prst="flowChartConnector">
            <a:avLst/>
          </a:pr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718612" y="1893572"/>
            <a:ext cx="43268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Bahnschrift" panose="020B0502040204020203" pitchFamily="34" charset="0"/>
              </a:rPr>
              <a:t>Psikologi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Sebagai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Sains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Moderen</a:t>
            </a:r>
            <a:r>
              <a:rPr lang="en-US" sz="2800" b="1" dirty="0">
                <a:latin typeface="Bahnschrift" panose="020B0502040204020203" pitchFamily="34" charset="0"/>
              </a:rPr>
              <a:t>:</a:t>
            </a:r>
            <a:r>
              <a:rPr lang="en-US" sz="2800" b="1" dirty="0" smtClean="0">
                <a:latin typeface="Bahnschrift" panose="020B0502040204020203" pitchFamily="34" charset="0"/>
              </a:rPr>
              <a:t> </a:t>
            </a:r>
            <a:r>
              <a:rPr lang="en-US" sz="2800" b="1" dirty="0" err="1" smtClean="0">
                <a:latin typeface="Bahnschrift" panose="020B0502040204020203" pitchFamily="34" charset="0"/>
              </a:rPr>
              <a:t>Strukturalisme</a:t>
            </a:r>
            <a:r>
              <a:rPr lang="en-US" sz="2800" b="1" dirty="0" smtClean="0">
                <a:latin typeface="Bahnschrift" panose="020B0502040204020203" pitchFamily="34" charset="0"/>
              </a:rPr>
              <a:t> &amp; </a:t>
            </a:r>
            <a:r>
              <a:rPr lang="en-US" sz="2800" b="1" dirty="0" err="1" smtClean="0">
                <a:latin typeface="Bahnschrift" panose="020B0502040204020203" pitchFamily="34" charset="0"/>
              </a:rPr>
              <a:t>Fungsionalisme</a:t>
            </a:r>
            <a:endParaRPr lang="en-US" sz="2800" b="1" dirty="0">
              <a:latin typeface="Bahnschrift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65679" y="3524961"/>
            <a:ext cx="3821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Sejarah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Aliran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Psikologi_Pertemuan</a:t>
            </a:r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Bahnschrift" panose="020B0502040204020203" pitchFamily="34" charset="0"/>
              </a:rPr>
              <a:t> 6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11101847" y="6078574"/>
            <a:ext cx="263164" cy="248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10177305" y="6078574"/>
            <a:ext cx="263164" cy="248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9121181" y="6078574"/>
            <a:ext cx="263164" cy="248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8065057" y="6078574"/>
            <a:ext cx="263164" cy="248168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8194400" y="3424469"/>
            <a:ext cx="2984310" cy="4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entagon 18"/>
          <p:cNvSpPr/>
          <p:nvPr/>
        </p:nvSpPr>
        <p:spPr>
          <a:xfrm rot="5400000">
            <a:off x="10027708" y="64840"/>
            <a:ext cx="1132762" cy="100308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99" y="181974"/>
            <a:ext cx="625579" cy="6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34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7027"/>
            <a:ext cx="8428630" cy="93924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sz="3600" b="1" dirty="0" err="1" smtClean="0"/>
              <a:t>Lanjutan</a:t>
            </a:r>
            <a:r>
              <a:rPr lang="en-US" sz="3600" b="1" dirty="0" smtClean="0"/>
              <a:t>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Karakteristik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Fungsionalisme</a:t>
            </a:r>
            <a:r>
              <a:rPr lang="en-US" sz="2800" b="1" dirty="0" smtClean="0"/>
              <a:t>)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515" y="1972379"/>
            <a:ext cx="6769144" cy="43075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Salah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perhatian</a:t>
            </a:r>
            <a:r>
              <a:rPr lang="en-US" sz="2400" dirty="0" smtClean="0"/>
              <a:t> F.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motivasi</a:t>
            </a:r>
            <a:r>
              <a:rPr lang="en-US" sz="2400" dirty="0" smtClean="0"/>
              <a:t>,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pd</a:t>
            </a:r>
            <a:r>
              <a:rPr lang="en-US" sz="2400" dirty="0" smtClean="0"/>
              <a:t> proses mental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F. </a:t>
            </a:r>
            <a:r>
              <a:rPr lang="en-US" sz="2400" dirty="0" err="1" smtClean="0"/>
              <a:t>mengakui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proses mental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i="1" dirty="0" smtClean="0"/>
              <a:t>subject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i="1" dirty="0" smtClean="0"/>
              <a:t>legitimate,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menjadikan</a:t>
            </a:r>
            <a:r>
              <a:rPr lang="en-US" sz="2400" dirty="0" smtClean="0"/>
              <a:t> </a:t>
            </a:r>
            <a:r>
              <a:rPr lang="en-US" sz="2400" dirty="0" err="1" smtClean="0"/>
              <a:t>introspeksi</a:t>
            </a:r>
            <a:r>
              <a:rPr lang="en-US" sz="2400" dirty="0" smtClean="0"/>
              <a:t> </a:t>
            </a:r>
            <a:r>
              <a:rPr lang="en-US" sz="2400" dirty="0" err="1" smtClean="0"/>
              <a:t>sbg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/>
              <a:t> proses mental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perilaku</a:t>
            </a:r>
            <a:r>
              <a:rPr lang="en-US" sz="2400" dirty="0"/>
              <a:t> </a:t>
            </a:r>
            <a:endParaRPr lang="en-US" sz="2400" dirty="0" smtClean="0"/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smtClean="0"/>
              <a:t>F.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tertarik</a:t>
            </a:r>
            <a:r>
              <a:rPr lang="en-US" sz="2400" dirty="0" smtClean="0"/>
              <a:t> </a:t>
            </a:r>
            <a:r>
              <a:rPr lang="en-US" sz="2400" dirty="0" err="1" smtClean="0"/>
              <a:t>pd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drpda</a:t>
            </a:r>
            <a:r>
              <a:rPr lang="en-US" sz="2400" dirty="0" smtClean="0"/>
              <a:t> </a:t>
            </a:r>
            <a:r>
              <a:rPr lang="en-US" sz="2400" dirty="0" err="1" smtClean="0"/>
              <a:t>persamaan</a:t>
            </a:r>
            <a:r>
              <a:rPr lang="en-US" sz="2400" dirty="0" smtClean="0"/>
              <a:t>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sz="2400" dirty="0" err="1" smtClean="0"/>
              <a:t>Semua</a:t>
            </a:r>
            <a:r>
              <a:rPr lang="en-US" sz="2400" dirty="0" smtClean="0"/>
              <a:t> </a:t>
            </a:r>
            <a:r>
              <a:rPr lang="en-US" sz="2400" dirty="0" err="1" smtClean="0"/>
              <a:t>penganut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fungsionalisme</a:t>
            </a:r>
            <a:r>
              <a:rPr lang="en-US" sz="2400" dirty="0" smtClean="0"/>
              <a:t> </a:t>
            </a:r>
            <a:r>
              <a:rPr lang="en-US" sz="2400" dirty="0" err="1" smtClean="0"/>
              <a:t>dipengaruhi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W. James.</a:t>
            </a:r>
          </a:p>
        </p:txBody>
      </p:sp>
      <p:sp>
        <p:nvSpPr>
          <p:cNvPr id="6" name="Diagonal Stripe 5"/>
          <p:cNvSpPr/>
          <p:nvPr/>
        </p:nvSpPr>
        <p:spPr>
          <a:xfrm rot="543246">
            <a:off x="-91671" y="6504966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1352463">
            <a:off x="4446276" y="5958628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://solusisupersukses.com/wp-content/uploads/2016/01/Manfaat-Mengetahui-Kesadaran-Di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94" y="2345147"/>
            <a:ext cx="4108121" cy="32827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agon 9"/>
          <p:cNvSpPr/>
          <p:nvPr/>
        </p:nvSpPr>
        <p:spPr>
          <a:xfrm rot="5400000">
            <a:off x="10027708" y="64840"/>
            <a:ext cx="1132762" cy="100308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99" y="181974"/>
            <a:ext cx="625579" cy="6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3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91" y="661740"/>
            <a:ext cx="8824415" cy="85864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600" dirty="0" err="1" smtClean="0"/>
              <a:t>Sekilas</a:t>
            </a:r>
            <a:r>
              <a:rPr lang="en-US" sz="3600" dirty="0" smtClean="0"/>
              <a:t> </a:t>
            </a:r>
            <a:r>
              <a:rPr lang="en-US" sz="3600" dirty="0" err="1" smtClean="0"/>
              <a:t>tentang</a:t>
            </a:r>
            <a:r>
              <a:rPr lang="en-US" sz="3600" dirty="0" smtClean="0"/>
              <a:t> William </a:t>
            </a:r>
            <a:r>
              <a:rPr lang="en-US" sz="3600" dirty="0"/>
              <a:t>James (1842-1910)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381" y="1863374"/>
            <a:ext cx="8229600" cy="42083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 err="1" smtClean="0"/>
              <a:t>Lahir</a:t>
            </a:r>
            <a:r>
              <a:rPr lang="en-US" sz="2400" dirty="0" smtClean="0"/>
              <a:t> di New York, 11 </a:t>
            </a:r>
            <a:r>
              <a:rPr lang="en-US" sz="2400" dirty="0" err="1" smtClean="0"/>
              <a:t>Januari</a:t>
            </a:r>
            <a:r>
              <a:rPr lang="en-US" sz="2400" dirty="0" smtClean="0"/>
              <a:t> 1842. </a:t>
            </a:r>
            <a:r>
              <a:rPr lang="en-US" sz="2400" dirty="0" err="1" smtClean="0"/>
              <a:t>Berasal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keluarga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mampu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menyiapkan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baik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James.</a:t>
            </a:r>
            <a:r>
              <a:rPr lang="en-US" sz="2400" dirty="0"/>
              <a:t> </a:t>
            </a:r>
            <a:r>
              <a:rPr lang="en-US" sz="2400" dirty="0" err="1" smtClean="0"/>
              <a:t>Awalnya</a:t>
            </a:r>
            <a:r>
              <a:rPr lang="en-US" sz="2400" dirty="0" smtClean="0"/>
              <a:t> James </a:t>
            </a:r>
            <a:r>
              <a:rPr lang="en-US" sz="2400" dirty="0" err="1" smtClean="0"/>
              <a:t>awalnya</a:t>
            </a:r>
            <a:r>
              <a:rPr lang="en-US" sz="2400" dirty="0" smtClean="0"/>
              <a:t> </a:t>
            </a:r>
            <a:r>
              <a:rPr lang="en-US" sz="2400" dirty="0" err="1" smtClean="0"/>
              <a:t>ingin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seniman</a:t>
            </a:r>
            <a:r>
              <a:rPr lang="en-US" sz="2400" dirty="0" smtClean="0"/>
              <a:t>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ditentang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orang </a:t>
            </a:r>
            <a:r>
              <a:rPr lang="en-US" sz="2400" dirty="0" err="1" smtClean="0"/>
              <a:t>tuanya</a:t>
            </a:r>
            <a:r>
              <a:rPr lang="en-US" sz="2400" dirty="0" smtClean="0"/>
              <a:t>.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menyebabkan</a:t>
            </a:r>
            <a:r>
              <a:rPr lang="en-US" sz="2400" dirty="0" smtClean="0"/>
              <a:t> James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ketidkpastian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dirty="0" smtClean="0"/>
              <a:t>James </a:t>
            </a:r>
            <a:r>
              <a:rPr lang="en-US" sz="2400" dirty="0" err="1" smtClean="0"/>
              <a:t>sempat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kondisi</a:t>
            </a:r>
            <a:r>
              <a:rPr lang="en-US" sz="2400" dirty="0" smtClean="0"/>
              <a:t> </a:t>
            </a:r>
            <a:r>
              <a:rPr lang="en-US" sz="2400" dirty="0" err="1" smtClean="0"/>
              <a:t>buruk</a:t>
            </a:r>
            <a:r>
              <a:rPr lang="en-US" sz="2400" dirty="0" smtClean="0"/>
              <a:t> missal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kesehatannya</a:t>
            </a:r>
            <a:r>
              <a:rPr lang="en-US" sz="2400" dirty="0" smtClean="0"/>
              <a:t>,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bangkit</a:t>
            </a:r>
            <a:r>
              <a:rPr lang="en-US" sz="2400" dirty="0" smtClean="0"/>
              <a:t> </a:t>
            </a:r>
            <a:r>
              <a:rPr lang="en-US" sz="2400" dirty="0" err="1" smtClean="0"/>
              <a:t>kembali</a:t>
            </a:r>
            <a:r>
              <a:rPr lang="en-US" sz="2400" dirty="0" smtClean="0"/>
              <a:t>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membaca</a:t>
            </a:r>
            <a:r>
              <a:rPr lang="en-US" sz="2400" dirty="0" smtClean="0"/>
              <a:t> </a:t>
            </a:r>
            <a:r>
              <a:rPr lang="en-US" sz="2400" dirty="0" err="1" smtClean="0"/>
              <a:t>esai</a:t>
            </a:r>
            <a:r>
              <a:rPr lang="en-US" sz="2400" dirty="0" smtClean="0"/>
              <a:t> Charles </a:t>
            </a:r>
            <a:r>
              <a:rPr lang="en-US" sz="2400" dirty="0" err="1" smtClean="0"/>
              <a:t>Renouvier</a:t>
            </a:r>
            <a:r>
              <a:rPr lang="en-US" sz="2400" dirty="0" smtClean="0"/>
              <a:t> </a:t>
            </a:r>
            <a:r>
              <a:rPr lang="en-US" sz="2400" dirty="0" err="1" smtClean="0"/>
              <a:t>tntg</a:t>
            </a:r>
            <a:r>
              <a:rPr lang="en-US" sz="2400" dirty="0" smtClean="0"/>
              <a:t> </a:t>
            </a:r>
            <a:r>
              <a:rPr lang="en-US" sz="2400" dirty="0" err="1" smtClean="0"/>
              <a:t>kebebasan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berkehendak</a:t>
            </a:r>
            <a:r>
              <a:rPr lang="en-US" sz="2400" dirty="0" smtClean="0"/>
              <a:t>. </a:t>
            </a:r>
          </a:p>
          <a:p>
            <a:pPr marL="0" indent="0">
              <a:buNone/>
            </a:pPr>
            <a:r>
              <a:rPr lang="en-US" sz="2400" dirty="0" smtClean="0"/>
              <a:t>James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</a:t>
            </a:r>
            <a:r>
              <a:rPr lang="en-US" sz="2400" dirty="0" smtClean="0"/>
              <a:t>, </a:t>
            </a:r>
            <a:r>
              <a:rPr lang="en-US" sz="2400" dirty="0" err="1" smtClean="0"/>
              <a:t>filsafat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. James </a:t>
            </a:r>
            <a:r>
              <a:rPr lang="en-US" sz="2400" dirty="0" err="1" smtClean="0"/>
              <a:t>dianggap</a:t>
            </a:r>
            <a:r>
              <a:rPr lang="en-US" sz="2400" dirty="0" smtClean="0"/>
              <a:t> </a:t>
            </a:r>
            <a:r>
              <a:rPr lang="en-US" sz="2400" dirty="0" err="1" smtClean="0"/>
              <a:t>mempertimbangkan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evolusi</a:t>
            </a:r>
            <a:r>
              <a:rPr lang="en-US" sz="2400" dirty="0" smtClean="0"/>
              <a:t> Darwin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James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bergam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. James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berfokus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topik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i="1" dirty="0" smtClean="0"/>
              <a:t>self, </a:t>
            </a:r>
            <a:r>
              <a:rPr lang="en-US" sz="2400" dirty="0" err="1" smtClean="0"/>
              <a:t>insting</a:t>
            </a:r>
            <a:r>
              <a:rPr lang="en-US" sz="2400" dirty="0" smtClean="0"/>
              <a:t>, </a:t>
            </a:r>
            <a:r>
              <a:rPr lang="en-US" sz="2400" dirty="0" err="1" smtClean="0"/>
              <a:t>emosi</a:t>
            </a:r>
            <a:r>
              <a:rPr lang="en-US" sz="2400" dirty="0" smtClean="0"/>
              <a:t>, </a:t>
            </a:r>
            <a:r>
              <a:rPr lang="en-US" sz="2400" dirty="0" err="1" smtClean="0"/>
              <a:t>perilaku</a:t>
            </a:r>
            <a:r>
              <a:rPr lang="en-US" sz="2400" dirty="0" smtClean="0"/>
              <a:t>,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keberagaman</a:t>
            </a:r>
            <a:r>
              <a:rPr lang="en-US" sz="2400" dirty="0" smtClean="0"/>
              <a:t>, </a:t>
            </a:r>
            <a:r>
              <a:rPr lang="en-US" sz="2400" dirty="0" err="1" smtClean="0"/>
              <a:t>dll</a:t>
            </a:r>
            <a:r>
              <a:rPr lang="en-US" sz="2400" dirty="0" smtClean="0"/>
              <a:t>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4" name="Pentagon 3"/>
          <p:cNvSpPr/>
          <p:nvPr/>
        </p:nvSpPr>
        <p:spPr>
          <a:xfrm rot="5400000">
            <a:off x="10027708" y="64840"/>
            <a:ext cx="1132762" cy="100308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99" y="181974"/>
            <a:ext cx="625579" cy="6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gonal Stripe 5"/>
          <p:cNvSpPr/>
          <p:nvPr/>
        </p:nvSpPr>
        <p:spPr>
          <a:xfrm rot="543246">
            <a:off x="-91671" y="6504966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1352463">
            <a:off x="4446276" y="5958628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645291" y="2433132"/>
            <a:ext cx="2425455" cy="2452766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iagonal Stripe 9"/>
          <p:cNvSpPr/>
          <p:nvPr/>
        </p:nvSpPr>
        <p:spPr>
          <a:xfrm rot="543246">
            <a:off x="-91672" y="6504966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iagonal Stripe 10"/>
          <p:cNvSpPr/>
          <p:nvPr/>
        </p:nvSpPr>
        <p:spPr>
          <a:xfrm rot="11352463">
            <a:off x="4446275" y="5958628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4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692"/>
            <a:ext cx="10515600" cy="80194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Gagasan-gagasan</a:t>
            </a:r>
            <a:r>
              <a:rPr lang="en-US" sz="3600" dirty="0" smtClean="0"/>
              <a:t> William James</a:t>
            </a:r>
            <a:endParaRPr lang="en-US" sz="36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459561"/>
              </p:ext>
            </p:extLst>
          </p:nvPr>
        </p:nvGraphicFramePr>
        <p:xfrm>
          <a:off x="3825922" y="1690688"/>
          <a:ext cx="7527878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owchart: Connector 6"/>
          <p:cNvSpPr/>
          <p:nvPr/>
        </p:nvSpPr>
        <p:spPr>
          <a:xfrm>
            <a:off x="740826" y="2511188"/>
            <a:ext cx="2717746" cy="2593074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17158" y="2374710"/>
            <a:ext cx="450376" cy="436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17158" y="5056212"/>
            <a:ext cx="450376" cy="436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67450" y="3701813"/>
            <a:ext cx="450376" cy="4367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entagon 10"/>
          <p:cNvSpPr/>
          <p:nvPr/>
        </p:nvSpPr>
        <p:spPr>
          <a:xfrm>
            <a:off x="0" y="5675779"/>
            <a:ext cx="982639" cy="95766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6" y="5860349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6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6"/>
            <a:ext cx="10454186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  a.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Akar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Kesadaran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9380" y="1688602"/>
            <a:ext cx="8474171" cy="4383138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Kesadaran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bersifat</a:t>
            </a:r>
            <a:r>
              <a:rPr lang="en-US" sz="2400" b="1" dirty="0" smtClean="0"/>
              <a:t> personal</a:t>
            </a:r>
            <a:r>
              <a:rPr lang="en-US" sz="2400" dirty="0" smtClean="0"/>
              <a:t>;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orang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membentuk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 pula,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menemukan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</a:t>
            </a:r>
            <a:r>
              <a:rPr lang="en-US" sz="2400" dirty="0" smtClean="0"/>
              <a:t> </a:t>
            </a:r>
            <a:r>
              <a:rPr lang="en-US" sz="2400" dirty="0" err="1" smtClean="0"/>
              <a:t>dasar</a:t>
            </a:r>
            <a:r>
              <a:rPr lang="en-US" sz="2400" dirty="0" smtClean="0"/>
              <a:t> </a:t>
            </a:r>
            <a:r>
              <a:rPr lang="en-US" sz="2400" dirty="0" err="1" smtClean="0"/>
              <a:t>dri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 </a:t>
            </a:r>
            <a:r>
              <a:rPr lang="en-US" sz="2400" dirty="0" err="1" smtClean="0"/>
              <a:t>semua</a:t>
            </a:r>
            <a:r>
              <a:rPr lang="en-US" sz="2400" dirty="0" smtClean="0"/>
              <a:t> orang.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/>
              <a:t>Kesadaran</a:t>
            </a:r>
            <a:r>
              <a:rPr lang="en-US" sz="2400" b="1" dirty="0"/>
              <a:t> </a:t>
            </a:r>
            <a:r>
              <a:rPr lang="en-US" sz="2400" b="1" dirty="0" err="1"/>
              <a:t>bersifat</a:t>
            </a:r>
            <a:r>
              <a:rPr lang="en-US" sz="2400" b="1" dirty="0"/>
              <a:t> </a:t>
            </a:r>
            <a:r>
              <a:rPr lang="en-US" sz="2400" b="1" dirty="0" err="1" smtClean="0"/>
              <a:t>kontinum</a:t>
            </a:r>
            <a:r>
              <a:rPr lang="en-US" sz="2400" b="1" dirty="0" smtClean="0"/>
              <a:t>;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dibagi</a:t>
            </a:r>
            <a:r>
              <a:rPr lang="en-US" sz="2400" dirty="0" smtClean="0"/>
              <a:t> </a:t>
            </a:r>
            <a:r>
              <a:rPr lang="en-US" sz="2400" dirty="0" err="1" smtClean="0"/>
              <a:t>menjdi</a:t>
            </a:r>
            <a:r>
              <a:rPr lang="en-US" sz="2400" dirty="0" smtClean="0"/>
              <a:t> </a:t>
            </a:r>
            <a:r>
              <a:rPr lang="en-US" sz="2400" dirty="0" err="1" smtClean="0"/>
              <a:t>elemen-elemen</a:t>
            </a:r>
            <a:r>
              <a:rPr lang="en-US" sz="2400" dirty="0" smtClean="0"/>
              <a:t> </a:t>
            </a:r>
            <a:r>
              <a:rPr lang="en-US" sz="2400" dirty="0" err="1" smtClean="0"/>
              <a:t>kecil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dinamis</a:t>
            </a:r>
            <a:r>
              <a:rPr lang="en-US" sz="2400" dirty="0" smtClean="0"/>
              <a:t>, </a:t>
            </a:r>
            <a:r>
              <a:rPr lang="en-US" sz="2400" dirty="0" err="1" smtClean="0"/>
              <a:t>bergerak</a:t>
            </a:r>
            <a:r>
              <a:rPr lang="en-US" sz="2400" dirty="0" smtClean="0"/>
              <a:t> </a:t>
            </a:r>
            <a:r>
              <a:rPr lang="en-US" sz="2400" dirty="0" err="1" smtClean="0"/>
              <a:t>dr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objek</a:t>
            </a:r>
            <a:r>
              <a:rPr lang="en-US" sz="2400" dirty="0" smtClean="0"/>
              <a:t> </a:t>
            </a:r>
            <a:r>
              <a:rPr lang="en-US" sz="2400" dirty="0" err="1" smtClean="0"/>
              <a:t>lainnya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Kesadaran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berubah</a:t>
            </a:r>
            <a:r>
              <a:rPr lang="en-US" sz="2400" dirty="0" smtClean="0"/>
              <a:t>;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orang pun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berbeda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Kesadaran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selektif</a:t>
            </a:r>
            <a:r>
              <a:rPr lang="en-US" sz="2400" dirty="0" smtClean="0"/>
              <a:t>;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orang </a:t>
            </a:r>
            <a:r>
              <a:rPr lang="en-US" sz="2400" dirty="0" err="1" smtClean="0"/>
              <a:t>menyeleksi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kesadarannya</a:t>
            </a:r>
            <a:r>
              <a:rPr lang="en-US" sz="2400" dirty="0" smtClean="0"/>
              <a:t> </a:t>
            </a:r>
            <a:r>
              <a:rPr lang="en-US" sz="2400" dirty="0" err="1" smtClean="0"/>
              <a:t>masing-masing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orang,belum</a:t>
            </a:r>
            <a:r>
              <a:rPr lang="en-US" sz="2400" dirty="0" smtClean="0"/>
              <a:t> </a:t>
            </a:r>
            <a:r>
              <a:rPr lang="en-US" sz="2400" dirty="0" err="1" smtClean="0"/>
              <a:t>tentu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/>
              <a:t>Kesadaran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bersifat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fungsional</a:t>
            </a:r>
            <a:r>
              <a:rPr lang="en-US" sz="2400" b="1" dirty="0" smtClean="0"/>
              <a:t>;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beradaptasi</a:t>
            </a:r>
            <a:r>
              <a:rPr lang="en-US" sz="24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.</a:t>
            </a:r>
            <a:endParaRPr lang="en-US" sz="2400" b="1" dirty="0" smtClean="0"/>
          </a:p>
        </p:txBody>
      </p:sp>
      <p:sp>
        <p:nvSpPr>
          <p:cNvPr id="8" name="Flowchart: Connector 7"/>
          <p:cNvSpPr/>
          <p:nvPr/>
        </p:nvSpPr>
        <p:spPr>
          <a:xfrm>
            <a:off x="645291" y="2433132"/>
            <a:ext cx="2425455" cy="2452766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40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6"/>
            <a:ext cx="10454186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  b. </a:t>
            </a:r>
            <a:r>
              <a:rPr lang="en-US" sz="3200" i="1" dirty="0" smtClean="0">
                <a:latin typeface="Arial Rounded MT Bold" panose="020F0704030504030204" pitchFamily="34" charset="0"/>
              </a:rPr>
              <a:t>Self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842906"/>
              </p:ext>
            </p:extLst>
          </p:nvPr>
        </p:nvGraphicFramePr>
        <p:xfrm>
          <a:off x="-477670" y="1446124"/>
          <a:ext cx="5459103" cy="479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77190" y="1596788"/>
            <a:ext cx="6696361" cy="4699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>
              <a:buFont typeface="+mj-lt"/>
              <a:buAutoNum type="arabicPeriod"/>
            </a:pPr>
            <a:r>
              <a:rPr lang="en-US" sz="2400" b="1" i="1" dirty="0"/>
              <a:t>Material </a:t>
            </a:r>
            <a:r>
              <a:rPr lang="en-US" sz="2400" b="1" i="1" dirty="0" smtClean="0"/>
              <a:t>Self, </a:t>
            </a:r>
            <a:r>
              <a:rPr lang="en-US" sz="2400" dirty="0" err="1" smtClean="0"/>
              <a:t>segala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b="1" dirty="0" err="1" smtClean="0"/>
              <a:t>materil</a:t>
            </a:r>
            <a:r>
              <a:rPr lang="en-US" sz="2400" b="1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b="1" dirty="0" err="1" smtClean="0"/>
              <a:t>ikatan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emosional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dgn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diri</a:t>
            </a:r>
            <a:r>
              <a:rPr lang="en-US" sz="2400" b="1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,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hilang</a:t>
            </a:r>
            <a:r>
              <a:rPr lang="en-US" sz="2400" dirty="0" smtClean="0"/>
              <a:t>/</a:t>
            </a:r>
            <a:r>
              <a:rPr lang="en-US" sz="2400" dirty="0" err="1" smtClean="0"/>
              <a:t>tiada</a:t>
            </a:r>
            <a:r>
              <a:rPr lang="en-US" sz="2400" dirty="0" smtClean="0"/>
              <a:t>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merasa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kehilangan</a:t>
            </a:r>
            <a:r>
              <a:rPr lang="en-US" sz="2400" dirty="0" smtClean="0"/>
              <a:t>. </a:t>
            </a:r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 err="1" smtClean="0"/>
              <a:t>kehilangan</a:t>
            </a:r>
            <a:r>
              <a:rPr lang="en-US" sz="2400" dirty="0" smtClean="0"/>
              <a:t> organ </a:t>
            </a:r>
            <a:r>
              <a:rPr lang="en-US" sz="2400" dirty="0" err="1" smtClean="0"/>
              <a:t>tubuh</a:t>
            </a:r>
            <a:r>
              <a:rPr lang="en-US" sz="2400" dirty="0" smtClean="0"/>
              <a:t>, </a:t>
            </a:r>
            <a:r>
              <a:rPr lang="en-US" sz="2400" dirty="0" err="1" smtClean="0"/>
              <a:t>kehilangan</a:t>
            </a:r>
            <a:r>
              <a:rPr lang="en-US" sz="2400" dirty="0" smtClean="0"/>
              <a:t> </a:t>
            </a:r>
            <a:r>
              <a:rPr lang="en-US" sz="2400" dirty="0" err="1" smtClean="0"/>
              <a:t>mobil</a:t>
            </a:r>
            <a:r>
              <a:rPr lang="en-US" sz="2400" dirty="0" smtClean="0"/>
              <a:t>, </a:t>
            </a:r>
            <a:r>
              <a:rPr lang="en-US" sz="2400" dirty="0" err="1" smtClean="0"/>
              <a:t>pakaian</a:t>
            </a:r>
            <a:r>
              <a:rPr lang="en-US" sz="2400" dirty="0" smtClean="0"/>
              <a:t>, </a:t>
            </a:r>
            <a:r>
              <a:rPr lang="en-US" sz="2400" dirty="0" err="1" smtClean="0"/>
              <a:t>gawai</a:t>
            </a:r>
            <a:r>
              <a:rPr lang="en-US" sz="2400" dirty="0" smtClean="0"/>
              <a:t>, </a:t>
            </a:r>
            <a:r>
              <a:rPr lang="en-US" sz="2400" dirty="0" err="1" smtClean="0"/>
              <a:t>dst</a:t>
            </a:r>
            <a:r>
              <a:rPr lang="en-US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i="1" dirty="0" smtClean="0"/>
              <a:t>Social Self, </a:t>
            </a:r>
            <a:r>
              <a:rPr lang="en-US" sz="2400" b="1" dirty="0" err="1" smtClean="0"/>
              <a:t>pengetahuan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mengenai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kita</a:t>
            </a:r>
            <a:r>
              <a:rPr lang="en-US" sz="2400" b="1" dirty="0" smtClean="0"/>
              <a:t> yang </a:t>
            </a:r>
            <a:r>
              <a:rPr lang="en-US" sz="2400" b="1" dirty="0" err="1" smtClean="0"/>
              <a:t>berasal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pengakuan</a:t>
            </a:r>
            <a:r>
              <a:rPr lang="en-US" sz="2400" b="1" dirty="0" smtClean="0"/>
              <a:t> org lain. </a:t>
            </a:r>
            <a:r>
              <a:rPr lang="en-US" sz="2400" i="1" dirty="0" smtClean="0"/>
              <a:t>Social self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multidimensi</a:t>
            </a:r>
            <a:r>
              <a:rPr lang="en-US" sz="2400" dirty="0" smtClean="0"/>
              <a:t>, </a:t>
            </a:r>
            <a:r>
              <a:rPr lang="en-US" sz="2400" dirty="0" err="1" smtClean="0"/>
              <a:t>penilaian</a:t>
            </a:r>
            <a:r>
              <a:rPr lang="en-US" sz="2400" dirty="0" smtClean="0"/>
              <a:t> </a:t>
            </a:r>
            <a:r>
              <a:rPr lang="en-US" sz="2400" dirty="0" err="1" smtClean="0"/>
              <a:t>ssorg</a:t>
            </a:r>
            <a:r>
              <a:rPr lang="en-US" sz="2400" dirty="0" smtClean="0"/>
              <a:t> </a:t>
            </a:r>
            <a:r>
              <a:rPr lang="en-US" sz="2400" dirty="0" err="1" smtClean="0"/>
              <a:t>bergantung</a:t>
            </a:r>
            <a:r>
              <a:rPr lang="en-US" sz="2400" dirty="0" smtClean="0"/>
              <a:t> </a:t>
            </a:r>
            <a:r>
              <a:rPr lang="en-US" sz="2400" dirty="0" err="1" smtClean="0"/>
              <a:t>konteks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peran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mainkan</a:t>
            </a:r>
            <a:r>
              <a:rPr lang="en-US" sz="2400" dirty="0" smtClean="0"/>
              <a:t>. </a:t>
            </a:r>
            <a:r>
              <a:rPr lang="en-US" sz="2400" dirty="0" err="1" smtClean="0"/>
              <a:t>Misal</a:t>
            </a:r>
            <a:r>
              <a:rPr lang="en-US" sz="2400" dirty="0" smtClean="0"/>
              <a:t>, di </a:t>
            </a:r>
            <a:r>
              <a:rPr lang="en-US" sz="2400" dirty="0" err="1" smtClean="0"/>
              <a:t>kantor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berwibawa</a:t>
            </a:r>
            <a:r>
              <a:rPr lang="en-US" sz="2400" dirty="0" smtClean="0"/>
              <a:t>, </a:t>
            </a:r>
            <a:r>
              <a:rPr lang="en-US" sz="2400" dirty="0" err="1" smtClean="0"/>
              <a:t>tpi</a:t>
            </a:r>
            <a:r>
              <a:rPr lang="en-US" sz="24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teman</a:t>
            </a:r>
            <a:r>
              <a:rPr lang="en-US" sz="2400" dirty="0" smtClean="0"/>
              <a:t> </a:t>
            </a:r>
            <a:r>
              <a:rPr lang="en-US" sz="2400" dirty="0" err="1" smtClean="0"/>
              <a:t>bergaul</a:t>
            </a:r>
            <a:r>
              <a:rPr lang="en-US" sz="2400" dirty="0" smtClean="0"/>
              <a:t>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</a:t>
            </a:r>
            <a:r>
              <a:rPr lang="en-US" sz="2400" dirty="0" err="1" smtClean="0"/>
              <a:t>cerewet</a:t>
            </a:r>
            <a:r>
              <a:rPr lang="en-US" sz="2400" dirty="0" smtClean="0"/>
              <a:t>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b="1" i="1" dirty="0" smtClean="0"/>
              <a:t>Spiritual Self,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subjektif</a:t>
            </a:r>
            <a:r>
              <a:rPr lang="en-US" sz="2400" dirty="0" smtClean="0"/>
              <a:t>; </a:t>
            </a:r>
            <a:r>
              <a:rPr lang="en-US" sz="2400" dirty="0" err="1" smtClean="0"/>
              <a:t>kepribadian</a:t>
            </a:r>
            <a:r>
              <a:rPr lang="en-US" sz="2400" dirty="0" smtClean="0"/>
              <a:t>, nilai2, </a:t>
            </a:r>
            <a:r>
              <a:rPr lang="en-US" sz="2400" dirty="0" err="1" smtClean="0"/>
              <a:t>prinsip</a:t>
            </a:r>
            <a:r>
              <a:rPr lang="en-US" sz="2400" dirty="0" smtClean="0"/>
              <a:t>, </a:t>
            </a:r>
            <a:r>
              <a:rPr lang="en-US" sz="2400" dirty="0" err="1" smtClean="0"/>
              <a:t>visi</a:t>
            </a:r>
            <a:r>
              <a:rPr lang="en-US" sz="2400" dirty="0" smtClean="0"/>
              <a:t>, </a:t>
            </a:r>
            <a:r>
              <a:rPr lang="en-US" sz="2400" dirty="0" err="1" smtClean="0"/>
              <a:t>karakter</a:t>
            </a:r>
            <a:r>
              <a:rPr lang="en-US" sz="2400" dirty="0" smtClean="0"/>
              <a:t>.</a:t>
            </a:r>
            <a:endParaRPr lang="en-US" sz="2400" b="1" i="1" dirty="0" smtClean="0"/>
          </a:p>
          <a:p>
            <a:pPr marL="457200" lvl="0" indent="-457200">
              <a:buFont typeface="+mj-lt"/>
              <a:buAutoNum type="arabicPeriod"/>
            </a:pPr>
            <a:endParaRPr lang="en-US" sz="2400" b="1" i="1" dirty="0"/>
          </a:p>
        </p:txBody>
      </p:sp>
      <p:sp>
        <p:nvSpPr>
          <p:cNvPr id="15" name="Pentagon 14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3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6"/>
            <a:ext cx="10454186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  b. </a:t>
            </a:r>
            <a:r>
              <a:rPr lang="en-US" sz="3200" i="1" dirty="0" smtClean="0">
                <a:latin typeface="Arial Rounded MT Bold" panose="020F0704030504030204" pitchFamily="34" charset="0"/>
              </a:rPr>
              <a:t>Self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5842906"/>
              </p:ext>
            </p:extLst>
          </p:nvPr>
        </p:nvGraphicFramePr>
        <p:xfrm>
          <a:off x="-477670" y="1446124"/>
          <a:ext cx="5459103" cy="479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77190" y="1937446"/>
            <a:ext cx="6696361" cy="435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i="1" dirty="0" smtClean="0"/>
              <a:t>self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lain. </a:t>
            </a:r>
            <a:r>
              <a:rPr lang="en-US" sz="2400" dirty="0" err="1" smtClean="0"/>
              <a:t>Jika</a:t>
            </a:r>
            <a:r>
              <a:rPr lang="en-US" sz="2400" dirty="0" smtClean="0"/>
              <a:t> material self </a:t>
            </a:r>
            <a:r>
              <a:rPr lang="en-US" sz="2400" dirty="0" err="1" smtClean="0"/>
              <a:t>dan</a:t>
            </a:r>
            <a:r>
              <a:rPr lang="en-US" sz="2400" dirty="0" smtClean="0"/>
              <a:t> social self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dikenal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org lain, </a:t>
            </a:r>
            <a:r>
              <a:rPr lang="en-US" sz="2400" dirty="0" err="1" smtClean="0"/>
              <a:t>maka</a:t>
            </a:r>
            <a:r>
              <a:rPr lang="en-US" sz="2400" dirty="0" smtClean="0"/>
              <a:t> spiritual self </a:t>
            </a:r>
            <a:r>
              <a:rPr lang="en-US" sz="2400" dirty="0" err="1" smtClean="0"/>
              <a:t>bersifat</a:t>
            </a:r>
            <a:r>
              <a:rPr lang="en-US" sz="2400" dirty="0" smtClean="0"/>
              <a:t> </a:t>
            </a:r>
            <a:r>
              <a:rPr lang="en-US" sz="2400" dirty="0" err="1" smtClean="0"/>
              <a:t>sangat</a:t>
            </a:r>
            <a:r>
              <a:rPr lang="en-US" sz="2400" dirty="0" smtClean="0"/>
              <a:t> personal.</a:t>
            </a:r>
          </a:p>
          <a:p>
            <a:pPr marL="0" lvl="0" indent="0" algn="ctr">
              <a:buNone/>
            </a:pPr>
            <a:r>
              <a:rPr lang="en-US" sz="2400" dirty="0" err="1" smtClean="0"/>
              <a:t>Ketiga</a:t>
            </a:r>
            <a:r>
              <a:rPr lang="en-US" sz="2400" dirty="0" smtClean="0"/>
              <a:t> 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self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ketegangan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lain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tdk</a:t>
            </a:r>
            <a:r>
              <a:rPr lang="en-US" sz="2400" dirty="0" smtClean="0"/>
              <a:t> </a:t>
            </a:r>
            <a:r>
              <a:rPr lang="en-US" sz="2400" dirty="0" err="1" smtClean="0"/>
              <a:t>sesuai</a:t>
            </a:r>
            <a:r>
              <a:rPr lang="en-US" sz="24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diharapkan</a:t>
            </a:r>
            <a:r>
              <a:rPr lang="en-US" sz="2400" dirty="0" smtClean="0"/>
              <a:t>. </a:t>
            </a:r>
            <a:r>
              <a:rPr lang="en-US" sz="2400" dirty="0" err="1" smtClean="0"/>
              <a:t>Ketegangan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inilaah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megantar</a:t>
            </a:r>
            <a:r>
              <a:rPr lang="en-US" sz="2400" dirty="0" smtClean="0"/>
              <a:t> </a:t>
            </a:r>
            <a:r>
              <a:rPr lang="en-US" sz="2400" dirty="0" err="1" smtClean="0"/>
              <a:t>ssorg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self esteem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 &amp; </a:t>
            </a:r>
            <a:r>
              <a:rPr lang="en-US" sz="2400" dirty="0" err="1" smtClean="0"/>
              <a:t>negatif</a:t>
            </a:r>
            <a:r>
              <a:rPr lang="en-US" sz="2400" dirty="0" smtClean="0"/>
              <a:t>.</a:t>
            </a:r>
          </a:p>
          <a:p>
            <a:pPr marL="0" lvl="0" indent="0" algn="ctr">
              <a:buNone/>
            </a:pPr>
            <a:r>
              <a:rPr lang="en-US" sz="2400" dirty="0" smtClean="0"/>
              <a:t>Agar self esteem </a:t>
            </a:r>
            <a:r>
              <a:rPr lang="en-US" sz="2400" dirty="0" err="1" smtClean="0"/>
              <a:t>positif</a:t>
            </a:r>
            <a:r>
              <a:rPr lang="en-US" sz="2400" dirty="0" smtClean="0"/>
              <a:t>, </a:t>
            </a:r>
            <a:r>
              <a:rPr lang="en-US" sz="2400" dirty="0" err="1" smtClean="0"/>
              <a:t>caranya</a:t>
            </a:r>
            <a:r>
              <a:rPr lang="en-US" sz="2400" dirty="0" smtClean="0"/>
              <a:t> </a:t>
            </a:r>
            <a:r>
              <a:rPr lang="en-US" sz="2400" dirty="0" err="1" smtClean="0"/>
              <a:t>ada</a:t>
            </a:r>
            <a:r>
              <a:rPr lang="en-US" sz="2400" dirty="0" smtClean="0"/>
              <a:t> 2, </a:t>
            </a:r>
            <a:r>
              <a:rPr lang="en-US" sz="2400" dirty="0" err="1" smtClean="0"/>
              <a:t>mengurangi</a:t>
            </a:r>
            <a:r>
              <a:rPr lang="en-US" sz="2400" dirty="0" smtClean="0"/>
              <a:t> </a:t>
            </a:r>
            <a:r>
              <a:rPr lang="en-US" sz="2400" dirty="0" err="1" smtClean="0"/>
              <a:t>tingkat</a:t>
            </a:r>
            <a:r>
              <a:rPr lang="en-US" sz="2400" dirty="0" smtClean="0"/>
              <a:t> </a:t>
            </a:r>
            <a:r>
              <a:rPr lang="en-US" sz="2400" dirty="0" err="1" smtClean="0"/>
              <a:t>harapan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betul-betul</a:t>
            </a:r>
            <a:r>
              <a:rPr lang="en-US" sz="2400" dirty="0" smtClean="0"/>
              <a:t> </a:t>
            </a:r>
            <a:r>
              <a:rPr lang="en-US" sz="2400" dirty="0" err="1" smtClean="0"/>
              <a:t>mengupayakan</a:t>
            </a:r>
            <a:r>
              <a:rPr lang="en-US" sz="2400" dirty="0" smtClean="0"/>
              <a:t> </a:t>
            </a:r>
            <a:r>
              <a:rPr lang="en-US" sz="2400" dirty="0" err="1" smtClean="0"/>
              <a:t>supaya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diharapkan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kenyataan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6" name="Pentagon 15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9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820" y="491320"/>
            <a:ext cx="7792873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 </a:t>
            </a:r>
            <a:r>
              <a:rPr lang="en-US" sz="3200" dirty="0" smtClean="0">
                <a:latin typeface="Arial Rounded MT Bold" panose="020F0704030504030204" pitchFamily="34" charset="0"/>
              </a:rPr>
              <a:t>c. </a:t>
            </a:r>
            <a:r>
              <a:rPr lang="en-US" sz="3200" dirty="0" err="1" smtClean="0">
                <a:latin typeface="Arial Rounded MT Bold" panose="020F0704030504030204" pitchFamily="34" charset="0"/>
              </a:rPr>
              <a:t>Emosi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77190" y="1937446"/>
            <a:ext cx="6696361" cy="4358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692" r="4439"/>
          <a:stretch/>
        </p:blipFill>
        <p:spPr>
          <a:xfrm flipH="1">
            <a:off x="485030" y="2053869"/>
            <a:ext cx="3921075" cy="3448464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177190" y="1773669"/>
            <a:ext cx="6696361" cy="4358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umum</a:t>
            </a:r>
            <a:r>
              <a:rPr lang="en-US" sz="2400" dirty="0" smtClean="0"/>
              <a:t>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emosi</a:t>
            </a:r>
            <a:r>
              <a:rPr lang="en-US" sz="2400" dirty="0" smtClean="0"/>
              <a:t>:</a:t>
            </a:r>
          </a:p>
          <a:p>
            <a:pPr marL="0" lvl="0" indent="0">
              <a:buNone/>
            </a:pPr>
            <a:r>
              <a:rPr lang="en-US" sz="2400" dirty="0" err="1" smtClean="0"/>
              <a:t>Emosi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dulu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fisiologis</a:t>
            </a:r>
            <a:r>
              <a:rPr lang="en-US" sz="2400" dirty="0" smtClean="0"/>
              <a:t> (</a:t>
            </a:r>
            <a:r>
              <a:rPr lang="en-US" sz="2400" dirty="0" err="1" smtClean="0"/>
              <a:t>keringat</a:t>
            </a:r>
            <a:r>
              <a:rPr lang="en-US" sz="2400" dirty="0" smtClean="0"/>
              <a:t> </a:t>
            </a:r>
            <a:r>
              <a:rPr lang="en-US" sz="2400" dirty="0" err="1" smtClean="0"/>
              <a:t>dingin</a:t>
            </a:r>
            <a:r>
              <a:rPr lang="en-US" sz="2400" dirty="0" smtClean="0"/>
              <a:t>, </a:t>
            </a:r>
            <a:r>
              <a:rPr lang="en-US" sz="2400" dirty="0" err="1" smtClean="0"/>
              <a:t>lari</a:t>
            </a:r>
            <a:r>
              <a:rPr lang="en-US" sz="2400" dirty="0" smtClean="0"/>
              <a:t>).</a:t>
            </a:r>
          </a:p>
          <a:p>
            <a:pPr marL="0" lvl="0" indent="0" algn="ctr"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      (</a:t>
            </a:r>
            <a:r>
              <a:rPr lang="en-US" sz="2400" dirty="0" err="1" smtClean="0">
                <a:solidFill>
                  <a:srgbClr val="FF0000"/>
                </a:solidFill>
              </a:rPr>
              <a:t>kebalikannya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2400" dirty="0" err="1" smtClean="0"/>
              <a:t>Pandangan</a:t>
            </a:r>
            <a:r>
              <a:rPr lang="en-US" sz="2400" dirty="0" smtClean="0"/>
              <a:t> James </a:t>
            </a:r>
            <a:r>
              <a:rPr lang="en-US" sz="2400" dirty="0" err="1" smtClean="0"/>
              <a:t>terkait</a:t>
            </a:r>
            <a:r>
              <a:rPr lang="en-US" sz="2400" dirty="0" smtClean="0"/>
              <a:t> </a:t>
            </a:r>
            <a:r>
              <a:rPr lang="en-US" sz="2400" dirty="0" err="1" smtClean="0"/>
              <a:t>emosi</a:t>
            </a:r>
            <a:r>
              <a:rPr lang="en-US" sz="2400" dirty="0" smtClean="0"/>
              <a:t>:</a:t>
            </a:r>
          </a:p>
          <a:p>
            <a:pPr marL="0" lvl="0" indent="0">
              <a:buNone/>
            </a:pPr>
            <a:r>
              <a:rPr lang="en-US" sz="2400" dirty="0" err="1" smtClean="0"/>
              <a:t>Reaksi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fisiologis</a:t>
            </a:r>
            <a:r>
              <a:rPr lang="en-US" sz="2400" dirty="0" smtClean="0"/>
              <a:t> </a:t>
            </a:r>
            <a:r>
              <a:rPr lang="en-US" sz="2400" dirty="0"/>
              <a:t>(</a:t>
            </a:r>
            <a:r>
              <a:rPr lang="en-US" sz="2400" dirty="0" err="1"/>
              <a:t>keringat</a:t>
            </a:r>
            <a:r>
              <a:rPr lang="en-US" sz="2400" dirty="0"/>
              <a:t> </a:t>
            </a:r>
            <a:r>
              <a:rPr lang="en-US" sz="2400" dirty="0" err="1"/>
              <a:t>dingin</a:t>
            </a:r>
            <a:r>
              <a:rPr lang="en-US" sz="2400" dirty="0"/>
              <a:t>, </a:t>
            </a:r>
            <a:r>
              <a:rPr lang="en-US" sz="2400" dirty="0" err="1"/>
              <a:t>lari</a:t>
            </a:r>
            <a:r>
              <a:rPr lang="en-US" sz="2400" dirty="0" smtClean="0"/>
              <a:t>)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dulu</a:t>
            </a:r>
            <a:r>
              <a:rPr lang="en-US" sz="2400" dirty="0" smtClean="0"/>
              <a:t> </a:t>
            </a:r>
            <a:r>
              <a:rPr lang="en-US" sz="2400" dirty="0" err="1" smtClean="0"/>
              <a:t>muncul</a:t>
            </a:r>
            <a:r>
              <a:rPr lang="en-US" sz="2400" dirty="0" smtClean="0"/>
              <a:t> </a:t>
            </a:r>
            <a:r>
              <a:rPr lang="en-US" sz="2400" dirty="0" err="1" smtClean="0"/>
              <a:t>baru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emosi</a:t>
            </a:r>
            <a:r>
              <a:rPr lang="en-US" sz="2400" dirty="0" smtClean="0"/>
              <a:t>. 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 err="1" smtClean="0"/>
              <a:t>Pandangan</a:t>
            </a:r>
            <a:r>
              <a:rPr lang="en-US" sz="2400" dirty="0" smtClean="0"/>
              <a:t> James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kontroversial</a:t>
            </a:r>
            <a:r>
              <a:rPr lang="en-US" sz="2400" dirty="0" smtClean="0"/>
              <a:t>,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dikuatkan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fisiologi</a:t>
            </a:r>
            <a:r>
              <a:rPr lang="en-US" sz="2400" dirty="0" smtClean="0"/>
              <a:t> Carl Langer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i="1" dirty="0" smtClean="0"/>
              <a:t>James-Lange Theory of Emotion.</a:t>
            </a:r>
            <a:endParaRPr lang="en-US" sz="2400" i="1" dirty="0"/>
          </a:p>
        </p:txBody>
      </p:sp>
      <p:sp>
        <p:nvSpPr>
          <p:cNvPr id="6" name="Down Arrow 5"/>
          <p:cNvSpPr/>
          <p:nvPr/>
        </p:nvSpPr>
        <p:spPr>
          <a:xfrm>
            <a:off x="7553342" y="2913376"/>
            <a:ext cx="499231" cy="401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/>
          <p:cNvSpPr/>
          <p:nvPr/>
        </p:nvSpPr>
        <p:spPr>
          <a:xfrm rot="5400000">
            <a:off x="10548557" y="12486"/>
            <a:ext cx="982639" cy="957668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2464" y="152757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4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6"/>
            <a:ext cx="10454186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Arial Rounded MT Bold" panose="020F0704030504030204" pitchFamily="34" charset="0"/>
              </a:rPr>
              <a:t>Sekilas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tentang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Hugo Munsterberg (1863-1916)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1412" y="1910542"/>
            <a:ext cx="8474171" cy="43831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 smtClean="0"/>
              <a:t>Munsterberg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di Danzig, </a:t>
            </a:r>
            <a:r>
              <a:rPr lang="en-US" sz="2400" dirty="0" err="1" smtClean="0"/>
              <a:t>Polandia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1 </a:t>
            </a:r>
            <a:r>
              <a:rPr lang="en-US" sz="2400" dirty="0" err="1" smtClean="0"/>
              <a:t>Juni</a:t>
            </a:r>
            <a:r>
              <a:rPr lang="en-US" sz="2400" dirty="0" smtClean="0"/>
              <a:t> 1863</a:t>
            </a:r>
            <a:r>
              <a:rPr lang="en-US" sz="2400" dirty="0"/>
              <a:t>. </a:t>
            </a:r>
            <a:r>
              <a:rPr lang="en-US" sz="2400" dirty="0" smtClean="0"/>
              <a:t>Munsterberg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murid Wundt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sepaham</a:t>
            </a:r>
            <a:r>
              <a:rPr lang="en-US" sz="2400" dirty="0" smtClean="0"/>
              <a:t>. Munsterberg </a:t>
            </a:r>
            <a:r>
              <a:rPr lang="en-US" sz="2400" dirty="0" err="1" smtClean="0"/>
              <a:t>berpendapat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keinginan</a:t>
            </a:r>
            <a:r>
              <a:rPr lang="en-US" sz="2400" dirty="0" smtClean="0"/>
              <a:t>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disadari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introspeksi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r>
              <a:rPr lang="en-US" sz="2400" b="1" dirty="0" smtClean="0"/>
              <a:t>Munsterberg</a:t>
            </a:r>
            <a:r>
              <a:rPr lang="en-US" sz="2400" dirty="0" smtClean="0"/>
              <a:t> </a:t>
            </a:r>
            <a:r>
              <a:rPr lang="en-US" sz="2400" dirty="0" err="1" smtClean="0"/>
              <a:t>beranggapan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keinginan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dikendalikan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sadar</a:t>
            </a:r>
            <a:r>
              <a:rPr lang="en-US" sz="2400" dirty="0" smtClean="0"/>
              <a:t>, </a:t>
            </a:r>
            <a:r>
              <a:rPr lang="en-US" sz="2400" dirty="0" err="1" smtClean="0"/>
              <a:t>keinginan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aktivitas</a:t>
            </a:r>
            <a:r>
              <a:rPr lang="en-US" sz="2400" dirty="0" smtClean="0"/>
              <a:t> </a:t>
            </a:r>
            <a:r>
              <a:rPr lang="en-US" sz="2400" dirty="0" err="1" smtClean="0"/>
              <a:t>tubuh</a:t>
            </a:r>
            <a:r>
              <a:rPr lang="en-US" sz="2400" dirty="0" smtClean="0"/>
              <a:t>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mungkin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dikendalikan</a:t>
            </a:r>
            <a:r>
              <a:rPr lang="en-US" sz="2400" dirty="0" smtClean="0"/>
              <a:t>.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 Munsterberg</a:t>
            </a:r>
            <a:r>
              <a:rPr lang="en-US" sz="2400" b="1" dirty="0" smtClean="0"/>
              <a:t> </a:t>
            </a:r>
            <a:r>
              <a:rPr lang="en-US" sz="2400" dirty="0" err="1" smtClean="0"/>
              <a:t>berjudul</a:t>
            </a:r>
            <a:r>
              <a:rPr lang="en-US" sz="2400" dirty="0" smtClean="0"/>
              <a:t> </a:t>
            </a:r>
            <a:r>
              <a:rPr lang="en-US" sz="2400" i="1" dirty="0" smtClean="0"/>
              <a:t>Voluntary Action </a:t>
            </a:r>
            <a:r>
              <a:rPr lang="en-US" sz="2400" dirty="0" err="1" smtClean="0"/>
              <a:t>ditentang</a:t>
            </a:r>
            <a:r>
              <a:rPr lang="en-US" sz="2400" dirty="0" smtClean="0"/>
              <a:t> Wundt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</a:t>
            </a:r>
            <a:r>
              <a:rPr lang="en-US" sz="2400" dirty="0" smtClean="0"/>
              <a:t> </a:t>
            </a:r>
            <a:r>
              <a:rPr lang="en-US" sz="2400" dirty="0" err="1" smtClean="0"/>
              <a:t>pujian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James.</a:t>
            </a:r>
          </a:p>
          <a:p>
            <a:pPr marL="0" indent="0">
              <a:buNone/>
            </a:pPr>
            <a:r>
              <a:rPr lang="en-US" sz="2400" b="1" dirty="0" smtClean="0"/>
              <a:t>Munsterberg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pionir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terapan</a:t>
            </a:r>
            <a:r>
              <a:rPr lang="en-US" sz="2400" dirty="0" smtClean="0"/>
              <a:t>,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berkembanglah</a:t>
            </a:r>
            <a:r>
              <a:rPr lang="en-US" sz="2400" dirty="0" smtClean="0"/>
              <a:t> </a:t>
            </a:r>
            <a:r>
              <a:rPr lang="en-US" sz="2400" dirty="0" err="1" smtClean="0"/>
              <a:t>penerapan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, psi.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, psi. </a:t>
            </a:r>
            <a:r>
              <a:rPr lang="en-US" sz="2400" dirty="0" err="1" smtClean="0"/>
              <a:t>klinis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dirty="0" err="1" smtClean="0"/>
              <a:t>terapi</a:t>
            </a:r>
            <a:r>
              <a:rPr lang="en-US" sz="2400" dirty="0" smtClean="0"/>
              <a:t>, </a:t>
            </a:r>
            <a:r>
              <a:rPr lang="en-US" sz="2400" dirty="0" err="1" smtClean="0"/>
              <a:t>serta</a:t>
            </a:r>
            <a:r>
              <a:rPr lang="en-US" sz="2400" dirty="0" smtClean="0"/>
              <a:t> psi forensic &amp; hokum.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635157" y="2490243"/>
            <a:ext cx="2404556" cy="2295515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84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6"/>
            <a:ext cx="10454186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b="1" dirty="0" err="1" smtClean="0">
                <a:latin typeface="Arial Rounded MT Bold" panose="020F0704030504030204" pitchFamily="34" charset="0"/>
              </a:rPr>
              <a:t>Beberapa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</a:t>
            </a:r>
            <a:r>
              <a:rPr lang="en-US" sz="3200" b="1" dirty="0" err="1" smtClean="0">
                <a:latin typeface="Arial Rounded MT Bold" panose="020F0704030504030204" pitchFamily="34" charset="0"/>
              </a:rPr>
              <a:t>Kontribusi</a:t>
            </a:r>
            <a:r>
              <a:rPr lang="en-US" sz="3200" b="1" dirty="0" smtClean="0">
                <a:latin typeface="Arial Rounded MT Bold" panose="020F0704030504030204" pitchFamily="34" charset="0"/>
              </a:rPr>
              <a:t> Hugo Munsterberg </a:t>
            </a:r>
            <a:endParaRPr lang="en-US" sz="3200" b="1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4765300"/>
              </p:ext>
            </p:extLst>
          </p:nvPr>
        </p:nvGraphicFramePr>
        <p:xfrm>
          <a:off x="2179648" y="1506647"/>
          <a:ext cx="9339062" cy="472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69710" y="2873746"/>
            <a:ext cx="1889679" cy="1877041"/>
          </a:xfrm>
          <a:prstGeom prst="flowChartConnector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6"/>
            <a:ext cx="10454186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latin typeface="Arial Rounded MT Bold" panose="020F0704030504030204" pitchFamily="34" charset="0"/>
              </a:rPr>
              <a:t>Sekilas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latin typeface="Arial Rounded MT Bold" panose="020F0704030504030204" pitchFamily="34" charset="0"/>
              </a:rPr>
              <a:t>tentang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Granville Stanley Hall (1844-1942)</a:t>
            </a:r>
            <a:endParaRPr lang="en-US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905" y="1610436"/>
            <a:ext cx="8474171" cy="498143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Hall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di </a:t>
            </a:r>
            <a:r>
              <a:rPr lang="en-US" sz="2400" dirty="0" err="1" smtClean="0"/>
              <a:t>Massachausetts</a:t>
            </a:r>
            <a:r>
              <a:rPr lang="en-US" sz="2400" dirty="0" smtClean="0"/>
              <a:t>, Amerika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1 </a:t>
            </a:r>
            <a:r>
              <a:rPr lang="en-US" sz="2400" dirty="0" err="1" smtClean="0"/>
              <a:t>Februari</a:t>
            </a:r>
            <a:r>
              <a:rPr lang="en-US" sz="2400" dirty="0" smtClean="0"/>
              <a:t> 1844. Hall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filsafat</a:t>
            </a:r>
            <a:r>
              <a:rPr lang="en-US" sz="2400" dirty="0" smtClean="0"/>
              <a:t>,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membaca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 Wundt “Principles of Psychological Psychology”. Hal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Hall </a:t>
            </a:r>
            <a:r>
              <a:rPr lang="en-US" sz="2400" dirty="0" err="1" smtClean="0"/>
              <a:t>tertarik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akhirnya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mengambil</a:t>
            </a:r>
            <a:r>
              <a:rPr lang="en-US" sz="2400" dirty="0" smtClean="0"/>
              <a:t> </a:t>
            </a:r>
            <a:r>
              <a:rPr lang="en-US" sz="2400" dirty="0" err="1" smtClean="0"/>
              <a:t>kuliah</a:t>
            </a:r>
            <a:r>
              <a:rPr lang="en-US" sz="2400" dirty="0" smtClean="0"/>
              <a:t> </a:t>
            </a:r>
            <a:r>
              <a:rPr lang="en-US" sz="2400" dirty="0" err="1" smtClean="0"/>
              <a:t>doktor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bidang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di 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 Harvard. Di Harvard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Hall </a:t>
            </a:r>
            <a:r>
              <a:rPr lang="en-US" sz="2400" dirty="0" err="1" smtClean="0"/>
              <a:t>berteman</a:t>
            </a:r>
            <a:r>
              <a:rPr lang="en-US" sz="24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James. Yang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 Hall </a:t>
            </a:r>
            <a:r>
              <a:rPr lang="en-US" sz="2400" dirty="0" err="1" smtClean="0"/>
              <a:t>tertarik</a:t>
            </a:r>
            <a:r>
              <a:rPr lang="en-US" sz="24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yaitu</a:t>
            </a:r>
            <a:r>
              <a:rPr lang="en-US" sz="2400" dirty="0" smtClean="0"/>
              <a:t> Wundt </a:t>
            </a:r>
            <a:r>
              <a:rPr lang="en-US" sz="2400" dirty="0" err="1" smtClean="0"/>
              <a:t>namun</a:t>
            </a:r>
            <a:r>
              <a:rPr lang="en-US" sz="2400" dirty="0" smtClean="0"/>
              <a:t> Hall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tertarik</a:t>
            </a:r>
            <a:r>
              <a:rPr lang="en-US" sz="2400" dirty="0" smtClean="0"/>
              <a:t> </a:t>
            </a:r>
            <a:r>
              <a:rPr lang="en-US" sz="2400" dirty="0" err="1" smtClean="0"/>
              <a:t>dgn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fungsionalismenya</a:t>
            </a:r>
            <a:r>
              <a:rPr lang="en-US" sz="2400" dirty="0" smtClean="0"/>
              <a:t> James.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Hall </a:t>
            </a:r>
            <a:r>
              <a:rPr lang="en-US" sz="2400" dirty="0" smtClean="0"/>
              <a:t> </a:t>
            </a:r>
            <a:r>
              <a:rPr lang="en-US" sz="2400" dirty="0" err="1" smtClean="0"/>
              <a:t>mendirikan</a:t>
            </a:r>
            <a:r>
              <a:rPr lang="en-US" sz="2400" dirty="0" smtClean="0"/>
              <a:t> </a:t>
            </a:r>
            <a:r>
              <a:rPr lang="en-US" sz="2400" dirty="0" err="1" smtClean="0"/>
              <a:t>laboratorium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di Amerika </a:t>
            </a:r>
            <a:r>
              <a:rPr lang="en-US" sz="2400" dirty="0" err="1" smtClean="0"/>
              <a:t>Serikat</a:t>
            </a:r>
            <a:r>
              <a:rPr lang="en-US" sz="2400" dirty="0" smtClean="0"/>
              <a:t> </a:t>
            </a:r>
            <a:r>
              <a:rPr lang="en-US" sz="2400" dirty="0" err="1" smtClean="0"/>
              <a:t>pd</a:t>
            </a:r>
            <a:r>
              <a:rPr lang="en-US" sz="2400" dirty="0" smtClean="0"/>
              <a:t> </a:t>
            </a:r>
            <a:r>
              <a:rPr lang="en-US" sz="2400" dirty="0" err="1" smtClean="0"/>
              <a:t>thn</a:t>
            </a:r>
            <a:r>
              <a:rPr lang="en-US" sz="2400" dirty="0" smtClean="0"/>
              <a:t> 1883. Hall </a:t>
            </a:r>
            <a:r>
              <a:rPr lang="en-US" sz="2400" dirty="0" err="1" smtClean="0"/>
              <a:t>mengundang</a:t>
            </a:r>
            <a:r>
              <a:rPr lang="en-US" sz="2400" dirty="0" smtClean="0"/>
              <a:t> 26 </a:t>
            </a:r>
            <a:r>
              <a:rPr lang="en-US" sz="2400" dirty="0" err="1" smtClean="0"/>
              <a:t>enam</a:t>
            </a:r>
            <a:r>
              <a:rPr lang="en-US" sz="2400" dirty="0" smtClean="0"/>
              <a:t> </a:t>
            </a:r>
            <a:r>
              <a:rPr lang="en-US" sz="2400" dirty="0" err="1" smtClean="0"/>
              <a:t>ahli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di Amerika </a:t>
            </a:r>
            <a:r>
              <a:rPr lang="en-US" sz="2400" dirty="0" err="1" smtClean="0"/>
              <a:t>Serikat</a:t>
            </a:r>
            <a:r>
              <a:rPr lang="en-US" sz="2400" dirty="0" smtClean="0"/>
              <a:t> yang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asosiasi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di Amerika </a:t>
            </a:r>
            <a:r>
              <a:rPr lang="en-US" sz="2400" dirty="0" err="1" smtClean="0"/>
              <a:t>Serikat</a:t>
            </a:r>
            <a:r>
              <a:rPr lang="en-US" sz="2400" dirty="0" smtClean="0"/>
              <a:t> </a:t>
            </a:r>
            <a:r>
              <a:rPr lang="en-US" sz="2400" dirty="0" err="1" smtClean="0"/>
              <a:t>bernama</a:t>
            </a:r>
            <a:r>
              <a:rPr lang="en-US" sz="2400" dirty="0" smtClean="0"/>
              <a:t> </a:t>
            </a:r>
            <a:r>
              <a:rPr lang="en-US" sz="2400" i="1" dirty="0" smtClean="0"/>
              <a:t>American Psychological Association (APA).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Hall, </a:t>
            </a:r>
            <a:r>
              <a:rPr lang="en-US" sz="2400" dirty="0" err="1" smtClean="0"/>
              <a:t>tokoh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di USA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James. </a:t>
            </a:r>
            <a:r>
              <a:rPr lang="en-US" sz="2400" dirty="0"/>
              <a:t>Hall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/>
              <a:t>tokoh</a:t>
            </a:r>
            <a:r>
              <a:rPr lang="en-US" sz="2400" dirty="0"/>
              <a:t> </a:t>
            </a:r>
            <a:r>
              <a:rPr lang="en-US" sz="2400" dirty="0" err="1"/>
              <a:t>pendiri</a:t>
            </a:r>
            <a:r>
              <a:rPr lang="en-US" sz="2400" dirty="0"/>
              <a:t> </a:t>
            </a:r>
            <a:r>
              <a:rPr lang="en-US" sz="2400" dirty="0" err="1"/>
              <a:t>jurnal</a:t>
            </a:r>
            <a:r>
              <a:rPr lang="en-US" sz="2400" dirty="0"/>
              <a:t> </a:t>
            </a:r>
            <a:r>
              <a:rPr lang="en-US" sz="2400" i="1" dirty="0"/>
              <a:t>American Journal of </a:t>
            </a:r>
            <a:r>
              <a:rPr lang="en-US" sz="2400" i="1" dirty="0" smtClean="0"/>
              <a:t>Psychology </a:t>
            </a:r>
            <a:r>
              <a:rPr lang="en-US" sz="2400" i="1" dirty="0" err="1" smtClean="0"/>
              <a:t>thn</a:t>
            </a:r>
            <a:r>
              <a:rPr lang="en-US" sz="2400" i="1" dirty="0" smtClean="0"/>
              <a:t> </a:t>
            </a:r>
            <a:r>
              <a:rPr lang="en-US" sz="2400" i="1" dirty="0"/>
              <a:t>1887. </a:t>
            </a:r>
            <a:r>
              <a:rPr lang="en-US" sz="2400" dirty="0" smtClean="0"/>
              <a:t>Hall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pendiri</a:t>
            </a:r>
            <a:r>
              <a:rPr lang="en-US" sz="2400" dirty="0" smtClean="0"/>
              <a:t> </a:t>
            </a:r>
            <a:r>
              <a:rPr lang="en-US" sz="2400" dirty="0" err="1" smtClean="0"/>
              <a:t>sekaligus</a:t>
            </a:r>
            <a:r>
              <a:rPr lang="en-US" sz="2400" dirty="0" smtClean="0"/>
              <a:t> </a:t>
            </a:r>
            <a:r>
              <a:rPr lang="en-US" sz="2400" dirty="0" err="1" smtClean="0"/>
              <a:t>presiden</a:t>
            </a:r>
            <a:r>
              <a:rPr lang="en-US" sz="2400" dirty="0" smtClean="0"/>
              <a:t> </a:t>
            </a:r>
            <a:r>
              <a:rPr lang="en-US" sz="2400" dirty="0" err="1" smtClean="0"/>
              <a:t>pertama</a:t>
            </a:r>
            <a:r>
              <a:rPr lang="en-US" sz="2400" dirty="0" smtClean="0"/>
              <a:t> </a:t>
            </a:r>
            <a:r>
              <a:rPr lang="en-US" sz="2400" i="1" dirty="0"/>
              <a:t>American Psychological Association (APA</a:t>
            </a:r>
            <a:r>
              <a:rPr lang="en-US" sz="2400" i="1" dirty="0" smtClean="0"/>
              <a:t>) </a:t>
            </a:r>
            <a:r>
              <a:rPr lang="en-US" sz="2400" i="1" dirty="0" err="1" smtClean="0"/>
              <a:t>pd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thun</a:t>
            </a:r>
            <a:r>
              <a:rPr lang="en-US" sz="2400" i="1" dirty="0" smtClean="0"/>
              <a:t> 1892. </a:t>
            </a:r>
            <a:endParaRPr lang="en-US" sz="2400" dirty="0" smtClean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2400" dirty="0" smtClean="0"/>
          </a:p>
        </p:txBody>
      </p:sp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35157" y="2473780"/>
            <a:ext cx="2390801" cy="2328441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diharapkan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/>
              <a:t> </a:t>
            </a:r>
            <a:r>
              <a:rPr lang="en-US" dirty="0" err="1" smtClean="0"/>
              <a:t>memaparkan</a:t>
            </a:r>
            <a:r>
              <a:rPr lang="en-US" dirty="0" smtClean="0"/>
              <a:t> </a:t>
            </a:r>
            <a:r>
              <a:rPr lang="en-US" dirty="0" err="1" smtClean="0"/>
              <a:t>tenang</a:t>
            </a:r>
            <a:r>
              <a:rPr lang="en-US" dirty="0" smtClean="0"/>
              <a:t>:</a:t>
            </a:r>
          </a:p>
          <a:p>
            <a:pPr lvl="0"/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lahirnya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sikologi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modern</a:t>
            </a:r>
            <a:endParaRPr lang="en-US" dirty="0"/>
          </a:p>
          <a:p>
            <a:pPr lvl="0"/>
            <a:r>
              <a:rPr lang="en-US" dirty="0" err="1" smtClean="0"/>
              <a:t>Strukturalisme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fungsionalisme</a:t>
            </a:r>
            <a:endParaRPr lang="en-US" dirty="0" smtClean="0"/>
          </a:p>
          <a:p>
            <a:pPr marL="685800" lvl="0"/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lahirnya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strukturalisme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fungsionalisme</a:t>
            </a:r>
            <a:endParaRPr lang="en-US" dirty="0"/>
          </a:p>
          <a:p>
            <a:pPr marL="685800" lvl="0"/>
            <a:r>
              <a:rPr lang="en-US" dirty="0" err="1" smtClean="0"/>
              <a:t>Tokoh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pemikirannya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strukturalisme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fungsionalisme</a:t>
            </a:r>
            <a:r>
              <a:rPr lang="en-US" dirty="0" smtClean="0"/>
              <a:t>, </a:t>
            </a:r>
            <a:r>
              <a:rPr lang="en-US" dirty="0" err="1" smtClean="0"/>
              <a:t>serta</a:t>
            </a:r>
            <a:r>
              <a:rPr lang="en-US" dirty="0" smtClean="0"/>
              <a:t> </a:t>
            </a:r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kontribusinya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perkembangan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25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0198" y="5158568"/>
            <a:ext cx="8447964" cy="12903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6"/>
            <a:ext cx="10454186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latin typeface="Arial Rounded MT Bold" panose="020F0704030504030204" pitchFamily="34" charset="0"/>
              </a:rPr>
              <a:t>Gagasan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latin typeface="Arial Rounded MT Bold" panose="020F0704030504030204" pitchFamily="34" charset="0"/>
              </a:rPr>
              <a:t>Psikologi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Granville Stanley Hall (1844-1942)</a:t>
            </a:r>
            <a:endParaRPr lang="en-US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905" y="1612721"/>
            <a:ext cx="8474171" cy="4740378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 smtClean="0"/>
              <a:t>Hall </a:t>
            </a:r>
            <a:r>
              <a:rPr lang="en-US" sz="2000" dirty="0" err="1" smtClean="0"/>
              <a:t>sama</a:t>
            </a:r>
            <a:r>
              <a:rPr lang="en-US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James, </a:t>
            </a:r>
            <a:r>
              <a:rPr lang="en-US" sz="2000" dirty="0" err="1" smtClean="0"/>
              <a:t>ikut</a:t>
            </a:r>
            <a:r>
              <a:rPr lang="en-US" sz="2000" dirty="0" smtClean="0"/>
              <a:t> </a:t>
            </a:r>
            <a:r>
              <a:rPr lang="en-US" sz="2000" dirty="0" err="1" smtClean="0"/>
              <a:t>dipengaruhi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 </a:t>
            </a:r>
            <a:r>
              <a:rPr lang="en-US" sz="2000" dirty="0" err="1" smtClean="0"/>
              <a:t>evolusi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melihat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.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 smtClean="0"/>
              <a:t>Hall </a:t>
            </a:r>
            <a:r>
              <a:rPr lang="en-US" sz="2000" dirty="0" err="1" smtClean="0"/>
              <a:t>memgembangkan</a:t>
            </a:r>
            <a:r>
              <a:rPr lang="en-US" sz="2000" dirty="0" smtClean="0"/>
              <a:t> </a:t>
            </a:r>
            <a:r>
              <a:rPr lang="en-US" sz="2000" dirty="0" err="1" smtClean="0"/>
              <a:t>keyakinannya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i="1" dirty="0" smtClean="0"/>
              <a:t>recapitulation theory, </a:t>
            </a:r>
            <a:r>
              <a:rPr lang="en-US" sz="2000" dirty="0" err="1" smtClean="0"/>
              <a:t>yaitu</a:t>
            </a:r>
            <a:r>
              <a:rPr lang="en-US" sz="2000" dirty="0" smtClean="0"/>
              <a:t> </a:t>
            </a:r>
            <a:r>
              <a:rPr lang="en-US" sz="2000" dirty="0" err="1" smtClean="0"/>
              <a:t>teori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menjelaskan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ulangan</a:t>
            </a:r>
            <a:r>
              <a:rPr lang="en-US" sz="2000" dirty="0" smtClean="0"/>
              <a:t> </a:t>
            </a:r>
            <a:r>
              <a:rPr lang="en-US" sz="2000" dirty="0" err="1" smtClean="0"/>
              <a:t>sejarah</a:t>
            </a:r>
            <a:r>
              <a:rPr lang="en-US" sz="2000" dirty="0" smtClean="0"/>
              <a:t> </a:t>
            </a:r>
            <a:r>
              <a:rPr lang="en-US" sz="2000" dirty="0" err="1" smtClean="0"/>
              <a:t>dr</a:t>
            </a:r>
            <a:r>
              <a:rPr lang="en-US" sz="2000" dirty="0" smtClean="0"/>
              <a:t> zaman </a:t>
            </a:r>
            <a:r>
              <a:rPr lang="en-US" sz="2000" dirty="0" err="1" smtClean="0"/>
              <a:t>tanpa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en-US" sz="2000" dirty="0" smtClean="0"/>
              <a:t> </a:t>
            </a:r>
            <a:r>
              <a:rPr lang="en-US" sz="2000" dirty="0" err="1" smtClean="0"/>
              <a:t>pd</a:t>
            </a:r>
            <a:r>
              <a:rPr lang="en-US" sz="2000" dirty="0" smtClean="0"/>
              <a:t> </a:t>
            </a:r>
            <a:r>
              <a:rPr lang="en-US" sz="2000" dirty="0" err="1" smtClean="0"/>
              <a:t>negara</a:t>
            </a:r>
            <a:r>
              <a:rPr lang="en-US" sz="2000" dirty="0" smtClean="0"/>
              <a:t> </a:t>
            </a:r>
            <a:r>
              <a:rPr lang="en-US" sz="2000" dirty="0" err="1" smtClean="0"/>
              <a:t>dgn</a:t>
            </a:r>
            <a:r>
              <a:rPr lang="en-US" sz="2000" dirty="0" smtClean="0"/>
              <a:t> </a:t>
            </a:r>
            <a:r>
              <a:rPr lang="en-US" sz="2000" dirty="0" err="1" smtClean="0"/>
              <a:t>konsep</a:t>
            </a:r>
            <a:r>
              <a:rPr lang="en-US" sz="2000" dirty="0" smtClean="0"/>
              <a:t> </a:t>
            </a:r>
            <a:r>
              <a:rPr lang="en-US" sz="2000" dirty="0" err="1" smtClean="0"/>
              <a:t>aturan</a:t>
            </a:r>
            <a:r>
              <a:rPr lang="en-US" sz="2000" dirty="0" smtClean="0"/>
              <a:t> </a:t>
            </a:r>
            <a:r>
              <a:rPr lang="en-US" sz="2000" dirty="0" err="1" smtClean="0"/>
              <a:t>yg</a:t>
            </a:r>
            <a:r>
              <a:rPr lang="en-US" sz="2000" dirty="0" smtClean="0"/>
              <a:t> modern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peradaban</a:t>
            </a:r>
            <a:r>
              <a:rPr lang="en-US" sz="2000" dirty="0" smtClean="0"/>
              <a:t> </a:t>
            </a:r>
            <a:r>
              <a:rPr lang="en-US" sz="2000" dirty="0" err="1" smtClean="0"/>
              <a:t>tertinggi</a:t>
            </a:r>
            <a:r>
              <a:rPr lang="en-US" sz="2000" dirty="0" smtClean="0"/>
              <a:t>. Hall </a:t>
            </a:r>
            <a:r>
              <a:rPr lang="en-US" sz="2000" dirty="0" err="1" smtClean="0"/>
              <a:t>berpandangan</a:t>
            </a:r>
            <a:r>
              <a:rPr lang="en-US" sz="2000" dirty="0" smtClean="0"/>
              <a:t> 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memhami</a:t>
            </a:r>
            <a:r>
              <a:rPr lang="en-US" sz="2000" dirty="0" smtClean="0"/>
              <a:t>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 </a:t>
            </a:r>
            <a:r>
              <a:rPr lang="en-US" sz="2000" dirty="0" err="1" smtClean="0"/>
              <a:t>tidak</a:t>
            </a:r>
            <a:r>
              <a:rPr lang="en-US" sz="2000" dirty="0" smtClean="0"/>
              <a:t> </a:t>
            </a:r>
            <a:r>
              <a:rPr lang="en-US" sz="2000" dirty="0" err="1" smtClean="0"/>
              <a:t>cukup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 </a:t>
            </a:r>
            <a:r>
              <a:rPr lang="en-US" sz="2000" dirty="0" err="1" smtClean="0"/>
              <a:t>introspeksi</a:t>
            </a:r>
            <a:r>
              <a:rPr lang="en-US" sz="2000" dirty="0" smtClean="0"/>
              <a:t> </a:t>
            </a:r>
            <a:r>
              <a:rPr lang="en-US" sz="2000" dirty="0" err="1" smtClean="0"/>
              <a:t>saja</a:t>
            </a:r>
            <a:r>
              <a:rPr lang="en-US" sz="2000" dirty="0" smtClean="0"/>
              <a:t>, </a:t>
            </a:r>
            <a:r>
              <a:rPr lang="en-US" sz="2000" dirty="0" err="1" smtClean="0"/>
              <a:t>butuh</a:t>
            </a:r>
            <a:r>
              <a:rPr lang="en-US" sz="2000" dirty="0" smtClean="0"/>
              <a:t> </a:t>
            </a:r>
            <a:r>
              <a:rPr lang="en-US" sz="2000" dirty="0" err="1" smtClean="0"/>
              <a:t>pengembangan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metode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000" dirty="0" err="1" smtClean="0"/>
              <a:t>Pikiran-pikiran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psikologi</a:t>
            </a:r>
            <a:r>
              <a:rPr lang="en-US" sz="2000" dirty="0" smtClean="0"/>
              <a:t> </a:t>
            </a:r>
            <a:r>
              <a:rPr lang="en-US" sz="2000" dirty="0" err="1" smtClean="0"/>
              <a:t>terkait</a:t>
            </a:r>
            <a:r>
              <a:rPr lang="en-US" sz="2000" dirty="0" smtClean="0"/>
              <a:t> </a:t>
            </a:r>
            <a:r>
              <a:rPr lang="en-US" sz="2000" dirty="0" err="1" smtClean="0"/>
              <a:t>tentang</a:t>
            </a:r>
            <a:r>
              <a:rPr lang="en-US" sz="2000" dirty="0" smtClean="0"/>
              <a:t> </a:t>
            </a:r>
            <a:r>
              <a:rPr lang="en-US" sz="2000" dirty="0" err="1" smtClean="0"/>
              <a:t>koversi</a:t>
            </a:r>
            <a:r>
              <a:rPr lang="en-US" sz="2000" dirty="0" smtClean="0"/>
              <a:t> agama, </a:t>
            </a:r>
            <a:r>
              <a:rPr lang="en-US" sz="2000" dirty="0" err="1" smtClean="0"/>
              <a:t>sublimasi</a:t>
            </a:r>
            <a:r>
              <a:rPr lang="en-US" sz="2000" dirty="0" smtClean="0"/>
              <a:t>, psi.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>, psi. </a:t>
            </a:r>
            <a:r>
              <a:rPr lang="en-US" sz="2000" dirty="0" err="1" smtClean="0"/>
              <a:t>anak</a:t>
            </a:r>
            <a:r>
              <a:rPr lang="en-US" sz="2000" dirty="0" smtClean="0"/>
              <a:t>, </a:t>
            </a:r>
            <a:r>
              <a:rPr lang="en-US" sz="2000" dirty="0" err="1" smtClean="0"/>
              <a:t>dan</a:t>
            </a:r>
            <a:r>
              <a:rPr lang="en-US" sz="2000" dirty="0" smtClean="0"/>
              <a:t> psi.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Seks</a:t>
            </a:r>
            <a:r>
              <a:rPr lang="en-US" sz="2000" dirty="0" smtClean="0"/>
              <a:t>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hal</a:t>
            </a:r>
            <a:r>
              <a:rPr lang="en-US" sz="2000" dirty="0" smtClean="0"/>
              <a:t> </a:t>
            </a:r>
            <a:r>
              <a:rPr lang="en-US" sz="2000" dirty="0" err="1" smtClean="0"/>
              <a:t>krusial</a:t>
            </a:r>
            <a:r>
              <a:rPr lang="en-US" sz="2000" dirty="0" smtClean="0"/>
              <a:t> </a:t>
            </a:r>
            <a:r>
              <a:rPr lang="en-US" sz="2000" dirty="0" err="1" smtClean="0"/>
              <a:t>dlm</a:t>
            </a:r>
            <a:r>
              <a:rPr lang="en-US" sz="2000" dirty="0" smtClean="0"/>
              <a:t> </a:t>
            </a:r>
            <a:r>
              <a:rPr lang="en-US" sz="2000" dirty="0" err="1" smtClean="0"/>
              <a:t>perkembangan</a:t>
            </a:r>
            <a:r>
              <a:rPr lang="en-US" sz="2000" dirty="0" smtClean="0"/>
              <a:t> </a:t>
            </a:r>
            <a:r>
              <a:rPr lang="en-US" sz="2000" dirty="0" err="1" smtClean="0"/>
              <a:t>anak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remaja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laki-laki</a:t>
            </a:r>
            <a:r>
              <a:rPr lang="en-US" sz="2000" dirty="0" smtClean="0"/>
              <a:t>	  = Masa </a:t>
            </a:r>
            <a:r>
              <a:rPr lang="en-US" sz="2000" dirty="0" err="1" smtClean="0"/>
              <a:t>remaja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masa </a:t>
            </a:r>
            <a:r>
              <a:rPr lang="en-US" sz="2000" dirty="0" err="1" smtClean="0"/>
              <a:t>katarsis</a:t>
            </a:r>
            <a:r>
              <a:rPr lang="en-US" sz="2000" dirty="0" smtClean="0"/>
              <a:t> </a:t>
            </a:r>
            <a:r>
              <a:rPr lang="en-US" sz="2000" dirty="0" err="1" smtClean="0"/>
              <a:t>seksual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Anak</a:t>
            </a:r>
            <a:r>
              <a:rPr lang="en-US" sz="2000" dirty="0" smtClean="0"/>
              <a:t> </a:t>
            </a:r>
            <a:r>
              <a:rPr lang="en-US" sz="2000" dirty="0" err="1" smtClean="0"/>
              <a:t>perempuan</a:t>
            </a:r>
            <a:r>
              <a:rPr lang="en-US" sz="2000" dirty="0" smtClean="0"/>
              <a:t>   = Masa </a:t>
            </a:r>
            <a:r>
              <a:rPr lang="en-US" sz="2000" dirty="0" err="1" smtClean="0"/>
              <a:t>remaja</a:t>
            </a:r>
            <a:r>
              <a:rPr lang="en-US" sz="2000" dirty="0" smtClean="0"/>
              <a:t>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</a:t>
            </a:r>
            <a:r>
              <a:rPr lang="en-US" sz="2000" dirty="0" err="1" smtClean="0"/>
              <a:t>persiapan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seorang</a:t>
            </a:r>
            <a:r>
              <a:rPr lang="en-US" sz="2000" dirty="0" smtClean="0"/>
              <a:t> </a:t>
            </a:r>
            <a:r>
              <a:rPr lang="en-US" sz="2000" dirty="0" err="1" smtClean="0"/>
              <a:t>Ibu</a:t>
            </a:r>
            <a:endParaRPr lang="en-US" sz="2000" dirty="0" smtClean="0"/>
          </a:p>
        </p:txBody>
      </p:sp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635157" y="2473780"/>
            <a:ext cx="2390801" cy="2328441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6"/>
            <a:ext cx="10454186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latin typeface="Arial Rounded MT Bold" panose="020F0704030504030204" pitchFamily="34" charset="0"/>
              </a:rPr>
              <a:t>Sekilas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latin typeface="Arial Rounded MT Bold" panose="020F0704030504030204" pitchFamily="34" charset="0"/>
              </a:rPr>
              <a:t>tentang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John Dewey (1859-1952)</a:t>
            </a:r>
            <a:endParaRPr lang="en-US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905" y="1610436"/>
            <a:ext cx="8474171" cy="49814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Dewey</a:t>
            </a:r>
            <a:r>
              <a:rPr lang="en-US" sz="2400" dirty="0" smtClean="0"/>
              <a:t> </a:t>
            </a:r>
            <a:r>
              <a:rPr lang="en-US" sz="2400" dirty="0" err="1" smtClean="0"/>
              <a:t>lahir</a:t>
            </a:r>
            <a:r>
              <a:rPr lang="en-US" sz="2400" dirty="0" smtClean="0"/>
              <a:t> di Burlington,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20 </a:t>
            </a:r>
            <a:r>
              <a:rPr lang="en-US" sz="2400" dirty="0" err="1" smtClean="0"/>
              <a:t>Oktober</a:t>
            </a:r>
            <a:r>
              <a:rPr lang="en-US" sz="2400" dirty="0" smtClean="0"/>
              <a:t> 1859. Dewey </a:t>
            </a:r>
            <a:r>
              <a:rPr lang="en-US" sz="2400" dirty="0" err="1" smtClean="0"/>
              <a:t>awalnya</a:t>
            </a:r>
            <a:r>
              <a:rPr lang="en-US" sz="2400" dirty="0" smtClean="0"/>
              <a:t> </a:t>
            </a:r>
            <a:r>
              <a:rPr lang="en-US" sz="2400" dirty="0" err="1" smtClean="0"/>
              <a:t>terpengaruh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Wundt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voluntarisme-nya</a:t>
            </a:r>
            <a:r>
              <a:rPr lang="en-US" sz="2400" dirty="0"/>
              <a:t>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akhirnya</a:t>
            </a:r>
            <a:r>
              <a:rPr lang="en-US" sz="2400" dirty="0" smtClean="0"/>
              <a:t> “</a:t>
            </a:r>
            <a:r>
              <a:rPr lang="en-US" sz="2400" dirty="0" err="1" smtClean="0"/>
              <a:t>berlabuh</a:t>
            </a:r>
            <a:r>
              <a:rPr lang="en-US" sz="2400" dirty="0" smtClean="0"/>
              <a:t>”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fungsionalismenya</a:t>
            </a:r>
            <a:r>
              <a:rPr lang="en-US" sz="2400" dirty="0" smtClean="0"/>
              <a:t> W. James.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Dewey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mendalami</a:t>
            </a:r>
            <a:r>
              <a:rPr lang="en-US" sz="2400" dirty="0" smtClean="0"/>
              <a:t> </a:t>
            </a:r>
            <a:r>
              <a:rPr lang="en-US" sz="2400" dirty="0" err="1" smtClean="0"/>
              <a:t>filsafat</a:t>
            </a:r>
            <a:r>
              <a:rPr lang="en-US" sz="2400" dirty="0" smtClean="0"/>
              <a:t>, </a:t>
            </a:r>
            <a:r>
              <a:rPr lang="en-US" sz="2400" dirty="0" err="1" smtClean="0"/>
              <a:t>khususnya</a:t>
            </a:r>
            <a:r>
              <a:rPr lang="en-US" sz="2400" dirty="0" smtClean="0"/>
              <a:t> </a:t>
            </a:r>
            <a:r>
              <a:rPr lang="en-US" sz="2400" dirty="0" err="1" smtClean="0"/>
              <a:t>filsafat</a:t>
            </a:r>
            <a:r>
              <a:rPr lang="en-US" sz="2400" dirty="0" smtClean="0"/>
              <a:t> Hegel </a:t>
            </a:r>
            <a:r>
              <a:rPr lang="en-US" sz="2400" dirty="0" err="1" smtClean="0"/>
              <a:t>dan</a:t>
            </a:r>
            <a:r>
              <a:rPr lang="en-US" sz="2400" dirty="0" smtClean="0"/>
              <a:t> Kant.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1894, Dewey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posisi</a:t>
            </a:r>
            <a:r>
              <a:rPr lang="en-US" sz="2400" dirty="0" smtClean="0"/>
              <a:t> di </a:t>
            </a:r>
            <a:r>
              <a:rPr lang="en-US" sz="2400" dirty="0" err="1" smtClean="0"/>
              <a:t>Universitas</a:t>
            </a:r>
            <a:r>
              <a:rPr lang="en-US" sz="2400" dirty="0" smtClean="0"/>
              <a:t> Chicago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mengembangkan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filsafat</a:t>
            </a:r>
            <a:r>
              <a:rPr lang="en-US" sz="2400" dirty="0" smtClean="0"/>
              <a:t>.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Dewey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James,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menganggap</a:t>
            </a:r>
            <a:r>
              <a:rPr lang="en-US" sz="2400" dirty="0" smtClean="0"/>
              <a:t>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situasi</a:t>
            </a:r>
            <a:r>
              <a:rPr lang="en-US" sz="2400" dirty="0" smtClean="0"/>
              <a:t> yang </a:t>
            </a:r>
            <a:r>
              <a:rPr lang="en-US" sz="2400" dirty="0" err="1" smtClean="0"/>
              <a:t>alamiah</a:t>
            </a:r>
            <a:r>
              <a:rPr lang="en-US" sz="2400" dirty="0" smtClean="0"/>
              <a:t>,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dipahami</a:t>
            </a:r>
            <a:r>
              <a:rPr lang="en-US" sz="2400" dirty="0" smtClean="0"/>
              <a:t>. Dewey </a:t>
            </a:r>
            <a:r>
              <a:rPr lang="en-US" sz="2400" dirty="0" err="1" smtClean="0"/>
              <a:t>beranggapan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saja</a:t>
            </a:r>
            <a:r>
              <a:rPr lang="en-US" sz="2400" dirty="0" smtClean="0"/>
              <a:t> </a:t>
            </a:r>
            <a:r>
              <a:rPr lang="en-US" sz="2400" dirty="0" err="1" smtClean="0"/>
              <a:t>mengamati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mencocokkan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</a:t>
            </a:r>
            <a:r>
              <a:rPr lang="en-US" sz="2400" dirty="0" err="1" smtClean="0"/>
              <a:t>realitas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dipikirkan</a:t>
            </a:r>
            <a:r>
              <a:rPr lang="en-US" sz="2400" dirty="0" smtClean="0"/>
              <a:t>, </a:t>
            </a:r>
            <a:r>
              <a:rPr lang="en-US" sz="2400" dirty="0" err="1" smtClean="0"/>
              <a:t>tapi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berusaha</a:t>
            </a:r>
            <a:r>
              <a:rPr lang="en-US" sz="2400" dirty="0" smtClean="0"/>
              <a:t> </a:t>
            </a:r>
            <a:r>
              <a:rPr lang="en-US" sz="2400" dirty="0" err="1" smtClean="0"/>
              <a:t>memanipulasi</a:t>
            </a:r>
            <a:r>
              <a:rPr lang="en-US" sz="2400" dirty="0" smtClean="0"/>
              <a:t>/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 agar </a:t>
            </a:r>
            <a:r>
              <a:rPr lang="en-US" sz="2400" dirty="0" err="1" smtClean="0"/>
              <a:t>tujuannya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tercapai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endParaRPr lang="en-US" sz="2400" dirty="0" smtClean="0"/>
          </a:p>
        </p:txBody>
      </p:sp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65139" y="2548052"/>
            <a:ext cx="2242919" cy="2179897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entagon 14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7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6"/>
            <a:ext cx="10454186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latin typeface="Arial Rounded MT Bold" panose="020F0704030504030204" pitchFamily="34" charset="0"/>
              </a:rPr>
              <a:t>Gagasan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latin typeface="Arial Rounded MT Bold" panose="020F0704030504030204" pitchFamily="34" charset="0"/>
              </a:rPr>
              <a:t>Psikologi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John Dewey (1859-1952)</a:t>
            </a:r>
            <a:endParaRPr lang="en-US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905" y="1610436"/>
            <a:ext cx="8474171" cy="49814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dirty="0" smtClean="0"/>
              <a:t>Dewey </a:t>
            </a:r>
            <a:r>
              <a:rPr lang="en-US" sz="2400" dirty="0" err="1" smtClean="0"/>
              <a:t>menganggap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apa</a:t>
            </a:r>
            <a:r>
              <a:rPr lang="en-US" sz="2400" dirty="0" smtClean="0"/>
              <a:t> pun </a:t>
            </a:r>
            <a:r>
              <a:rPr lang="en-US" sz="2400" dirty="0" err="1" smtClean="0"/>
              <a:t>bisa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bermakna</a:t>
            </a:r>
            <a:r>
              <a:rPr lang="en-US" sz="2400" dirty="0" smtClean="0"/>
              <a:t> </a:t>
            </a:r>
            <a:r>
              <a:rPr lang="en-US" sz="2400" dirty="0" err="1" smtClean="0"/>
              <a:t>selama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nilai-nilai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dirty="0" err="1" smtClean="0"/>
              <a:t>Gagasan</a:t>
            </a:r>
            <a:r>
              <a:rPr lang="en-US" sz="2400" dirty="0" smtClean="0"/>
              <a:t> </a:t>
            </a:r>
            <a:r>
              <a:rPr lang="en-US" sz="2400" dirty="0" err="1" smtClean="0"/>
              <a:t>utama</a:t>
            </a:r>
            <a:r>
              <a:rPr lang="en-US" sz="2400" dirty="0" smtClean="0"/>
              <a:t> Dewey </a:t>
            </a:r>
            <a:r>
              <a:rPr lang="en-US" sz="2400" dirty="0" err="1" smtClean="0"/>
              <a:t>yaitu</a:t>
            </a:r>
            <a:r>
              <a:rPr lang="en-US" sz="2400" dirty="0" smtClean="0"/>
              <a:t> </a:t>
            </a:r>
            <a:r>
              <a:rPr lang="en-US" sz="2400" dirty="0" err="1" smtClean="0"/>
              <a:t>kritiknya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elementarisme</a:t>
            </a:r>
            <a:r>
              <a:rPr lang="en-US" sz="2400" dirty="0" smtClean="0"/>
              <a:t>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membagi</a:t>
            </a:r>
            <a:r>
              <a:rPr lang="en-US" sz="2400" dirty="0" smtClean="0"/>
              <a:t> </a:t>
            </a:r>
            <a:r>
              <a:rPr lang="en-US" sz="2400" dirty="0" err="1" smtClean="0"/>
              <a:t>pengalaman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terpisah</a:t>
            </a:r>
            <a:r>
              <a:rPr lang="en-US" sz="2400" dirty="0" smtClean="0"/>
              <a:t> </a:t>
            </a:r>
            <a:r>
              <a:rPr lang="en-US" sz="2400" dirty="0" err="1" smtClean="0"/>
              <a:t>antara</a:t>
            </a:r>
            <a:r>
              <a:rPr lang="en-US" sz="2400" dirty="0" smtClean="0"/>
              <a:t> stimulus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respon</a:t>
            </a:r>
            <a:r>
              <a:rPr lang="en-US" sz="2400" dirty="0" smtClean="0"/>
              <a:t>. </a:t>
            </a:r>
            <a:r>
              <a:rPr lang="en-US" sz="2400" dirty="0" err="1" smtClean="0"/>
              <a:t>Bagi</a:t>
            </a:r>
            <a:r>
              <a:rPr lang="en-US" sz="2400" dirty="0" smtClean="0"/>
              <a:t> Dewey, Stimulus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respon</a:t>
            </a:r>
            <a:r>
              <a:rPr lang="en-US" sz="2400" dirty="0" smtClean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padu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tujuan</a:t>
            </a:r>
            <a:r>
              <a:rPr lang="en-US" sz="2400" dirty="0" smtClean="0"/>
              <a:t>. </a:t>
            </a:r>
            <a:r>
              <a:rPr lang="en-US" sz="2400" dirty="0" err="1" smtClean="0"/>
              <a:t>Misal</a:t>
            </a:r>
            <a:r>
              <a:rPr lang="en-US" sz="2400" dirty="0" smtClean="0"/>
              <a:t> </a:t>
            </a:r>
            <a:r>
              <a:rPr lang="en-US" sz="2400" dirty="0" err="1" smtClean="0"/>
              <a:t>seorang</a:t>
            </a:r>
            <a:r>
              <a:rPr lang="en-US" sz="2400" dirty="0" smtClean="0"/>
              <a:t> </a:t>
            </a:r>
            <a:r>
              <a:rPr lang="en-US" sz="2400" dirty="0" err="1" smtClean="0"/>
              <a:t>anak</a:t>
            </a:r>
            <a:r>
              <a:rPr lang="en-US" sz="2400" dirty="0" smtClean="0"/>
              <a:t> </a:t>
            </a:r>
            <a:r>
              <a:rPr lang="en-US" sz="2400" dirty="0" err="1" smtClean="0"/>
              <a:t>melihat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 (S)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menyentuhnya</a:t>
            </a:r>
            <a:r>
              <a:rPr lang="en-US" sz="2400" dirty="0" smtClean="0"/>
              <a:t> (R).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merasakan</a:t>
            </a:r>
            <a:r>
              <a:rPr lang="en-US" sz="2400" dirty="0" smtClean="0"/>
              <a:t> </a:t>
            </a:r>
            <a:r>
              <a:rPr lang="en-US" sz="2400" dirty="0" err="1" smtClean="0"/>
              <a:t>sakit</a:t>
            </a:r>
            <a:r>
              <a:rPr lang="en-US" sz="2400" dirty="0" smtClean="0"/>
              <a:t> (S) </a:t>
            </a:r>
            <a:r>
              <a:rPr lang="en-US" sz="2400" dirty="0" err="1" smtClean="0"/>
              <a:t>lalu</a:t>
            </a:r>
            <a:r>
              <a:rPr lang="en-US" sz="2400" dirty="0" smtClean="0"/>
              <a:t> </a:t>
            </a:r>
            <a:r>
              <a:rPr lang="en-US" sz="2400" dirty="0" err="1" smtClean="0"/>
              <a:t>menarik</a:t>
            </a:r>
            <a:r>
              <a:rPr lang="en-US" sz="2400" dirty="0" smtClean="0"/>
              <a:t> </a:t>
            </a:r>
            <a:r>
              <a:rPr lang="en-US" sz="2400" dirty="0" err="1" smtClean="0"/>
              <a:t>tangannya</a:t>
            </a:r>
            <a:r>
              <a:rPr lang="en-US" sz="2400" dirty="0" smtClean="0"/>
              <a:t> (R). </a:t>
            </a:r>
            <a:r>
              <a:rPr lang="en-US" sz="2400" dirty="0" err="1" smtClean="0"/>
              <a:t>Ilustrasi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mengubah</a:t>
            </a:r>
            <a:r>
              <a:rPr lang="en-US" sz="2400" dirty="0" smtClean="0"/>
              <a:t> </a:t>
            </a:r>
            <a:r>
              <a:rPr lang="en-US" sz="2400" dirty="0" err="1" smtClean="0"/>
              <a:t>persepsianak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 (S)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lagi</a:t>
            </a:r>
            <a:r>
              <a:rPr lang="en-US" sz="2400" dirty="0" smtClean="0"/>
              <a:t> </a:t>
            </a:r>
            <a:r>
              <a:rPr lang="en-US" sz="2400" dirty="0" err="1" smtClean="0"/>
              <a:t>menyentuh</a:t>
            </a:r>
            <a:r>
              <a:rPr lang="en-US" sz="2400" dirty="0" smtClean="0"/>
              <a:t> </a:t>
            </a:r>
            <a:r>
              <a:rPr lang="en-US" sz="2400" dirty="0" err="1" smtClean="0"/>
              <a:t>api</a:t>
            </a:r>
            <a:r>
              <a:rPr lang="en-US" sz="2400" dirty="0" smtClean="0"/>
              <a:t> (R).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dirty="0" err="1" smtClean="0"/>
              <a:t>Rangkaian</a:t>
            </a:r>
            <a:r>
              <a:rPr lang="en-US" sz="2400" dirty="0" smtClean="0"/>
              <a:t> stimulus (S)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respon</a:t>
            </a:r>
            <a:r>
              <a:rPr lang="en-US" sz="2400" dirty="0" smtClean="0"/>
              <a:t> (R)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dilihat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utuh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saling</a:t>
            </a:r>
            <a:r>
              <a:rPr lang="en-US" sz="2400" dirty="0" smtClean="0"/>
              <a:t>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,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upaya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 err="1" smtClean="0"/>
              <a:t>menyesuaikan</a:t>
            </a:r>
            <a:r>
              <a:rPr lang="en-US" sz="2400" dirty="0" smtClean="0"/>
              <a:t> </a:t>
            </a:r>
            <a:r>
              <a:rPr lang="en-US" sz="2400" dirty="0" err="1" smtClean="0"/>
              <a:t>diri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lingkungannya</a:t>
            </a:r>
            <a:r>
              <a:rPr lang="en-US" sz="2400" dirty="0" smtClean="0"/>
              <a:t>. </a:t>
            </a:r>
          </a:p>
        </p:txBody>
      </p:sp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65139" y="2548052"/>
            <a:ext cx="2242919" cy="2179897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1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4524" y="365126"/>
            <a:ext cx="10454186" cy="87081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000" b="1" dirty="0" err="1" smtClean="0">
                <a:latin typeface="Arial Rounded MT Bold" panose="020F0704030504030204" pitchFamily="34" charset="0"/>
              </a:rPr>
              <a:t>Sekilas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</a:t>
            </a:r>
            <a:r>
              <a:rPr lang="en-US" sz="3000" b="1" dirty="0" err="1" smtClean="0">
                <a:latin typeface="Arial Rounded MT Bold" panose="020F0704030504030204" pitchFamily="34" charset="0"/>
              </a:rPr>
              <a:t>tentang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John </a:t>
            </a:r>
            <a:r>
              <a:rPr lang="en-US" sz="3000" b="1" dirty="0" err="1" smtClean="0">
                <a:latin typeface="Arial Rounded MT Bold" panose="020F0704030504030204" pitchFamily="34" charset="0"/>
              </a:rPr>
              <a:t>McKeen</a:t>
            </a:r>
            <a:r>
              <a:rPr lang="en-US" sz="3000" b="1" dirty="0" smtClean="0">
                <a:latin typeface="Arial Rounded MT Bold" panose="020F0704030504030204" pitchFamily="34" charset="0"/>
              </a:rPr>
              <a:t> Cattell (1860-1944)</a:t>
            </a:r>
            <a:endParaRPr lang="en-US" sz="3000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094" y="2537682"/>
            <a:ext cx="8474171" cy="239090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dirty="0" smtClean="0"/>
              <a:t>Cattel </a:t>
            </a:r>
            <a:r>
              <a:rPr lang="en-US" sz="2400" dirty="0" err="1" smtClean="0"/>
              <a:t>dilahirkan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tanggal</a:t>
            </a:r>
            <a:r>
              <a:rPr lang="en-US" sz="2400" dirty="0" smtClean="0"/>
              <a:t> 25 Mei 1860. Cattel </a:t>
            </a:r>
            <a:r>
              <a:rPr lang="en-US" sz="2400" dirty="0" err="1" smtClean="0"/>
              <a:t>berperan</a:t>
            </a:r>
            <a:r>
              <a:rPr lang="en-US" sz="2400" dirty="0" smtClean="0"/>
              <a:t> </a:t>
            </a:r>
            <a:r>
              <a:rPr lang="en-US" sz="2400" dirty="0" err="1" smtClean="0"/>
              <a:t>besar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pengembangan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di Columbia University. </a:t>
            </a:r>
            <a:r>
              <a:rPr lang="en-US" sz="2400" dirty="0" err="1" smtClean="0"/>
              <a:t>Ia</a:t>
            </a:r>
            <a:r>
              <a:rPr lang="en-US" sz="2400" dirty="0" smtClean="0"/>
              <a:t> </a:t>
            </a:r>
            <a:r>
              <a:rPr lang="en-US" sz="2400" dirty="0" err="1" smtClean="0"/>
              <a:t>kemudian</a:t>
            </a:r>
            <a:r>
              <a:rPr lang="en-US" sz="2400" dirty="0" smtClean="0"/>
              <a:t> </a:t>
            </a:r>
            <a:r>
              <a:rPr lang="en-US" sz="2400" dirty="0" err="1" smtClean="0"/>
              <a:t>melahirkan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pengikut</a:t>
            </a:r>
            <a:r>
              <a:rPr lang="en-US" sz="2400" dirty="0" smtClean="0"/>
              <a:t> Edward L. Thorndike </a:t>
            </a:r>
            <a:r>
              <a:rPr lang="en-US" sz="2400" dirty="0" err="1" smtClean="0"/>
              <a:t>dan</a:t>
            </a:r>
            <a:r>
              <a:rPr lang="en-US" sz="2400" dirty="0" smtClean="0"/>
              <a:t> Robert S. Woodworth yang </a:t>
            </a:r>
            <a:r>
              <a:rPr lang="en-US" sz="2400" dirty="0" err="1" smtClean="0"/>
              <a:t>pernah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presiden</a:t>
            </a:r>
            <a:r>
              <a:rPr lang="en-US" sz="2400" dirty="0" smtClean="0"/>
              <a:t> </a:t>
            </a:r>
            <a:r>
              <a:rPr lang="en-US" sz="2400" dirty="0" err="1" smtClean="0"/>
              <a:t>keempat</a:t>
            </a:r>
            <a:r>
              <a:rPr lang="en-US" sz="2400" dirty="0" smtClean="0"/>
              <a:t> di APA.  </a:t>
            </a:r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endParaRPr lang="en-US" sz="2400" dirty="0" smtClean="0"/>
          </a:p>
          <a:p>
            <a:pPr marL="0" indent="0" algn="ctr">
              <a:lnSpc>
                <a:spcPct val="110000"/>
              </a:lnSpc>
              <a:spcBef>
                <a:spcPts val="1800"/>
              </a:spcBef>
              <a:buNone/>
            </a:pPr>
            <a:endParaRPr lang="en-US" sz="2400" dirty="0" smtClean="0"/>
          </a:p>
        </p:txBody>
      </p:sp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75512" y="2537682"/>
            <a:ext cx="2232546" cy="2200638"/>
          </a:xfrm>
          <a:prstGeom prst="flowChartConnector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67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0905" y="1610436"/>
            <a:ext cx="8474171" cy="498143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Cattel </a:t>
            </a:r>
            <a:r>
              <a:rPr lang="en-US" sz="2400" dirty="0" err="1" smtClean="0"/>
              <a:t>berpandangan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fisika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sulit</a:t>
            </a:r>
            <a:r>
              <a:rPr lang="en-US" sz="2400" dirty="0" smtClean="0"/>
              <a:t> </a:t>
            </a:r>
            <a:r>
              <a:rPr lang="en-US" sz="2400" dirty="0" err="1" smtClean="0"/>
              <a:t>mendapatkan</a:t>
            </a:r>
            <a:r>
              <a:rPr lang="en-US" sz="2400" dirty="0" smtClean="0"/>
              <a:t> </a:t>
            </a:r>
            <a:r>
              <a:rPr lang="en-US" sz="2400" dirty="0" err="1" smtClean="0"/>
              <a:t>kepastian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keakuratan</a:t>
            </a:r>
            <a:r>
              <a:rPr lang="en-US" sz="2400" dirty="0" smtClean="0"/>
              <a:t>,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itu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eksperimentasi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.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akan</a:t>
            </a:r>
            <a:r>
              <a:rPr lang="en-US" sz="2400" dirty="0" smtClean="0"/>
              <a:t> </a:t>
            </a:r>
            <a:r>
              <a:rPr lang="en-US" sz="2400" dirty="0" err="1" smtClean="0"/>
              <a:t>bermakna</a:t>
            </a:r>
            <a:r>
              <a:rPr lang="en-US" sz="2400" dirty="0" smtClean="0"/>
              <a:t> </a:t>
            </a:r>
            <a:r>
              <a:rPr lang="en-US" sz="2400" dirty="0" err="1" smtClean="0"/>
              <a:t>jika</a:t>
            </a:r>
            <a:r>
              <a:rPr lang="en-US" sz="2400" dirty="0" smtClean="0"/>
              <a:t>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kehidupan</a:t>
            </a:r>
            <a:r>
              <a:rPr lang="en-US" sz="2400" dirty="0" smtClean="0"/>
              <a:t> </a:t>
            </a:r>
            <a:r>
              <a:rPr lang="en-US" sz="2400" dirty="0" err="1" smtClean="0"/>
              <a:t>sehari-hari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Cattel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terkenal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upayanya</a:t>
            </a:r>
            <a:r>
              <a:rPr lang="en-US" sz="2400" dirty="0" smtClean="0"/>
              <a:t> </a:t>
            </a:r>
            <a:r>
              <a:rPr lang="en-US" sz="2400" dirty="0" err="1" smtClean="0"/>
              <a:t>mengaplikasikan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aspek-aspek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psikologis</a:t>
            </a:r>
            <a:r>
              <a:rPr lang="en-US" sz="2400" dirty="0" smtClean="0"/>
              <a:t> (mental test),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demikian</a:t>
            </a:r>
            <a:r>
              <a:rPr lang="en-US" sz="2400" dirty="0" smtClean="0"/>
              <a:t> </a:t>
            </a:r>
            <a:r>
              <a:rPr lang="en-US" sz="2400" dirty="0" err="1" smtClean="0"/>
              <a:t>diharapkan</a:t>
            </a:r>
            <a:r>
              <a:rPr lang="en-US" sz="2400" dirty="0" smtClean="0"/>
              <a:t>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pd</a:t>
            </a:r>
            <a:r>
              <a:rPr lang="en-US" sz="2400" dirty="0" smtClean="0"/>
              <a:t> </a:t>
            </a:r>
            <a:r>
              <a:rPr lang="en-US" sz="2400" dirty="0" err="1" smtClean="0"/>
              <a:t>dunia</a:t>
            </a:r>
            <a:r>
              <a:rPr lang="en-US" sz="2400" dirty="0" smtClean="0"/>
              <a:t> </a:t>
            </a:r>
            <a:r>
              <a:rPr lang="en-US" sz="2400" dirty="0" err="1" smtClean="0"/>
              <a:t>pendidikan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industri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Cattel</a:t>
            </a:r>
            <a:r>
              <a:rPr lang="en-US" sz="2400" dirty="0" smtClean="0"/>
              <a:t> </a:t>
            </a:r>
            <a:r>
              <a:rPr lang="en-US" sz="2400" dirty="0" err="1" smtClean="0"/>
              <a:t>mengukur</a:t>
            </a:r>
            <a:r>
              <a:rPr lang="en-US" sz="2400" dirty="0" smtClean="0"/>
              <a:t> </a:t>
            </a:r>
            <a:r>
              <a:rPr lang="en-US" sz="2400" dirty="0" err="1" smtClean="0"/>
              <a:t>ketajaman</a:t>
            </a:r>
            <a:r>
              <a:rPr lang="en-US" sz="2400" dirty="0" smtClean="0"/>
              <a:t> </a:t>
            </a:r>
            <a:r>
              <a:rPr lang="en-US" sz="2400" dirty="0" err="1" smtClean="0"/>
              <a:t>penglihatan</a:t>
            </a:r>
            <a:r>
              <a:rPr lang="en-US" sz="2400" dirty="0" smtClean="0"/>
              <a:t>, </a:t>
            </a:r>
            <a:r>
              <a:rPr lang="en-US" sz="2400" dirty="0" err="1" smtClean="0"/>
              <a:t>ketajaman</a:t>
            </a:r>
            <a:r>
              <a:rPr lang="en-US" sz="2400" dirty="0" smtClean="0"/>
              <a:t> </a:t>
            </a:r>
            <a:r>
              <a:rPr lang="en-US" sz="2400" dirty="0" err="1" smtClean="0"/>
              <a:t>pendengaran</a:t>
            </a:r>
            <a:r>
              <a:rPr lang="en-US" sz="2400" dirty="0" smtClean="0"/>
              <a:t>, </a:t>
            </a:r>
            <a:r>
              <a:rPr lang="en-US" sz="2400" dirty="0" err="1" smtClean="0"/>
              <a:t>kekuatan</a:t>
            </a:r>
            <a:r>
              <a:rPr lang="en-US" sz="2400" dirty="0" smtClean="0"/>
              <a:t> </a:t>
            </a:r>
            <a:r>
              <a:rPr lang="en-US" sz="2400" dirty="0" err="1" smtClean="0"/>
              <a:t>pegangan</a:t>
            </a:r>
            <a:r>
              <a:rPr lang="en-US" sz="2400" dirty="0" smtClean="0"/>
              <a:t>,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reaksi</a:t>
            </a:r>
            <a:r>
              <a:rPr lang="en-US" sz="2400" dirty="0" smtClean="0"/>
              <a:t>. </a:t>
            </a:r>
            <a:r>
              <a:rPr lang="en-US" sz="2400" dirty="0" err="1" smtClean="0"/>
              <a:t>Namun</a:t>
            </a:r>
            <a:r>
              <a:rPr lang="en-US" sz="2400" dirty="0" smtClean="0"/>
              <a:t> </a:t>
            </a:r>
            <a:r>
              <a:rPr lang="en-US" sz="2400" dirty="0" err="1" smtClean="0"/>
              <a:t>pengukuran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belum</a:t>
            </a:r>
            <a:r>
              <a:rPr lang="en-US" sz="2400" dirty="0" smtClean="0"/>
              <a:t> </a:t>
            </a:r>
            <a:r>
              <a:rPr lang="en-US" sz="2400" dirty="0" err="1" smtClean="0"/>
              <a:t>memiliki</a:t>
            </a:r>
            <a:r>
              <a:rPr lang="en-US" sz="2400" dirty="0" smtClean="0"/>
              <a:t> </a:t>
            </a:r>
            <a:r>
              <a:rPr lang="en-US" sz="2400" dirty="0" err="1" smtClean="0"/>
              <a:t>validitas</a:t>
            </a:r>
            <a:r>
              <a:rPr lang="en-US" sz="2400" dirty="0" smtClean="0"/>
              <a:t> yang </a:t>
            </a:r>
            <a:r>
              <a:rPr lang="en-US" sz="2400" dirty="0" err="1" smtClean="0"/>
              <a:t>baik</a:t>
            </a:r>
            <a:r>
              <a:rPr lang="en-US" sz="2400" dirty="0"/>
              <a:t>.</a:t>
            </a:r>
            <a:endParaRPr lang="en-US" sz="2400" dirty="0" smtClean="0"/>
          </a:p>
        </p:txBody>
      </p:sp>
      <p:sp>
        <p:nvSpPr>
          <p:cNvPr id="10" name="Pentagon 9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75512" y="2537682"/>
            <a:ext cx="2232546" cy="2200638"/>
          </a:xfrm>
          <a:prstGeom prst="flowChartConnector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61030" y="485017"/>
            <a:ext cx="5877601" cy="907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latin typeface="Arial Rounded MT Bold" panose="020F0704030504030204" pitchFamily="34" charset="0"/>
              </a:rPr>
              <a:t>Gagasan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Cattell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348" y="1815763"/>
            <a:ext cx="10529463" cy="45850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1.</a:t>
            </a:r>
            <a:r>
              <a:rPr lang="en-US" sz="2400" dirty="0" smtClean="0"/>
              <a:t> </a:t>
            </a:r>
            <a:r>
              <a:rPr lang="en-US" sz="2400" b="1" dirty="0" err="1" smtClean="0"/>
              <a:t>Kritik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terhadap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Fungsionalisme</a:t>
            </a:r>
            <a:endParaRPr lang="en-US" sz="2400" b="1" dirty="0" smtClean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dirty="0" err="1" smtClean="0"/>
              <a:t>Fungsionalisme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strukturalisme</a:t>
            </a:r>
            <a:r>
              <a:rPr lang="en-US" sz="2400" dirty="0" smtClean="0"/>
              <a:t> </a:t>
            </a:r>
            <a:r>
              <a:rPr lang="en-US" sz="2400" dirty="0" err="1" smtClean="0"/>
              <a:t>mengalami</a:t>
            </a:r>
            <a:r>
              <a:rPr lang="en-US" sz="2400" dirty="0" smtClean="0"/>
              <a:t> </a:t>
            </a:r>
            <a:r>
              <a:rPr lang="en-US" sz="2400" dirty="0" err="1" smtClean="0"/>
              <a:t>ketegangan</a:t>
            </a:r>
            <a:r>
              <a:rPr lang="en-US" sz="2400" dirty="0" smtClean="0"/>
              <a:t>. Amerika </a:t>
            </a:r>
            <a:r>
              <a:rPr lang="en-US" sz="2400" dirty="0" err="1" smtClean="0"/>
              <a:t>Serikat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contoh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ketegangan</a:t>
            </a:r>
            <a:r>
              <a:rPr lang="en-US" sz="2400" dirty="0" smtClean="0"/>
              <a:t> </a:t>
            </a:r>
            <a:r>
              <a:rPr lang="en-US" sz="2400" dirty="0" err="1" smtClean="0"/>
              <a:t>dua</a:t>
            </a:r>
            <a:r>
              <a:rPr lang="en-US" sz="2400" dirty="0" smtClean="0"/>
              <a:t> </a:t>
            </a:r>
            <a:r>
              <a:rPr lang="en-US" sz="2400" dirty="0" err="1" smtClean="0"/>
              <a:t>aliran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r>
              <a:rPr lang="en-US" sz="2400" dirty="0" smtClean="0"/>
              <a:t> </a:t>
            </a:r>
            <a:r>
              <a:rPr lang="en-US" sz="2400" dirty="0" err="1" smtClean="0"/>
              <a:t>berlangsung</a:t>
            </a:r>
            <a:r>
              <a:rPr lang="en-US" sz="2400" dirty="0" smtClean="0"/>
              <a:t>. </a:t>
            </a:r>
            <a:r>
              <a:rPr lang="en-US" sz="2400" dirty="0" err="1" smtClean="0"/>
              <a:t>Laboratorium</a:t>
            </a:r>
            <a:r>
              <a:rPr lang="en-US" sz="2400" dirty="0" smtClean="0"/>
              <a:t> </a:t>
            </a:r>
            <a:r>
              <a:rPr lang="en-US" sz="2400" dirty="0" err="1" smtClean="0"/>
              <a:t>Titchner</a:t>
            </a:r>
            <a:r>
              <a:rPr lang="en-US" sz="2400" dirty="0" smtClean="0"/>
              <a:t> di Cornell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markas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strukturalis</a:t>
            </a:r>
            <a:r>
              <a:rPr lang="en-US" sz="2400" dirty="0" smtClean="0"/>
              <a:t>, </a:t>
            </a:r>
            <a:r>
              <a:rPr lang="en-US" sz="2400" dirty="0" err="1" smtClean="0"/>
              <a:t>sementara</a:t>
            </a:r>
            <a:r>
              <a:rPr lang="en-US" sz="2400" dirty="0" smtClean="0"/>
              <a:t> </a:t>
            </a:r>
            <a:r>
              <a:rPr lang="en-US" sz="2400" dirty="0" err="1" smtClean="0"/>
              <a:t>fakultas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di Chicago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markas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fungsionalis</a:t>
            </a:r>
            <a:r>
              <a:rPr lang="en-US" sz="2400" dirty="0" smtClean="0"/>
              <a:t>.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dirty="0" err="1" smtClean="0"/>
              <a:t>Kritik</a:t>
            </a:r>
            <a:r>
              <a:rPr lang="en-US" sz="2400" dirty="0" smtClean="0"/>
              <a:t> </a:t>
            </a:r>
            <a:r>
              <a:rPr lang="en-US" sz="2400" dirty="0" err="1" smtClean="0"/>
              <a:t>Titchner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fungsionalis</a:t>
            </a:r>
            <a:r>
              <a:rPr lang="en-US" sz="2400" dirty="0" smtClean="0"/>
              <a:t> </a:t>
            </a:r>
            <a:r>
              <a:rPr lang="en-US" sz="2400" dirty="0" err="1" smtClean="0"/>
              <a:t>sama</a:t>
            </a:r>
            <a:r>
              <a:rPr lang="en-US" sz="2400" dirty="0" smtClean="0"/>
              <a:t> </a:t>
            </a:r>
            <a:r>
              <a:rPr lang="en-US" sz="2400" dirty="0" err="1" smtClean="0"/>
              <a:t>sekali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karena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fungsionalis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tunduk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pokok</a:t>
            </a:r>
            <a:r>
              <a:rPr lang="en-US" sz="2400" dirty="0" smtClean="0"/>
              <a:t> </a:t>
            </a:r>
            <a:r>
              <a:rPr lang="en-US" sz="2400" dirty="0" err="1" smtClean="0"/>
              <a:t>kajian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metode-metode</a:t>
            </a:r>
            <a:r>
              <a:rPr lang="en-US" sz="2400" dirty="0"/>
              <a:t> </a:t>
            </a:r>
            <a:r>
              <a:rPr lang="en-US" sz="2400" dirty="0" err="1" smtClean="0"/>
              <a:t>strukturalisme</a:t>
            </a:r>
            <a:r>
              <a:rPr lang="en-US" sz="2400" dirty="0" smtClean="0"/>
              <a:t>. </a:t>
            </a:r>
            <a:r>
              <a:rPr lang="en-US" sz="2400" dirty="0" err="1" smtClean="0"/>
              <a:t>Sehingga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 </a:t>
            </a:r>
            <a:r>
              <a:rPr lang="en-US" sz="2400" dirty="0" err="1" smtClean="0"/>
              <a:t>Titchner</a:t>
            </a:r>
            <a:r>
              <a:rPr lang="en-US" sz="2400" dirty="0" smtClean="0"/>
              <a:t>, </a:t>
            </a:r>
            <a:r>
              <a:rPr lang="en-US" sz="2400" dirty="0" err="1" smtClean="0"/>
              <a:t>setiap</a:t>
            </a:r>
            <a:r>
              <a:rPr lang="en-US" sz="2400" dirty="0" smtClean="0"/>
              <a:t> </a:t>
            </a:r>
            <a:r>
              <a:rPr lang="en-US" sz="2400" dirty="0" err="1" smtClean="0"/>
              <a:t>pendekatan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menyimpang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analisis</a:t>
            </a:r>
            <a:r>
              <a:rPr lang="en-US" sz="2400" dirty="0" smtClean="0"/>
              <a:t> </a:t>
            </a:r>
            <a:r>
              <a:rPr lang="en-US" sz="2400" dirty="0" err="1" smtClean="0"/>
              <a:t>introspektif</a:t>
            </a:r>
            <a:r>
              <a:rPr lang="en-US" sz="2400" dirty="0" smtClean="0"/>
              <a:t> </a:t>
            </a:r>
            <a:r>
              <a:rPr lang="en-US" sz="2400" dirty="0" err="1" smtClean="0"/>
              <a:t>pikiran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unsur-unsurnya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bukan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yang </a:t>
            </a:r>
            <a:r>
              <a:rPr lang="en-US" sz="2400" dirty="0" err="1" smtClean="0"/>
              <a:t>murni</a:t>
            </a:r>
            <a:endParaRPr lang="en-US" sz="2400" dirty="0" smtClean="0"/>
          </a:p>
        </p:txBody>
      </p:sp>
      <p:sp>
        <p:nvSpPr>
          <p:cNvPr id="10" name="Pentagon 9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75348" y="485017"/>
            <a:ext cx="10529463" cy="907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latin typeface="Arial Rounded MT Bold" panose="020F0704030504030204" pitchFamily="34" charset="0"/>
              </a:rPr>
              <a:t>Kritik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&amp;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Kontribusi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Fungsionalisme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348" y="1909892"/>
            <a:ext cx="10529463" cy="458503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b="1" dirty="0" smtClean="0"/>
              <a:t>2. </a:t>
            </a:r>
            <a:r>
              <a:rPr lang="en-US" sz="2400" b="1" dirty="0" err="1" smtClean="0"/>
              <a:t>Kontribusi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Fungsionalisme</a:t>
            </a:r>
            <a:endParaRPr lang="en-US" sz="2400" b="1" dirty="0" smtClean="0"/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dirty="0" err="1" smtClean="0"/>
              <a:t>Fungsionalisme</a:t>
            </a:r>
            <a:r>
              <a:rPr lang="en-US" sz="2400" dirty="0" smtClean="0"/>
              <a:t> </a:t>
            </a:r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warisan</a:t>
            </a:r>
            <a:r>
              <a:rPr lang="en-US" sz="2400" dirty="0" smtClean="0"/>
              <a:t> </a:t>
            </a:r>
            <a:r>
              <a:rPr lang="en-US" sz="2400" dirty="0" err="1" smtClean="0"/>
              <a:t>berupa</a:t>
            </a:r>
            <a:r>
              <a:rPr lang="en-US" sz="2400" dirty="0" smtClean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kehidupaan</a:t>
            </a:r>
            <a:r>
              <a:rPr lang="en-US" sz="2400" dirty="0" smtClean="0"/>
              <a:t> </a:t>
            </a:r>
            <a:r>
              <a:rPr lang="en-US" sz="2400" dirty="0" err="1" smtClean="0"/>
              <a:t>nyata</a:t>
            </a:r>
            <a:r>
              <a:rPr lang="en-US" sz="2400" dirty="0" smtClean="0"/>
              <a:t>. </a:t>
            </a:r>
            <a:r>
              <a:rPr lang="en-US" sz="2400" dirty="0" err="1" smtClean="0"/>
              <a:t>Setelah</a:t>
            </a:r>
            <a:r>
              <a:rPr lang="en-US" sz="2400" dirty="0" smtClean="0"/>
              <a:t> </a:t>
            </a:r>
            <a:r>
              <a:rPr lang="en-US" sz="2400" dirty="0" err="1" smtClean="0"/>
              <a:t>lahirnya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fungsionalisme</a:t>
            </a:r>
            <a:r>
              <a:rPr lang="en-US" sz="2400" dirty="0" smtClean="0"/>
              <a:t>, </a:t>
            </a:r>
            <a:r>
              <a:rPr lang="en-US" sz="2400" dirty="0" err="1" smtClean="0"/>
              <a:t>maka</a:t>
            </a:r>
            <a:r>
              <a:rPr lang="en-US" sz="2400" dirty="0" smtClean="0"/>
              <a:t> </a:t>
            </a:r>
            <a:r>
              <a:rPr lang="en-US" sz="2400" dirty="0" err="1" smtClean="0"/>
              <a:t>riset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tingkah</a:t>
            </a:r>
            <a:r>
              <a:rPr lang="en-US" sz="2400" dirty="0" smtClean="0"/>
              <a:t> </a:t>
            </a:r>
            <a:r>
              <a:rPr lang="en-US" sz="2400" dirty="0" err="1" smtClean="0"/>
              <a:t>laku</a:t>
            </a:r>
            <a:r>
              <a:rPr lang="en-US" sz="2400" dirty="0" smtClean="0"/>
              <a:t> </a:t>
            </a:r>
            <a:r>
              <a:rPr lang="en-US" sz="2400" dirty="0" err="1" smtClean="0"/>
              <a:t>hewan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yang paling </a:t>
            </a:r>
            <a:r>
              <a:rPr lang="en-US" sz="2400" dirty="0" err="1" smtClean="0"/>
              <a:t>penting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. </a:t>
            </a:r>
            <a:r>
              <a:rPr lang="en-US" sz="2400" dirty="0" err="1" smtClean="0"/>
              <a:t>Fungsionalisme</a:t>
            </a:r>
            <a:r>
              <a:rPr lang="en-US" sz="2400" dirty="0" smtClean="0"/>
              <a:t> </a:t>
            </a:r>
            <a:r>
              <a:rPr lang="en-US" sz="2400" dirty="0" err="1" smtClean="0"/>
              <a:t>juga</a:t>
            </a:r>
            <a:r>
              <a:rPr lang="en-US" sz="2400" dirty="0" smtClean="0"/>
              <a:t> </a:t>
            </a:r>
            <a:r>
              <a:rPr lang="en-US" sz="2400" dirty="0" err="1" smtClean="0"/>
              <a:t>melakukan</a:t>
            </a:r>
            <a:r>
              <a:rPr lang="en-US" sz="2400" dirty="0" smtClean="0"/>
              <a:t> </a:t>
            </a:r>
            <a:r>
              <a:rPr lang="en-US" sz="2400" dirty="0" err="1" smtClean="0"/>
              <a:t>studi</a:t>
            </a:r>
            <a:r>
              <a:rPr lang="en-US" sz="2400" dirty="0" smtClean="0"/>
              <a:t> </a:t>
            </a:r>
            <a:r>
              <a:rPr lang="en-US" sz="2400" dirty="0" err="1" smtClean="0"/>
              <a:t>terhadap</a:t>
            </a:r>
            <a:r>
              <a:rPr lang="en-US" sz="2400" dirty="0" smtClean="0"/>
              <a:t> </a:t>
            </a:r>
            <a:r>
              <a:rPr lang="en-US" sz="2400" dirty="0" err="1" smtClean="0"/>
              <a:t>balita</a:t>
            </a:r>
            <a:r>
              <a:rPr lang="en-US" sz="2400" dirty="0" smtClean="0"/>
              <a:t>, </a:t>
            </a:r>
            <a:r>
              <a:rPr lang="en-US" sz="2400" dirty="0" err="1" smtClean="0"/>
              <a:t>anak-anak</a:t>
            </a:r>
            <a:r>
              <a:rPr lang="en-US" sz="2400" dirty="0" smtClean="0"/>
              <a:t>, </a:t>
            </a:r>
            <a:r>
              <a:rPr lang="en-US" sz="2400" dirty="0" err="1" smtClean="0"/>
              <a:t>individu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ketidakmampuan</a:t>
            </a:r>
            <a:r>
              <a:rPr lang="en-US" sz="2400" dirty="0" smtClean="0"/>
              <a:t> mental.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en-US" sz="2400" dirty="0" err="1" smtClean="0"/>
              <a:t>Kalangan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</a:t>
            </a:r>
            <a:r>
              <a:rPr lang="en-US" sz="2400" dirty="0" smtClean="0"/>
              <a:t> </a:t>
            </a:r>
            <a:r>
              <a:rPr lang="en-US" sz="2400" dirty="0" err="1" smtClean="0"/>
              <a:t>fungsionalis</a:t>
            </a:r>
            <a:r>
              <a:rPr lang="en-US" sz="2400" dirty="0" smtClean="0"/>
              <a:t> </a:t>
            </a:r>
            <a:r>
              <a:rPr lang="en-US" sz="2400" dirty="0" err="1" smtClean="0"/>
              <a:t>melengkapi</a:t>
            </a:r>
            <a:r>
              <a:rPr lang="en-US" sz="2400" dirty="0" smtClean="0"/>
              <a:t> </a:t>
            </a:r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 err="1" smtClean="0"/>
              <a:t>introspektif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data yang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sebelumnya</a:t>
            </a:r>
            <a:r>
              <a:rPr lang="en-US" sz="2400" dirty="0" smtClean="0"/>
              <a:t>, </a:t>
            </a:r>
            <a:r>
              <a:rPr lang="en-US" sz="2400" dirty="0" err="1" smtClean="0"/>
              <a:t>misalnya</a:t>
            </a:r>
            <a:r>
              <a:rPr lang="en-US" sz="2400" dirty="0" smtClean="0"/>
              <a:t> </a:t>
            </a:r>
            <a:r>
              <a:rPr lang="en-US" sz="2400" dirty="0" err="1" smtClean="0"/>
              <a:t>riset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psikologis</a:t>
            </a:r>
            <a:r>
              <a:rPr lang="en-US" sz="2400" dirty="0" smtClean="0"/>
              <a:t>, </a:t>
            </a:r>
            <a:r>
              <a:rPr lang="en-US" sz="2400" dirty="0" err="1" smtClean="0"/>
              <a:t>tes</a:t>
            </a:r>
            <a:r>
              <a:rPr lang="en-US" sz="2400" dirty="0" smtClean="0"/>
              <a:t> mental, </a:t>
            </a:r>
            <a:r>
              <a:rPr lang="en-US" sz="2400" dirty="0" err="1" smtClean="0"/>
              <a:t>kuesioner</a:t>
            </a:r>
            <a:r>
              <a:rPr lang="en-US" sz="2400" dirty="0" smtClean="0"/>
              <a:t>,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deksripsi</a:t>
            </a:r>
            <a:r>
              <a:rPr lang="en-US" sz="2400" dirty="0" smtClean="0"/>
              <a:t> </a:t>
            </a:r>
            <a:r>
              <a:rPr lang="en-US" sz="2400" dirty="0" err="1" smtClean="0"/>
              <a:t>tingkah</a:t>
            </a:r>
            <a:r>
              <a:rPr lang="en-US" sz="2400" dirty="0" smtClean="0"/>
              <a:t> </a:t>
            </a:r>
            <a:r>
              <a:rPr lang="en-US" sz="2400" dirty="0" err="1" smtClean="0"/>
              <a:t>laku</a:t>
            </a:r>
            <a:r>
              <a:rPr lang="en-US" sz="2400" dirty="0" smtClean="0"/>
              <a:t> yang </a:t>
            </a:r>
            <a:r>
              <a:rPr lang="en-US" sz="2400" dirty="0" err="1" smtClean="0"/>
              <a:t>objektif</a:t>
            </a:r>
            <a:r>
              <a:rPr lang="en-US" sz="2400" dirty="0" smtClean="0"/>
              <a:t>. </a:t>
            </a:r>
            <a:r>
              <a:rPr lang="en-US" sz="2400" dirty="0" err="1"/>
              <a:t>Fungsionalisme</a:t>
            </a:r>
            <a:r>
              <a:rPr lang="en-US" sz="2400" dirty="0"/>
              <a:t> </a:t>
            </a:r>
            <a:r>
              <a:rPr lang="en-US" sz="2400" dirty="0" err="1"/>
              <a:t>memasuki</a:t>
            </a:r>
            <a:r>
              <a:rPr lang="en-US" sz="2400" dirty="0"/>
              <a:t> masa </a:t>
            </a:r>
            <a:r>
              <a:rPr lang="en-US" sz="2400" dirty="0" err="1"/>
              <a:t>kejayaan</a:t>
            </a:r>
            <a:r>
              <a:rPr lang="en-US" sz="2400" dirty="0"/>
              <a:t> </a:t>
            </a:r>
            <a:r>
              <a:rPr lang="en-US" sz="2400" dirty="0" err="1"/>
              <a:t>pasca</a:t>
            </a:r>
            <a:r>
              <a:rPr lang="en-US" sz="2400" dirty="0"/>
              <a:t> </a:t>
            </a:r>
            <a:r>
              <a:rPr lang="en-US" sz="2400" dirty="0" err="1"/>
              <a:t>wafatnya</a:t>
            </a:r>
            <a:r>
              <a:rPr lang="en-US" sz="2400" dirty="0"/>
              <a:t> Wundt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Titchner</a:t>
            </a:r>
            <a:r>
              <a:rPr lang="en-US" sz="2400" dirty="0"/>
              <a:t>. </a:t>
            </a:r>
            <a:endParaRPr lang="en-US" sz="2400" dirty="0" smtClean="0"/>
          </a:p>
        </p:txBody>
      </p:sp>
      <p:sp>
        <p:nvSpPr>
          <p:cNvPr id="10" name="Pentagon 9"/>
          <p:cNvSpPr/>
          <p:nvPr/>
        </p:nvSpPr>
        <p:spPr>
          <a:xfrm>
            <a:off x="-21609" y="5338556"/>
            <a:ext cx="982639" cy="957668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7" y="5523126"/>
            <a:ext cx="561230" cy="56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iagonal Stripe 11"/>
          <p:cNvSpPr/>
          <p:nvPr/>
        </p:nvSpPr>
        <p:spPr>
          <a:xfrm rot="543246">
            <a:off x="-91672" y="6627798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iagonal Stripe 12"/>
          <p:cNvSpPr/>
          <p:nvPr/>
        </p:nvSpPr>
        <p:spPr>
          <a:xfrm rot="11352463">
            <a:off x="4446274" y="6122404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075348" y="485017"/>
            <a:ext cx="10529463" cy="9079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 err="1" smtClean="0">
                <a:latin typeface="Arial Rounded MT Bold" panose="020F0704030504030204" pitchFamily="34" charset="0"/>
              </a:rPr>
              <a:t>Kritik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&amp;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Kontribusi</a:t>
            </a:r>
            <a:r>
              <a:rPr lang="en-US" sz="2800" b="1" dirty="0" smtClean="0">
                <a:latin typeface="Arial Rounded MT Bold" panose="020F0704030504030204" pitchFamily="34" charset="0"/>
              </a:rPr>
              <a:t> </a:t>
            </a:r>
            <a:r>
              <a:rPr lang="en-US" sz="2800" b="1" dirty="0" err="1" smtClean="0">
                <a:latin typeface="Arial Rounded MT Bold" panose="020F0704030504030204" pitchFamily="34" charset="0"/>
              </a:rPr>
              <a:t>Fungsionalisme</a:t>
            </a:r>
            <a:endParaRPr lang="en-US" sz="28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4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382" y="2954838"/>
            <a:ext cx="10312967" cy="1325563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latin typeface="Arial Rounded MT Bold" panose="020F0704030504030204" pitchFamily="34" charset="0"/>
              </a:rPr>
              <a:t>Gracias!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4" name="Pentagon 3"/>
          <p:cNvSpPr/>
          <p:nvPr/>
        </p:nvSpPr>
        <p:spPr>
          <a:xfrm rot="5400000">
            <a:off x="9919176" y="91487"/>
            <a:ext cx="1323476" cy="1140506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743" y="213566"/>
            <a:ext cx="740341" cy="74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gonal Stripe 5"/>
          <p:cNvSpPr/>
          <p:nvPr/>
        </p:nvSpPr>
        <p:spPr>
          <a:xfrm rot="543246">
            <a:off x="-91671" y="6504966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1352463">
            <a:off x="4446276" y="5958628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44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4736" y="677898"/>
            <a:ext cx="10181782" cy="707149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Psikologi</a:t>
            </a:r>
            <a:r>
              <a:rPr lang="en-US" sz="2400" dirty="0" smtClean="0"/>
              <a:t> Wundt: </a:t>
            </a:r>
            <a:r>
              <a:rPr lang="en-US" sz="2400" dirty="0" err="1" smtClean="0"/>
              <a:t>Elementarisme</a:t>
            </a:r>
            <a:r>
              <a:rPr lang="en-US" sz="2400" dirty="0" smtClean="0"/>
              <a:t>: </a:t>
            </a:r>
            <a:r>
              <a:rPr lang="en-US" sz="2400" dirty="0" err="1" smtClean="0"/>
              <a:t>Voluntarisme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4" y="1223682"/>
            <a:ext cx="11510683" cy="552674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/>
              <a:t>kesadaran</a:t>
            </a:r>
            <a:r>
              <a:rPr lang="en-US" b="1" dirty="0" smtClean="0"/>
              <a:t>,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  <a:endParaRPr lang="en-US" b="1" dirty="0" smtClean="0"/>
          </a:p>
          <a:p>
            <a:pPr marL="685800">
              <a:buFont typeface="+mj-lt"/>
              <a:buAutoNum type="arabicPeriod"/>
            </a:pPr>
            <a:r>
              <a:rPr lang="en-US" sz="1600" dirty="0" err="1" smtClean="0"/>
              <a:t>Menemukan</a:t>
            </a:r>
            <a:r>
              <a:rPr lang="en-US" sz="1600" dirty="0" smtClean="0"/>
              <a:t> </a:t>
            </a:r>
            <a:r>
              <a:rPr lang="en-US" sz="1600" b="1" dirty="0" err="1" smtClean="0"/>
              <a:t>elemen</a:t>
            </a:r>
            <a:r>
              <a:rPr lang="en-US" sz="1600" dirty="0" smtClean="0"/>
              <a:t> </a:t>
            </a:r>
            <a:r>
              <a:rPr lang="en-US" sz="1600" dirty="0" err="1" smtClean="0"/>
              <a:t>dasar</a:t>
            </a:r>
            <a:r>
              <a:rPr lang="en-US" sz="1600" dirty="0" smtClean="0"/>
              <a:t> </a:t>
            </a:r>
            <a:r>
              <a:rPr lang="en-US" sz="1600" dirty="0" err="1" smtClean="0"/>
              <a:t>dari</a:t>
            </a:r>
            <a:r>
              <a:rPr lang="en-US" sz="1600" dirty="0" smtClean="0"/>
              <a:t> </a:t>
            </a:r>
            <a:r>
              <a:rPr lang="en-US" sz="1600" dirty="0" err="1" smtClean="0"/>
              <a:t>kesadaran</a:t>
            </a:r>
            <a:endParaRPr lang="en-US" sz="1600" dirty="0" smtClean="0"/>
          </a:p>
          <a:p>
            <a:pPr marL="685800">
              <a:buFont typeface="+mj-lt"/>
              <a:buAutoNum type="arabicPeriod"/>
            </a:pPr>
            <a:r>
              <a:rPr lang="en-US" sz="1600" dirty="0" err="1" smtClean="0"/>
              <a:t>Menemukan</a:t>
            </a:r>
            <a:r>
              <a:rPr lang="en-US" sz="1600" dirty="0" smtClean="0"/>
              <a:t> </a:t>
            </a:r>
            <a:r>
              <a:rPr lang="en-US" sz="1600" dirty="0" err="1" smtClean="0"/>
              <a:t>hukum</a:t>
            </a:r>
            <a:r>
              <a:rPr lang="en-US" sz="1600" dirty="0" smtClean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mengendalikan</a:t>
            </a:r>
            <a:r>
              <a:rPr lang="en-US" sz="1600" dirty="0" smtClean="0"/>
              <a:t> </a:t>
            </a:r>
            <a:r>
              <a:rPr lang="en-US" sz="1600" b="1" dirty="0" err="1" smtClean="0"/>
              <a:t>elemen</a:t>
            </a:r>
            <a:r>
              <a:rPr lang="en-US" sz="1600" dirty="0" smtClean="0"/>
              <a:t> </a:t>
            </a:r>
            <a:r>
              <a:rPr lang="en-US" sz="1600" dirty="0" err="1" smtClean="0"/>
              <a:t>kesadaran</a:t>
            </a:r>
            <a:r>
              <a:rPr lang="en-US" sz="1600" dirty="0" smtClean="0"/>
              <a:t> </a:t>
            </a:r>
            <a:r>
              <a:rPr lang="en-US" sz="1600" dirty="0" err="1" smtClean="0"/>
              <a:t>sehingga</a:t>
            </a:r>
            <a:r>
              <a:rPr lang="en-US" sz="1600" dirty="0" smtClean="0"/>
              <a:t> </a:t>
            </a:r>
            <a:r>
              <a:rPr lang="en-US" sz="1600" dirty="0" err="1" smtClean="0"/>
              <a:t>menyatu</a:t>
            </a:r>
            <a:r>
              <a:rPr lang="en-US" sz="1600" dirty="0" smtClean="0"/>
              <a:t> </a:t>
            </a:r>
            <a:r>
              <a:rPr lang="en-US" sz="1600" dirty="0" err="1" smtClean="0"/>
              <a:t>menjadi</a:t>
            </a:r>
            <a:r>
              <a:rPr lang="en-US" sz="1600" dirty="0" smtClean="0"/>
              <a:t> </a:t>
            </a:r>
            <a:r>
              <a:rPr lang="en-US" sz="1600" dirty="0" err="1" smtClean="0"/>
              <a:t>kesadaran</a:t>
            </a:r>
            <a:r>
              <a:rPr lang="en-US" sz="1600" dirty="0" smtClean="0"/>
              <a:t> </a:t>
            </a:r>
            <a:r>
              <a:rPr lang="en-US" sz="1600" dirty="0" err="1" smtClean="0"/>
              <a:t>yg</a:t>
            </a:r>
            <a:r>
              <a:rPr lang="en-US" sz="1600" dirty="0" smtClean="0"/>
              <a:t> </a:t>
            </a:r>
            <a:r>
              <a:rPr lang="en-US" sz="1600" dirty="0" err="1" smtClean="0"/>
              <a:t>lebih</a:t>
            </a:r>
            <a:r>
              <a:rPr lang="en-US" sz="1600" dirty="0" smtClean="0"/>
              <a:t> </a:t>
            </a:r>
            <a:r>
              <a:rPr lang="en-US" sz="1600" dirty="0" err="1" smtClean="0"/>
              <a:t>kompleks</a:t>
            </a:r>
            <a:endParaRPr lang="en-US" sz="1600" dirty="0" smtClean="0"/>
          </a:p>
          <a:p>
            <a:pPr marL="685800">
              <a:buFont typeface="+mj-lt"/>
              <a:buAutoNum type="arabicPeriod"/>
            </a:pPr>
            <a:r>
              <a:rPr lang="en-US" sz="1600" dirty="0" err="1" smtClean="0"/>
              <a:t>Menemukan</a:t>
            </a:r>
            <a:r>
              <a:rPr lang="en-US" sz="1600" dirty="0" smtClean="0"/>
              <a:t> </a:t>
            </a:r>
            <a:r>
              <a:rPr lang="en-US" sz="1600" dirty="0" err="1" smtClean="0"/>
              <a:t>penjelasan</a:t>
            </a:r>
            <a:r>
              <a:rPr lang="en-US" sz="1600" dirty="0" smtClean="0"/>
              <a:t> </a:t>
            </a:r>
            <a:r>
              <a:rPr lang="en-US" sz="1600" dirty="0" err="1" smtClean="0"/>
              <a:t>tentang</a:t>
            </a:r>
            <a:r>
              <a:rPr lang="en-US" sz="1600" dirty="0" smtClean="0"/>
              <a:t> </a:t>
            </a:r>
            <a:r>
              <a:rPr lang="en-US" sz="1600" dirty="0" err="1" smtClean="0"/>
              <a:t>bgm</a:t>
            </a:r>
            <a:r>
              <a:rPr lang="en-US" sz="1600" dirty="0" smtClean="0"/>
              <a:t> </a:t>
            </a:r>
            <a:r>
              <a:rPr lang="en-US" sz="1600" b="1" dirty="0" err="1" smtClean="0"/>
              <a:t>elemen</a:t>
            </a:r>
            <a:r>
              <a:rPr lang="en-US" sz="1600" dirty="0" smtClean="0"/>
              <a:t> </a:t>
            </a:r>
            <a:r>
              <a:rPr lang="en-US" sz="1600" dirty="0" err="1" smtClean="0"/>
              <a:t>kesadaran</a:t>
            </a:r>
            <a:r>
              <a:rPr lang="en-US" sz="1600" dirty="0" smtClean="0"/>
              <a:t> </a:t>
            </a:r>
            <a:r>
              <a:rPr lang="en-US" sz="1600" dirty="0" err="1" smtClean="0"/>
              <a:t>tsb</a:t>
            </a:r>
            <a:r>
              <a:rPr lang="en-US" sz="1600" dirty="0" smtClean="0"/>
              <a:t> </a:t>
            </a:r>
            <a:r>
              <a:rPr lang="en-US" sz="1600" dirty="0" err="1" smtClean="0"/>
              <a:t>menyatu</a:t>
            </a:r>
            <a:endParaRPr lang="en-US" sz="1600" dirty="0" smtClean="0"/>
          </a:p>
          <a:p>
            <a:r>
              <a:rPr lang="en-US" dirty="0" smtClean="0"/>
              <a:t>Wundt </a:t>
            </a:r>
            <a:r>
              <a:rPr lang="en-US" dirty="0" err="1" smtClean="0"/>
              <a:t>yakin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</a:t>
            </a:r>
            <a:r>
              <a:rPr lang="en-US" dirty="0" err="1" smtClean="0"/>
              <a:t>mengelola</a:t>
            </a:r>
            <a:r>
              <a:rPr lang="en-US" dirty="0" smtClean="0"/>
              <a:t> </a:t>
            </a:r>
            <a:r>
              <a:rPr lang="en-US" dirty="0" err="1" smtClean="0"/>
              <a:t>kontennya</a:t>
            </a:r>
            <a:r>
              <a:rPr lang="en-US" dirty="0" smtClean="0"/>
              <a:t> </a:t>
            </a:r>
            <a:r>
              <a:rPr lang="en-US" dirty="0" err="1" smtClean="0"/>
              <a:t>sendiri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b="1" i="1" dirty="0" err="1" smtClean="0">
                <a:sym typeface="Wingdings" panose="05000000000000000000" pitchFamily="2" charset="2"/>
              </a:rPr>
              <a:t>voluntarisme</a:t>
            </a:r>
            <a:endParaRPr lang="en-US" b="1" i="1" dirty="0" smtClean="0">
              <a:sym typeface="Wingdings" panose="05000000000000000000" pitchFamily="2" charset="2"/>
            </a:endParaRPr>
          </a:p>
          <a:p>
            <a:r>
              <a:rPr lang="en-US" dirty="0" err="1" smtClean="0">
                <a:sym typeface="Wingdings" panose="05000000000000000000" pitchFamily="2" charset="2"/>
              </a:rPr>
              <a:t>Pengalaman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antara</a:t>
            </a:r>
            <a:r>
              <a:rPr lang="en-US" dirty="0" smtClean="0">
                <a:sym typeface="Wingdings" panose="05000000000000000000" pitchFamily="2" charset="2"/>
              </a:rPr>
              <a:t> &amp; </a:t>
            </a:r>
            <a:r>
              <a:rPr lang="en-US" dirty="0" err="1" smtClean="0">
                <a:sym typeface="Wingdings" panose="05000000000000000000" pitchFamily="2" charset="2"/>
              </a:rPr>
              <a:t>pengalalaman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langsung</a:t>
            </a:r>
            <a:r>
              <a:rPr lang="en-US" dirty="0" smtClean="0">
                <a:sym typeface="Wingdings" panose="05000000000000000000" pitchFamily="2" charset="2"/>
              </a:rPr>
              <a:t>: </a:t>
            </a:r>
            <a:r>
              <a:rPr lang="en-US" dirty="0" err="1" smtClean="0">
                <a:sym typeface="Wingdings" panose="05000000000000000000" pitchFamily="2" charset="2"/>
              </a:rPr>
              <a:t>psikolog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harus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fokus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mempelajari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pengalaman</a:t>
            </a:r>
            <a:r>
              <a:rPr lang="en-US" b="1" dirty="0" smtClean="0">
                <a:sym typeface="Wingdings" panose="05000000000000000000" pitchFamily="2" charset="2"/>
              </a:rPr>
              <a:t> </a:t>
            </a:r>
            <a:r>
              <a:rPr lang="en-US" b="1" dirty="0" err="1" smtClean="0">
                <a:sym typeface="Wingdings" panose="05000000000000000000" pitchFamily="2" charset="2"/>
              </a:rPr>
              <a:t>langsung</a:t>
            </a:r>
            <a:endParaRPr lang="en-US" b="1" dirty="0" smtClean="0">
              <a:sym typeface="Wingdings" panose="05000000000000000000" pitchFamily="2" charset="2"/>
            </a:endParaRPr>
          </a:p>
          <a:p>
            <a:pPr marL="685800">
              <a:buFont typeface="+mj-lt"/>
              <a:buAutoNum type="arabicPeriod"/>
            </a:pPr>
            <a:r>
              <a:rPr lang="en-US" sz="1600" dirty="0" err="1" smtClean="0">
                <a:sym typeface="Wingdings" panose="05000000000000000000" pitchFamily="2" charset="2"/>
              </a:rPr>
              <a:t>Pengalaman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antara</a:t>
            </a:r>
            <a:r>
              <a:rPr lang="en-US" sz="1600" dirty="0" smtClean="0">
                <a:sym typeface="Wingdings" panose="05000000000000000000" pitchFamily="2" charset="2"/>
              </a:rPr>
              <a:t>: </a:t>
            </a:r>
            <a:r>
              <a:rPr lang="en-US" sz="1600" dirty="0" err="1" smtClean="0">
                <a:sym typeface="Wingdings" panose="05000000000000000000" pitchFamily="2" charset="2"/>
              </a:rPr>
              <a:t>memberikan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informasi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ttg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sesuatu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selain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dari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unsur-unsur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pengalaman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tsb</a:t>
            </a:r>
            <a:r>
              <a:rPr lang="en-US" sz="1600" dirty="0" smtClean="0">
                <a:sym typeface="Wingdings" panose="05000000000000000000" pitchFamily="2" charset="2"/>
              </a:rPr>
              <a:t> (</a:t>
            </a:r>
            <a:r>
              <a:rPr lang="en-US" sz="1600" dirty="0" err="1" smtClean="0">
                <a:sym typeface="Wingdings" panose="05000000000000000000" pitchFamily="2" charset="2"/>
              </a:rPr>
              <a:t>melibatkan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pengalaman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sebelumnya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interpretasi</a:t>
            </a:r>
            <a:r>
              <a:rPr lang="en-US" sz="1600" dirty="0" smtClean="0">
                <a:sym typeface="Wingdings" panose="05000000000000000000" pitchFamily="2" charset="2"/>
              </a:rPr>
              <a:t>): </a:t>
            </a:r>
            <a:r>
              <a:rPr lang="en-US" sz="1600" dirty="0" err="1" smtClean="0">
                <a:sym typeface="Wingdings" panose="05000000000000000000" pitchFamily="2" charset="2"/>
              </a:rPr>
              <a:t>melihat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bunga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mawar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berwarna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merah</a:t>
            </a:r>
            <a:r>
              <a:rPr lang="en-US" sz="1600" dirty="0" smtClean="0">
                <a:sym typeface="Wingdings" panose="05000000000000000000" pitchFamily="2" charset="2"/>
              </a:rPr>
              <a:t>  </a:t>
            </a:r>
            <a:r>
              <a:rPr lang="en-US" sz="1600" dirty="0" err="1" smtClean="0">
                <a:sym typeface="Wingdings" panose="05000000000000000000" pitchFamily="2" charset="2"/>
              </a:rPr>
              <a:t>menyebut</a:t>
            </a:r>
            <a:r>
              <a:rPr lang="en-US" sz="1600" dirty="0" smtClean="0">
                <a:sym typeface="Wingdings" panose="05000000000000000000" pitchFamily="2" charset="2"/>
              </a:rPr>
              <a:t> “</a:t>
            </a:r>
            <a:r>
              <a:rPr lang="en-US" sz="1600" dirty="0" err="1" smtClean="0">
                <a:sym typeface="Wingdings" panose="05000000000000000000" pitchFamily="2" charset="2"/>
              </a:rPr>
              <a:t>mawar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merah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</a:p>
          <a:p>
            <a:pPr marL="685800">
              <a:buFont typeface="+mj-lt"/>
              <a:buAutoNum type="arabicPeriod"/>
            </a:pPr>
            <a:r>
              <a:rPr lang="en-US" sz="1600" dirty="0" err="1" smtClean="0">
                <a:sym typeface="Wingdings" panose="05000000000000000000" pitchFamily="2" charset="2"/>
              </a:rPr>
              <a:t>Pengalaman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langsung</a:t>
            </a:r>
            <a:r>
              <a:rPr lang="en-US" sz="1600" dirty="0" smtClean="0">
                <a:sym typeface="Wingdings" panose="05000000000000000000" pitchFamily="2" charset="2"/>
              </a:rPr>
              <a:t>: </a:t>
            </a:r>
            <a:r>
              <a:rPr lang="en-US" sz="1600" dirty="0" err="1" smtClean="0">
                <a:sym typeface="Wingdings" panose="05000000000000000000" pitchFamily="2" charset="2"/>
              </a:rPr>
              <a:t>tidak</a:t>
            </a:r>
            <a:r>
              <a:rPr lang="en-US" sz="1600" dirty="0" smtClean="0">
                <a:sym typeface="Wingdings" panose="05000000000000000000" pitchFamily="2" charset="2"/>
              </a:rPr>
              <a:t> bias </a:t>
            </a:r>
            <a:r>
              <a:rPr lang="en-US" sz="1600" dirty="0" err="1" smtClean="0">
                <a:sym typeface="Wingdings" panose="05000000000000000000" pitchFamily="2" charset="2"/>
              </a:rPr>
              <a:t>oleh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interpretasi</a:t>
            </a:r>
            <a:r>
              <a:rPr lang="en-US" sz="1600" dirty="0">
                <a:sym typeface="Wingdings" panose="05000000000000000000" pitchFamily="2" charset="2"/>
              </a:rPr>
              <a:t>,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mendespripsikan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pengalaman</a:t>
            </a:r>
            <a:r>
              <a:rPr lang="en-US" sz="1600" dirty="0" smtClean="0">
                <a:sym typeface="Wingdings" panose="05000000000000000000" pitchFamily="2" charset="2"/>
              </a:rPr>
              <a:t> yang </a:t>
            </a:r>
            <a:r>
              <a:rPr lang="en-US" sz="1600" dirty="0" err="1" smtClean="0">
                <a:sym typeface="Wingdings" panose="05000000000000000000" pitchFamily="2" charset="2"/>
              </a:rPr>
              <a:t>dilihatnya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secara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langsung</a:t>
            </a:r>
            <a:r>
              <a:rPr lang="en-US" sz="1600" dirty="0" smtClean="0">
                <a:sym typeface="Wingdings" panose="05000000000000000000" pitchFamily="2" charset="2"/>
              </a:rPr>
              <a:t>: </a:t>
            </a:r>
            <a:r>
              <a:rPr lang="en-US" sz="1600" dirty="0" err="1" smtClean="0">
                <a:sym typeface="Wingdings" panose="05000000000000000000" pitchFamily="2" charset="2"/>
              </a:rPr>
              <a:t>melihat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bunga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mawar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berwarna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merah</a:t>
            </a:r>
            <a:r>
              <a:rPr lang="en-US" sz="1600" dirty="0">
                <a:sym typeface="Wingdings" panose="05000000000000000000" pitchFamily="2" charset="2"/>
              </a:rPr>
              <a:t> </a:t>
            </a:r>
            <a:r>
              <a:rPr lang="en-US" sz="1600" dirty="0" smtClean="0">
                <a:sym typeface="Wingdings" panose="05000000000000000000" pitchFamily="2" charset="2"/>
              </a:rPr>
              <a:t> </a:t>
            </a:r>
            <a:r>
              <a:rPr lang="en-US" sz="1600" dirty="0" err="1" smtClean="0">
                <a:sym typeface="Wingdings" panose="05000000000000000000" pitchFamily="2" charset="2"/>
              </a:rPr>
              <a:t>pengalaman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tentang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sesuatu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berwarna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merah</a:t>
            </a:r>
            <a:r>
              <a:rPr lang="en-US" sz="1600" dirty="0" smtClean="0">
                <a:sym typeface="Wingdings" panose="05000000000000000000" pitchFamily="2" charset="2"/>
              </a:rPr>
              <a:t>  </a:t>
            </a:r>
          </a:p>
          <a:p>
            <a:r>
              <a:rPr lang="en-US" dirty="0" err="1" smtClean="0">
                <a:sym typeface="Wingdings" panose="05000000000000000000" pitchFamily="2" charset="2"/>
              </a:rPr>
              <a:t>Metode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introspeksi</a:t>
            </a:r>
            <a:endParaRPr lang="en-US" dirty="0" smtClean="0">
              <a:sym typeface="Wingdings" panose="05000000000000000000" pitchFamily="2" charset="2"/>
            </a:endParaRPr>
          </a:p>
          <a:p>
            <a:pPr marL="685800">
              <a:buFont typeface="+mj-lt"/>
              <a:buAutoNum type="arabicPeriod"/>
            </a:pPr>
            <a:r>
              <a:rPr lang="en-US" sz="1600" dirty="0" err="1" smtClean="0">
                <a:sym typeface="Wingdings" panose="05000000000000000000" pitchFamily="2" charset="2"/>
              </a:rPr>
              <a:t>Objek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Psikologi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Wund</a:t>
            </a:r>
            <a:r>
              <a:rPr lang="en-US" sz="1600" dirty="0" smtClean="0">
                <a:sym typeface="Wingdings" panose="05000000000000000000" pitchFamily="2" charset="2"/>
              </a:rPr>
              <a:t>: </a:t>
            </a:r>
            <a:r>
              <a:rPr lang="en-US" sz="1600" dirty="0" err="1" smtClean="0">
                <a:sym typeface="Wingdings" panose="05000000000000000000" pitchFamily="2" charset="2"/>
              </a:rPr>
              <a:t>pengalaman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sadar</a:t>
            </a:r>
            <a:r>
              <a:rPr lang="en-US" sz="1600" dirty="0" smtClean="0">
                <a:sym typeface="Wingdings" panose="05000000000000000000" pitchFamily="2" charset="2"/>
              </a:rPr>
              <a:t>  </a:t>
            </a:r>
            <a:r>
              <a:rPr lang="en-US" sz="1600" dirty="0" err="1" smtClean="0">
                <a:sym typeface="Wingdings" panose="05000000000000000000" pitchFamily="2" charset="2"/>
              </a:rPr>
              <a:t>metode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observasi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melibatkan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introspeksi</a:t>
            </a:r>
            <a:r>
              <a:rPr lang="en-US" sz="1600" dirty="0" smtClean="0">
                <a:sym typeface="Wingdings" panose="05000000000000000000" pitchFamily="2" charset="2"/>
              </a:rPr>
              <a:t> (</a:t>
            </a:r>
            <a:r>
              <a:rPr lang="en-US" sz="1600" dirty="0" err="1" smtClean="0">
                <a:sym typeface="Wingdings" panose="05000000000000000000" pitchFamily="2" charset="2"/>
              </a:rPr>
              <a:t>persepsi</a:t>
            </a:r>
            <a:r>
              <a:rPr lang="en-US" sz="1600" dirty="0" smtClean="0">
                <a:sym typeface="Wingdings" panose="05000000000000000000" pitchFamily="2" charset="2"/>
              </a:rPr>
              <a:t> internal: </a:t>
            </a:r>
            <a:r>
              <a:rPr lang="en-US" sz="1600" dirty="0" err="1" smtClean="0">
                <a:sym typeface="Wingdings" panose="05000000000000000000" pitchFamily="2" charset="2"/>
              </a:rPr>
              <a:t>fokusnya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berada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dalam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diri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pengamat</a:t>
            </a:r>
            <a:r>
              <a:rPr lang="en-US" sz="1600" dirty="0" smtClean="0">
                <a:sym typeface="Wingdings" panose="05000000000000000000" pitchFamily="2" charset="2"/>
              </a:rPr>
              <a:t>, </a:t>
            </a:r>
            <a:r>
              <a:rPr lang="en-US" sz="1600" dirty="0" err="1" smtClean="0">
                <a:sym typeface="Wingdings" panose="05000000000000000000" pitchFamily="2" charset="2"/>
              </a:rPr>
              <a:t>yaitu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pengalaman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sadar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mereka</a:t>
            </a:r>
            <a:r>
              <a:rPr lang="en-US" sz="1600" dirty="0" smtClean="0">
                <a:sym typeface="Wingdings" panose="05000000000000000000" pitchFamily="2" charset="2"/>
              </a:rPr>
              <a:t>)</a:t>
            </a:r>
          </a:p>
          <a:p>
            <a:pPr marL="685800">
              <a:buFont typeface="+mj-lt"/>
              <a:buAutoNum type="arabicPeriod"/>
            </a:pPr>
            <a:r>
              <a:rPr lang="en-US" sz="1600" dirty="0" err="1" smtClean="0">
                <a:sym typeface="Wingdings" panose="05000000000000000000" pitchFamily="2" charset="2"/>
              </a:rPr>
              <a:t>Introspeksi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adalah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pemeriksaan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pikiran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seseorang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untuk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memeriksa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dan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melaporkan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tentang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pikiran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atau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perasaan</a:t>
            </a:r>
            <a:r>
              <a:rPr lang="en-US" sz="1600" dirty="0" smtClean="0">
                <a:sym typeface="Wingdings" panose="05000000000000000000" pitchFamily="2" charset="2"/>
              </a:rPr>
              <a:t> </a:t>
            </a:r>
            <a:r>
              <a:rPr lang="en-US" sz="1600" dirty="0" err="1" smtClean="0">
                <a:sym typeface="Wingdings" panose="05000000000000000000" pitchFamily="2" charset="2"/>
              </a:rPr>
              <a:t>seseorang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18331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419" y="664451"/>
            <a:ext cx="8911687" cy="680255"/>
          </a:xfrm>
        </p:spPr>
        <p:txBody>
          <a:bodyPr>
            <a:normAutofit/>
          </a:bodyPr>
          <a:lstStyle/>
          <a:p>
            <a:r>
              <a:rPr lang="en-US" dirty="0" err="1" smtClean="0"/>
              <a:t>Psikologi</a:t>
            </a:r>
            <a:r>
              <a:rPr lang="en-US" dirty="0" smtClean="0"/>
              <a:t> Wundt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0235" y="1586753"/>
            <a:ext cx="10294377" cy="4881281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Elemen</a:t>
            </a:r>
            <a:r>
              <a:rPr lang="en-US" dirty="0"/>
              <a:t>/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, yang paling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 </a:t>
            </a:r>
            <a:r>
              <a:rPr lang="en-US" b="1" dirty="0" err="1"/>
              <a:t>sensasi</a:t>
            </a:r>
            <a:r>
              <a:rPr lang="en-US" b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perasaan</a:t>
            </a:r>
            <a:r>
              <a:rPr lang="en-US" b="1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b="1" dirty="0"/>
              <a:t> </a:t>
            </a:r>
            <a:r>
              <a:rPr lang="en-US" b="1" dirty="0" err="1"/>
              <a:t>aspek-aspek</a:t>
            </a:r>
            <a:r>
              <a:rPr lang="en-US" b="1" dirty="0"/>
              <a:t> </a:t>
            </a:r>
            <a:r>
              <a:rPr lang="en-US" b="1" dirty="0" err="1"/>
              <a:t>simultan</a:t>
            </a:r>
            <a:r>
              <a:rPr lang="en-US" b="1" dirty="0"/>
              <a:t> </a:t>
            </a:r>
            <a:r>
              <a:rPr lang="en-US" b="1" dirty="0" err="1"/>
              <a:t>pengalaman</a:t>
            </a:r>
            <a:r>
              <a:rPr lang="en-US" b="1" dirty="0"/>
              <a:t> </a:t>
            </a:r>
            <a:r>
              <a:rPr lang="en-US" b="1" dirty="0" err="1"/>
              <a:t>langsung</a:t>
            </a:r>
            <a:endParaRPr lang="en-US" b="1" dirty="0"/>
          </a:p>
          <a:p>
            <a:pPr marL="631825" indent="-288925">
              <a:buFont typeface="+mj-lt"/>
              <a:buAutoNum type="arabicPeriod"/>
            </a:pPr>
            <a:r>
              <a:rPr lang="en-US" sz="1600" dirty="0" err="1"/>
              <a:t>Sensasi</a:t>
            </a:r>
            <a:r>
              <a:rPr lang="en-US" sz="1600" dirty="0"/>
              <a:t>: </a:t>
            </a:r>
            <a:r>
              <a:rPr lang="en-US" sz="1600" dirty="0" err="1"/>
              <a:t>salah</a:t>
            </a:r>
            <a:r>
              <a:rPr lang="en-US" sz="1600" dirty="0"/>
              <a:t> </a:t>
            </a:r>
            <a:r>
              <a:rPr lang="en-US" sz="1600" dirty="0" err="1"/>
              <a:t>satu</a:t>
            </a:r>
            <a:r>
              <a:rPr lang="en-US" sz="1600" dirty="0"/>
              <a:t>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elementer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ketika</a:t>
            </a:r>
            <a:r>
              <a:rPr lang="en-US" sz="1600" dirty="0"/>
              <a:t> </a:t>
            </a:r>
            <a:r>
              <a:rPr lang="en-US" sz="1600" dirty="0" err="1"/>
              <a:t>alat</a:t>
            </a:r>
            <a:r>
              <a:rPr lang="en-US" sz="1600" dirty="0"/>
              <a:t> </a:t>
            </a:r>
            <a:r>
              <a:rPr lang="en-US" sz="1600" dirty="0" err="1"/>
              <a:t>inderawi</a:t>
            </a:r>
            <a:r>
              <a:rPr lang="en-US" sz="1600" dirty="0"/>
              <a:t> </a:t>
            </a:r>
            <a:r>
              <a:rPr lang="en-US" sz="1600" dirty="0" err="1"/>
              <a:t>mendapatkan</a:t>
            </a:r>
            <a:r>
              <a:rPr lang="en-US" sz="1600" dirty="0"/>
              <a:t> </a:t>
            </a:r>
            <a:r>
              <a:rPr lang="en-US" sz="1600" dirty="0" err="1"/>
              <a:t>stimulasi</a:t>
            </a:r>
            <a:r>
              <a:rPr lang="en-US" sz="1600" dirty="0"/>
              <a:t> </a:t>
            </a:r>
            <a:r>
              <a:rPr lang="en-US" sz="1600" dirty="0" err="1"/>
              <a:t>dan</a:t>
            </a:r>
            <a:r>
              <a:rPr lang="en-US" sz="1600" dirty="0"/>
              <a:t> </a:t>
            </a:r>
            <a:r>
              <a:rPr lang="en-US" sz="1600" dirty="0" err="1"/>
              <a:t>menyampaikan</a:t>
            </a:r>
            <a:r>
              <a:rPr lang="en-US" sz="1600" dirty="0"/>
              <a:t> </a:t>
            </a:r>
            <a:r>
              <a:rPr lang="en-US" sz="1600" dirty="0" err="1"/>
              <a:t>impuls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otak</a:t>
            </a:r>
            <a:endParaRPr lang="en-US" sz="1600" dirty="0"/>
          </a:p>
          <a:p>
            <a:pPr marL="631825" indent="-288925">
              <a:buFont typeface="+mj-lt"/>
              <a:buAutoNum type="arabicPeriod"/>
            </a:pPr>
            <a:r>
              <a:rPr lang="en-US" sz="1600" dirty="0" err="1"/>
              <a:t>Perasaan</a:t>
            </a:r>
            <a:r>
              <a:rPr lang="en-US" sz="1600" dirty="0"/>
              <a:t>: </a:t>
            </a:r>
            <a:r>
              <a:rPr lang="en-US" sz="1600" dirty="0" err="1"/>
              <a:t>bentuk</a:t>
            </a:r>
            <a:r>
              <a:rPr lang="en-US" sz="1600" dirty="0"/>
              <a:t> </a:t>
            </a:r>
            <a:r>
              <a:rPr lang="en-US" sz="1600" dirty="0" err="1"/>
              <a:t>pengalaman</a:t>
            </a:r>
            <a:r>
              <a:rPr lang="en-US" sz="1600" dirty="0"/>
              <a:t> </a:t>
            </a:r>
            <a:r>
              <a:rPr lang="en-US" sz="1600" dirty="0" err="1"/>
              <a:t>elementer</a:t>
            </a:r>
            <a:r>
              <a:rPr lang="en-US" sz="1600" dirty="0"/>
              <a:t> </a:t>
            </a:r>
            <a:r>
              <a:rPr lang="en-US" sz="1600" dirty="0" err="1"/>
              <a:t>lainnya</a:t>
            </a:r>
            <a:r>
              <a:rPr lang="en-US" sz="1600" dirty="0"/>
              <a:t>, </a:t>
            </a:r>
            <a:r>
              <a:rPr lang="en-US" sz="1600" dirty="0" err="1"/>
              <a:t>pelengkap</a:t>
            </a:r>
            <a:r>
              <a:rPr lang="en-US" sz="1600" dirty="0"/>
              <a:t> </a:t>
            </a:r>
            <a:r>
              <a:rPr lang="en-US" sz="1600" dirty="0" err="1"/>
              <a:t>subjektif</a:t>
            </a:r>
            <a:r>
              <a:rPr lang="en-US" sz="1600" dirty="0"/>
              <a:t> </a:t>
            </a:r>
            <a:r>
              <a:rPr lang="en-US" sz="1600" dirty="0" err="1"/>
              <a:t>sensasi</a:t>
            </a:r>
            <a:r>
              <a:rPr lang="en-US" sz="1600" dirty="0"/>
              <a:t> </a:t>
            </a:r>
            <a:r>
              <a:rPr lang="en-US" sz="1600" dirty="0" err="1"/>
              <a:t>tetapi</a:t>
            </a:r>
            <a:r>
              <a:rPr lang="en-US" sz="1600" dirty="0"/>
              <a:t>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muncul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organ </a:t>
            </a:r>
            <a:r>
              <a:rPr lang="en-US" sz="1600" dirty="0" err="1"/>
              <a:t>indera</a:t>
            </a:r>
            <a:r>
              <a:rPr lang="en-US" sz="1600" dirty="0"/>
              <a:t>. </a:t>
            </a:r>
            <a:r>
              <a:rPr lang="en-US" sz="1600" b="1" dirty="0" err="1"/>
              <a:t>Teori</a:t>
            </a:r>
            <a:r>
              <a:rPr lang="en-US" sz="1600" b="1" dirty="0"/>
              <a:t> </a:t>
            </a:r>
            <a:r>
              <a:rPr lang="en-US" sz="1600" b="1" dirty="0" err="1"/>
              <a:t>tiga</a:t>
            </a:r>
            <a:r>
              <a:rPr lang="en-US" sz="1600" b="1" dirty="0"/>
              <a:t> </a:t>
            </a:r>
            <a:r>
              <a:rPr lang="en-US" sz="1600" b="1" dirty="0" err="1"/>
              <a:t>dimensi</a:t>
            </a:r>
            <a:r>
              <a:rPr lang="en-US" sz="1600" b="1" dirty="0"/>
              <a:t> </a:t>
            </a:r>
            <a:r>
              <a:rPr lang="en-US" sz="1600" b="1" dirty="0" err="1"/>
              <a:t>perasaan</a:t>
            </a:r>
            <a:r>
              <a:rPr lang="en-US" sz="1600" b="1" dirty="0"/>
              <a:t>: </a:t>
            </a:r>
            <a:r>
              <a:rPr lang="en-US" sz="1600" dirty="0" err="1"/>
              <a:t>senang</a:t>
            </a:r>
            <a:r>
              <a:rPr lang="en-US" sz="1600" dirty="0"/>
              <a:t>/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senang</a:t>
            </a:r>
            <a:r>
              <a:rPr lang="en-US" sz="1600" dirty="0"/>
              <a:t>; </a:t>
            </a:r>
            <a:r>
              <a:rPr lang="en-US" sz="1600" dirty="0" err="1"/>
              <a:t>ketegangan</a:t>
            </a:r>
            <a:r>
              <a:rPr lang="en-US" sz="1600" dirty="0"/>
              <a:t>/</a:t>
            </a:r>
            <a:r>
              <a:rPr lang="en-US" sz="1600" dirty="0" err="1"/>
              <a:t>relaksasi</a:t>
            </a:r>
            <a:r>
              <a:rPr lang="en-US" sz="1600" dirty="0"/>
              <a:t>; </a:t>
            </a:r>
            <a:r>
              <a:rPr lang="en-US" sz="1600" dirty="0" err="1"/>
              <a:t>kegairahan</a:t>
            </a:r>
            <a:r>
              <a:rPr lang="en-US" sz="1600" dirty="0"/>
              <a:t>/</a:t>
            </a:r>
            <a:r>
              <a:rPr lang="en-US" sz="1600" dirty="0" err="1"/>
              <a:t>depresi</a:t>
            </a:r>
            <a:r>
              <a:rPr lang="en-US" sz="1600" dirty="0"/>
              <a:t>.</a:t>
            </a:r>
          </a:p>
          <a:p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pengalaman</a:t>
            </a:r>
            <a:r>
              <a:rPr lang="en-US" dirty="0"/>
              <a:t> </a:t>
            </a:r>
            <a:r>
              <a:rPr lang="en-US" dirty="0" err="1"/>
              <a:t>sadar</a:t>
            </a:r>
            <a:r>
              <a:rPr lang="en-US" dirty="0"/>
              <a:t>: </a:t>
            </a:r>
            <a:r>
              <a:rPr lang="en-US" b="1" dirty="0" err="1"/>
              <a:t>persepsi</a:t>
            </a:r>
            <a:r>
              <a:rPr lang="en-US" b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b="1" dirty="0" err="1"/>
              <a:t>apersepsi</a:t>
            </a:r>
            <a:endParaRPr lang="en-US" b="1" dirty="0"/>
          </a:p>
          <a:p>
            <a:pPr marL="631825" indent="-282575">
              <a:buFont typeface="+mj-lt"/>
              <a:buAutoNum type="arabicPeriod"/>
            </a:pPr>
            <a:r>
              <a:rPr lang="en-US" sz="1500" dirty="0" err="1"/>
              <a:t>Persepsi</a:t>
            </a:r>
            <a:r>
              <a:rPr lang="en-US" sz="1500" dirty="0"/>
              <a:t>: </a:t>
            </a:r>
            <a:r>
              <a:rPr lang="en-US" sz="1500" dirty="0" err="1"/>
              <a:t>kombinasi</a:t>
            </a:r>
            <a:r>
              <a:rPr lang="en-US" sz="1500" dirty="0"/>
              <a:t> </a:t>
            </a:r>
            <a:r>
              <a:rPr lang="en-US" sz="1500" dirty="0" err="1"/>
              <a:t>dari</a:t>
            </a:r>
            <a:r>
              <a:rPr lang="en-US" sz="1500" dirty="0"/>
              <a:t> </a:t>
            </a:r>
            <a:r>
              <a:rPr lang="en-US" sz="1500" dirty="0" err="1"/>
              <a:t>kesan-kesan</a:t>
            </a:r>
            <a:r>
              <a:rPr lang="en-US" sz="1500" dirty="0"/>
              <a:t> </a:t>
            </a:r>
            <a:r>
              <a:rPr lang="en-US" sz="1500" dirty="0" err="1"/>
              <a:t>inderawi</a:t>
            </a:r>
            <a:r>
              <a:rPr lang="en-US" sz="1500" dirty="0"/>
              <a:t>, </a:t>
            </a:r>
            <a:r>
              <a:rPr lang="en-US" sz="1500" dirty="0" err="1"/>
              <a:t>merupakan</a:t>
            </a:r>
            <a:r>
              <a:rPr lang="en-US" sz="1500" dirty="0"/>
              <a:t> </a:t>
            </a:r>
            <a:r>
              <a:rPr lang="en-US" sz="1500" dirty="0" err="1"/>
              <a:t>suatu</a:t>
            </a:r>
            <a:r>
              <a:rPr lang="en-US" sz="1500" dirty="0"/>
              <a:t> </a:t>
            </a:r>
            <a:r>
              <a:rPr lang="en-US" sz="1500" b="1" dirty="0"/>
              <a:t>proses </a:t>
            </a:r>
            <a:r>
              <a:rPr lang="en-US" sz="1500" b="1" dirty="0" err="1"/>
              <a:t>pasif</a:t>
            </a:r>
            <a:r>
              <a:rPr lang="en-US" sz="1500" b="1" dirty="0"/>
              <a:t> </a:t>
            </a:r>
            <a:r>
              <a:rPr lang="en-US" sz="1500" dirty="0" err="1"/>
              <a:t>yg</a:t>
            </a:r>
            <a:r>
              <a:rPr lang="en-US" sz="1500" dirty="0"/>
              <a:t> </a:t>
            </a:r>
            <a:r>
              <a:rPr lang="en-US" sz="1500" b="1" dirty="0" err="1"/>
              <a:t>dipengaruhi</a:t>
            </a:r>
            <a:r>
              <a:rPr lang="en-US" sz="1500" b="1" dirty="0"/>
              <a:t> </a:t>
            </a:r>
            <a:r>
              <a:rPr lang="en-US" sz="1500" b="1" dirty="0" err="1"/>
              <a:t>oleh</a:t>
            </a:r>
            <a:r>
              <a:rPr lang="en-US" sz="1500" b="1" dirty="0"/>
              <a:t> </a:t>
            </a:r>
            <a:r>
              <a:rPr lang="en-US" sz="1500" b="1" dirty="0" err="1"/>
              <a:t>stimulasi</a:t>
            </a:r>
            <a:r>
              <a:rPr lang="en-US" sz="1500" b="1" dirty="0"/>
              <a:t> </a:t>
            </a:r>
            <a:r>
              <a:rPr lang="en-US" sz="1500" b="1" dirty="0" err="1"/>
              <a:t>fisik</a:t>
            </a:r>
            <a:r>
              <a:rPr lang="en-US" sz="1500" b="1" dirty="0"/>
              <a:t>, </a:t>
            </a:r>
            <a:r>
              <a:rPr lang="en-US" sz="1500" b="1" dirty="0" err="1"/>
              <a:t>anatomi</a:t>
            </a:r>
            <a:r>
              <a:rPr lang="en-US" sz="1500" b="1" dirty="0"/>
              <a:t>, </a:t>
            </a:r>
            <a:r>
              <a:rPr lang="en-US" sz="1500" b="1" dirty="0" err="1"/>
              <a:t>dan</a:t>
            </a:r>
            <a:r>
              <a:rPr lang="en-US" sz="1500" b="1" dirty="0"/>
              <a:t> </a:t>
            </a:r>
            <a:r>
              <a:rPr lang="en-US" sz="1500" b="1" dirty="0" err="1"/>
              <a:t>pengalaman</a:t>
            </a:r>
            <a:r>
              <a:rPr lang="en-US" sz="1500" b="1" dirty="0"/>
              <a:t> </a:t>
            </a:r>
            <a:r>
              <a:rPr lang="en-US" sz="1500" b="1" dirty="0" err="1"/>
              <a:t>masa</a:t>
            </a:r>
            <a:r>
              <a:rPr lang="en-US" sz="1500" b="1" dirty="0"/>
              <a:t> </a:t>
            </a:r>
            <a:r>
              <a:rPr lang="en-US" sz="1500" b="1" dirty="0" err="1"/>
              <a:t>lalu</a:t>
            </a:r>
            <a:r>
              <a:rPr lang="en-US" sz="1500" dirty="0"/>
              <a:t> </a:t>
            </a:r>
            <a:r>
              <a:rPr lang="en-US" sz="1500" dirty="0" err="1"/>
              <a:t>individu</a:t>
            </a:r>
            <a:endParaRPr lang="en-US" sz="1500" dirty="0"/>
          </a:p>
          <a:p>
            <a:pPr marL="631825" indent="-282575">
              <a:buFont typeface="+mj-lt"/>
              <a:buAutoNum type="arabicPeriod"/>
            </a:pPr>
            <a:r>
              <a:rPr lang="en-US" sz="1500" dirty="0" err="1"/>
              <a:t>Apersepsi</a:t>
            </a:r>
            <a:r>
              <a:rPr lang="en-US" sz="1500" dirty="0"/>
              <a:t>: proses </a:t>
            </a:r>
            <a:r>
              <a:rPr lang="en-US" sz="1500" dirty="0" err="1"/>
              <a:t>pengorganisasian</a:t>
            </a:r>
            <a:r>
              <a:rPr lang="en-US" sz="1500" dirty="0"/>
              <a:t> </a:t>
            </a:r>
            <a:r>
              <a:rPr lang="en-US" sz="1500" dirty="0" err="1"/>
              <a:t>elemen-elemen</a:t>
            </a:r>
            <a:r>
              <a:rPr lang="en-US" sz="1500" dirty="0"/>
              <a:t> </a:t>
            </a:r>
            <a:r>
              <a:rPr lang="en-US" sz="1500" dirty="0" err="1"/>
              <a:t>kesadaran</a:t>
            </a:r>
            <a:r>
              <a:rPr lang="en-US" sz="1500" dirty="0"/>
              <a:t> </a:t>
            </a:r>
            <a:r>
              <a:rPr lang="en-US" sz="1500" dirty="0" err="1"/>
              <a:t>menjadi</a:t>
            </a:r>
            <a:r>
              <a:rPr lang="en-US" sz="1500" dirty="0"/>
              <a:t> </a:t>
            </a:r>
            <a:r>
              <a:rPr lang="en-US" sz="1500" dirty="0" err="1"/>
              <a:t>suatu</a:t>
            </a:r>
            <a:r>
              <a:rPr lang="en-US" sz="1500" dirty="0"/>
              <a:t> </a:t>
            </a:r>
            <a:r>
              <a:rPr lang="en-US" sz="1500" dirty="0" err="1"/>
              <a:t>kesadaran</a:t>
            </a:r>
            <a:r>
              <a:rPr lang="en-US" sz="1500" dirty="0"/>
              <a:t> </a:t>
            </a:r>
            <a:r>
              <a:rPr lang="en-US" sz="1500" dirty="0" err="1"/>
              <a:t>penuh</a:t>
            </a:r>
            <a:r>
              <a:rPr lang="en-US" sz="1500" dirty="0"/>
              <a:t>, </a:t>
            </a:r>
            <a:r>
              <a:rPr lang="en-US" sz="1500" b="1" dirty="0"/>
              <a:t>proses </a:t>
            </a:r>
            <a:r>
              <a:rPr lang="en-US" sz="1500" b="1" dirty="0" err="1"/>
              <a:t>yg</a:t>
            </a:r>
            <a:r>
              <a:rPr lang="en-US" sz="1500" b="1" dirty="0"/>
              <a:t> </a:t>
            </a:r>
            <a:r>
              <a:rPr lang="en-US" sz="1500" b="1" dirty="0" err="1"/>
              <a:t>bersifat</a:t>
            </a:r>
            <a:r>
              <a:rPr lang="en-US" sz="1500" b="1" dirty="0"/>
              <a:t> </a:t>
            </a:r>
            <a:r>
              <a:rPr lang="en-US" sz="1500" b="1" dirty="0" err="1"/>
              <a:t>aktif</a:t>
            </a:r>
            <a:r>
              <a:rPr lang="en-US" sz="1500" b="1" dirty="0"/>
              <a:t> </a:t>
            </a:r>
            <a:r>
              <a:rPr lang="en-US" sz="1500" dirty="0"/>
              <a:t>&amp; </a:t>
            </a:r>
            <a:r>
              <a:rPr lang="en-US" sz="1500" dirty="0" err="1"/>
              <a:t>dpt</a:t>
            </a:r>
            <a:r>
              <a:rPr lang="en-US" sz="1500" dirty="0"/>
              <a:t> </a:t>
            </a:r>
            <a:r>
              <a:rPr lang="en-US" sz="1500" dirty="0" err="1"/>
              <a:t>dikendalikan</a:t>
            </a:r>
            <a:r>
              <a:rPr lang="en-US" sz="1500" dirty="0"/>
              <a:t> </a:t>
            </a:r>
            <a:r>
              <a:rPr lang="en-US" sz="1500" dirty="0" err="1"/>
              <a:t>oleh</a:t>
            </a:r>
            <a:r>
              <a:rPr lang="en-US" sz="1500" dirty="0"/>
              <a:t> </a:t>
            </a:r>
            <a:r>
              <a:rPr lang="en-US" sz="1500" dirty="0" err="1"/>
              <a:t>individu</a:t>
            </a:r>
            <a:r>
              <a:rPr lang="en-US" sz="1500" b="1" dirty="0"/>
              <a:t>, </a:t>
            </a:r>
            <a:r>
              <a:rPr lang="en-US" sz="1500" b="1" dirty="0" err="1"/>
              <a:t>berkaitan</a:t>
            </a:r>
            <a:r>
              <a:rPr lang="en-US" sz="1500" b="1" dirty="0"/>
              <a:t> dg </a:t>
            </a:r>
            <a:r>
              <a:rPr lang="en-US" sz="1500" b="1" dirty="0" err="1"/>
              <a:t>perhatian</a:t>
            </a:r>
            <a:r>
              <a:rPr lang="en-US" sz="1500" b="1" dirty="0"/>
              <a:t> </a:t>
            </a:r>
            <a:r>
              <a:rPr lang="en-US" sz="1500" b="1" dirty="0" err="1"/>
              <a:t>atau</a:t>
            </a:r>
            <a:r>
              <a:rPr lang="en-US" sz="1500" b="1" dirty="0"/>
              <a:t> </a:t>
            </a:r>
            <a:r>
              <a:rPr lang="en-US" sz="1500" b="1" dirty="0" err="1"/>
              <a:t>atensi</a:t>
            </a:r>
            <a:r>
              <a:rPr lang="en-US" sz="1500" b="1" dirty="0"/>
              <a:t> </a:t>
            </a:r>
            <a:r>
              <a:rPr lang="en-US" sz="1500" dirty="0"/>
              <a:t>(</a:t>
            </a:r>
            <a:r>
              <a:rPr lang="en-US" sz="1500" dirty="0" err="1"/>
              <a:t>dipengaruhi</a:t>
            </a:r>
            <a:r>
              <a:rPr lang="en-US" sz="1500" dirty="0"/>
              <a:t> </a:t>
            </a:r>
            <a:r>
              <a:rPr lang="en-US" sz="1500" dirty="0" err="1"/>
              <a:t>oleh</a:t>
            </a:r>
            <a:r>
              <a:rPr lang="en-US" sz="1500" dirty="0"/>
              <a:t> </a:t>
            </a:r>
            <a:r>
              <a:rPr lang="en-US" sz="1500" b="1" dirty="0" err="1"/>
              <a:t>keinginan</a:t>
            </a:r>
            <a:r>
              <a:rPr lang="en-US" sz="1500" dirty="0"/>
              <a:t>)</a:t>
            </a:r>
            <a:endParaRPr lang="en-US" dirty="0"/>
          </a:p>
          <a:p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Kultural</a:t>
            </a:r>
            <a:r>
              <a:rPr lang="en-US" dirty="0"/>
              <a:t> (</a:t>
            </a:r>
            <a:r>
              <a:rPr lang="en-US" i="1" dirty="0" err="1"/>
              <a:t>volkerpsychology</a:t>
            </a:r>
            <a:r>
              <a:rPr lang="en-US" dirty="0"/>
              <a:t>): </a:t>
            </a:r>
          </a:p>
          <a:p>
            <a:pPr marL="349250" indent="0">
              <a:buNone/>
            </a:pPr>
            <a:r>
              <a:rPr lang="en-US" sz="1600" dirty="0" err="1"/>
              <a:t>psikologi</a:t>
            </a:r>
            <a:r>
              <a:rPr lang="en-US" sz="1600" dirty="0"/>
              <a:t> </a:t>
            </a:r>
            <a:r>
              <a:rPr lang="en-US" sz="1600" dirty="0" err="1"/>
              <a:t>jg</a:t>
            </a:r>
            <a:r>
              <a:rPr lang="en-US" sz="1600" dirty="0"/>
              <a:t> </a:t>
            </a:r>
            <a:r>
              <a:rPr lang="en-US" sz="1600" dirty="0" err="1"/>
              <a:t>berhubungan</a:t>
            </a:r>
            <a:r>
              <a:rPr lang="en-US" sz="1600" dirty="0"/>
              <a:t> dg proses mental </a:t>
            </a:r>
            <a:r>
              <a:rPr lang="en-US" sz="1600" dirty="0" err="1"/>
              <a:t>manusia</a:t>
            </a:r>
            <a:r>
              <a:rPr lang="en-US" sz="1600" dirty="0"/>
              <a:t> </a:t>
            </a:r>
            <a:r>
              <a:rPr lang="en-US" sz="1600" dirty="0" err="1"/>
              <a:t>yg</a:t>
            </a:r>
            <a:r>
              <a:rPr lang="en-US" sz="1600" dirty="0"/>
              <a:t> </a:t>
            </a:r>
            <a:r>
              <a:rPr lang="en-US" sz="1600" dirty="0" err="1"/>
              <a:t>lbh</a:t>
            </a:r>
            <a:r>
              <a:rPr lang="en-US" sz="1600" dirty="0"/>
              <a:t> </a:t>
            </a:r>
            <a:r>
              <a:rPr lang="en-US" sz="1600" dirty="0" err="1"/>
              <a:t>kompleks</a:t>
            </a:r>
            <a:r>
              <a:rPr lang="en-US" sz="1600" dirty="0"/>
              <a:t> &amp; </a:t>
            </a:r>
            <a:r>
              <a:rPr lang="en-US" sz="1600" dirty="0" err="1"/>
              <a:t>dinamis</a:t>
            </a:r>
            <a:r>
              <a:rPr lang="en-US" sz="1600" dirty="0"/>
              <a:t> </a:t>
            </a:r>
            <a:r>
              <a:rPr lang="en-US" sz="1600" dirty="0" err="1"/>
              <a:t>krn</a:t>
            </a:r>
            <a:r>
              <a:rPr lang="en-US" sz="1600" dirty="0"/>
              <a:t> </a:t>
            </a:r>
            <a:r>
              <a:rPr lang="en-US" sz="1600" dirty="0" err="1"/>
              <a:t>dipengaruhi</a:t>
            </a:r>
            <a:r>
              <a:rPr lang="en-US" sz="1600" dirty="0"/>
              <a:t> </a:t>
            </a:r>
            <a:r>
              <a:rPr lang="en-US" sz="1600" dirty="0" err="1"/>
              <a:t>oleh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,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budaya</a:t>
            </a:r>
            <a:r>
              <a:rPr lang="en-US" sz="1600" dirty="0"/>
              <a:t>, agama, </a:t>
            </a:r>
            <a:r>
              <a:rPr lang="en-US" sz="1600" dirty="0" err="1"/>
              <a:t>seni</a:t>
            </a:r>
            <a:r>
              <a:rPr lang="en-US" sz="1600" dirty="0"/>
              <a:t>,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hukum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7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412" y="691346"/>
            <a:ext cx="10408023" cy="572678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Pasca</a:t>
            </a:r>
            <a:r>
              <a:rPr lang="en-US" sz="2400" dirty="0" smtClean="0"/>
              <a:t> </a:t>
            </a:r>
            <a:r>
              <a:rPr lang="en-US" sz="2400" dirty="0" err="1" smtClean="0"/>
              <a:t>pendirian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: </a:t>
            </a:r>
            <a:r>
              <a:rPr lang="en-US" sz="2400" dirty="0" err="1" smtClean="0"/>
              <a:t>Dukungan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Kritik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Wundt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9460" y="2548627"/>
            <a:ext cx="1704975" cy="2676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23" y="1420999"/>
            <a:ext cx="1714500" cy="1714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4279" y="3135499"/>
            <a:ext cx="1882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Franz Brentano </a:t>
            </a:r>
            <a:r>
              <a:rPr lang="en-US" sz="1200" dirty="0" err="1" smtClean="0"/>
              <a:t>lahir</a:t>
            </a:r>
            <a:r>
              <a:rPr lang="en-US" sz="1200" dirty="0" smtClean="0"/>
              <a:t> di </a:t>
            </a:r>
            <a:r>
              <a:rPr lang="en-US" sz="1200" dirty="0" err="1" smtClean="0"/>
              <a:t>Merienburg</a:t>
            </a:r>
            <a:r>
              <a:rPr lang="en-US" sz="1200" dirty="0" smtClean="0"/>
              <a:t> </a:t>
            </a:r>
            <a:r>
              <a:rPr lang="en-US" sz="1200" dirty="0" err="1" smtClean="0"/>
              <a:t>Jerman</a:t>
            </a:r>
            <a:r>
              <a:rPr lang="en-US" sz="1200" dirty="0" smtClean="0"/>
              <a:t> (1838-1917)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460812" y="1532965"/>
            <a:ext cx="89019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Bersama</a:t>
            </a:r>
            <a:r>
              <a:rPr lang="en-US" dirty="0" smtClean="0"/>
              <a:t> Wundt, Brentano </a:t>
            </a:r>
            <a:r>
              <a:rPr lang="en-US" dirty="0" err="1" smtClean="0"/>
              <a:t>mendukung</a:t>
            </a:r>
            <a:r>
              <a:rPr lang="en-US" dirty="0" smtClean="0"/>
              <a:t>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: </a:t>
            </a:r>
            <a:r>
              <a:rPr lang="en-US" dirty="0" err="1" smtClean="0"/>
              <a:t>Sependapat</a:t>
            </a:r>
            <a:r>
              <a:rPr lang="en-US" dirty="0" smtClean="0"/>
              <a:t> dg Wundt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sependapat</a:t>
            </a:r>
            <a:r>
              <a:rPr lang="en-US" dirty="0" smtClean="0"/>
              <a:t> dg Wundt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menekankan</a:t>
            </a:r>
            <a:r>
              <a:rPr lang="en-US" dirty="0" smtClean="0"/>
              <a:t> </a:t>
            </a:r>
            <a:r>
              <a:rPr lang="en-US" dirty="0" err="1" smtClean="0"/>
              <a:t>pd</a:t>
            </a:r>
            <a:r>
              <a:rPr lang="en-US" dirty="0" smtClean="0"/>
              <a:t> </a:t>
            </a:r>
            <a:r>
              <a:rPr lang="en-US" dirty="0" err="1" smtClean="0"/>
              <a:t>elemen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. </a:t>
            </a:r>
            <a:r>
              <a:rPr lang="en-US" dirty="0" err="1" smtClean="0"/>
              <a:t>Bg</a:t>
            </a:r>
            <a:r>
              <a:rPr lang="en-US" dirty="0" smtClean="0"/>
              <a:t> Brentano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plg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diteliti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b="1" dirty="0" err="1" smtClean="0"/>
              <a:t>aktivitas</a:t>
            </a:r>
            <a:r>
              <a:rPr lang="en-US" b="1" dirty="0" smtClean="0"/>
              <a:t> </a:t>
            </a:r>
            <a:r>
              <a:rPr lang="en-US" b="1" dirty="0" err="1" smtClean="0"/>
              <a:t>kesadaran</a:t>
            </a:r>
            <a:r>
              <a:rPr lang="en-US" b="1" dirty="0" smtClean="0"/>
              <a:t> (</a:t>
            </a:r>
            <a:r>
              <a:rPr lang="en-US" b="1" i="1" dirty="0" smtClean="0"/>
              <a:t>act psychology</a:t>
            </a:r>
            <a:r>
              <a:rPr lang="en-US" b="1" dirty="0" smtClean="0"/>
              <a:t>) </a:t>
            </a:r>
            <a:r>
              <a:rPr lang="en-US" dirty="0" smtClean="0"/>
              <a:t>  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hanya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fisik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mental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Psychology is a science of mental phenomena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184851" y="5712821"/>
            <a:ext cx="17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Carl </a:t>
            </a:r>
            <a:r>
              <a:rPr lang="en-US" sz="1200" dirty="0" err="1" smtClean="0"/>
              <a:t>Stumpf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(1848-1936)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66057" y="4049486"/>
            <a:ext cx="9448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Stumpf</a:t>
            </a:r>
            <a:r>
              <a:rPr lang="en-US" dirty="0" smtClean="0"/>
              <a:t> 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Brentano, </a:t>
            </a:r>
            <a:r>
              <a:rPr lang="en-US" dirty="0" err="1" smtClean="0"/>
              <a:t>berpendapat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data yang </a:t>
            </a:r>
            <a:r>
              <a:rPr lang="en-US" dirty="0" err="1" smtClean="0"/>
              <a:t>berharga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Stumpf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sependapat</a:t>
            </a:r>
            <a:r>
              <a:rPr lang="en-US" dirty="0" smtClean="0"/>
              <a:t> dg Wundt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mengalalisis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elemen-elemen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/>
              <a:t> </a:t>
            </a:r>
            <a:r>
              <a:rPr lang="en-US" dirty="0" err="1" smtClean="0"/>
              <a:t>membuatnya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alamiah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.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Stumpf</a:t>
            </a:r>
            <a:r>
              <a:rPr lang="en-US" dirty="0" smtClean="0"/>
              <a:t>, </a:t>
            </a:r>
            <a:r>
              <a:rPr lang="en-US" dirty="0" err="1" smtClean="0"/>
              <a:t>pengalaman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bermakna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mengalaminya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dibiarkan</a:t>
            </a:r>
            <a:r>
              <a:rPr lang="en-US" dirty="0" smtClean="0"/>
              <a:t> </a:t>
            </a:r>
            <a:r>
              <a:rPr lang="en-US" dirty="0" err="1" smtClean="0"/>
              <a:t>apa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cikal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bakal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aliran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fenomenologi</a:t>
            </a:r>
            <a:r>
              <a:rPr lang="en-US" dirty="0" smtClean="0">
                <a:sym typeface="Wingdings" panose="05000000000000000000" pitchFamily="2" charset="2"/>
              </a:rPr>
              <a:t> Edmund Husserl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ym typeface="Wingdings" panose="05000000000000000000" pitchFamily="2" charset="2"/>
              </a:rPr>
              <a:t>Kritik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Stumpf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thd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penelitian</a:t>
            </a:r>
            <a:r>
              <a:rPr lang="en-US" dirty="0" smtClean="0">
                <a:sym typeface="Wingdings" panose="05000000000000000000" pitchFamily="2" charset="2"/>
              </a:rPr>
              <a:t> Wundt </a:t>
            </a:r>
            <a:r>
              <a:rPr lang="en-US" dirty="0" err="1" smtClean="0">
                <a:sym typeface="Wingdings" panose="05000000000000000000" pitchFamily="2" charset="2"/>
              </a:rPr>
              <a:t>ttg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akustik</a:t>
            </a:r>
            <a:r>
              <a:rPr lang="en-US" dirty="0" smtClean="0">
                <a:sym typeface="Wingdings" panose="05000000000000000000" pitchFamily="2" charset="2"/>
              </a:rPr>
              <a:t> dg </a:t>
            </a:r>
            <a:r>
              <a:rPr lang="en-US" dirty="0" err="1" smtClean="0">
                <a:sym typeface="Wingdings" panose="05000000000000000000" pitchFamily="2" charset="2"/>
              </a:rPr>
              <a:t>menggunakan</a:t>
            </a:r>
            <a:r>
              <a:rPr lang="en-US" dirty="0" smtClean="0">
                <a:sym typeface="Wingdings" panose="05000000000000000000" pitchFamily="2" charset="2"/>
              </a:rPr>
              <a:t> introspective experiment </a:t>
            </a:r>
            <a:r>
              <a:rPr lang="en-US" dirty="0" err="1" smtClean="0">
                <a:sym typeface="Wingdings" panose="05000000000000000000" pitchFamily="2" charset="2"/>
              </a:rPr>
              <a:t>thd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subjek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tdk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mengerti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akustik</a:t>
            </a:r>
            <a:r>
              <a:rPr lang="en-US" dirty="0" smtClean="0">
                <a:sym typeface="Wingdings" panose="05000000000000000000" pitchFamily="2" charset="2"/>
              </a:rPr>
              <a:t>. Hal </a:t>
            </a:r>
            <a:r>
              <a:rPr lang="en-US" dirty="0" err="1" smtClean="0">
                <a:sym typeface="Wingdings" panose="05000000000000000000" pitchFamily="2" charset="2"/>
              </a:rPr>
              <a:t>ini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tdk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menghasilkan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penelitian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yg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berwibawa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56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0200" y="624110"/>
            <a:ext cx="10340788" cy="626466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Pasca</a:t>
            </a:r>
            <a:r>
              <a:rPr lang="en-US" sz="2400" dirty="0" smtClean="0"/>
              <a:t> </a:t>
            </a:r>
            <a:r>
              <a:rPr lang="en-US" sz="2400" dirty="0" err="1" smtClean="0"/>
              <a:t>pendirian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: </a:t>
            </a:r>
            <a:r>
              <a:rPr lang="en-US" sz="2400" dirty="0" err="1" smtClean="0"/>
              <a:t>Dukungan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Kritik</a:t>
            </a:r>
            <a:r>
              <a:rPr lang="en-US" sz="2400" dirty="0" smtClean="0"/>
              <a:t> </a:t>
            </a:r>
            <a:r>
              <a:rPr lang="en-US" sz="2400" dirty="0" err="1" smtClean="0"/>
              <a:t>thd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Wundt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8500" y="1272988"/>
            <a:ext cx="10083800" cy="2776498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, </a:t>
            </a:r>
            <a:r>
              <a:rPr lang="en-US" dirty="0" err="1" smtClean="0"/>
              <a:t>Ebbinghaus</a:t>
            </a:r>
            <a:r>
              <a:rPr lang="en-US" dirty="0" smtClean="0"/>
              <a:t> </a:t>
            </a:r>
            <a:r>
              <a:rPr lang="en-US" dirty="0" err="1" smtClean="0"/>
              <a:t>dikenal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pionir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meneliti</a:t>
            </a:r>
            <a:r>
              <a:rPr lang="en-US" dirty="0" smtClean="0"/>
              <a:t> </a:t>
            </a:r>
            <a:r>
              <a:rPr lang="en-US" dirty="0" err="1" smtClean="0"/>
              <a:t>ingatan</a:t>
            </a:r>
            <a:r>
              <a:rPr lang="en-US" dirty="0" smtClean="0"/>
              <a:t> &amp; </a:t>
            </a:r>
            <a:r>
              <a:rPr lang="en-US" dirty="0" err="1" smtClean="0"/>
              <a:t>aplikasi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pengetesan</a:t>
            </a:r>
            <a:r>
              <a:rPr lang="en-US" dirty="0" smtClean="0"/>
              <a:t> </a:t>
            </a:r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 smtClean="0"/>
              <a:t> dg </a:t>
            </a:r>
            <a:r>
              <a:rPr lang="en-US" i="1" dirty="0" smtClean="0"/>
              <a:t>completion test</a:t>
            </a:r>
            <a:endParaRPr lang="en-US" dirty="0" smtClean="0"/>
          </a:p>
          <a:p>
            <a:r>
              <a:rPr lang="en-US" dirty="0" err="1" smtClean="0"/>
              <a:t>Prinsip</a:t>
            </a:r>
            <a:r>
              <a:rPr lang="en-US" dirty="0" smtClean="0"/>
              <a:t> </a:t>
            </a:r>
            <a:r>
              <a:rPr lang="en-US" dirty="0" err="1" smtClean="0"/>
              <a:t>Ebbinghaus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:</a:t>
            </a:r>
          </a:p>
          <a:p>
            <a:pPr marL="685800">
              <a:buFont typeface="+mj-lt"/>
              <a:buAutoNum type="arabicPeriod"/>
            </a:pP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hrs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jalan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menjauhkan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filsafat</a:t>
            </a:r>
            <a:endParaRPr lang="en-US" dirty="0"/>
          </a:p>
          <a:p>
            <a:pPr marL="685800">
              <a:buFont typeface="+mj-lt"/>
              <a:buAutoNum type="arabicPeriod"/>
            </a:pP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tdk</a:t>
            </a:r>
            <a:r>
              <a:rPr lang="en-US" dirty="0"/>
              <a:t> </a:t>
            </a:r>
            <a:r>
              <a:rPr lang="en-US" dirty="0" err="1"/>
              <a:t>terbatas</a:t>
            </a:r>
            <a:r>
              <a:rPr lang="en-US" dirty="0"/>
              <a:t> </a:t>
            </a:r>
            <a:r>
              <a:rPr lang="en-US" dirty="0" err="1"/>
              <a:t>pd</a:t>
            </a:r>
            <a:r>
              <a:rPr lang="en-US" dirty="0"/>
              <a:t> proses mental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tp</a:t>
            </a:r>
            <a:r>
              <a:rPr lang="en-US" dirty="0"/>
              <a:t> </a:t>
            </a:r>
            <a:r>
              <a:rPr lang="en-US" dirty="0" err="1"/>
              <a:t>jg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proses mental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lbh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marL="685800">
              <a:buFont typeface="+mj-lt"/>
              <a:buAutoNum type="arabicPeriod"/>
            </a:pP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hrs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&amp; </a:t>
            </a:r>
            <a:r>
              <a:rPr lang="en-US" dirty="0" err="1"/>
              <a:t>teori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 (</a:t>
            </a:r>
            <a:r>
              <a:rPr lang="en-US" i="1" dirty="0"/>
              <a:t>grand theory</a:t>
            </a:r>
            <a:r>
              <a:rPr lang="en-US" dirty="0"/>
              <a:t>)</a:t>
            </a:r>
          </a:p>
          <a:p>
            <a:pPr marL="685800">
              <a:buFont typeface="+mj-lt"/>
              <a:buAutoNum type="arabicPeriod"/>
            </a:pPr>
            <a:r>
              <a:rPr lang="en-US" dirty="0" err="1"/>
              <a:t>Psikologi</a:t>
            </a:r>
            <a:r>
              <a:rPr lang="en-US" dirty="0"/>
              <a:t> </a:t>
            </a:r>
            <a:r>
              <a:rPr lang="en-US" dirty="0" err="1"/>
              <a:t>sbg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murni</a:t>
            </a:r>
            <a:r>
              <a:rPr lang="en-US" dirty="0"/>
              <a:t> &amp; </a:t>
            </a:r>
            <a:r>
              <a:rPr lang="en-US" dirty="0" err="1"/>
              <a:t>terapannya</a:t>
            </a:r>
            <a:r>
              <a:rPr lang="en-US" dirty="0"/>
              <a:t> </a:t>
            </a:r>
            <a:r>
              <a:rPr lang="en-US" dirty="0" err="1"/>
              <a:t>hrs</a:t>
            </a:r>
            <a:r>
              <a:rPr lang="en-US" dirty="0"/>
              <a:t> </a:t>
            </a:r>
            <a:r>
              <a:rPr lang="en-US" dirty="0" err="1"/>
              <a:t>serasi</a:t>
            </a:r>
            <a:r>
              <a:rPr lang="en-US" dirty="0"/>
              <a:t>  </a:t>
            </a:r>
          </a:p>
          <a:p>
            <a:r>
              <a:rPr lang="en-US" dirty="0" err="1" smtClean="0"/>
              <a:t>Sependapat</a:t>
            </a:r>
            <a:r>
              <a:rPr lang="en-US" dirty="0" smtClean="0"/>
              <a:t> dg Wundt </a:t>
            </a:r>
            <a:r>
              <a:rPr lang="en-US" dirty="0" err="1" smtClean="0"/>
              <a:t>ttg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sbg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, </a:t>
            </a:r>
            <a:r>
              <a:rPr lang="en-US" dirty="0" err="1" smtClean="0"/>
              <a:t>tp</a:t>
            </a:r>
            <a:r>
              <a:rPr lang="en-US" dirty="0" smtClean="0"/>
              <a:t>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sependapat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lingkupnya</a:t>
            </a:r>
            <a:r>
              <a:rPr lang="en-US" dirty="0" smtClean="0"/>
              <a:t>. </a:t>
            </a:r>
            <a:r>
              <a:rPr lang="en-US" dirty="0" err="1" smtClean="0"/>
              <a:t>Bg</a:t>
            </a:r>
            <a:r>
              <a:rPr lang="en-US" dirty="0" smtClean="0"/>
              <a:t> </a:t>
            </a:r>
            <a:r>
              <a:rPr lang="en-US" dirty="0" err="1" smtClean="0"/>
              <a:t>Ebbinghaus</a:t>
            </a:r>
            <a:r>
              <a:rPr lang="en-US" dirty="0" smtClean="0"/>
              <a:t>,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dpt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meneliti</a:t>
            </a:r>
            <a:r>
              <a:rPr lang="en-US" dirty="0" smtClean="0"/>
              <a:t> proses mental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lbh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 </a:t>
            </a:r>
            <a:r>
              <a:rPr lang="en-US" dirty="0" err="1" smtClean="0"/>
              <a:t>spt</a:t>
            </a:r>
            <a:r>
              <a:rPr lang="en-US" dirty="0" smtClean="0"/>
              <a:t> </a:t>
            </a:r>
            <a:r>
              <a:rPr lang="en-US" dirty="0" err="1" smtClean="0"/>
              <a:t>ingatan</a:t>
            </a:r>
            <a:r>
              <a:rPr lang="en-US" dirty="0" smtClean="0"/>
              <a:t> &amp; </a:t>
            </a:r>
            <a:r>
              <a:rPr lang="en-US" dirty="0" err="1" smtClean="0"/>
              <a:t>belajar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362" y="4191092"/>
            <a:ext cx="1724025" cy="1681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88" y="1250576"/>
            <a:ext cx="1905000" cy="18954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8088" y="3146051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1850-1909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184851" y="5872475"/>
            <a:ext cx="172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Oswald </a:t>
            </a:r>
            <a:r>
              <a:rPr lang="en-US" sz="1200" dirty="0" err="1" smtClean="0"/>
              <a:t>Kulpe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(1862-1915)</a:t>
            </a:r>
            <a:endParaRPr lang="en-US" sz="12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79400" y="4188085"/>
            <a:ext cx="10083800" cy="254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Kulpe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tertarik</a:t>
            </a:r>
            <a:r>
              <a:rPr lang="en-US" dirty="0" smtClean="0"/>
              <a:t> dg </a:t>
            </a:r>
            <a:r>
              <a:rPr lang="en-US" dirty="0" err="1" smtClean="0"/>
              <a:t>psikologi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mengikut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 Wundt di Leipzig University</a:t>
            </a:r>
          </a:p>
          <a:p>
            <a:r>
              <a:rPr lang="en-US" dirty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1887 </a:t>
            </a:r>
            <a:r>
              <a:rPr lang="en-US" dirty="0" err="1" smtClean="0"/>
              <a:t>Kulpe</a:t>
            </a:r>
            <a:r>
              <a:rPr lang="en-US" dirty="0" smtClean="0"/>
              <a:t> </a:t>
            </a:r>
            <a:r>
              <a:rPr lang="en-US" dirty="0" err="1" smtClean="0"/>
              <a:t>menyelesaikan</a:t>
            </a:r>
            <a:r>
              <a:rPr lang="en-US" dirty="0" smtClean="0"/>
              <a:t> program doctor </a:t>
            </a:r>
            <a:r>
              <a:rPr lang="en-US" dirty="0" err="1" smtClean="0"/>
              <a:t>dibawah</a:t>
            </a:r>
            <a:r>
              <a:rPr lang="en-US" dirty="0" smtClean="0"/>
              <a:t> supervise Wundt, </a:t>
            </a:r>
            <a:r>
              <a:rPr lang="en-US" dirty="0" err="1" smtClean="0"/>
              <a:t>selanjutnya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asisten</a:t>
            </a:r>
            <a:r>
              <a:rPr lang="en-US" dirty="0" smtClean="0"/>
              <a:t> Wundt </a:t>
            </a:r>
            <a:r>
              <a:rPr lang="en-US" dirty="0" err="1" smtClean="0"/>
              <a:t>selama</a:t>
            </a:r>
            <a:r>
              <a:rPr lang="en-US" dirty="0" smtClean="0"/>
              <a:t> 8 </a:t>
            </a:r>
            <a:r>
              <a:rPr lang="en-US" dirty="0" err="1" smtClean="0"/>
              <a:t>tahun</a:t>
            </a:r>
            <a:r>
              <a:rPr lang="en-US" dirty="0" smtClean="0"/>
              <a:t>,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sejarah</a:t>
            </a:r>
            <a:r>
              <a:rPr lang="en-US" dirty="0" smtClean="0"/>
              <a:t>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ketidaksepahaman</a:t>
            </a:r>
            <a:r>
              <a:rPr lang="en-US" dirty="0" smtClean="0"/>
              <a:t> </a:t>
            </a:r>
            <a:r>
              <a:rPr lang="en-US" dirty="0" err="1" smtClean="0"/>
              <a:t>Kulpe</a:t>
            </a:r>
            <a:r>
              <a:rPr lang="en-US" dirty="0" smtClean="0"/>
              <a:t> dg </a:t>
            </a:r>
            <a:r>
              <a:rPr lang="en-US" dirty="0" err="1" smtClean="0"/>
              <a:t>pemikiran</a:t>
            </a:r>
            <a:r>
              <a:rPr lang="en-US" dirty="0" smtClean="0"/>
              <a:t> Wundt</a:t>
            </a:r>
          </a:p>
          <a:p>
            <a:r>
              <a:rPr lang="en-US" dirty="0" err="1" smtClean="0"/>
              <a:t>Kulpe</a:t>
            </a:r>
            <a:r>
              <a:rPr lang="en-US" dirty="0" smtClean="0"/>
              <a:t> </a:t>
            </a:r>
            <a:r>
              <a:rPr lang="en-US" dirty="0" err="1" smtClean="0"/>
              <a:t>berupaya</a:t>
            </a:r>
            <a:r>
              <a:rPr lang="en-US" dirty="0" smtClean="0"/>
              <a:t> </a:t>
            </a:r>
            <a:r>
              <a:rPr lang="en-US" dirty="0" err="1" smtClean="0"/>
              <a:t>menggali</a:t>
            </a:r>
            <a:r>
              <a:rPr lang="en-US" dirty="0" smtClean="0"/>
              <a:t> </a:t>
            </a:r>
            <a:r>
              <a:rPr lang="en-US" dirty="0" err="1" smtClean="0"/>
              <a:t>aspek-aspek</a:t>
            </a:r>
            <a:r>
              <a:rPr lang="en-US" dirty="0" smtClean="0"/>
              <a:t> yang </a:t>
            </a:r>
            <a:r>
              <a:rPr lang="en-US" dirty="0" err="1" smtClean="0"/>
              <a:t>tdk</a:t>
            </a:r>
            <a:r>
              <a:rPr lang="en-US" dirty="0" smtClean="0"/>
              <a:t> </a:t>
            </a:r>
            <a:r>
              <a:rPr lang="en-US" dirty="0" err="1" smtClean="0"/>
              <a:t>diperhatikan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Wundt,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satunya</a:t>
            </a:r>
            <a:r>
              <a:rPr lang="en-US" dirty="0" smtClean="0"/>
              <a:t> </a:t>
            </a:r>
            <a:r>
              <a:rPr lang="en-US" dirty="0" err="1" smtClean="0"/>
              <a:t>Kulpe</a:t>
            </a:r>
            <a:r>
              <a:rPr lang="en-US" dirty="0" smtClean="0"/>
              <a:t> </a:t>
            </a:r>
            <a:r>
              <a:rPr lang="en-US" dirty="0" err="1" smtClean="0"/>
              <a:t>meneliti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 dg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eksperimen</a:t>
            </a:r>
            <a:r>
              <a:rPr lang="en-US" dirty="0" smtClean="0"/>
              <a:t> (</a:t>
            </a:r>
            <a:r>
              <a:rPr lang="en-US" dirty="0" err="1" smtClean="0"/>
              <a:t>dipengaruhi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Ebbinghaus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Berbeda</a:t>
            </a:r>
            <a:r>
              <a:rPr lang="en-US" dirty="0" smtClean="0"/>
              <a:t> dg Wundt, </a:t>
            </a:r>
            <a:r>
              <a:rPr lang="en-US" dirty="0" err="1" smtClean="0"/>
              <a:t>Kulpe</a:t>
            </a:r>
            <a:r>
              <a:rPr lang="en-US" dirty="0" smtClean="0"/>
              <a:t> </a:t>
            </a:r>
            <a:r>
              <a:rPr lang="en-US" dirty="0" err="1" smtClean="0"/>
              <a:t>meyakini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pengalaman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berasosiasi</a:t>
            </a:r>
            <a:r>
              <a:rPr lang="en-US" dirty="0" smtClean="0"/>
              <a:t> dg kata, symbol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tanda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 (</a:t>
            </a:r>
            <a:r>
              <a:rPr lang="en-US" i="1" dirty="0" smtClean="0"/>
              <a:t>imageless </a:t>
            </a:r>
            <a:r>
              <a:rPr lang="en-US" i="1" dirty="0" err="1" smtClean="0"/>
              <a:t>thougth</a:t>
            </a:r>
            <a:r>
              <a:rPr lang="en-US" dirty="0" smtClean="0"/>
              <a:t>)</a:t>
            </a:r>
          </a:p>
          <a:p>
            <a:pPr marL="0" indent="0">
              <a:buFont typeface="Wingdings 3" charset="2"/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2671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956" y="609595"/>
            <a:ext cx="8911687" cy="711204"/>
          </a:xfrm>
        </p:spPr>
        <p:txBody>
          <a:bodyPr/>
          <a:lstStyle/>
          <a:p>
            <a:r>
              <a:rPr lang="en-US" dirty="0" err="1" smtClean="0"/>
              <a:t>Strukturalisme</a:t>
            </a:r>
            <a:r>
              <a:rPr lang="en-US" dirty="0" smtClean="0"/>
              <a:t> </a:t>
            </a:r>
            <a:r>
              <a:rPr lang="en-US" dirty="0" err="1" smtClean="0"/>
              <a:t>Titchener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897" y="1320799"/>
            <a:ext cx="2017445" cy="216320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607126" y="1335312"/>
            <a:ext cx="8815615" cy="509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 smtClean="0"/>
              <a:t>Diskusikanlah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 smtClean="0"/>
              <a:t>poin</a:t>
            </a:r>
            <a:r>
              <a:rPr lang="en-US" sz="2400" dirty="0" smtClean="0"/>
              <a:t> </a:t>
            </a:r>
            <a:r>
              <a:rPr lang="en-US" sz="2400" dirty="0" err="1" smtClean="0"/>
              <a:t>berikut</a:t>
            </a:r>
            <a:r>
              <a:rPr lang="en-US" sz="2400" dirty="0" smtClean="0"/>
              <a:t> </a:t>
            </a:r>
            <a:r>
              <a:rPr lang="en-US" sz="2400" dirty="0" err="1" smtClean="0"/>
              <a:t>ini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Bedakan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bandingkan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Titchener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Wundt </a:t>
            </a:r>
            <a:r>
              <a:rPr lang="en-US" dirty="0" err="1" smtClean="0"/>
              <a:t>thd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Menurut</a:t>
            </a:r>
            <a:r>
              <a:rPr lang="en-US" dirty="0" smtClean="0"/>
              <a:t> </a:t>
            </a:r>
            <a:r>
              <a:rPr lang="en-US" dirty="0" err="1" smtClean="0"/>
              <a:t>Tichener</a:t>
            </a:r>
            <a:r>
              <a:rPr lang="en-US" dirty="0" smtClean="0"/>
              <a:t>, </a:t>
            </a: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cocok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psikologi</a:t>
            </a:r>
            <a:r>
              <a:rPr lang="en-US" dirty="0" smtClean="0"/>
              <a:t>?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dg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kajian</a:t>
            </a:r>
            <a:r>
              <a:rPr lang="en-US" dirty="0" smtClean="0"/>
              <a:t> </a:t>
            </a:r>
            <a:r>
              <a:rPr lang="en-US" dirty="0" err="1" smtClean="0"/>
              <a:t>dlm</a:t>
            </a:r>
            <a:r>
              <a:rPr lang="en-US" dirty="0" smtClean="0"/>
              <a:t> sains2 </a:t>
            </a:r>
            <a:r>
              <a:rPr lang="en-US" dirty="0" err="1" smtClean="0"/>
              <a:t>lainnya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yg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Titchener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introspeksi</a:t>
            </a:r>
            <a:r>
              <a:rPr lang="en-US" dirty="0" smtClean="0"/>
              <a:t> </a:t>
            </a:r>
            <a:r>
              <a:rPr lang="en-US" dirty="0" err="1" smtClean="0"/>
              <a:t>Titchener</a:t>
            </a:r>
            <a:r>
              <a:rPr lang="en-US" dirty="0" smtClean="0"/>
              <a:t>. </a:t>
            </a:r>
            <a:r>
              <a:rPr lang="en-US" dirty="0" err="1" smtClean="0"/>
              <a:t>Bgm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dg </a:t>
            </a:r>
            <a:r>
              <a:rPr lang="en-US" dirty="0" err="1" smtClean="0"/>
              <a:t>metode</a:t>
            </a:r>
            <a:r>
              <a:rPr lang="en-US" dirty="0" smtClean="0"/>
              <a:t> Wundt?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Jelaskan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3 </a:t>
            </a:r>
            <a:r>
              <a:rPr lang="en-US" dirty="0" err="1" smtClean="0"/>
              <a:t>tahap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elementer</a:t>
            </a:r>
            <a:r>
              <a:rPr lang="en-US" dirty="0" smtClean="0"/>
              <a:t> </a:t>
            </a:r>
            <a:r>
              <a:rPr lang="en-US" dirty="0" err="1" smtClean="0"/>
              <a:t>Titchener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ke4 </a:t>
            </a:r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unsur-unsur</a:t>
            </a:r>
            <a:r>
              <a:rPr lang="en-US" dirty="0" smtClean="0"/>
              <a:t> mental.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Uraikan</a:t>
            </a:r>
            <a:r>
              <a:rPr lang="en-US" dirty="0" smtClean="0"/>
              <a:t> </a:t>
            </a:r>
            <a:r>
              <a:rPr lang="en-US" dirty="0" err="1" smtClean="0"/>
              <a:t>kritikan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strukturalisme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3028" y="3484003"/>
            <a:ext cx="209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Edward Branford </a:t>
            </a:r>
            <a:r>
              <a:rPr lang="en-US" sz="1200" dirty="0" err="1" smtClean="0"/>
              <a:t>Tichener</a:t>
            </a:r>
            <a:r>
              <a:rPr lang="en-US" sz="1200" dirty="0" smtClean="0"/>
              <a:t> </a:t>
            </a:r>
          </a:p>
          <a:p>
            <a:pPr algn="ctr"/>
            <a:r>
              <a:rPr lang="en-US" sz="1200" dirty="0" smtClean="0"/>
              <a:t>(1867-1927)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7525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329" y="409186"/>
            <a:ext cx="7436023" cy="89518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FUNGSIONALISME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131" y="1688601"/>
            <a:ext cx="6175636" cy="452113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2400" dirty="0" err="1" smtClean="0"/>
              <a:t>Fungsionalisme</a:t>
            </a:r>
            <a:r>
              <a:rPr lang="en-US" sz="2400" dirty="0" smtClean="0"/>
              <a:t>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salah</a:t>
            </a:r>
            <a:r>
              <a:rPr lang="en-US" sz="2400" dirty="0" smtClean="0"/>
              <a:t> </a:t>
            </a:r>
            <a:r>
              <a:rPr lang="en-US" sz="2400" dirty="0" err="1" smtClean="0"/>
              <a:t>satu</a:t>
            </a:r>
            <a:r>
              <a:rPr lang="en-US" sz="2400" dirty="0" smtClean="0"/>
              <a:t> </a:t>
            </a:r>
            <a:r>
              <a:rPr lang="en-US" sz="2400" dirty="0" err="1" smtClean="0"/>
              <a:t>pemikiran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berkembang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akhir</a:t>
            </a:r>
            <a:r>
              <a:rPr lang="en-US" sz="2400" dirty="0" smtClean="0"/>
              <a:t> </a:t>
            </a:r>
            <a:r>
              <a:rPr lang="en-US" sz="2400" dirty="0" err="1" smtClean="0"/>
              <a:t>abad</a:t>
            </a:r>
            <a:r>
              <a:rPr lang="en-US" sz="2400" dirty="0" smtClean="0"/>
              <a:t> ke-19 </a:t>
            </a:r>
            <a:r>
              <a:rPr lang="en-US" sz="2400" dirty="0" err="1" smtClean="0"/>
              <a:t>sampai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awal</a:t>
            </a:r>
            <a:r>
              <a:rPr lang="en-US" sz="2400" dirty="0" smtClean="0"/>
              <a:t> </a:t>
            </a:r>
            <a:r>
              <a:rPr lang="en-US" sz="2400" dirty="0" err="1" smtClean="0"/>
              <a:t>abad</a:t>
            </a:r>
            <a:r>
              <a:rPr lang="en-US" sz="2400" dirty="0" smtClean="0"/>
              <a:t> ke-20.</a:t>
            </a:r>
          </a:p>
          <a:p>
            <a:pPr marL="0" indent="0" algn="just">
              <a:buNone/>
            </a:pPr>
            <a:r>
              <a:rPr lang="en-US" sz="2400" dirty="0" err="1" smtClean="0"/>
              <a:t>Fungsionalisme</a:t>
            </a:r>
            <a:r>
              <a:rPr lang="en-US" sz="2400" dirty="0" smtClean="0"/>
              <a:t> </a:t>
            </a:r>
            <a:r>
              <a:rPr lang="en-US" sz="2400" dirty="0" err="1" smtClean="0"/>
              <a:t>dikembangkan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William James (1842-1912)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berpengaruh</a:t>
            </a:r>
            <a:r>
              <a:rPr lang="en-US" sz="2400" dirty="0" smtClean="0"/>
              <a:t> di Amerika </a:t>
            </a:r>
            <a:r>
              <a:rPr lang="en-US" sz="2400" dirty="0" err="1" smtClean="0"/>
              <a:t>Serikat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Eropa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err="1" smtClean="0"/>
              <a:t>Tiga</a:t>
            </a:r>
            <a:r>
              <a:rPr lang="en-US" sz="2400" dirty="0" smtClean="0"/>
              <a:t> </a:t>
            </a:r>
            <a:r>
              <a:rPr lang="en-US" sz="2400" dirty="0" err="1" smtClean="0"/>
              <a:t>perbedaan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kajian</a:t>
            </a:r>
            <a:r>
              <a:rPr lang="en-US" sz="2400" dirty="0" smtClean="0"/>
              <a:t>:</a:t>
            </a:r>
          </a:p>
          <a:p>
            <a:pPr marL="457200" indent="-457200" algn="just">
              <a:buAutoNum type="arabicPeriod"/>
            </a:pPr>
            <a:r>
              <a:rPr lang="en-US" sz="2400" dirty="0" smtClean="0"/>
              <a:t>Wundt -&gt; </a:t>
            </a:r>
            <a:r>
              <a:rPr lang="en-US" sz="2400" dirty="0" err="1" smtClean="0"/>
              <a:t>Elemen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endParaRPr lang="en-US" sz="2400" dirty="0" smtClean="0"/>
          </a:p>
          <a:p>
            <a:pPr marL="457200" indent="-457200" algn="just">
              <a:buAutoNum type="arabicPeriod"/>
            </a:pPr>
            <a:r>
              <a:rPr lang="en-US" sz="2400" dirty="0" err="1" smtClean="0"/>
              <a:t>Titchner</a:t>
            </a:r>
            <a:r>
              <a:rPr lang="en-US" sz="2400" dirty="0" smtClean="0"/>
              <a:t> -&gt;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endParaRPr lang="en-US" sz="2400" dirty="0" smtClean="0"/>
          </a:p>
          <a:p>
            <a:pPr marL="457200" indent="-457200" algn="just"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W. James -&gt; </a:t>
            </a:r>
            <a:r>
              <a:rPr lang="en-US" sz="2400" dirty="0" err="1" smtClean="0">
                <a:solidFill>
                  <a:srgbClr val="FF0000"/>
                </a:solidFill>
              </a:rPr>
              <a:t>Fungsi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Kesadaran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n-US" sz="2400" dirty="0" smtClean="0"/>
          </a:p>
        </p:txBody>
      </p:sp>
      <p:sp>
        <p:nvSpPr>
          <p:cNvPr id="6" name="Diagonal Stripe 5"/>
          <p:cNvSpPr/>
          <p:nvPr/>
        </p:nvSpPr>
        <p:spPr>
          <a:xfrm rot="543246">
            <a:off x="-91671" y="6504966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1352463">
            <a:off x="4446276" y="5958628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://solusisupersukses.com/wp-content/uploads/2016/01/Manfaat-Mengetahui-Kesadaran-Di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1" y="2055811"/>
            <a:ext cx="4701629" cy="3757009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agon 9"/>
          <p:cNvSpPr/>
          <p:nvPr/>
        </p:nvSpPr>
        <p:spPr>
          <a:xfrm rot="5400000">
            <a:off x="10027708" y="64840"/>
            <a:ext cx="1132762" cy="100308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99" y="181974"/>
            <a:ext cx="625579" cy="6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9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701" y="494764"/>
            <a:ext cx="8251209" cy="92379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Karakteristik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Fungsionalisme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8624" y="1902147"/>
            <a:ext cx="6769144" cy="430758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err="1" smtClean="0"/>
              <a:t>Fungsionalisme</a:t>
            </a:r>
            <a:r>
              <a:rPr lang="en-US" sz="2400" dirty="0" smtClean="0"/>
              <a:t> (F.) </a:t>
            </a:r>
            <a:r>
              <a:rPr lang="en-US" sz="2400" dirty="0" err="1" smtClean="0"/>
              <a:t>menentang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strukturaslime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terlalu</a:t>
            </a:r>
            <a:r>
              <a:rPr lang="en-US" sz="2400" dirty="0" smtClean="0"/>
              <a:t> </a:t>
            </a:r>
            <a:r>
              <a:rPr lang="en-US" sz="2400" dirty="0" err="1" smtClean="0"/>
              <a:t>fokus</a:t>
            </a:r>
            <a:r>
              <a:rPr lang="en-US" sz="2400" dirty="0" smtClean="0"/>
              <a:t> </a:t>
            </a:r>
            <a:r>
              <a:rPr lang="en-US" sz="2400" dirty="0" err="1" smtClean="0"/>
              <a:t>pd</a:t>
            </a:r>
            <a:r>
              <a:rPr lang="en-US" sz="2400" dirty="0" smtClean="0"/>
              <a:t> </a:t>
            </a:r>
            <a:r>
              <a:rPr lang="en-US" sz="2400" dirty="0" err="1" smtClean="0"/>
              <a:t>struktur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F. </a:t>
            </a:r>
            <a:r>
              <a:rPr lang="en-US" sz="2400" dirty="0" err="1" smtClean="0"/>
              <a:t>berusaha</a:t>
            </a:r>
            <a:r>
              <a:rPr lang="en-US" sz="2400" dirty="0" smtClean="0"/>
              <a:t> </a:t>
            </a:r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kesadaran</a:t>
            </a:r>
            <a:r>
              <a:rPr lang="en-US" sz="2400" dirty="0" smtClean="0"/>
              <a:t>. F. </a:t>
            </a:r>
            <a:r>
              <a:rPr lang="en-US" sz="2400" dirty="0" err="1" smtClean="0"/>
              <a:t>mengaggap</a:t>
            </a:r>
            <a:r>
              <a:rPr lang="en-US" sz="2400" dirty="0" smtClean="0"/>
              <a:t> </a:t>
            </a:r>
            <a:r>
              <a:rPr lang="en-US" sz="2400" dirty="0" err="1" smtClean="0"/>
              <a:t>bahwa</a:t>
            </a:r>
            <a:r>
              <a:rPr lang="en-US" sz="2400" dirty="0" smtClean="0"/>
              <a:t> proses mental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 err="1" smtClean="0"/>
              <a:t>kita</a:t>
            </a:r>
            <a:r>
              <a:rPr lang="en-US" sz="2400" dirty="0" smtClean="0"/>
              <a:t> </a:t>
            </a:r>
            <a:r>
              <a:rPr lang="en-US" sz="2400" dirty="0" err="1" smtClean="0"/>
              <a:t>beradaptasi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lingkungan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F. </a:t>
            </a:r>
            <a:r>
              <a:rPr lang="en-US" sz="2400" dirty="0" err="1" smtClean="0"/>
              <a:t>berusaha</a:t>
            </a:r>
            <a:r>
              <a:rPr lang="en-US" sz="2400" dirty="0" smtClean="0"/>
              <a:t> </a:t>
            </a:r>
            <a:r>
              <a:rPr lang="en-US" sz="2400" dirty="0" err="1" smtClean="0"/>
              <a:t>menjadikan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sbg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 </a:t>
            </a:r>
            <a:r>
              <a:rPr lang="en-US" sz="2400" dirty="0" err="1" smtClean="0"/>
              <a:t>praktis</a:t>
            </a:r>
            <a:r>
              <a:rPr lang="en-US" sz="2400" dirty="0" smtClean="0"/>
              <a:t>, </a:t>
            </a:r>
            <a:r>
              <a:rPr lang="en-US" sz="2400" dirty="0" err="1" smtClean="0"/>
              <a:t>yg</a:t>
            </a:r>
            <a:r>
              <a:rPr lang="en-US" sz="2400" dirty="0" smtClean="0"/>
              <a:t> </a:t>
            </a:r>
            <a:r>
              <a:rPr lang="en-US" sz="2400" dirty="0" err="1" smtClean="0"/>
              <a:t>berguna</a:t>
            </a:r>
            <a:r>
              <a:rPr lang="en-US" sz="2400" dirty="0" smtClean="0"/>
              <a:t> </a:t>
            </a:r>
            <a:r>
              <a:rPr lang="en-US" sz="2400" dirty="0" err="1" smtClean="0"/>
              <a:t>dlm</a:t>
            </a:r>
            <a:r>
              <a:rPr lang="en-US" sz="2400" dirty="0" smtClean="0"/>
              <a:t> </a:t>
            </a:r>
            <a:r>
              <a:rPr lang="en-US" sz="2400" dirty="0" err="1" smtClean="0"/>
              <a:t>meningkatkan</a:t>
            </a:r>
            <a:r>
              <a:rPr lang="en-US" sz="2400" dirty="0" smtClean="0"/>
              <a:t> </a:t>
            </a:r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 smtClean="0"/>
              <a:t>hidup</a:t>
            </a:r>
            <a:r>
              <a:rPr lang="en-US" sz="2400" dirty="0" smtClean="0"/>
              <a:t> </a:t>
            </a:r>
            <a:r>
              <a:rPr lang="en-US" sz="2400" dirty="0" err="1" smtClean="0"/>
              <a:t>manusia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F. </a:t>
            </a:r>
            <a:r>
              <a:rPr lang="en-US" sz="2400" dirty="0" err="1" smtClean="0"/>
              <a:t>memperluas</a:t>
            </a:r>
            <a:r>
              <a:rPr lang="en-US" sz="2400" dirty="0" smtClean="0"/>
              <a:t> </a:t>
            </a:r>
            <a:r>
              <a:rPr lang="en-US" sz="2400" dirty="0" err="1" smtClean="0"/>
              <a:t>kajian</a:t>
            </a:r>
            <a:r>
              <a:rPr lang="en-US" sz="2400" dirty="0" smtClean="0"/>
              <a:t> </a:t>
            </a:r>
            <a:r>
              <a:rPr lang="en-US" sz="2400" dirty="0" err="1" smtClean="0"/>
              <a:t>psikologi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topik</a:t>
            </a:r>
            <a:r>
              <a:rPr lang="en-US" sz="2400" dirty="0" smtClean="0"/>
              <a:t>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binatang</a:t>
            </a:r>
            <a:r>
              <a:rPr lang="en-US" sz="2400" dirty="0" smtClean="0"/>
              <a:t>, </a:t>
            </a:r>
            <a:r>
              <a:rPr lang="en-US" sz="2400" dirty="0" err="1" smtClean="0"/>
              <a:t>anak</a:t>
            </a:r>
            <a:r>
              <a:rPr lang="en-US" sz="2400" dirty="0" smtClean="0"/>
              <a:t>,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abnormalitas</a:t>
            </a:r>
            <a:r>
              <a:rPr lang="en-US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</p:txBody>
      </p:sp>
      <p:sp>
        <p:nvSpPr>
          <p:cNvPr id="6" name="Diagonal Stripe 5"/>
          <p:cNvSpPr/>
          <p:nvPr/>
        </p:nvSpPr>
        <p:spPr>
          <a:xfrm rot="543246">
            <a:off x="-91671" y="6504966"/>
            <a:ext cx="7561597" cy="1161143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iagonal Stripe 8"/>
          <p:cNvSpPr/>
          <p:nvPr/>
        </p:nvSpPr>
        <p:spPr>
          <a:xfrm rot="11352463">
            <a:off x="4446276" y="5958628"/>
            <a:ext cx="7841481" cy="1133496"/>
          </a:xfrm>
          <a:prstGeom prst="diagStri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://solusisupersukses.com/wp-content/uploads/2016/01/Manfaat-Mengetahui-Kesadaran-Di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2" y="2055812"/>
            <a:ext cx="4108121" cy="328274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entagon 9"/>
          <p:cNvSpPr/>
          <p:nvPr/>
        </p:nvSpPr>
        <p:spPr>
          <a:xfrm rot="5400000">
            <a:off x="10027708" y="64840"/>
            <a:ext cx="1132762" cy="1003082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 descr="https://www.logomu.com/wp-content/uploads/2018/10/Logo-UN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99" y="181974"/>
            <a:ext cx="625579" cy="62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3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2533</Words>
  <Application>Microsoft Office PowerPoint</Application>
  <PresentationFormat>Widescreen</PresentationFormat>
  <Paragraphs>164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Arial Rounded MT Bold</vt:lpstr>
      <vt:lpstr>Bahnschrift</vt:lpstr>
      <vt:lpstr>Calibri</vt:lpstr>
      <vt:lpstr>Calibri Light</vt:lpstr>
      <vt:lpstr>Century Gothic</vt:lpstr>
      <vt:lpstr>Corbel</vt:lpstr>
      <vt:lpstr>Wingdings</vt:lpstr>
      <vt:lpstr>Wingdings 3</vt:lpstr>
      <vt:lpstr>Office Theme</vt:lpstr>
      <vt:lpstr>Ion</vt:lpstr>
      <vt:lpstr>Parallax</vt:lpstr>
      <vt:lpstr>Wisp</vt:lpstr>
      <vt:lpstr>PowerPoint Presentation</vt:lpstr>
      <vt:lpstr>Tujuan yang akan dicapai</vt:lpstr>
      <vt:lpstr>Psikologi Wundt: Elementarisme: Voluntarisme</vt:lpstr>
      <vt:lpstr>Psikologi Wundt</vt:lpstr>
      <vt:lpstr>Pasca pendirian ilmu psikologi: Dukungan &amp; Kritik thd Psikologi Wundt</vt:lpstr>
      <vt:lpstr>Pasca pendirian ilmu psikologi: Dukungan &amp; Kritik thd Psikologi Wundt</vt:lpstr>
      <vt:lpstr>Strukturalisme Titchener</vt:lpstr>
      <vt:lpstr>FUNGSIONALISME</vt:lpstr>
      <vt:lpstr>Karakteristik Fungsionalisme </vt:lpstr>
      <vt:lpstr>Lanjutan (Karakteristik Fungsionalisme) </vt:lpstr>
      <vt:lpstr>Sekilas tentang William James (1842-1910)</vt:lpstr>
      <vt:lpstr>Gagasan-gagasan William James</vt:lpstr>
      <vt:lpstr>   a. Akar Kesadaran</vt:lpstr>
      <vt:lpstr>   b. Self</vt:lpstr>
      <vt:lpstr>   b. Self</vt:lpstr>
      <vt:lpstr> c. Emosi</vt:lpstr>
      <vt:lpstr>Sekilas tentang Hugo Munsterberg (1863-1916)</vt:lpstr>
      <vt:lpstr>Beberapa Kontribusi Hugo Munsterberg </vt:lpstr>
      <vt:lpstr>Sekilas tentang Granville Stanley Hall (1844-1942)</vt:lpstr>
      <vt:lpstr>Gagasan Psikologi Granville Stanley Hall (1844-1942)</vt:lpstr>
      <vt:lpstr>Sekilas tentang John Dewey (1859-1952)</vt:lpstr>
      <vt:lpstr>Gagasan Psikologi John Dewey (1859-1952)</vt:lpstr>
      <vt:lpstr>Sekilas tentang John McKeen Cattell (1860-1944)</vt:lpstr>
      <vt:lpstr>PowerPoint Presentation</vt:lpstr>
      <vt:lpstr>PowerPoint Presentation</vt:lpstr>
      <vt:lpstr>PowerPoint Presentation</vt:lpstr>
      <vt:lpstr>Gracias!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rhesa</dc:creator>
  <cp:lastModifiedBy>Ira Haerani Nur</cp:lastModifiedBy>
  <cp:revision>91</cp:revision>
  <dcterms:created xsi:type="dcterms:W3CDTF">2019-09-02T10:33:47Z</dcterms:created>
  <dcterms:modified xsi:type="dcterms:W3CDTF">2021-09-26T22:03:41Z</dcterms:modified>
</cp:coreProperties>
</file>