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2"/>
  </p:notesMasterIdLst>
  <p:sldIdLst>
    <p:sldId id="256" r:id="rId2"/>
    <p:sldId id="271" r:id="rId3"/>
    <p:sldId id="258" r:id="rId4"/>
    <p:sldId id="265" r:id="rId5"/>
    <p:sldId id="284" r:id="rId6"/>
    <p:sldId id="283" r:id="rId7"/>
    <p:sldId id="309" r:id="rId8"/>
    <p:sldId id="308" r:id="rId9"/>
    <p:sldId id="326" r:id="rId10"/>
    <p:sldId id="260" r:id="rId11"/>
  </p:sldIdLst>
  <p:sldSz cx="9144000" cy="5143500" type="screen16x9"/>
  <p:notesSz cx="6858000" cy="9144000"/>
  <p:embeddedFontLst>
    <p:embeddedFont>
      <p:font typeface="Aldrich" panose="020B0604020202020204" charset="0"/>
      <p:regular r:id="rId13"/>
    </p:embeddedFont>
    <p:embeddedFont>
      <p:font typeface="Orbitron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63C488-E6E6-4E1A-983D-1B56B60DFF0D}">
  <a:tblStyle styleId="{D063C488-E6E6-4E1A-983D-1B56B60DFF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g13a86dd98b5_1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9" name="Google Shape;2109;g13a86dd98b5_1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Google Shape;2232;g13a1deb9d3e_1_2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3" name="Google Shape;2233;g13a1deb9d3e_1_2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" name="Google Shape;2766;g13ac0d480b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7" name="Google Shape;2767;g13ac0d480b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g13b319beb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0" name="Google Shape;2180;g13b319beb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1" name="Google Shape;2571;g13aaca434a3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2" name="Google Shape;2572;g13aaca434a3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g13ac0d480bc_0_1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5" name="Google Shape;3365;g13ac0d480bc_0_1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5" name="Google Shape;3325;g13ac0d480bc_0_17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6" name="Google Shape;3326;g13ac0d480bc_0_17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2" name="Google Shape;4932;g13a1deb9d3e_1_1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3" name="Google Shape;4933;g13a1deb9d3e_1_1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0" name="Google Shape;4810;g13a1deb9d3e_1_1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1" name="Google Shape;4811;g13a1deb9d3e_1_1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0" name="Google Shape;4810;g13a1deb9d3e_1_1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1" name="Google Shape;4811;g13a1deb9d3e_1_1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9026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162870" y="623950"/>
            <a:ext cx="4828861" cy="4348971"/>
          </a:xfrm>
          <a:custGeom>
            <a:avLst/>
            <a:gdLst/>
            <a:ahLst/>
            <a:cxnLst/>
            <a:rect l="l" t="t" r="r" b="b"/>
            <a:pathLst>
              <a:path w="174595" h="155085" extrusionOk="0">
                <a:moveTo>
                  <a:pt x="11453" y="147276"/>
                </a:moveTo>
                <a:cubicBezTo>
                  <a:pt x="12936" y="147276"/>
                  <a:pt x="14357" y="148426"/>
                  <a:pt x="14357" y="150160"/>
                </a:cubicBezTo>
                <a:cubicBezTo>
                  <a:pt x="14357" y="151751"/>
                  <a:pt x="13069" y="153052"/>
                  <a:pt x="11478" y="153052"/>
                </a:cubicBezTo>
                <a:cubicBezTo>
                  <a:pt x="8903" y="153052"/>
                  <a:pt x="7627" y="149946"/>
                  <a:pt x="9433" y="148128"/>
                </a:cubicBezTo>
                <a:cubicBezTo>
                  <a:pt x="10021" y="147539"/>
                  <a:pt x="10744" y="147276"/>
                  <a:pt x="11453" y="147276"/>
                </a:cubicBezTo>
                <a:close/>
                <a:moveTo>
                  <a:pt x="169859" y="0"/>
                </a:moveTo>
                <a:lnTo>
                  <a:pt x="164215" y="7538"/>
                </a:lnTo>
                <a:lnTo>
                  <a:pt x="164076" y="133998"/>
                </a:lnTo>
                <a:lnTo>
                  <a:pt x="153103" y="144819"/>
                </a:lnTo>
                <a:lnTo>
                  <a:pt x="9471" y="144819"/>
                </a:lnTo>
                <a:lnTo>
                  <a:pt x="0" y="155085"/>
                </a:lnTo>
                <a:lnTo>
                  <a:pt x="166791" y="155085"/>
                </a:lnTo>
                <a:lnTo>
                  <a:pt x="174595" y="147231"/>
                </a:lnTo>
                <a:lnTo>
                  <a:pt x="174595" y="123833"/>
                </a:lnTo>
                <a:lnTo>
                  <a:pt x="172221" y="121434"/>
                </a:lnTo>
                <a:lnTo>
                  <a:pt x="172221" y="94677"/>
                </a:lnTo>
                <a:lnTo>
                  <a:pt x="174595" y="92291"/>
                </a:lnTo>
                <a:lnTo>
                  <a:pt x="174595" y="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523256" y="4502325"/>
            <a:ext cx="393600" cy="39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152278" y="170564"/>
            <a:ext cx="5136585" cy="4626573"/>
          </a:xfrm>
          <a:custGeom>
            <a:avLst/>
            <a:gdLst/>
            <a:ahLst/>
            <a:cxnLst/>
            <a:rect l="l" t="t" r="r" b="b"/>
            <a:pathLst>
              <a:path w="174595" h="155085" extrusionOk="0">
                <a:moveTo>
                  <a:pt x="11453" y="147276"/>
                </a:moveTo>
                <a:cubicBezTo>
                  <a:pt x="12936" y="147276"/>
                  <a:pt x="14357" y="148426"/>
                  <a:pt x="14357" y="150160"/>
                </a:cubicBezTo>
                <a:cubicBezTo>
                  <a:pt x="14357" y="151751"/>
                  <a:pt x="13069" y="153052"/>
                  <a:pt x="11478" y="153052"/>
                </a:cubicBezTo>
                <a:cubicBezTo>
                  <a:pt x="8903" y="153052"/>
                  <a:pt x="7627" y="149946"/>
                  <a:pt x="9433" y="148128"/>
                </a:cubicBezTo>
                <a:cubicBezTo>
                  <a:pt x="10021" y="147539"/>
                  <a:pt x="10744" y="147276"/>
                  <a:pt x="11453" y="147276"/>
                </a:cubicBezTo>
                <a:close/>
                <a:moveTo>
                  <a:pt x="169859" y="0"/>
                </a:moveTo>
                <a:lnTo>
                  <a:pt x="164215" y="7538"/>
                </a:lnTo>
                <a:lnTo>
                  <a:pt x="164076" y="133998"/>
                </a:lnTo>
                <a:lnTo>
                  <a:pt x="153103" y="144819"/>
                </a:lnTo>
                <a:lnTo>
                  <a:pt x="9471" y="144819"/>
                </a:lnTo>
                <a:lnTo>
                  <a:pt x="0" y="155085"/>
                </a:lnTo>
                <a:lnTo>
                  <a:pt x="166791" y="155085"/>
                </a:lnTo>
                <a:lnTo>
                  <a:pt x="174595" y="147231"/>
                </a:lnTo>
                <a:lnTo>
                  <a:pt x="174595" y="123833"/>
                </a:lnTo>
                <a:lnTo>
                  <a:pt x="172221" y="121434"/>
                </a:lnTo>
                <a:lnTo>
                  <a:pt x="172221" y="94677"/>
                </a:lnTo>
                <a:lnTo>
                  <a:pt x="174595" y="92291"/>
                </a:lnTo>
                <a:lnTo>
                  <a:pt x="174595" y="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18263" y="2571700"/>
            <a:ext cx="59076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711650" y="3636175"/>
            <a:ext cx="5720700" cy="33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45709" y="45023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 rot="5400000">
            <a:off x="7809414" y="1815542"/>
            <a:ext cx="2080466" cy="143480"/>
            <a:chOff x="1197700" y="3445425"/>
            <a:chExt cx="1766100" cy="121800"/>
          </a:xfrm>
        </p:grpSpPr>
        <p:sp>
          <p:nvSpPr>
            <p:cNvPr id="17" name="Google Shape;17;p2"/>
            <p:cNvSpPr/>
            <p:nvPr/>
          </p:nvSpPr>
          <p:spPr>
            <a:xfrm>
              <a:off x="11977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586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3195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3804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4413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5022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5631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40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849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7458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8067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8676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9285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9894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0503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1112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1721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2330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2939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3548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4157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4766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5375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5984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6593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202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811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420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9029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4884612" y="4765839"/>
            <a:ext cx="1649321" cy="130085"/>
            <a:chOff x="4884612" y="4765839"/>
            <a:chExt cx="1649321" cy="130085"/>
          </a:xfrm>
        </p:grpSpPr>
        <p:grpSp>
          <p:nvGrpSpPr>
            <p:cNvPr id="47" name="Google Shape;47;p2"/>
            <p:cNvGrpSpPr/>
            <p:nvPr/>
          </p:nvGrpSpPr>
          <p:grpSpPr>
            <a:xfrm rot="5400000">
              <a:off x="4876644" y="4773807"/>
              <a:ext cx="130085" cy="114148"/>
              <a:chOff x="5405150" y="340825"/>
              <a:chExt cx="617100" cy="541500"/>
            </a:xfrm>
          </p:grpSpPr>
          <p:cxnSp>
            <p:nvCxnSpPr>
              <p:cNvPr id="48" name="Google Shape;48;p2"/>
              <p:cNvCxnSpPr/>
              <p:nvPr/>
            </p:nvCxnSpPr>
            <p:spPr>
              <a:xfrm>
                <a:off x="5405150" y="611575"/>
                <a:ext cx="61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5713700" y="340825"/>
                <a:ext cx="0" cy="54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0" name="Google Shape;50;p2"/>
            <p:cNvGrpSpPr/>
            <p:nvPr/>
          </p:nvGrpSpPr>
          <p:grpSpPr>
            <a:xfrm rot="5400000">
              <a:off x="5388367" y="4773807"/>
              <a:ext cx="130085" cy="114148"/>
              <a:chOff x="5405150" y="340825"/>
              <a:chExt cx="617100" cy="541500"/>
            </a:xfrm>
          </p:grpSpPr>
          <p:cxnSp>
            <p:nvCxnSpPr>
              <p:cNvPr id="51" name="Google Shape;51;p2"/>
              <p:cNvCxnSpPr/>
              <p:nvPr/>
            </p:nvCxnSpPr>
            <p:spPr>
              <a:xfrm>
                <a:off x="5405150" y="611575"/>
                <a:ext cx="61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5713700" y="340825"/>
                <a:ext cx="0" cy="54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3" name="Google Shape;53;p2"/>
            <p:cNvGrpSpPr/>
            <p:nvPr/>
          </p:nvGrpSpPr>
          <p:grpSpPr>
            <a:xfrm rot="5400000">
              <a:off x="5900092" y="4773807"/>
              <a:ext cx="130085" cy="114148"/>
              <a:chOff x="5405150" y="340825"/>
              <a:chExt cx="617100" cy="541500"/>
            </a:xfrm>
          </p:grpSpPr>
          <p:cxnSp>
            <p:nvCxnSpPr>
              <p:cNvPr id="54" name="Google Shape;54;p2"/>
              <p:cNvCxnSpPr/>
              <p:nvPr/>
            </p:nvCxnSpPr>
            <p:spPr>
              <a:xfrm>
                <a:off x="5405150" y="611575"/>
                <a:ext cx="61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5713700" y="340825"/>
                <a:ext cx="0" cy="54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6" name="Google Shape;56;p2"/>
            <p:cNvGrpSpPr/>
            <p:nvPr/>
          </p:nvGrpSpPr>
          <p:grpSpPr>
            <a:xfrm rot="5400000">
              <a:off x="6411817" y="4773807"/>
              <a:ext cx="130085" cy="114148"/>
              <a:chOff x="5405150" y="340825"/>
              <a:chExt cx="617100" cy="541500"/>
            </a:xfrm>
          </p:grpSpPr>
          <p:cxnSp>
            <p:nvCxnSpPr>
              <p:cNvPr id="57" name="Google Shape;57;p2"/>
              <p:cNvCxnSpPr/>
              <p:nvPr/>
            </p:nvCxnSpPr>
            <p:spPr>
              <a:xfrm>
                <a:off x="5405150" y="611575"/>
                <a:ext cx="61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5713700" y="340825"/>
                <a:ext cx="0" cy="54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9" name="Google Shape;59;p2"/>
          <p:cNvSpPr/>
          <p:nvPr/>
        </p:nvSpPr>
        <p:spPr>
          <a:xfrm rot="10800000">
            <a:off x="239496" y="3022746"/>
            <a:ext cx="143492" cy="3619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2"/>
          <p:cNvGrpSpPr/>
          <p:nvPr/>
        </p:nvGrpSpPr>
        <p:grpSpPr>
          <a:xfrm>
            <a:off x="239496" y="2347215"/>
            <a:ext cx="143492" cy="2119396"/>
            <a:chOff x="239496" y="2347215"/>
            <a:chExt cx="143492" cy="2119396"/>
          </a:xfrm>
        </p:grpSpPr>
        <p:grpSp>
          <p:nvGrpSpPr>
            <p:cNvPr id="61" name="Google Shape;61;p2"/>
            <p:cNvGrpSpPr/>
            <p:nvPr/>
          </p:nvGrpSpPr>
          <p:grpSpPr>
            <a:xfrm rot="5400000">
              <a:off x="-336149" y="3747474"/>
              <a:ext cx="1294782" cy="143492"/>
              <a:chOff x="6472105" y="4064800"/>
              <a:chExt cx="837017" cy="228600"/>
            </a:xfrm>
          </p:grpSpPr>
          <p:sp>
            <p:nvSpPr>
              <p:cNvPr id="62" name="Google Shape;62;p2"/>
              <p:cNvSpPr/>
              <p:nvPr/>
            </p:nvSpPr>
            <p:spPr>
              <a:xfrm rot="5400000">
                <a:off x="6370705" y="4166200"/>
                <a:ext cx="228600" cy="258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5400000">
                <a:off x="6431370" y="4154500"/>
                <a:ext cx="228600" cy="492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 rot="5400000">
                <a:off x="6482496" y="4175800"/>
                <a:ext cx="228600" cy="6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 rot="5400000">
                <a:off x="6512321" y="4175800"/>
                <a:ext cx="228600" cy="6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rot="5400000">
                <a:off x="6542146" y="4175800"/>
                <a:ext cx="228600" cy="6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rot="5400000">
                <a:off x="6593270" y="4154500"/>
                <a:ext cx="228600" cy="492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 rot="5400000">
                <a:off x="6652922" y="4167400"/>
                <a:ext cx="228600" cy="23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 rot="5400000">
                <a:off x="6699672" y="4167400"/>
                <a:ext cx="228600" cy="23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5400000">
                <a:off x="6755102" y="4158850"/>
                <a:ext cx="228600" cy="405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rot="5400000">
                <a:off x="6808325" y="4169500"/>
                <a:ext cx="228600" cy="192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rot="5400000">
                <a:off x="6844596" y="4175800"/>
                <a:ext cx="228600" cy="6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5400000">
                <a:off x="6874421" y="4175800"/>
                <a:ext cx="228600" cy="6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5400000">
                <a:off x="6904246" y="4175800"/>
                <a:ext cx="228600" cy="6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 rot="5400000">
                <a:off x="6943680" y="4166200"/>
                <a:ext cx="228600" cy="258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5400000">
                <a:off x="7004345" y="4154500"/>
                <a:ext cx="228600" cy="492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rot="5400000">
                <a:off x="7076720" y="4154500"/>
                <a:ext cx="228600" cy="492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 rot="5400000">
                <a:off x="7136372" y="4167400"/>
                <a:ext cx="228600" cy="23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5400000">
                <a:off x="7183122" y="4167400"/>
                <a:ext cx="228600" cy="23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" name="Google Shape;80;p2"/>
            <p:cNvSpPr/>
            <p:nvPr/>
          </p:nvSpPr>
          <p:spPr>
            <a:xfrm rot="10800000">
              <a:off x="239496" y="2347215"/>
              <a:ext cx="143492" cy="3619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239496" y="2419733"/>
              <a:ext cx="143492" cy="6264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239496" y="2518538"/>
              <a:ext cx="143492" cy="29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239496" y="2584391"/>
              <a:ext cx="143492" cy="1021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239496" y="2630527"/>
              <a:ext cx="143492" cy="1021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239496" y="2676664"/>
              <a:ext cx="143492" cy="1021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239496" y="2722815"/>
              <a:ext cx="143492" cy="3991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239496" y="2798558"/>
              <a:ext cx="143492" cy="7610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0800000">
              <a:off x="239496" y="2910515"/>
              <a:ext cx="143492" cy="7610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0800000">
              <a:off x="239496" y="3095064"/>
              <a:ext cx="143492" cy="3619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2"/>
          <p:cNvGrpSpPr/>
          <p:nvPr/>
        </p:nvGrpSpPr>
        <p:grpSpPr>
          <a:xfrm rot="10800000">
            <a:off x="898964" y="241667"/>
            <a:ext cx="2080466" cy="143480"/>
            <a:chOff x="1197700" y="3445425"/>
            <a:chExt cx="1766100" cy="121800"/>
          </a:xfrm>
        </p:grpSpPr>
        <p:sp>
          <p:nvSpPr>
            <p:cNvPr id="91" name="Google Shape;91;p2"/>
            <p:cNvSpPr/>
            <p:nvPr/>
          </p:nvSpPr>
          <p:spPr>
            <a:xfrm>
              <a:off x="11977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2586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3195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3804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4413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5022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5631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6240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6849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7458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8067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8676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9285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9894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0503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1112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1721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2330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2939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3548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4157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4766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5375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5984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6593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7202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7811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8420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9029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_1"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99" name="Google Shape;1499;p30"/>
          <p:cNvSpPr txBox="1">
            <a:spLocks noGrp="1"/>
          </p:cNvSpPr>
          <p:nvPr>
            <p:ph type="sldNum" idx="12"/>
          </p:nvPr>
        </p:nvSpPr>
        <p:spPr>
          <a:xfrm>
            <a:off x="8445709" y="45023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00" name="Google Shape;1500;p30"/>
          <p:cNvCxnSpPr/>
          <p:nvPr/>
        </p:nvCxnSpPr>
        <p:spPr>
          <a:xfrm>
            <a:off x="296800" y="2426988"/>
            <a:ext cx="0" cy="199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01" name="Google Shape;1501;p30"/>
          <p:cNvGrpSpPr/>
          <p:nvPr/>
        </p:nvGrpSpPr>
        <p:grpSpPr>
          <a:xfrm>
            <a:off x="152278" y="170564"/>
            <a:ext cx="8839453" cy="4802357"/>
            <a:chOff x="152278" y="170564"/>
            <a:chExt cx="8839453" cy="4802357"/>
          </a:xfrm>
        </p:grpSpPr>
        <p:sp>
          <p:nvSpPr>
            <p:cNvPr id="1502" name="Google Shape;1502;p30"/>
            <p:cNvSpPr/>
            <p:nvPr/>
          </p:nvSpPr>
          <p:spPr>
            <a:xfrm>
              <a:off x="4162870" y="623950"/>
              <a:ext cx="4828861" cy="4348971"/>
            </a:xfrm>
            <a:custGeom>
              <a:avLst/>
              <a:gdLst/>
              <a:ahLst/>
              <a:cxnLst/>
              <a:rect l="l" t="t" r="r" b="b"/>
              <a:pathLst>
                <a:path w="174595" h="155085" extrusionOk="0">
                  <a:moveTo>
                    <a:pt x="11453" y="147276"/>
                  </a:moveTo>
                  <a:cubicBezTo>
                    <a:pt x="12936" y="147276"/>
                    <a:pt x="14357" y="148426"/>
                    <a:pt x="14357" y="150160"/>
                  </a:cubicBezTo>
                  <a:cubicBezTo>
                    <a:pt x="14357" y="151751"/>
                    <a:pt x="13069" y="153052"/>
                    <a:pt x="11478" y="153052"/>
                  </a:cubicBezTo>
                  <a:cubicBezTo>
                    <a:pt x="8903" y="153052"/>
                    <a:pt x="7627" y="149946"/>
                    <a:pt x="9433" y="148128"/>
                  </a:cubicBezTo>
                  <a:cubicBezTo>
                    <a:pt x="10021" y="147539"/>
                    <a:pt x="10744" y="147276"/>
                    <a:pt x="11453" y="147276"/>
                  </a:cubicBezTo>
                  <a:close/>
                  <a:moveTo>
                    <a:pt x="169859" y="0"/>
                  </a:moveTo>
                  <a:lnTo>
                    <a:pt x="164215" y="7538"/>
                  </a:lnTo>
                  <a:lnTo>
                    <a:pt x="164076" y="133998"/>
                  </a:lnTo>
                  <a:lnTo>
                    <a:pt x="153103" y="144819"/>
                  </a:lnTo>
                  <a:lnTo>
                    <a:pt x="9471" y="144819"/>
                  </a:lnTo>
                  <a:lnTo>
                    <a:pt x="0" y="155085"/>
                  </a:lnTo>
                  <a:lnTo>
                    <a:pt x="166791" y="155085"/>
                  </a:lnTo>
                  <a:lnTo>
                    <a:pt x="174595" y="147231"/>
                  </a:lnTo>
                  <a:lnTo>
                    <a:pt x="174595" y="123833"/>
                  </a:lnTo>
                  <a:lnTo>
                    <a:pt x="172221" y="121434"/>
                  </a:lnTo>
                  <a:lnTo>
                    <a:pt x="172221" y="94677"/>
                  </a:lnTo>
                  <a:lnTo>
                    <a:pt x="174595" y="92291"/>
                  </a:lnTo>
                  <a:lnTo>
                    <a:pt x="174595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0"/>
            <p:cNvSpPr/>
            <p:nvPr/>
          </p:nvSpPr>
          <p:spPr>
            <a:xfrm>
              <a:off x="8523256" y="4502325"/>
              <a:ext cx="393600" cy="393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0"/>
            <p:cNvSpPr/>
            <p:nvPr/>
          </p:nvSpPr>
          <p:spPr>
            <a:xfrm rot="10800000">
              <a:off x="152278" y="170564"/>
              <a:ext cx="5136585" cy="4626573"/>
            </a:xfrm>
            <a:custGeom>
              <a:avLst/>
              <a:gdLst/>
              <a:ahLst/>
              <a:cxnLst/>
              <a:rect l="l" t="t" r="r" b="b"/>
              <a:pathLst>
                <a:path w="174595" h="155085" extrusionOk="0">
                  <a:moveTo>
                    <a:pt x="11453" y="147276"/>
                  </a:moveTo>
                  <a:cubicBezTo>
                    <a:pt x="12936" y="147276"/>
                    <a:pt x="14357" y="148426"/>
                    <a:pt x="14357" y="150160"/>
                  </a:cubicBezTo>
                  <a:cubicBezTo>
                    <a:pt x="14357" y="151751"/>
                    <a:pt x="13069" y="153052"/>
                    <a:pt x="11478" y="153052"/>
                  </a:cubicBezTo>
                  <a:cubicBezTo>
                    <a:pt x="8903" y="153052"/>
                    <a:pt x="7627" y="149946"/>
                    <a:pt x="9433" y="148128"/>
                  </a:cubicBezTo>
                  <a:cubicBezTo>
                    <a:pt x="10021" y="147539"/>
                    <a:pt x="10744" y="147276"/>
                    <a:pt x="11453" y="147276"/>
                  </a:cubicBezTo>
                  <a:close/>
                  <a:moveTo>
                    <a:pt x="169859" y="0"/>
                  </a:moveTo>
                  <a:lnTo>
                    <a:pt x="164215" y="7538"/>
                  </a:lnTo>
                  <a:lnTo>
                    <a:pt x="164076" y="133998"/>
                  </a:lnTo>
                  <a:lnTo>
                    <a:pt x="153103" y="144819"/>
                  </a:lnTo>
                  <a:lnTo>
                    <a:pt x="9471" y="144819"/>
                  </a:lnTo>
                  <a:lnTo>
                    <a:pt x="0" y="155085"/>
                  </a:lnTo>
                  <a:lnTo>
                    <a:pt x="166791" y="155085"/>
                  </a:lnTo>
                  <a:lnTo>
                    <a:pt x="174595" y="147231"/>
                  </a:lnTo>
                  <a:lnTo>
                    <a:pt x="174595" y="123833"/>
                  </a:lnTo>
                  <a:lnTo>
                    <a:pt x="172221" y="121434"/>
                  </a:lnTo>
                  <a:lnTo>
                    <a:pt x="172221" y="94677"/>
                  </a:lnTo>
                  <a:lnTo>
                    <a:pt x="174595" y="92291"/>
                  </a:lnTo>
                  <a:lnTo>
                    <a:pt x="174595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505" name="Google Shape;1505;p30"/>
          <p:cNvCxnSpPr/>
          <p:nvPr/>
        </p:nvCxnSpPr>
        <p:spPr>
          <a:xfrm>
            <a:off x="304925" y="2368550"/>
            <a:ext cx="0" cy="219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6" name="Google Shape;1506;p30"/>
          <p:cNvCxnSpPr/>
          <p:nvPr/>
        </p:nvCxnSpPr>
        <p:spPr>
          <a:xfrm>
            <a:off x="8850675" y="837250"/>
            <a:ext cx="0" cy="219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07" name="Google Shape;1507;p30"/>
          <p:cNvGrpSpPr/>
          <p:nvPr/>
        </p:nvGrpSpPr>
        <p:grpSpPr>
          <a:xfrm>
            <a:off x="295920" y="324103"/>
            <a:ext cx="275496" cy="314924"/>
            <a:chOff x="4912900" y="3348100"/>
            <a:chExt cx="1567100" cy="1791375"/>
          </a:xfrm>
        </p:grpSpPr>
        <p:sp>
          <p:nvSpPr>
            <p:cNvPr id="1508" name="Google Shape;1508;p30"/>
            <p:cNvSpPr/>
            <p:nvPr/>
          </p:nvSpPr>
          <p:spPr>
            <a:xfrm>
              <a:off x="4912900" y="4220275"/>
              <a:ext cx="1555475" cy="919200"/>
            </a:xfrm>
            <a:custGeom>
              <a:avLst/>
              <a:gdLst/>
              <a:ahLst/>
              <a:cxnLst/>
              <a:rect l="l" t="t" r="r" b="b"/>
              <a:pathLst>
                <a:path w="62219" h="36768" extrusionOk="0">
                  <a:moveTo>
                    <a:pt x="31203" y="2068"/>
                  </a:moveTo>
                  <a:lnTo>
                    <a:pt x="59437" y="18384"/>
                  </a:lnTo>
                  <a:lnTo>
                    <a:pt x="31166" y="34738"/>
                  </a:lnTo>
                  <a:lnTo>
                    <a:pt x="2970" y="18384"/>
                  </a:lnTo>
                  <a:lnTo>
                    <a:pt x="31203" y="2068"/>
                  </a:lnTo>
                  <a:close/>
                  <a:moveTo>
                    <a:pt x="31185" y="1"/>
                  </a:moveTo>
                  <a:cubicBezTo>
                    <a:pt x="31025" y="1"/>
                    <a:pt x="30865" y="38"/>
                    <a:pt x="30715" y="113"/>
                  </a:cubicBezTo>
                  <a:lnTo>
                    <a:pt x="30639" y="189"/>
                  </a:lnTo>
                  <a:lnTo>
                    <a:pt x="602" y="17595"/>
                  </a:lnTo>
                  <a:cubicBezTo>
                    <a:pt x="0" y="17933"/>
                    <a:pt x="0" y="18835"/>
                    <a:pt x="602" y="19211"/>
                  </a:cubicBezTo>
                  <a:lnTo>
                    <a:pt x="30715" y="36655"/>
                  </a:lnTo>
                  <a:cubicBezTo>
                    <a:pt x="30865" y="36730"/>
                    <a:pt x="31015" y="36768"/>
                    <a:pt x="31166" y="36768"/>
                  </a:cubicBezTo>
                  <a:cubicBezTo>
                    <a:pt x="31354" y="36768"/>
                    <a:pt x="31504" y="36693"/>
                    <a:pt x="31654" y="36617"/>
                  </a:cubicBezTo>
                  <a:lnTo>
                    <a:pt x="31730" y="36580"/>
                  </a:lnTo>
                  <a:lnTo>
                    <a:pt x="61767" y="19174"/>
                  </a:lnTo>
                  <a:cubicBezTo>
                    <a:pt x="62031" y="19023"/>
                    <a:pt x="62219" y="18685"/>
                    <a:pt x="62219" y="18347"/>
                  </a:cubicBezTo>
                  <a:cubicBezTo>
                    <a:pt x="62219" y="18008"/>
                    <a:pt x="62031" y="17707"/>
                    <a:pt x="61767" y="17557"/>
                  </a:cubicBezTo>
                  <a:lnTo>
                    <a:pt x="31654" y="113"/>
                  </a:lnTo>
                  <a:cubicBezTo>
                    <a:pt x="31504" y="38"/>
                    <a:pt x="31344" y="1"/>
                    <a:pt x="31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4916650" y="3348325"/>
              <a:ext cx="799850" cy="1355050"/>
            </a:xfrm>
            <a:custGeom>
              <a:avLst/>
              <a:gdLst/>
              <a:ahLst/>
              <a:cxnLst/>
              <a:rect l="l" t="t" r="r" b="b"/>
              <a:pathLst>
                <a:path w="31994" h="54202" extrusionOk="0">
                  <a:moveTo>
                    <a:pt x="30114" y="2548"/>
                  </a:moveTo>
                  <a:lnTo>
                    <a:pt x="30114" y="35292"/>
                  </a:lnTo>
                  <a:lnTo>
                    <a:pt x="1880" y="51646"/>
                  </a:lnTo>
                  <a:lnTo>
                    <a:pt x="1880" y="18901"/>
                  </a:lnTo>
                  <a:lnTo>
                    <a:pt x="30114" y="2548"/>
                  </a:lnTo>
                  <a:close/>
                  <a:moveTo>
                    <a:pt x="31035" y="1"/>
                  </a:moveTo>
                  <a:cubicBezTo>
                    <a:pt x="30875" y="1"/>
                    <a:pt x="30715" y="48"/>
                    <a:pt x="30565" y="142"/>
                  </a:cubicBezTo>
                  <a:lnTo>
                    <a:pt x="452" y="17548"/>
                  </a:lnTo>
                  <a:cubicBezTo>
                    <a:pt x="189" y="17736"/>
                    <a:pt x="1" y="18036"/>
                    <a:pt x="1" y="18375"/>
                  </a:cubicBezTo>
                  <a:lnTo>
                    <a:pt x="1" y="53262"/>
                  </a:lnTo>
                  <a:cubicBezTo>
                    <a:pt x="1" y="53600"/>
                    <a:pt x="189" y="53901"/>
                    <a:pt x="452" y="54089"/>
                  </a:cubicBezTo>
                  <a:cubicBezTo>
                    <a:pt x="602" y="54164"/>
                    <a:pt x="752" y="54202"/>
                    <a:pt x="940" y="54202"/>
                  </a:cubicBezTo>
                  <a:cubicBezTo>
                    <a:pt x="1091" y="54202"/>
                    <a:pt x="1279" y="54164"/>
                    <a:pt x="1392" y="54089"/>
                  </a:cubicBezTo>
                  <a:lnTo>
                    <a:pt x="31504" y="36646"/>
                  </a:lnTo>
                  <a:cubicBezTo>
                    <a:pt x="31805" y="36495"/>
                    <a:pt x="31993" y="36157"/>
                    <a:pt x="31993" y="35856"/>
                  </a:cubicBezTo>
                  <a:lnTo>
                    <a:pt x="31993" y="931"/>
                  </a:lnTo>
                  <a:cubicBezTo>
                    <a:pt x="31993" y="593"/>
                    <a:pt x="31805" y="292"/>
                    <a:pt x="31504" y="142"/>
                  </a:cubicBezTo>
                  <a:cubicBezTo>
                    <a:pt x="31354" y="48"/>
                    <a:pt x="31194" y="1"/>
                    <a:pt x="31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5669475" y="3348100"/>
              <a:ext cx="798900" cy="1355275"/>
            </a:xfrm>
            <a:custGeom>
              <a:avLst/>
              <a:gdLst/>
              <a:ahLst/>
              <a:cxnLst/>
              <a:rect l="l" t="t" r="r" b="b"/>
              <a:pathLst>
                <a:path w="31956" h="54211" extrusionOk="0">
                  <a:moveTo>
                    <a:pt x="1880" y="2557"/>
                  </a:moveTo>
                  <a:lnTo>
                    <a:pt x="30113" y="18948"/>
                  </a:lnTo>
                  <a:lnTo>
                    <a:pt x="30113" y="51655"/>
                  </a:lnTo>
                  <a:lnTo>
                    <a:pt x="1880" y="35301"/>
                  </a:lnTo>
                  <a:lnTo>
                    <a:pt x="1880" y="2557"/>
                  </a:lnTo>
                  <a:close/>
                  <a:moveTo>
                    <a:pt x="922" y="0"/>
                  </a:moveTo>
                  <a:cubicBezTo>
                    <a:pt x="762" y="0"/>
                    <a:pt x="602" y="38"/>
                    <a:pt x="452" y="113"/>
                  </a:cubicBezTo>
                  <a:cubicBezTo>
                    <a:pt x="151" y="301"/>
                    <a:pt x="1" y="602"/>
                    <a:pt x="1" y="940"/>
                  </a:cubicBezTo>
                  <a:lnTo>
                    <a:pt x="1" y="35865"/>
                  </a:lnTo>
                  <a:cubicBezTo>
                    <a:pt x="1" y="36203"/>
                    <a:pt x="151" y="36504"/>
                    <a:pt x="452" y="36655"/>
                  </a:cubicBezTo>
                  <a:lnTo>
                    <a:pt x="30565" y="54098"/>
                  </a:lnTo>
                  <a:cubicBezTo>
                    <a:pt x="30709" y="54171"/>
                    <a:pt x="30854" y="54208"/>
                    <a:pt x="31033" y="54211"/>
                  </a:cubicBezTo>
                  <a:lnTo>
                    <a:pt x="31033" y="54211"/>
                  </a:lnTo>
                  <a:cubicBezTo>
                    <a:pt x="31551" y="54202"/>
                    <a:pt x="31956" y="53792"/>
                    <a:pt x="31956" y="53271"/>
                  </a:cubicBezTo>
                  <a:lnTo>
                    <a:pt x="31956" y="18384"/>
                  </a:lnTo>
                  <a:cubicBezTo>
                    <a:pt x="31956" y="18045"/>
                    <a:pt x="31805" y="17745"/>
                    <a:pt x="31504" y="17557"/>
                  </a:cubicBezTo>
                  <a:lnTo>
                    <a:pt x="1391" y="113"/>
                  </a:lnTo>
                  <a:cubicBezTo>
                    <a:pt x="1241" y="38"/>
                    <a:pt x="1081" y="0"/>
                    <a:pt x="922" y="0"/>
                  </a:cubicBezTo>
                  <a:close/>
                  <a:moveTo>
                    <a:pt x="31033" y="54211"/>
                  </a:moveTo>
                  <a:lnTo>
                    <a:pt x="31033" y="54211"/>
                  </a:lnTo>
                  <a:cubicBezTo>
                    <a:pt x="31027" y="54211"/>
                    <a:pt x="31021" y="54211"/>
                    <a:pt x="31016" y="54211"/>
                  </a:cubicBezTo>
                  <a:lnTo>
                    <a:pt x="31053" y="54211"/>
                  </a:lnTo>
                  <a:cubicBezTo>
                    <a:pt x="31046" y="54211"/>
                    <a:pt x="31040" y="54211"/>
                    <a:pt x="31033" y="542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5432625" y="3487650"/>
              <a:ext cx="47025" cy="917800"/>
            </a:xfrm>
            <a:custGeom>
              <a:avLst/>
              <a:gdLst/>
              <a:ahLst/>
              <a:cxnLst/>
              <a:rect l="l" t="t" r="r" b="b"/>
              <a:pathLst>
                <a:path w="1881" h="36712" extrusionOk="0">
                  <a:moveTo>
                    <a:pt x="941" y="1"/>
                  </a:moveTo>
                  <a:cubicBezTo>
                    <a:pt x="471" y="1"/>
                    <a:pt x="1" y="320"/>
                    <a:pt x="1" y="960"/>
                  </a:cubicBezTo>
                  <a:lnTo>
                    <a:pt x="1" y="35772"/>
                  </a:lnTo>
                  <a:cubicBezTo>
                    <a:pt x="1" y="36298"/>
                    <a:pt x="414" y="36712"/>
                    <a:pt x="941" y="36712"/>
                  </a:cubicBezTo>
                  <a:cubicBezTo>
                    <a:pt x="1429" y="36712"/>
                    <a:pt x="1880" y="36298"/>
                    <a:pt x="1880" y="35772"/>
                  </a:cubicBezTo>
                  <a:lnTo>
                    <a:pt x="1880" y="960"/>
                  </a:lnTo>
                  <a:cubicBezTo>
                    <a:pt x="1880" y="320"/>
                    <a:pt x="1411" y="1"/>
                    <a:pt x="9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5171350" y="3637100"/>
              <a:ext cx="47025" cy="1210075"/>
            </a:xfrm>
            <a:custGeom>
              <a:avLst/>
              <a:gdLst/>
              <a:ahLst/>
              <a:cxnLst/>
              <a:rect l="l" t="t" r="r" b="b"/>
              <a:pathLst>
                <a:path w="1881" h="48403" extrusionOk="0">
                  <a:moveTo>
                    <a:pt x="940" y="0"/>
                  </a:moveTo>
                  <a:cubicBezTo>
                    <a:pt x="471" y="0"/>
                    <a:pt x="1" y="320"/>
                    <a:pt x="1" y="959"/>
                  </a:cubicBezTo>
                  <a:lnTo>
                    <a:pt x="1" y="47463"/>
                  </a:lnTo>
                  <a:cubicBezTo>
                    <a:pt x="1" y="47989"/>
                    <a:pt x="414" y="48403"/>
                    <a:pt x="940" y="48403"/>
                  </a:cubicBezTo>
                  <a:cubicBezTo>
                    <a:pt x="1467" y="48403"/>
                    <a:pt x="1880" y="47989"/>
                    <a:pt x="1880" y="47463"/>
                  </a:cubicBezTo>
                  <a:lnTo>
                    <a:pt x="1880" y="959"/>
                  </a:lnTo>
                  <a:cubicBezTo>
                    <a:pt x="1880" y="320"/>
                    <a:pt x="1410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5419825" y="3486300"/>
              <a:ext cx="1057000" cy="651300"/>
            </a:xfrm>
            <a:custGeom>
              <a:avLst/>
              <a:gdLst/>
              <a:ahLst/>
              <a:cxnLst/>
              <a:rect l="l" t="t" r="r" b="b"/>
              <a:pathLst>
                <a:path w="42280" h="26052" extrusionOk="0">
                  <a:moveTo>
                    <a:pt x="1390" y="1"/>
                  </a:moveTo>
                  <a:cubicBezTo>
                    <a:pt x="553" y="1"/>
                    <a:pt x="0" y="1275"/>
                    <a:pt x="964" y="1803"/>
                  </a:cubicBezTo>
                  <a:lnTo>
                    <a:pt x="40513" y="25901"/>
                  </a:lnTo>
                  <a:cubicBezTo>
                    <a:pt x="40626" y="26014"/>
                    <a:pt x="40814" y="26051"/>
                    <a:pt x="40964" y="26051"/>
                  </a:cubicBezTo>
                  <a:lnTo>
                    <a:pt x="41002" y="26051"/>
                  </a:lnTo>
                  <a:cubicBezTo>
                    <a:pt x="41942" y="26051"/>
                    <a:pt x="42280" y="24811"/>
                    <a:pt x="41490" y="24322"/>
                  </a:cubicBezTo>
                  <a:lnTo>
                    <a:pt x="1941" y="186"/>
                  </a:lnTo>
                  <a:cubicBezTo>
                    <a:pt x="1753" y="56"/>
                    <a:pt x="1565" y="1"/>
                    <a:pt x="1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5160525" y="3636725"/>
              <a:ext cx="1317250" cy="799750"/>
            </a:xfrm>
            <a:custGeom>
              <a:avLst/>
              <a:gdLst/>
              <a:ahLst/>
              <a:cxnLst/>
              <a:rect l="l" t="t" r="r" b="b"/>
              <a:pathLst>
                <a:path w="52690" h="31990" extrusionOk="0">
                  <a:moveTo>
                    <a:pt x="1358" y="0"/>
                  </a:moveTo>
                  <a:cubicBezTo>
                    <a:pt x="522" y="0"/>
                    <a:pt x="1" y="1227"/>
                    <a:pt x="885" y="1764"/>
                  </a:cubicBezTo>
                  <a:lnTo>
                    <a:pt x="50923" y="31839"/>
                  </a:lnTo>
                  <a:cubicBezTo>
                    <a:pt x="51073" y="31914"/>
                    <a:pt x="51223" y="31989"/>
                    <a:pt x="51411" y="31989"/>
                  </a:cubicBezTo>
                  <a:cubicBezTo>
                    <a:pt x="52389" y="31952"/>
                    <a:pt x="52689" y="30711"/>
                    <a:pt x="51900" y="30222"/>
                  </a:cubicBezTo>
                  <a:lnTo>
                    <a:pt x="1862" y="147"/>
                  </a:lnTo>
                  <a:cubicBezTo>
                    <a:pt x="1688" y="45"/>
                    <a:pt x="1517" y="0"/>
                    <a:pt x="1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0"/>
            <p:cNvSpPr/>
            <p:nvPr/>
          </p:nvSpPr>
          <p:spPr>
            <a:xfrm>
              <a:off x="5161950" y="4090100"/>
              <a:ext cx="1317300" cy="757075"/>
            </a:xfrm>
            <a:custGeom>
              <a:avLst/>
              <a:gdLst/>
              <a:ahLst/>
              <a:cxnLst/>
              <a:rect l="l" t="t" r="r" b="b"/>
              <a:pathLst>
                <a:path w="52692" h="30283" extrusionOk="0">
                  <a:moveTo>
                    <a:pt x="51309" y="1"/>
                  </a:moveTo>
                  <a:cubicBezTo>
                    <a:pt x="51157" y="1"/>
                    <a:pt x="50994" y="41"/>
                    <a:pt x="50828" y="132"/>
                  </a:cubicBezTo>
                  <a:lnTo>
                    <a:pt x="828" y="28554"/>
                  </a:lnTo>
                  <a:cubicBezTo>
                    <a:pt x="1" y="29005"/>
                    <a:pt x="339" y="30283"/>
                    <a:pt x="1316" y="30283"/>
                  </a:cubicBezTo>
                  <a:cubicBezTo>
                    <a:pt x="1467" y="30283"/>
                    <a:pt x="1617" y="30245"/>
                    <a:pt x="1768" y="30170"/>
                  </a:cubicBezTo>
                  <a:lnTo>
                    <a:pt x="51768" y="1787"/>
                  </a:lnTo>
                  <a:cubicBezTo>
                    <a:pt x="52692" y="1245"/>
                    <a:pt x="52157" y="1"/>
                    <a:pt x="5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0"/>
            <p:cNvSpPr/>
            <p:nvPr/>
          </p:nvSpPr>
          <p:spPr>
            <a:xfrm>
              <a:off x="4917600" y="3348325"/>
              <a:ext cx="1552650" cy="918975"/>
            </a:xfrm>
            <a:custGeom>
              <a:avLst/>
              <a:gdLst/>
              <a:ahLst/>
              <a:cxnLst/>
              <a:rect l="l" t="t" r="r" b="b"/>
              <a:pathLst>
                <a:path w="62106" h="36759" extrusionOk="0">
                  <a:moveTo>
                    <a:pt x="31053" y="2021"/>
                  </a:moveTo>
                  <a:lnTo>
                    <a:pt x="59249" y="18375"/>
                  </a:lnTo>
                  <a:lnTo>
                    <a:pt x="31053" y="34728"/>
                  </a:lnTo>
                  <a:lnTo>
                    <a:pt x="2820" y="18375"/>
                  </a:lnTo>
                  <a:lnTo>
                    <a:pt x="31053" y="2021"/>
                  </a:lnTo>
                  <a:close/>
                  <a:moveTo>
                    <a:pt x="31058" y="1"/>
                  </a:moveTo>
                  <a:cubicBezTo>
                    <a:pt x="30893" y="1"/>
                    <a:pt x="30733" y="48"/>
                    <a:pt x="30602" y="142"/>
                  </a:cubicBezTo>
                  <a:lnTo>
                    <a:pt x="489" y="17548"/>
                  </a:lnTo>
                  <a:cubicBezTo>
                    <a:pt x="188" y="17736"/>
                    <a:pt x="0" y="18036"/>
                    <a:pt x="0" y="18375"/>
                  </a:cubicBezTo>
                  <a:cubicBezTo>
                    <a:pt x="0" y="18713"/>
                    <a:pt x="188" y="19014"/>
                    <a:pt x="489" y="19202"/>
                  </a:cubicBezTo>
                  <a:lnTo>
                    <a:pt x="30451" y="36533"/>
                  </a:lnTo>
                  <a:cubicBezTo>
                    <a:pt x="30489" y="36570"/>
                    <a:pt x="30527" y="36608"/>
                    <a:pt x="30602" y="36608"/>
                  </a:cubicBezTo>
                  <a:cubicBezTo>
                    <a:pt x="30715" y="36683"/>
                    <a:pt x="30903" y="36758"/>
                    <a:pt x="31053" y="36758"/>
                  </a:cubicBezTo>
                  <a:cubicBezTo>
                    <a:pt x="31203" y="36758"/>
                    <a:pt x="31391" y="36721"/>
                    <a:pt x="31542" y="36646"/>
                  </a:cubicBezTo>
                  <a:lnTo>
                    <a:pt x="61617" y="19239"/>
                  </a:lnTo>
                  <a:cubicBezTo>
                    <a:pt x="61918" y="19051"/>
                    <a:pt x="62106" y="18751"/>
                    <a:pt x="62106" y="18412"/>
                  </a:cubicBezTo>
                  <a:cubicBezTo>
                    <a:pt x="62106" y="18074"/>
                    <a:pt x="61918" y="17773"/>
                    <a:pt x="61617" y="17585"/>
                  </a:cubicBezTo>
                  <a:lnTo>
                    <a:pt x="31654" y="217"/>
                  </a:lnTo>
                  <a:lnTo>
                    <a:pt x="31542" y="142"/>
                  </a:lnTo>
                  <a:cubicBezTo>
                    <a:pt x="31391" y="48"/>
                    <a:pt x="31222" y="1"/>
                    <a:pt x="310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0"/>
            <p:cNvSpPr/>
            <p:nvPr/>
          </p:nvSpPr>
          <p:spPr>
            <a:xfrm>
              <a:off x="4917600" y="3784150"/>
              <a:ext cx="799825" cy="1355325"/>
            </a:xfrm>
            <a:custGeom>
              <a:avLst/>
              <a:gdLst/>
              <a:ahLst/>
              <a:cxnLst/>
              <a:rect l="l" t="t" r="r" b="b"/>
              <a:pathLst>
                <a:path w="31993" h="54213" extrusionOk="0">
                  <a:moveTo>
                    <a:pt x="1880" y="2558"/>
                  </a:moveTo>
                  <a:lnTo>
                    <a:pt x="30113" y="18912"/>
                  </a:lnTo>
                  <a:lnTo>
                    <a:pt x="30113" y="51656"/>
                  </a:lnTo>
                  <a:lnTo>
                    <a:pt x="1880" y="35303"/>
                  </a:lnTo>
                  <a:lnTo>
                    <a:pt x="1880" y="2558"/>
                  </a:lnTo>
                  <a:close/>
                  <a:moveTo>
                    <a:pt x="971" y="0"/>
                  </a:moveTo>
                  <a:cubicBezTo>
                    <a:pt x="466" y="0"/>
                    <a:pt x="0" y="393"/>
                    <a:pt x="0" y="942"/>
                  </a:cubicBezTo>
                  <a:lnTo>
                    <a:pt x="0" y="35829"/>
                  </a:lnTo>
                  <a:cubicBezTo>
                    <a:pt x="0" y="36167"/>
                    <a:pt x="188" y="36468"/>
                    <a:pt x="489" y="36656"/>
                  </a:cubicBezTo>
                  <a:lnTo>
                    <a:pt x="30602" y="54100"/>
                  </a:lnTo>
                  <a:cubicBezTo>
                    <a:pt x="30715" y="54175"/>
                    <a:pt x="30903" y="54213"/>
                    <a:pt x="31053" y="54213"/>
                  </a:cubicBezTo>
                  <a:cubicBezTo>
                    <a:pt x="31203" y="54213"/>
                    <a:pt x="31391" y="54175"/>
                    <a:pt x="31542" y="54100"/>
                  </a:cubicBezTo>
                  <a:cubicBezTo>
                    <a:pt x="31805" y="53912"/>
                    <a:pt x="31993" y="53611"/>
                    <a:pt x="31993" y="53273"/>
                  </a:cubicBezTo>
                  <a:lnTo>
                    <a:pt x="31993" y="18348"/>
                  </a:lnTo>
                  <a:cubicBezTo>
                    <a:pt x="31993" y="18009"/>
                    <a:pt x="31805" y="17709"/>
                    <a:pt x="31542" y="17558"/>
                  </a:cubicBezTo>
                  <a:lnTo>
                    <a:pt x="1429" y="115"/>
                  </a:lnTo>
                  <a:cubicBezTo>
                    <a:pt x="1280" y="36"/>
                    <a:pt x="1124" y="0"/>
                    <a:pt x="9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0"/>
            <p:cNvSpPr/>
            <p:nvPr/>
          </p:nvSpPr>
          <p:spPr>
            <a:xfrm>
              <a:off x="5670425" y="3784150"/>
              <a:ext cx="799825" cy="1355325"/>
            </a:xfrm>
            <a:custGeom>
              <a:avLst/>
              <a:gdLst/>
              <a:ahLst/>
              <a:cxnLst/>
              <a:rect l="l" t="t" r="r" b="b"/>
              <a:pathLst>
                <a:path w="31993" h="54213" extrusionOk="0">
                  <a:moveTo>
                    <a:pt x="30113" y="2558"/>
                  </a:moveTo>
                  <a:lnTo>
                    <a:pt x="30113" y="35303"/>
                  </a:lnTo>
                  <a:lnTo>
                    <a:pt x="1880" y="51656"/>
                  </a:lnTo>
                  <a:lnTo>
                    <a:pt x="1880" y="18912"/>
                  </a:lnTo>
                  <a:lnTo>
                    <a:pt x="30113" y="2558"/>
                  </a:lnTo>
                  <a:close/>
                  <a:moveTo>
                    <a:pt x="31022" y="0"/>
                  </a:moveTo>
                  <a:cubicBezTo>
                    <a:pt x="30869" y="0"/>
                    <a:pt x="30713" y="36"/>
                    <a:pt x="30564" y="115"/>
                  </a:cubicBezTo>
                  <a:lnTo>
                    <a:pt x="489" y="17558"/>
                  </a:lnTo>
                  <a:cubicBezTo>
                    <a:pt x="188" y="17709"/>
                    <a:pt x="0" y="18009"/>
                    <a:pt x="0" y="18348"/>
                  </a:cubicBezTo>
                  <a:lnTo>
                    <a:pt x="0" y="53273"/>
                  </a:lnTo>
                  <a:cubicBezTo>
                    <a:pt x="0" y="53799"/>
                    <a:pt x="414" y="54213"/>
                    <a:pt x="940" y="54213"/>
                  </a:cubicBezTo>
                  <a:cubicBezTo>
                    <a:pt x="1090" y="54213"/>
                    <a:pt x="1278" y="54175"/>
                    <a:pt x="1429" y="54138"/>
                  </a:cubicBezTo>
                  <a:lnTo>
                    <a:pt x="31504" y="36656"/>
                  </a:lnTo>
                  <a:cubicBezTo>
                    <a:pt x="31805" y="36468"/>
                    <a:pt x="31993" y="36167"/>
                    <a:pt x="31993" y="35829"/>
                  </a:cubicBezTo>
                  <a:lnTo>
                    <a:pt x="31993" y="942"/>
                  </a:lnTo>
                  <a:cubicBezTo>
                    <a:pt x="31993" y="393"/>
                    <a:pt x="31527" y="0"/>
                    <a:pt x="310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0"/>
            <p:cNvSpPr/>
            <p:nvPr/>
          </p:nvSpPr>
          <p:spPr>
            <a:xfrm>
              <a:off x="5433575" y="4082350"/>
              <a:ext cx="47025" cy="917100"/>
            </a:xfrm>
            <a:custGeom>
              <a:avLst/>
              <a:gdLst/>
              <a:ahLst/>
              <a:cxnLst/>
              <a:rect l="l" t="t" r="r" b="b"/>
              <a:pathLst>
                <a:path w="1881" h="36684" extrusionOk="0">
                  <a:moveTo>
                    <a:pt x="940" y="1"/>
                  </a:moveTo>
                  <a:cubicBezTo>
                    <a:pt x="470" y="1"/>
                    <a:pt x="0" y="311"/>
                    <a:pt x="0" y="931"/>
                  </a:cubicBezTo>
                  <a:lnTo>
                    <a:pt x="0" y="35743"/>
                  </a:lnTo>
                  <a:cubicBezTo>
                    <a:pt x="0" y="36270"/>
                    <a:pt x="414" y="36683"/>
                    <a:pt x="940" y="36683"/>
                  </a:cubicBezTo>
                  <a:cubicBezTo>
                    <a:pt x="1467" y="36683"/>
                    <a:pt x="1880" y="36270"/>
                    <a:pt x="1880" y="35743"/>
                  </a:cubicBezTo>
                  <a:lnTo>
                    <a:pt x="1880" y="931"/>
                  </a:lnTo>
                  <a:cubicBezTo>
                    <a:pt x="1880" y="311"/>
                    <a:pt x="1410" y="1"/>
                    <a:pt x="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0"/>
            <p:cNvSpPr/>
            <p:nvPr/>
          </p:nvSpPr>
          <p:spPr>
            <a:xfrm>
              <a:off x="5424475" y="4388600"/>
              <a:ext cx="1055525" cy="610850"/>
            </a:xfrm>
            <a:custGeom>
              <a:avLst/>
              <a:gdLst/>
              <a:ahLst/>
              <a:cxnLst/>
              <a:rect l="l" t="t" r="r" b="b"/>
              <a:pathLst>
                <a:path w="42221" h="24434" extrusionOk="0">
                  <a:moveTo>
                    <a:pt x="40869" y="1"/>
                  </a:moveTo>
                  <a:cubicBezTo>
                    <a:pt x="40710" y="1"/>
                    <a:pt x="40539" y="45"/>
                    <a:pt x="40365" y="147"/>
                  </a:cubicBezTo>
                  <a:lnTo>
                    <a:pt x="816" y="22704"/>
                  </a:lnTo>
                  <a:cubicBezTo>
                    <a:pt x="0" y="23149"/>
                    <a:pt x="318" y="24434"/>
                    <a:pt x="1263" y="24434"/>
                  </a:cubicBezTo>
                  <a:cubicBezTo>
                    <a:pt x="1277" y="24434"/>
                    <a:pt x="1290" y="24434"/>
                    <a:pt x="1304" y="24433"/>
                  </a:cubicBezTo>
                  <a:cubicBezTo>
                    <a:pt x="1455" y="24433"/>
                    <a:pt x="1643" y="24396"/>
                    <a:pt x="1755" y="24320"/>
                  </a:cubicBezTo>
                  <a:lnTo>
                    <a:pt x="41304" y="1764"/>
                  </a:lnTo>
                  <a:cubicBezTo>
                    <a:pt x="42220" y="1227"/>
                    <a:pt x="41704" y="1"/>
                    <a:pt x="408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0" name="Google Shape;1910;p41"/>
          <p:cNvGrpSpPr/>
          <p:nvPr/>
        </p:nvGrpSpPr>
        <p:grpSpPr>
          <a:xfrm>
            <a:off x="4162870" y="623950"/>
            <a:ext cx="4828861" cy="4348971"/>
            <a:chOff x="4162870" y="623950"/>
            <a:chExt cx="4828861" cy="4348971"/>
          </a:xfrm>
        </p:grpSpPr>
        <p:sp>
          <p:nvSpPr>
            <p:cNvPr id="1911" name="Google Shape;1911;p41"/>
            <p:cNvSpPr/>
            <p:nvPr/>
          </p:nvSpPr>
          <p:spPr>
            <a:xfrm>
              <a:off x="4162870" y="623950"/>
              <a:ext cx="4828861" cy="4348971"/>
            </a:xfrm>
            <a:custGeom>
              <a:avLst/>
              <a:gdLst/>
              <a:ahLst/>
              <a:cxnLst/>
              <a:rect l="l" t="t" r="r" b="b"/>
              <a:pathLst>
                <a:path w="174595" h="155085" extrusionOk="0">
                  <a:moveTo>
                    <a:pt x="11453" y="147276"/>
                  </a:moveTo>
                  <a:cubicBezTo>
                    <a:pt x="12936" y="147276"/>
                    <a:pt x="14357" y="148426"/>
                    <a:pt x="14357" y="150160"/>
                  </a:cubicBezTo>
                  <a:cubicBezTo>
                    <a:pt x="14357" y="151751"/>
                    <a:pt x="13069" y="153052"/>
                    <a:pt x="11478" y="153052"/>
                  </a:cubicBezTo>
                  <a:cubicBezTo>
                    <a:pt x="8903" y="153052"/>
                    <a:pt x="7627" y="149946"/>
                    <a:pt x="9433" y="148128"/>
                  </a:cubicBezTo>
                  <a:cubicBezTo>
                    <a:pt x="10021" y="147539"/>
                    <a:pt x="10744" y="147276"/>
                    <a:pt x="11453" y="147276"/>
                  </a:cubicBezTo>
                  <a:close/>
                  <a:moveTo>
                    <a:pt x="169859" y="0"/>
                  </a:moveTo>
                  <a:lnTo>
                    <a:pt x="164215" y="7538"/>
                  </a:lnTo>
                  <a:lnTo>
                    <a:pt x="164076" y="133998"/>
                  </a:lnTo>
                  <a:lnTo>
                    <a:pt x="153103" y="144819"/>
                  </a:lnTo>
                  <a:lnTo>
                    <a:pt x="9471" y="144819"/>
                  </a:lnTo>
                  <a:lnTo>
                    <a:pt x="0" y="155085"/>
                  </a:lnTo>
                  <a:lnTo>
                    <a:pt x="166791" y="155085"/>
                  </a:lnTo>
                  <a:lnTo>
                    <a:pt x="174595" y="147231"/>
                  </a:lnTo>
                  <a:lnTo>
                    <a:pt x="174595" y="123833"/>
                  </a:lnTo>
                  <a:lnTo>
                    <a:pt x="172221" y="121434"/>
                  </a:lnTo>
                  <a:lnTo>
                    <a:pt x="172221" y="94677"/>
                  </a:lnTo>
                  <a:lnTo>
                    <a:pt x="174595" y="92291"/>
                  </a:lnTo>
                  <a:lnTo>
                    <a:pt x="174595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1"/>
            <p:cNvSpPr/>
            <p:nvPr/>
          </p:nvSpPr>
          <p:spPr>
            <a:xfrm>
              <a:off x="8523256" y="4502325"/>
              <a:ext cx="393600" cy="393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3" name="Google Shape;1913;p41"/>
          <p:cNvSpPr/>
          <p:nvPr/>
        </p:nvSpPr>
        <p:spPr>
          <a:xfrm rot="10800000">
            <a:off x="152278" y="170564"/>
            <a:ext cx="5136585" cy="4626573"/>
          </a:xfrm>
          <a:custGeom>
            <a:avLst/>
            <a:gdLst/>
            <a:ahLst/>
            <a:cxnLst/>
            <a:rect l="l" t="t" r="r" b="b"/>
            <a:pathLst>
              <a:path w="174595" h="155085" extrusionOk="0">
                <a:moveTo>
                  <a:pt x="11453" y="147276"/>
                </a:moveTo>
                <a:cubicBezTo>
                  <a:pt x="12936" y="147276"/>
                  <a:pt x="14357" y="148426"/>
                  <a:pt x="14357" y="150160"/>
                </a:cubicBezTo>
                <a:cubicBezTo>
                  <a:pt x="14357" y="151751"/>
                  <a:pt x="13069" y="153052"/>
                  <a:pt x="11478" y="153052"/>
                </a:cubicBezTo>
                <a:cubicBezTo>
                  <a:pt x="8903" y="153052"/>
                  <a:pt x="7627" y="149946"/>
                  <a:pt x="9433" y="148128"/>
                </a:cubicBezTo>
                <a:cubicBezTo>
                  <a:pt x="10021" y="147539"/>
                  <a:pt x="10744" y="147276"/>
                  <a:pt x="11453" y="147276"/>
                </a:cubicBezTo>
                <a:close/>
                <a:moveTo>
                  <a:pt x="169859" y="0"/>
                </a:moveTo>
                <a:lnTo>
                  <a:pt x="164215" y="7538"/>
                </a:lnTo>
                <a:lnTo>
                  <a:pt x="164076" y="133998"/>
                </a:lnTo>
                <a:lnTo>
                  <a:pt x="153103" y="144819"/>
                </a:lnTo>
                <a:lnTo>
                  <a:pt x="9471" y="144819"/>
                </a:lnTo>
                <a:lnTo>
                  <a:pt x="0" y="155085"/>
                </a:lnTo>
                <a:lnTo>
                  <a:pt x="166791" y="155085"/>
                </a:lnTo>
                <a:lnTo>
                  <a:pt x="174595" y="147231"/>
                </a:lnTo>
                <a:lnTo>
                  <a:pt x="174595" y="123833"/>
                </a:lnTo>
                <a:lnTo>
                  <a:pt x="172221" y="121434"/>
                </a:lnTo>
                <a:lnTo>
                  <a:pt x="172221" y="94677"/>
                </a:lnTo>
                <a:lnTo>
                  <a:pt x="174595" y="92291"/>
                </a:lnTo>
                <a:lnTo>
                  <a:pt x="174595" y="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41"/>
          <p:cNvSpPr txBox="1">
            <a:spLocks noGrp="1"/>
          </p:cNvSpPr>
          <p:nvPr>
            <p:ph type="sldNum" idx="12"/>
          </p:nvPr>
        </p:nvSpPr>
        <p:spPr>
          <a:xfrm>
            <a:off x="8445709" y="45023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15" name="Google Shape;1915;p41"/>
          <p:cNvGrpSpPr/>
          <p:nvPr/>
        </p:nvGrpSpPr>
        <p:grpSpPr>
          <a:xfrm rot="5400000">
            <a:off x="558185" y="3592509"/>
            <a:ext cx="1447813" cy="1143027"/>
            <a:chOff x="4073425" y="1955800"/>
            <a:chExt cx="3307775" cy="2649575"/>
          </a:xfrm>
        </p:grpSpPr>
        <p:sp>
          <p:nvSpPr>
            <p:cNvPr id="1916" name="Google Shape;1916;p41"/>
            <p:cNvSpPr/>
            <p:nvPr/>
          </p:nvSpPr>
          <p:spPr>
            <a:xfrm>
              <a:off x="4073425" y="1955800"/>
              <a:ext cx="3307775" cy="2649575"/>
            </a:xfrm>
            <a:custGeom>
              <a:avLst/>
              <a:gdLst/>
              <a:ahLst/>
              <a:cxnLst/>
              <a:rect l="l" t="t" r="r" b="b"/>
              <a:pathLst>
                <a:path w="132311" h="105983" extrusionOk="0">
                  <a:moveTo>
                    <a:pt x="103377" y="24978"/>
                  </a:moveTo>
                  <a:cubicBezTo>
                    <a:pt x="106102" y="24978"/>
                    <a:pt x="108849" y="25503"/>
                    <a:pt x="111465" y="26584"/>
                  </a:cubicBezTo>
                  <a:cubicBezTo>
                    <a:pt x="119377" y="29864"/>
                    <a:pt x="124548" y="37587"/>
                    <a:pt x="124548" y="46160"/>
                  </a:cubicBezTo>
                  <a:cubicBezTo>
                    <a:pt x="124548" y="57852"/>
                    <a:pt x="115057" y="67343"/>
                    <a:pt x="103365" y="67343"/>
                  </a:cubicBezTo>
                  <a:cubicBezTo>
                    <a:pt x="94792" y="67343"/>
                    <a:pt x="87069" y="62172"/>
                    <a:pt x="83788" y="54261"/>
                  </a:cubicBezTo>
                  <a:cubicBezTo>
                    <a:pt x="80521" y="46349"/>
                    <a:pt x="82330" y="37236"/>
                    <a:pt x="88392" y="31187"/>
                  </a:cubicBezTo>
                  <a:cubicBezTo>
                    <a:pt x="92440" y="27130"/>
                    <a:pt x="97862" y="24978"/>
                    <a:pt x="103377" y="24978"/>
                  </a:cubicBezTo>
                  <a:close/>
                  <a:moveTo>
                    <a:pt x="84382" y="0"/>
                  </a:moveTo>
                  <a:lnTo>
                    <a:pt x="74027" y="9194"/>
                  </a:lnTo>
                  <a:lnTo>
                    <a:pt x="74027" y="63374"/>
                  </a:lnTo>
                  <a:lnTo>
                    <a:pt x="63726" y="72487"/>
                  </a:lnTo>
                  <a:lnTo>
                    <a:pt x="176" y="72487"/>
                  </a:lnTo>
                  <a:lnTo>
                    <a:pt x="1" y="105983"/>
                  </a:lnTo>
                  <a:lnTo>
                    <a:pt x="121186" y="105983"/>
                  </a:lnTo>
                  <a:lnTo>
                    <a:pt x="132244" y="95776"/>
                  </a:lnTo>
                  <a:lnTo>
                    <a:pt x="132311" y="90119"/>
                  </a:lnTo>
                  <a:lnTo>
                    <a:pt x="123670" y="84557"/>
                  </a:lnTo>
                  <a:lnTo>
                    <a:pt x="123670" y="68018"/>
                  </a:lnTo>
                  <a:lnTo>
                    <a:pt x="131595" y="61943"/>
                  </a:lnTo>
                  <a:lnTo>
                    <a:pt x="131595" y="31390"/>
                  </a:lnTo>
                  <a:lnTo>
                    <a:pt x="118702" y="21777"/>
                  </a:lnTo>
                  <a:lnTo>
                    <a:pt x="118702" y="8101"/>
                  </a:lnTo>
                  <a:lnTo>
                    <a:pt x="11006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1"/>
            <p:cNvSpPr/>
            <p:nvPr/>
          </p:nvSpPr>
          <p:spPr>
            <a:xfrm>
              <a:off x="4077825" y="1955800"/>
              <a:ext cx="2778525" cy="1847300"/>
            </a:xfrm>
            <a:custGeom>
              <a:avLst/>
              <a:gdLst/>
              <a:ahLst/>
              <a:cxnLst/>
              <a:rect l="l" t="t" r="r" b="b"/>
              <a:pathLst>
                <a:path w="111141" h="73892" extrusionOk="0">
                  <a:moveTo>
                    <a:pt x="84193" y="0"/>
                  </a:moveTo>
                  <a:lnTo>
                    <a:pt x="73837" y="9194"/>
                  </a:lnTo>
                  <a:lnTo>
                    <a:pt x="73837" y="63374"/>
                  </a:lnTo>
                  <a:lnTo>
                    <a:pt x="63550" y="72487"/>
                  </a:lnTo>
                  <a:lnTo>
                    <a:pt x="0" y="72487"/>
                  </a:lnTo>
                  <a:lnTo>
                    <a:pt x="0" y="73891"/>
                  </a:lnTo>
                  <a:lnTo>
                    <a:pt x="64279" y="73891"/>
                  </a:lnTo>
                  <a:lnTo>
                    <a:pt x="74688" y="64751"/>
                  </a:lnTo>
                  <a:lnTo>
                    <a:pt x="74688" y="10409"/>
                  </a:lnTo>
                  <a:lnTo>
                    <a:pt x="85165" y="1188"/>
                  </a:lnTo>
                  <a:lnTo>
                    <a:pt x="111141" y="1188"/>
                  </a:lnTo>
                  <a:lnTo>
                    <a:pt x="109885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8" name="Google Shape;1918;p41"/>
          <p:cNvGrpSpPr/>
          <p:nvPr/>
        </p:nvGrpSpPr>
        <p:grpSpPr>
          <a:xfrm rot="-5400000">
            <a:off x="7133469" y="421843"/>
            <a:ext cx="1447813" cy="1143027"/>
            <a:chOff x="4073425" y="1955800"/>
            <a:chExt cx="3307775" cy="2649575"/>
          </a:xfrm>
        </p:grpSpPr>
        <p:sp>
          <p:nvSpPr>
            <p:cNvPr id="1919" name="Google Shape;1919;p41"/>
            <p:cNvSpPr/>
            <p:nvPr/>
          </p:nvSpPr>
          <p:spPr>
            <a:xfrm>
              <a:off x="4073425" y="1955800"/>
              <a:ext cx="3307775" cy="2649575"/>
            </a:xfrm>
            <a:custGeom>
              <a:avLst/>
              <a:gdLst/>
              <a:ahLst/>
              <a:cxnLst/>
              <a:rect l="l" t="t" r="r" b="b"/>
              <a:pathLst>
                <a:path w="132311" h="105983" extrusionOk="0">
                  <a:moveTo>
                    <a:pt x="103377" y="24978"/>
                  </a:moveTo>
                  <a:cubicBezTo>
                    <a:pt x="106102" y="24978"/>
                    <a:pt x="108849" y="25503"/>
                    <a:pt x="111465" y="26584"/>
                  </a:cubicBezTo>
                  <a:cubicBezTo>
                    <a:pt x="119377" y="29864"/>
                    <a:pt x="124548" y="37587"/>
                    <a:pt x="124548" y="46160"/>
                  </a:cubicBezTo>
                  <a:cubicBezTo>
                    <a:pt x="124548" y="57852"/>
                    <a:pt x="115057" y="67343"/>
                    <a:pt x="103365" y="67343"/>
                  </a:cubicBezTo>
                  <a:cubicBezTo>
                    <a:pt x="94792" y="67343"/>
                    <a:pt x="87069" y="62172"/>
                    <a:pt x="83788" y="54261"/>
                  </a:cubicBezTo>
                  <a:cubicBezTo>
                    <a:pt x="80521" y="46349"/>
                    <a:pt x="82330" y="37236"/>
                    <a:pt x="88392" y="31187"/>
                  </a:cubicBezTo>
                  <a:cubicBezTo>
                    <a:pt x="92440" y="27130"/>
                    <a:pt x="97862" y="24978"/>
                    <a:pt x="103377" y="24978"/>
                  </a:cubicBezTo>
                  <a:close/>
                  <a:moveTo>
                    <a:pt x="84382" y="0"/>
                  </a:moveTo>
                  <a:lnTo>
                    <a:pt x="74027" y="9194"/>
                  </a:lnTo>
                  <a:lnTo>
                    <a:pt x="74027" y="63374"/>
                  </a:lnTo>
                  <a:lnTo>
                    <a:pt x="63726" y="72487"/>
                  </a:lnTo>
                  <a:lnTo>
                    <a:pt x="176" y="72487"/>
                  </a:lnTo>
                  <a:lnTo>
                    <a:pt x="1" y="105983"/>
                  </a:lnTo>
                  <a:lnTo>
                    <a:pt x="121186" y="105983"/>
                  </a:lnTo>
                  <a:lnTo>
                    <a:pt x="132244" y="95776"/>
                  </a:lnTo>
                  <a:lnTo>
                    <a:pt x="132311" y="90119"/>
                  </a:lnTo>
                  <a:lnTo>
                    <a:pt x="123670" y="84557"/>
                  </a:lnTo>
                  <a:lnTo>
                    <a:pt x="123670" y="68018"/>
                  </a:lnTo>
                  <a:lnTo>
                    <a:pt x="131595" y="61943"/>
                  </a:lnTo>
                  <a:lnTo>
                    <a:pt x="131595" y="31390"/>
                  </a:lnTo>
                  <a:lnTo>
                    <a:pt x="118702" y="21777"/>
                  </a:lnTo>
                  <a:lnTo>
                    <a:pt x="118702" y="8101"/>
                  </a:lnTo>
                  <a:lnTo>
                    <a:pt x="11006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1"/>
            <p:cNvSpPr/>
            <p:nvPr/>
          </p:nvSpPr>
          <p:spPr>
            <a:xfrm>
              <a:off x="4077825" y="1955800"/>
              <a:ext cx="2778525" cy="1847300"/>
            </a:xfrm>
            <a:custGeom>
              <a:avLst/>
              <a:gdLst/>
              <a:ahLst/>
              <a:cxnLst/>
              <a:rect l="l" t="t" r="r" b="b"/>
              <a:pathLst>
                <a:path w="111141" h="73892" extrusionOk="0">
                  <a:moveTo>
                    <a:pt x="84193" y="0"/>
                  </a:moveTo>
                  <a:lnTo>
                    <a:pt x="73837" y="9194"/>
                  </a:lnTo>
                  <a:lnTo>
                    <a:pt x="73837" y="63374"/>
                  </a:lnTo>
                  <a:lnTo>
                    <a:pt x="63550" y="72487"/>
                  </a:lnTo>
                  <a:lnTo>
                    <a:pt x="0" y="72487"/>
                  </a:lnTo>
                  <a:lnTo>
                    <a:pt x="0" y="73891"/>
                  </a:lnTo>
                  <a:lnTo>
                    <a:pt x="64279" y="73891"/>
                  </a:lnTo>
                  <a:lnTo>
                    <a:pt x="74688" y="64751"/>
                  </a:lnTo>
                  <a:lnTo>
                    <a:pt x="74688" y="10409"/>
                  </a:lnTo>
                  <a:lnTo>
                    <a:pt x="85165" y="1188"/>
                  </a:lnTo>
                  <a:lnTo>
                    <a:pt x="111141" y="1188"/>
                  </a:lnTo>
                  <a:lnTo>
                    <a:pt x="109885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1" name="Google Shape;1921;p41"/>
          <p:cNvGrpSpPr/>
          <p:nvPr/>
        </p:nvGrpSpPr>
        <p:grpSpPr>
          <a:xfrm>
            <a:off x="710575" y="747125"/>
            <a:ext cx="371400" cy="2450100"/>
            <a:chOff x="710575" y="747125"/>
            <a:chExt cx="371400" cy="2450100"/>
          </a:xfrm>
        </p:grpSpPr>
        <p:sp>
          <p:nvSpPr>
            <p:cNvPr id="1922" name="Google Shape;1922;p41"/>
            <p:cNvSpPr/>
            <p:nvPr/>
          </p:nvSpPr>
          <p:spPr>
            <a:xfrm flipH="1">
              <a:off x="710575" y="747125"/>
              <a:ext cx="371400" cy="2450100"/>
            </a:xfrm>
            <a:prstGeom prst="snip1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23" name="Google Shape;1923;p41"/>
            <p:cNvCxnSpPr/>
            <p:nvPr/>
          </p:nvCxnSpPr>
          <p:spPr>
            <a:xfrm>
              <a:off x="896275" y="975575"/>
              <a:ext cx="0" cy="199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24" name="Google Shape;1924;p41"/>
          <p:cNvGrpSpPr/>
          <p:nvPr/>
        </p:nvGrpSpPr>
        <p:grpSpPr>
          <a:xfrm>
            <a:off x="8062018" y="1966854"/>
            <a:ext cx="371400" cy="2450100"/>
            <a:chOff x="8062018" y="1960004"/>
            <a:chExt cx="371400" cy="2450100"/>
          </a:xfrm>
        </p:grpSpPr>
        <p:sp>
          <p:nvSpPr>
            <p:cNvPr id="1925" name="Google Shape;1925;p41"/>
            <p:cNvSpPr/>
            <p:nvPr/>
          </p:nvSpPr>
          <p:spPr>
            <a:xfrm rot="10800000" flipH="1">
              <a:off x="8062018" y="1960004"/>
              <a:ext cx="371400" cy="2450100"/>
            </a:xfrm>
            <a:prstGeom prst="snip1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26" name="Google Shape;1926;p41"/>
            <p:cNvCxnSpPr/>
            <p:nvPr/>
          </p:nvCxnSpPr>
          <p:spPr>
            <a:xfrm>
              <a:off x="8247725" y="2188450"/>
              <a:ext cx="0" cy="199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27" name="Google Shape;1927;p41"/>
          <p:cNvGrpSpPr/>
          <p:nvPr/>
        </p:nvGrpSpPr>
        <p:grpSpPr>
          <a:xfrm rot="5400000">
            <a:off x="-192349" y="3911253"/>
            <a:ext cx="991933" cy="165862"/>
            <a:chOff x="5269432" y="4222421"/>
            <a:chExt cx="1673302" cy="279841"/>
          </a:xfrm>
        </p:grpSpPr>
        <p:sp>
          <p:nvSpPr>
            <p:cNvPr id="1928" name="Google Shape;1928;p41"/>
            <p:cNvSpPr/>
            <p:nvPr/>
          </p:nvSpPr>
          <p:spPr>
            <a:xfrm>
              <a:off x="5269560" y="4222421"/>
              <a:ext cx="91500" cy="915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1"/>
            <p:cNvSpPr/>
            <p:nvPr/>
          </p:nvSpPr>
          <p:spPr>
            <a:xfrm>
              <a:off x="5391137" y="4222421"/>
              <a:ext cx="228600" cy="91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1"/>
            <p:cNvSpPr/>
            <p:nvPr/>
          </p:nvSpPr>
          <p:spPr>
            <a:xfrm rot="10800000">
              <a:off x="5528109" y="4410762"/>
              <a:ext cx="91500" cy="915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1"/>
            <p:cNvSpPr/>
            <p:nvPr/>
          </p:nvSpPr>
          <p:spPr>
            <a:xfrm rot="10800000">
              <a:off x="5269432" y="4410762"/>
              <a:ext cx="228600" cy="91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1"/>
            <p:cNvSpPr/>
            <p:nvPr/>
          </p:nvSpPr>
          <p:spPr>
            <a:xfrm rot="5400000">
              <a:off x="5632575" y="4316775"/>
              <a:ext cx="278100" cy="91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1"/>
            <p:cNvSpPr/>
            <p:nvPr/>
          </p:nvSpPr>
          <p:spPr>
            <a:xfrm rot="5400000">
              <a:off x="5892025" y="4378675"/>
              <a:ext cx="154500" cy="91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1"/>
            <p:cNvSpPr/>
            <p:nvPr/>
          </p:nvSpPr>
          <p:spPr>
            <a:xfrm rot="10800000">
              <a:off x="5923534" y="4222437"/>
              <a:ext cx="91500" cy="915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1"/>
            <p:cNvSpPr/>
            <p:nvPr/>
          </p:nvSpPr>
          <p:spPr>
            <a:xfrm>
              <a:off x="6121187" y="4222421"/>
              <a:ext cx="228600" cy="91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1"/>
            <p:cNvSpPr/>
            <p:nvPr/>
          </p:nvSpPr>
          <p:spPr>
            <a:xfrm>
              <a:off x="6121187" y="4410746"/>
              <a:ext cx="228600" cy="91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1"/>
            <p:cNvSpPr/>
            <p:nvPr/>
          </p:nvSpPr>
          <p:spPr>
            <a:xfrm rot="10800000">
              <a:off x="6455934" y="4222437"/>
              <a:ext cx="91500" cy="915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1"/>
            <p:cNvSpPr/>
            <p:nvPr/>
          </p:nvSpPr>
          <p:spPr>
            <a:xfrm rot="10800000">
              <a:off x="6455934" y="4410762"/>
              <a:ext cx="91500" cy="915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1"/>
            <p:cNvSpPr/>
            <p:nvPr/>
          </p:nvSpPr>
          <p:spPr>
            <a:xfrm rot="5400000">
              <a:off x="6622075" y="4378675"/>
              <a:ext cx="154500" cy="91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1"/>
            <p:cNvSpPr/>
            <p:nvPr/>
          </p:nvSpPr>
          <p:spPr>
            <a:xfrm rot="10800000">
              <a:off x="6653584" y="4222437"/>
              <a:ext cx="91500" cy="915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1"/>
            <p:cNvSpPr/>
            <p:nvPr/>
          </p:nvSpPr>
          <p:spPr>
            <a:xfrm rot="5400000">
              <a:off x="6819725" y="4378675"/>
              <a:ext cx="154500" cy="91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1"/>
            <p:cNvSpPr/>
            <p:nvPr/>
          </p:nvSpPr>
          <p:spPr>
            <a:xfrm rot="10800000">
              <a:off x="6851234" y="4222437"/>
              <a:ext cx="91500" cy="915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3" name="Google Shape;1943;p41"/>
          <p:cNvGrpSpPr/>
          <p:nvPr/>
        </p:nvGrpSpPr>
        <p:grpSpPr>
          <a:xfrm rot="5400000">
            <a:off x="8353301" y="1360803"/>
            <a:ext cx="991933" cy="165862"/>
            <a:chOff x="5269432" y="4222421"/>
            <a:chExt cx="1673302" cy="279841"/>
          </a:xfrm>
        </p:grpSpPr>
        <p:sp>
          <p:nvSpPr>
            <p:cNvPr id="1944" name="Google Shape;1944;p41"/>
            <p:cNvSpPr/>
            <p:nvPr/>
          </p:nvSpPr>
          <p:spPr>
            <a:xfrm>
              <a:off x="5269560" y="4222421"/>
              <a:ext cx="91500" cy="915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1"/>
            <p:cNvSpPr/>
            <p:nvPr/>
          </p:nvSpPr>
          <p:spPr>
            <a:xfrm>
              <a:off x="5391137" y="4222421"/>
              <a:ext cx="228600" cy="91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1"/>
            <p:cNvSpPr/>
            <p:nvPr/>
          </p:nvSpPr>
          <p:spPr>
            <a:xfrm rot="10800000">
              <a:off x="5528109" y="4410762"/>
              <a:ext cx="91500" cy="915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1"/>
            <p:cNvSpPr/>
            <p:nvPr/>
          </p:nvSpPr>
          <p:spPr>
            <a:xfrm rot="10800000">
              <a:off x="5269432" y="4410762"/>
              <a:ext cx="228600" cy="91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1"/>
            <p:cNvSpPr/>
            <p:nvPr/>
          </p:nvSpPr>
          <p:spPr>
            <a:xfrm rot="5400000">
              <a:off x="5632575" y="4316775"/>
              <a:ext cx="278100" cy="91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1"/>
            <p:cNvSpPr/>
            <p:nvPr/>
          </p:nvSpPr>
          <p:spPr>
            <a:xfrm rot="5400000">
              <a:off x="5892025" y="4378675"/>
              <a:ext cx="154500" cy="91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1"/>
            <p:cNvSpPr/>
            <p:nvPr/>
          </p:nvSpPr>
          <p:spPr>
            <a:xfrm rot="10800000">
              <a:off x="5923534" y="4222437"/>
              <a:ext cx="91500" cy="915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1"/>
            <p:cNvSpPr/>
            <p:nvPr/>
          </p:nvSpPr>
          <p:spPr>
            <a:xfrm>
              <a:off x="6121187" y="4222421"/>
              <a:ext cx="228600" cy="91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1"/>
            <p:cNvSpPr/>
            <p:nvPr/>
          </p:nvSpPr>
          <p:spPr>
            <a:xfrm>
              <a:off x="6121187" y="4410746"/>
              <a:ext cx="228600" cy="91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1"/>
            <p:cNvSpPr/>
            <p:nvPr/>
          </p:nvSpPr>
          <p:spPr>
            <a:xfrm rot="10800000">
              <a:off x="6455934" y="4222437"/>
              <a:ext cx="91500" cy="915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1"/>
            <p:cNvSpPr/>
            <p:nvPr/>
          </p:nvSpPr>
          <p:spPr>
            <a:xfrm rot="10800000">
              <a:off x="6455934" y="4410762"/>
              <a:ext cx="91500" cy="915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1"/>
            <p:cNvSpPr/>
            <p:nvPr/>
          </p:nvSpPr>
          <p:spPr>
            <a:xfrm rot="5400000">
              <a:off x="6622075" y="4378675"/>
              <a:ext cx="154500" cy="91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1"/>
            <p:cNvSpPr/>
            <p:nvPr/>
          </p:nvSpPr>
          <p:spPr>
            <a:xfrm rot="10800000">
              <a:off x="6653584" y="4222437"/>
              <a:ext cx="91500" cy="915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1"/>
            <p:cNvSpPr/>
            <p:nvPr/>
          </p:nvSpPr>
          <p:spPr>
            <a:xfrm rot="5400000">
              <a:off x="6819725" y="4378675"/>
              <a:ext cx="154500" cy="91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1"/>
            <p:cNvSpPr/>
            <p:nvPr/>
          </p:nvSpPr>
          <p:spPr>
            <a:xfrm rot="10800000">
              <a:off x="6851234" y="4222437"/>
              <a:ext cx="91500" cy="915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9" name="Google Shape;1959;p41"/>
          <p:cNvGrpSpPr/>
          <p:nvPr/>
        </p:nvGrpSpPr>
        <p:grpSpPr>
          <a:xfrm>
            <a:off x="2926662" y="256239"/>
            <a:ext cx="1649321" cy="130085"/>
            <a:chOff x="4884612" y="4765839"/>
            <a:chExt cx="1649321" cy="130085"/>
          </a:xfrm>
        </p:grpSpPr>
        <p:grpSp>
          <p:nvGrpSpPr>
            <p:cNvPr id="1960" name="Google Shape;1960;p41"/>
            <p:cNvGrpSpPr/>
            <p:nvPr/>
          </p:nvGrpSpPr>
          <p:grpSpPr>
            <a:xfrm rot="5400000">
              <a:off x="4876644" y="4773807"/>
              <a:ext cx="130085" cy="114148"/>
              <a:chOff x="5405150" y="340825"/>
              <a:chExt cx="617100" cy="541500"/>
            </a:xfrm>
          </p:grpSpPr>
          <p:cxnSp>
            <p:nvCxnSpPr>
              <p:cNvPr id="1961" name="Google Shape;1961;p41"/>
              <p:cNvCxnSpPr/>
              <p:nvPr/>
            </p:nvCxnSpPr>
            <p:spPr>
              <a:xfrm>
                <a:off x="5405150" y="611575"/>
                <a:ext cx="61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2" name="Google Shape;1962;p41"/>
              <p:cNvCxnSpPr/>
              <p:nvPr/>
            </p:nvCxnSpPr>
            <p:spPr>
              <a:xfrm>
                <a:off x="5713700" y="340825"/>
                <a:ext cx="0" cy="54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63" name="Google Shape;1963;p41"/>
            <p:cNvGrpSpPr/>
            <p:nvPr/>
          </p:nvGrpSpPr>
          <p:grpSpPr>
            <a:xfrm rot="5400000">
              <a:off x="5388367" y="4773807"/>
              <a:ext cx="130085" cy="114148"/>
              <a:chOff x="5405150" y="340825"/>
              <a:chExt cx="617100" cy="541500"/>
            </a:xfrm>
          </p:grpSpPr>
          <p:cxnSp>
            <p:nvCxnSpPr>
              <p:cNvPr id="1964" name="Google Shape;1964;p41"/>
              <p:cNvCxnSpPr/>
              <p:nvPr/>
            </p:nvCxnSpPr>
            <p:spPr>
              <a:xfrm>
                <a:off x="5405150" y="611575"/>
                <a:ext cx="61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5" name="Google Shape;1965;p41"/>
              <p:cNvCxnSpPr/>
              <p:nvPr/>
            </p:nvCxnSpPr>
            <p:spPr>
              <a:xfrm>
                <a:off x="5713700" y="340825"/>
                <a:ext cx="0" cy="54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66" name="Google Shape;1966;p41"/>
            <p:cNvGrpSpPr/>
            <p:nvPr/>
          </p:nvGrpSpPr>
          <p:grpSpPr>
            <a:xfrm rot="5400000">
              <a:off x="5900092" y="4773807"/>
              <a:ext cx="130085" cy="114148"/>
              <a:chOff x="5405150" y="340825"/>
              <a:chExt cx="617100" cy="541500"/>
            </a:xfrm>
          </p:grpSpPr>
          <p:cxnSp>
            <p:nvCxnSpPr>
              <p:cNvPr id="1967" name="Google Shape;1967;p41"/>
              <p:cNvCxnSpPr/>
              <p:nvPr/>
            </p:nvCxnSpPr>
            <p:spPr>
              <a:xfrm>
                <a:off x="5405150" y="611575"/>
                <a:ext cx="61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8" name="Google Shape;1968;p41"/>
              <p:cNvCxnSpPr/>
              <p:nvPr/>
            </p:nvCxnSpPr>
            <p:spPr>
              <a:xfrm>
                <a:off x="5713700" y="340825"/>
                <a:ext cx="0" cy="54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69" name="Google Shape;1969;p41"/>
            <p:cNvGrpSpPr/>
            <p:nvPr/>
          </p:nvGrpSpPr>
          <p:grpSpPr>
            <a:xfrm rot="5400000">
              <a:off x="6411817" y="4773807"/>
              <a:ext cx="130085" cy="114148"/>
              <a:chOff x="5405150" y="340825"/>
              <a:chExt cx="617100" cy="541500"/>
            </a:xfrm>
          </p:grpSpPr>
          <p:cxnSp>
            <p:nvCxnSpPr>
              <p:cNvPr id="1970" name="Google Shape;1970;p41"/>
              <p:cNvCxnSpPr/>
              <p:nvPr/>
            </p:nvCxnSpPr>
            <p:spPr>
              <a:xfrm>
                <a:off x="5405150" y="611575"/>
                <a:ext cx="61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1" name="Google Shape;1971;p41"/>
              <p:cNvCxnSpPr/>
              <p:nvPr/>
            </p:nvCxnSpPr>
            <p:spPr>
              <a:xfrm>
                <a:off x="5713700" y="340825"/>
                <a:ext cx="0" cy="54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972" name="Google Shape;1972;p41"/>
          <p:cNvGrpSpPr/>
          <p:nvPr/>
        </p:nvGrpSpPr>
        <p:grpSpPr>
          <a:xfrm>
            <a:off x="4867812" y="4765839"/>
            <a:ext cx="1649321" cy="130085"/>
            <a:chOff x="4884612" y="4765839"/>
            <a:chExt cx="1649321" cy="130085"/>
          </a:xfrm>
        </p:grpSpPr>
        <p:grpSp>
          <p:nvGrpSpPr>
            <p:cNvPr id="1973" name="Google Shape;1973;p41"/>
            <p:cNvGrpSpPr/>
            <p:nvPr/>
          </p:nvGrpSpPr>
          <p:grpSpPr>
            <a:xfrm rot="5400000">
              <a:off x="4876644" y="4773807"/>
              <a:ext cx="130085" cy="114148"/>
              <a:chOff x="5405150" y="340825"/>
              <a:chExt cx="617100" cy="541500"/>
            </a:xfrm>
          </p:grpSpPr>
          <p:cxnSp>
            <p:nvCxnSpPr>
              <p:cNvPr id="1974" name="Google Shape;1974;p41"/>
              <p:cNvCxnSpPr/>
              <p:nvPr/>
            </p:nvCxnSpPr>
            <p:spPr>
              <a:xfrm>
                <a:off x="5405150" y="611575"/>
                <a:ext cx="61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5" name="Google Shape;1975;p41"/>
              <p:cNvCxnSpPr/>
              <p:nvPr/>
            </p:nvCxnSpPr>
            <p:spPr>
              <a:xfrm>
                <a:off x="5713700" y="340825"/>
                <a:ext cx="0" cy="54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6" name="Google Shape;1976;p41"/>
            <p:cNvGrpSpPr/>
            <p:nvPr/>
          </p:nvGrpSpPr>
          <p:grpSpPr>
            <a:xfrm rot="5400000">
              <a:off x="5388367" y="4773807"/>
              <a:ext cx="130085" cy="114148"/>
              <a:chOff x="5405150" y="340825"/>
              <a:chExt cx="617100" cy="541500"/>
            </a:xfrm>
          </p:grpSpPr>
          <p:cxnSp>
            <p:nvCxnSpPr>
              <p:cNvPr id="1977" name="Google Shape;1977;p41"/>
              <p:cNvCxnSpPr/>
              <p:nvPr/>
            </p:nvCxnSpPr>
            <p:spPr>
              <a:xfrm>
                <a:off x="5405150" y="611575"/>
                <a:ext cx="61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8" name="Google Shape;1978;p41"/>
              <p:cNvCxnSpPr/>
              <p:nvPr/>
            </p:nvCxnSpPr>
            <p:spPr>
              <a:xfrm>
                <a:off x="5713700" y="340825"/>
                <a:ext cx="0" cy="54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9" name="Google Shape;1979;p41"/>
            <p:cNvGrpSpPr/>
            <p:nvPr/>
          </p:nvGrpSpPr>
          <p:grpSpPr>
            <a:xfrm rot="5400000">
              <a:off x="5900092" y="4773807"/>
              <a:ext cx="130085" cy="114148"/>
              <a:chOff x="5405150" y="340825"/>
              <a:chExt cx="617100" cy="541500"/>
            </a:xfrm>
          </p:grpSpPr>
          <p:cxnSp>
            <p:nvCxnSpPr>
              <p:cNvPr id="1980" name="Google Shape;1980;p41"/>
              <p:cNvCxnSpPr/>
              <p:nvPr/>
            </p:nvCxnSpPr>
            <p:spPr>
              <a:xfrm>
                <a:off x="5405150" y="611575"/>
                <a:ext cx="61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1" name="Google Shape;1981;p41"/>
              <p:cNvCxnSpPr/>
              <p:nvPr/>
            </p:nvCxnSpPr>
            <p:spPr>
              <a:xfrm>
                <a:off x="5713700" y="340825"/>
                <a:ext cx="0" cy="54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82" name="Google Shape;1982;p41"/>
            <p:cNvGrpSpPr/>
            <p:nvPr/>
          </p:nvGrpSpPr>
          <p:grpSpPr>
            <a:xfrm rot="5400000">
              <a:off x="6411817" y="4773807"/>
              <a:ext cx="130085" cy="114148"/>
              <a:chOff x="5405150" y="340825"/>
              <a:chExt cx="617100" cy="541500"/>
            </a:xfrm>
          </p:grpSpPr>
          <p:cxnSp>
            <p:nvCxnSpPr>
              <p:cNvPr id="1983" name="Google Shape;1983;p41"/>
              <p:cNvCxnSpPr/>
              <p:nvPr/>
            </p:nvCxnSpPr>
            <p:spPr>
              <a:xfrm>
                <a:off x="5405150" y="611575"/>
                <a:ext cx="61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4" name="Google Shape;1984;p41"/>
              <p:cNvCxnSpPr/>
              <p:nvPr/>
            </p:nvCxnSpPr>
            <p:spPr>
              <a:xfrm>
                <a:off x="5713700" y="340825"/>
                <a:ext cx="0" cy="54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985" name="Google Shape;1985;p41"/>
          <p:cNvGrpSpPr/>
          <p:nvPr/>
        </p:nvGrpSpPr>
        <p:grpSpPr>
          <a:xfrm>
            <a:off x="288166" y="324261"/>
            <a:ext cx="280167" cy="321616"/>
            <a:chOff x="1156300" y="3610700"/>
            <a:chExt cx="1585550" cy="1820125"/>
          </a:xfrm>
        </p:grpSpPr>
        <p:sp>
          <p:nvSpPr>
            <p:cNvPr id="1986" name="Google Shape;1986;p41"/>
            <p:cNvSpPr/>
            <p:nvPr/>
          </p:nvSpPr>
          <p:spPr>
            <a:xfrm>
              <a:off x="1156300" y="4497775"/>
              <a:ext cx="1580850" cy="933050"/>
            </a:xfrm>
            <a:custGeom>
              <a:avLst/>
              <a:gdLst/>
              <a:ahLst/>
              <a:cxnLst/>
              <a:rect l="l" t="t" r="r" b="b"/>
              <a:pathLst>
                <a:path w="63234" h="37322" extrusionOk="0">
                  <a:moveTo>
                    <a:pt x="31542" y="2021"/>
                  </a:moveTo>
                  <a:lnTo>
                    <a:pt x="60264" y="18638"/>
                  </a:lnTo>
                  <a:lnTo>
                    <a:pt x="31542" y="35292"/>
                  </a:lnTo>
                  <a:lnTo>
                    <a:pt x="2820" y="18638"/>
                  </a:lnTo>
                  <a:lnTo>
                    <a:pt x="31542" y="2021"/>
                  </a:lnTo>
                  <a:close/>
                  <a:moveTo>
                    <a:pt x="31537" y="0"/>
                  </a:moveTo>
                  <a:cubicBezTo>
                    <a:pt x="31373" y="0"/>
                    <a:pt x="31204" y="47"/>
                    <a:pt x="31053" y="141"/>
                  </a:cubicBezTo>
                  <a:lnTo>
                    <a:pt x="30978" y="216"/>
                  </a:lnTo>
                  <a:lnTo>
                    <a:pt x="489" y="17848"/>
                  </a:lnTo>
                  <a:cubicBezTo>
                    <a:pt x="188" y="17998"/>
                    <a:pt x="0" y="18299"/>
                    <a:pt x="0" y="18638"/>
                  </a:cubicBezTo>
                  <a:cubicBezTo>
                    <a:pt x="0" y="18976"/>
                    <a:pt x="188" y="19314"/>
                    <a:pt x="489" y="19465"/>
                  </a:cubicBezTo>
                  <a:lnTo>
                    <a:pt x="31053" y="37209"/>
                  </a:lnTo>
                  <a:cubicBezTo>
                    <a:pt x="31204" y="37284"/>
                    <a:pt x="31354" y="37322"/>
                    <a:pt x="31542" y="37322"/>
                  </a:cubicBezTo>
                  <a:cubicBezTo>
                    <a:pt x="31692" y="37322"/>
                    <a:pt x="31843" y="37284"/>
                    <a:pt x="31993" y="37209"/>
                  </a:cubicBezTo>
                  <a:lnTo>
                    <a:pt x="32106" y="37134"/>
                  </a:lnTo>
                  <a:lnTo>
                    <a:pt x="62595" y="19465"/>
                  </a:lnTo>
                  <a:cubicBezTo>
                    <a:pt x="63234" y="19089"/>
                    <a:pt x="63234" y="18186"/>
                    <a:pt x="62595" y="17848"/>
                  </a:cubicBezTo>
                  <a:lnTo>
                    <a:pt x="31993" y="141"/>
                  </a:lnTo>
                  <a:cubicBezTo>
                    <a:pt x="31861" y="47"/>
                    <a:pt x="31702" y="0"/>
                    <a:pt x="31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1"/>
            <p:cNvSpPr/>
            <p:nvPr/>
          </p:nvSpPr>
          <p:spPr>
            <a:xfrm>
              <a:off x="1156300" y="3610700"/>
              <a:ext cx="812050" cy="1376525"/>
            </a:xfrm>
            <a:custGeom>
              <a:avLst/>
              <a:gdLst/>
              <a:ahLst/>
              <a:cxnLst/>
              <a:rect l="l" t="t" r="r" b="b"/>
              <a:pathLst>
                <a:path w="32482" h="55061" extrusionOk="0">
                  <a:moveTo>
                    <a:pt x="30602" y="2579"/>
                  </a:moveTo>
                  <a:lnTo>
                    <a:pt x="30602" y="35887"/>
                  </a:lnTo>
                  <a:lnTo>
                    <a:pt x="1880" y="52504"/>
                  </a:lnTo>
                  <a:lnTo>
                    <a:pt x="1880" y="19233"/>
                  </a:lnTo>
                  <a:lnTo>
                    <a:pt x="30602" y="2579"/>
                  </a:lnTo>
                  <a:close/>
                  <a:moveTo>
                    <a:pt x="31539" y="0"/>
                  </a:moveTo>
                  <a:cubicBezTo>
                    <a:pt x="31378" y="0"/>
                    <a:pt x="31211" y="43"/>
                    <a:pt x="31053" y="135"/>
                  </a:cubicBezTo>
                  <a:lnTo>
                    <a:pt x="489" y="17880"/>
                  </a:lnTo>
                  <a:cubicBezTo>
                    <a:pt x="188" y="18030"/>
                    <a:pt x="0" y="18331"/>
                    <a:pt x="0" y="18669"/>
                  </a:cubicBezTo>
                  <a:lnTo>
                    <a:pt x="0" y="54121"/>
                  </a:lnTo>
                  <a:cubicBezTo>
                    <a:pt x="0" y="54459"/>
                    <a:pt x="188" y="54760"/>
                    <a:pt x="489" y="54948"/>
                  </a:cubicBezTo>
                  <a:cubicBezTo>
                    <a:pt x="640" y="55023"/>
                    <a:pt x="790" y="55060"/>
                    <a:pt x="940" y="55060"/>
                  </a:cubicBezTo>
                  <a:cubicBezTo>
                    <a:pt x="1128" y="55060"/>
                    <a:pt x="1279" y="55023"/>
                    <a:pt x="1429" y="54948"/>
                  </a:cubicBezTo>
                  <a:lnTo>
                    <a:pt x="31993" y="37241"/>
                  </a:lnTo>
                  <a:cubicBezTo>
                    <a:pt x="32294" y="37090"/>
                    <a:pt x="32482" y="36752"/>
                    <a:pt x="32482" y="36414"/>
                  </a:cubicBezTo>
                  <a:lnTo>
                    <a:pt x="32482" y="962"/>
                  </a:lnTo>
                  <a:cubicBezTo>
                    <a:pt x="32482" y="396"/>
                    <a:pt x="32034" y="0"/>
                    <a:pt x="315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1"/>
            <p:cNvSpPr/>
            <p:nvPr/>
          </p:nvSpPr>
          <p:spPr>
            <a:xfrm>
              <a:off x="1921350" y="3610700"/>
              <a:ext cx="812050" cy="1376525"/>
            </a:xfrm>
            <a:custGeom>
              <a:avLst/>
              <a:gdLst/>
              <a:ahLst/>
              <a:cxnLst/>
              <a:rect l="l" t="t" r="r" b="b"/>
              <a:pathLst>
                <a:path w="32482" h="55061" extrusionOk="0">
                  <a:moveTo>
                    <a:pt x="1880" y="2617"/>
                  </a:moveTo>
                  <a:lnTo>
                    <a:pt x="30602" y="19233"/>
                  </a:lnTo>
                  <a:lnTo>
                    <a:pt x="30602" y="52504"/>
                  </a:lnTo>
                  <a:lnTo>
                    <a:pt x="1880" y="35887"/>
                  </a:lnTo>
                  <a:lnTo>
                    <a:pt x="1880" y="2617"/>
                  </a:lnTo>
                  <a:close/>
                  <a:moveTo>
                    <a:pt x="926" y="0"/>
                  </a:moveTo>
                  <a:cubicBezTo>
                    <a:pt x="448" y="0"/>
                    <a:pt x="0" y="396"/>
                    <a:pt x="0" y="962"/>
                  </a:cubicBezTo>
                  <a:lnTo>
                    <a:pt x="0" y="36414"/>
                  </a:lnTo>
                  <a:cubicBezTo>
                    <a:pt x="0" y="36752"/>
                    <a:pt x="188" y="37090"/>
                    <a:pt x="451" y="37241"/>
                  </a:cubicBezTo>
                  <a:lnTo>
                    <a:pt x="31053" y="54948"/>
                  </a:lnTo>
                  <a:cubicBezTo>
                    <a:pt x="31203" y="55023"/>
                    <a:pt x="31354" y="55060"/>
                    <a:pt x="31542" y="55060"/>
                  </a:cubicBezTo>
                  <a:cubicBezTo>
                    <a:pt x="31692" y="55060"/>
                    <a:pt x="31842" y="55023"/>
                    <a:pt x="31993" y="54948"/>
                  </a:cubicBezTo>
                  <a:cubicBezTo>
                    <a:pt x="32293" y="54760"/>
                    <a:pt x="32444" y="54459"/>
                    <a:pt x="32481" y="54121"/>
                  </a:cubicBezTo>
                  <a:lnTo>
                    <a:pt x="32481" y="18669"/>
                  </a:lnTo>
                  <a:cubicBezTo>
                    <a:pt x="32444" y="18331"/>
                    <a:pt x="32293" y="18030"/>
                    <a:pt x="31993" y="17880"/>
                  </a:cubicBezTo>
                  <a:lnTo>
                    <a:pt x="1391" y="135"/>
                  </a:lnTo>
                  <a:cubicBezTo>
                    <a:pt x="1243" y="43"/>
                    <a:pt x="1083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1"/>
            <p:cNvSpPr/>
            <p:nvPr/>
          </p:nvSpPr>
          <p:spPr>
            <a:xfrm>
              <a:off x="1680725" y="3752700"/>
              <a:ext cx="47025" cy="931900"/>
            </a:xfrm>
            <a:custGeom>
              <a:avLst/>
              <a:gdLst/>
              <a:ahLst/>
              <a:cxnLst/>
              <a:rect l="l" t="t" r="r" b="b"/>
              <a:pathLst>
                <a:path w="1881" h="37276" extrusionOk="0">
                  <a:moveTo>
                    <a:pt x="941" y="0"/>
                  </a:moveTo>
                  <a:cubicBezTo>
                    <a:pt x="471" y="0"/>
                    <a:pt x="1" y="320"/>
                    <a:pt x="1" y="959"/>
                  </a:cubicBezTo>
                  <a:lnTo>
                    <a:pt x="1" y="36335"/>
                  </a:lnTo>
                  <a:cubicBezTo>
                    <a:pt x="1" y="36862"/>
                    <a:pt x="415" y="37275"/>
                    <a:pt x="941" y="37275"/>
                  </a:cubicBezTo>
                  <a:cubicBezTo>
                    <a:pt x="1430" y="37275"/>
                    <a:pt x="1881" y="36862"/>
                    <a:pt x="1881" y="36335"/>
                  </a:cubicBezTo>
                  <a:lnTo>
                    <a:pt x="1881" y="959"/>
                  </a:lnTo>
                  <a:cubicBezTo>
                    <a:pt x="1881" y="320"/>
                    <a:pt x="1411" y="0"/>
                    <a:pt x="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1"/>
            <p:cNvSpPr/>
            <p:nvPr/>
          </p:nvSpPr>
          <p:spPr>
            <a:xfrm>
              <a:off x="1415700" y="3916950"/>
              <a:ext cx="47025" cy="910500"/>
            </a:xfrm>
            <a:custGeom>
              <a:avLst/>
              <a:gdLst/>
              <a:ahLst/>
              <a:cxnLst/>
              <a:rect l="l" t="t" r="r" b="b"/>
              <a:pathLst>
                <a:path w="1881" h="36420" extrusionOk="0">
                  <a:moveTo>
                    <a:pt x="940" y="0"/>
                  </a:moveTo>
                  <a:cubicBezTo>
                    <a:pt x="470" y="0"/>
                    <a:pt x="0" y="310"/>
                    <a:pt x="0" y="931"/>
                  </a:cubicBezTo>
                  <a:lnTo>
                    <a:pt x="0" y="35480"/>
                  </a:lnTo>
                  <a:cubicBezTo>
                    <a:pt x="0" y="35968"/>
                    <a:pt x="414" y="36419"/>
                    <a:pt x="940" y="36419"/>
                  </a:cubicBezTo>
                  <a:cubicBezTo>
                    <a:pt x="1429" y="36419"/>
                    <a:pt x="1880" y="35968"/>
                    <a:pt x="1880" y="35480"/>
                  </a:cubicBezTo>
                  <a:lnTo>
                    <a:pt x="1880" y="931"/>
                  </a:lnTo>
                  <a:cubicBezTo>
                    <a:pt x="1880" y="310"/>
                    <a:pt x="1410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1"/>
            <p:cNvSpPr/>
            <p:nvPr/>
          </p:nvSpPr>
          <p:spPr>
            <a:xfrm>
              <a:off x="1908225" y="3915225"/>
              <a:ext cx="831750" cy="496800"/>
            </a:xfrm>
            <a:custGeom>
              <a:avLst/>
              <a:gdLst/>
              <a:ahLst/>
              <a:cxnLst/>
              <a:rect l="l" t="t" r="r" b="b"/>
              <a:pathLst>
                <a:path w="33270" h="19872" extrusionOk="0">
                  <a:moveTo>
                    <a:pt x="1405" y="0"/>
                  </a:moveTo>
                  <a:cubicBezTo>
                    <a:pt x="550" y="0"/>
                    <a:pt x="1" y="1332"/>
                    <a:pt x="1051" y="1827"/>
                  </a:cubicBezTo>
                  <a:lnTo>
                    <a:pt x="31540" y="19759"/>
                  </a:lnTo>
                  <a:cubicBezTo>
                    <a:pt x="31653" y="19834"/>
                    <a:pt x="31841" y="19872"/>
                    <a:pt x="31991" y="19872"/>
                  </a:cubicBezTo>
                  <a:cubicBezTo>
                    <a:pt x="32931" y="19872"/>
                    <a:pt x="33270" y="18631"/>
                    <a:pt x="32443" y="18142"/>
                  </a:cubicBezTo>
                  <a:lnTo>
                    <a:pt x="1991" y="210"/>
                  </a:lnTo>
                  <a:cubicBezTo>
                    <a:pt x="1790" y="63"/>
                    <a:pt x="1591" y="0"/>
                    <a:pt x="14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1"/>
            <p:cNvSpPr/>
            <p:nvPr/>
          </p:nvSpPr>
          <p:spPr>
            <a:xfrm>
              <a:off x="1908900" y="4221000"/>
              <a:ext cx="832950" cy="494600"/>
            </a:xfrm>
            <a:custGeom>
              <a:avLst/>
              <a:gdLst/>
              <a:ahLst/>
              <a:cxnLst/>
              <a:rect l="l" t="t" r="r" b="b"/>
              <a:pathLst>
                <a:path w="33318" h="19784" extrusionOk="0">
                  <a:moveTo>
                    <a:pt x="1393" y="1"/>
                  </a:moveTo>
                  <a:cubicBezTo>
                    <a:pt x="539" y="1"/>
                    <a:pt x="0" y="1317"/>
                    <a:pt x="1024" y="1814"/>
                  </a:cubicBezTo>
                  <a:lnTo>
                    <a:pt x="31551" y="19671"/>
                  </a:lnTo>
                  <a:cubicBezTo>
                    <a:pt x="31701" y="19746"/>
                    <a:pt x="31852" y="19784"/>
                    <a:pt x="32040" y="19784"/>
                  </a:cubicBezTo>
                  <a:cubicBezTo>
                    <a:pt x="32979" y="19784"/>
                    <a:pt x="33318" y="18506"/>
                    <a:pt x="32491" y="18054"/>
                  </a:cubicBezTo>
                  <a:lnTo>
                    <a:pt x="1964" y="197"/>
                  </a:lnTo>
                  <a:cubicBezTo>
                    <a:pt x="1768" y="59"/>
                    <a:pt x="1573" y="1"/>
                    <a:pt x="1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1"/>
            <p:cNvSpPr/>
            <p:nvPr/>
          </p:nvSpPr>
          <p:spPr>
            <a:xfrm>
              <a:off x="1381875" y="4636150"/>
              <a:ext cx="827875" cy="487350"/>
            </a:xfrm>
            <a:custGeom>
              <a:avLst/>
              <a:gdLst/>
              <a:ahLst/>
              <a:cxnLst/>
              <a:rect l="l" t="t" r="r" b="b"/>
              <a:pathLst>
                <a:path w="33115" h="19494" extrusionOk="0">
                  <a:moveTo>
                    <a:pt x="31731" y="0"/>
                  </a:moveTo>
                  <a:cubicBezTo>
                    <a:pt x="31564" y="0"/>
                    <a:pt x="31385" y="51"/>
                    <a:pt x="31203" y="170"/>
                  </a:cubicBezTo>
                  <a:lnTo>
                    <a:pt x="827" y="17727"/>
                  </a:lnTo>
                  <a:cubicBezTo>
                    <a:pt x="0" y="18215"/>
                    <a:pt x="338" y="19494"/>
                    <a:pt x="1316" y="19494"/>
                  </a:cubicBezTo>
                  <a:cubicBezTo>
                    <a:pt x="1466" y="19494"/>
                    <a:pt x="1617" y="19456"/>
                    <a:pt x="1767" y="19343"/>
                  </a:cubicBezTo>
                  <a:lnTo>
                    <a:pt x="32143" y="1787"/>
                  </a:lnTo>
                  <a:cubicBezTo>
                    <a:pt x="33115" y="1285"/>
                    <a:pt x="32571" y="0"/>
                    <a:pt x="31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1"/>
            <p:cNvSpPr/>
            <p:nvPr/>
          </p:nvSpPr>
          <p:spPr>
            <a:xfrm>
              <a:off x="1642200" y="4787150"/>
              <a:ext cx="830475" cy="486725"/>
            </a:xfrm>
            <a:custGeom>
              <a:avLst/>
              <a:gdLst/>
              <a:ahLst/>
              <a:cxnLst/>
              <a:rect l="l" t="t" r="r" b="b"/>
              <a:pathLst>
                <a:path w="33219" h="19469" extrusionOk="0">
                  <a:moveTo>
                    <a:pt x="31873" y="1"/>
                  </a:moveTo>
                  <a:cubicBezTo>
                    <a:pt x="31720" y="1"/>
                    <a:pt x="31557" y="45"/>
                    <a:pt x="31392" y="145"/>
                  </a:cubicBezTo>
                  <a:lnTo>
                    <a:pt x="828" y="17702"/>
                  </a:lnTo>
                  <a:cubicBezTo>
                    <a:pt x="1" y="18190"/>
                    <a:pt x="339" y="19469"/>
                    <a:pt x="1316" y="19469"/>
                  </a:cubicBezTo>
                  <a:cubicBezTo>
                    <a:pt x="1467" y="19469"/>
                    <a:pt x="1617" y="19431"/>
                    <a:pt x="1768" y="19356"/>
                  </a:cubicBezTo>
                  <a:lnTo>
                    <a:pt x="32332" y="1762"/>
                  </a:lnTo>
                  <a:cubicBezTo>
                    <a:pt x="33219" y="1255"/>
                    <a:pt x="32691" y="1"/>
                    <a:pt x="318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6" name="Google Shape;1996;p42"/>
          <p:cNvGrpSpPr/>
          <p:nvPr/>
        </p:nvGrpSpPr>
        <p:grpSpPr>
          <a:xfrm>
            <a:off x="4162870" y="623950"/>
            <a:ext cx="4828861" cy="4348971"/>
            <a:chOff x="4162870" y="623950"/>
            <a:chExt cx="4828861" cy="4348971"/>
          </a:xfrm>
        </p:grpSpPr>
        <p:sp>
          <p:nvSpPr>
            <p:cNvPr id="1997" name="Google Shape;1997;p42"/>
            <p:cNvSpPr/>
            <p:nvPr/>
          </p:nvSpPr>
          <p:spPr>
            <a:xfrm>
              <a:off x="4162870" y="623950"/>
              <a:ext cx="4828861" cy="4348971"/>
            </a:xfrm>
            <a:custGeom>
              <a:avLst/>
              <a:gdLst/>
              <a:ahLst/>
              <a:cxnLst/>
              <a:rect l="l" t="t" r="r" b="b"/>
              <a:pathLst>
                <a:path w="174595" h="155085" extrusionOk="0">
                  <a:moveTo>
                    <a:pt x="11453" y="147276"/>
                  </a:moveTo>
                  <a:cubicBezTo>
                    <a:pt x="12936" y="147276"/>
                    <a:pt x="14357" y="148426"/>
                    <a:pt x="14357" y="150160"/>
                  </a:cubicBezTo>
                  <a:cubicBezTo>
                    <a:pt x="14357" y="151751"/>
                    <a:pt x="13069" y="153052"/>
                    <a:pt x="11478" y="153052"/>
                  </a:cubicBezTo>
                  <a:cubicBezTo>
                    <a:pt x="8903" y="153052"/>
                    <a:pt x="7627" y="149946"/>
                    <a:pt x="9433" y="148128"/>
                  </a:cubicBezTo>
                  <a:cubicBezTo>
                    <a:pt x="10021" y="147539"/>
                    <a:pt x="10744" y="147276"/>
                    <a:pt x="11453" y="147276"/>
                  </a:cubicBezTo>
                  <a:close/>
                  <a:moveTo>
                    <a:pt x="169859" y="0"/>
                  </a:moveTo>
                  <a:lnTo>
                    <a:pt x="164215" y="7538"/>
                  </a:lnTo>
                  <a:lnTo>
                    <a:pt x="164076" y="133998"/>
                  </a:lnTo>
                  <a:lnTo>
                    <a:pt x="153103" y="144819"/>
                  </a:lnTo>
                  <a:lnTo>
                    <a:pt x="9471" y="144819"/>
                  </a:lnTo>
                  <a:lnTo>
                    <a:pt x="0" y="155085"/>
                  </a:lnTo>
                  <a:lnTo>
                    <a:pt x="166791" y="155085"/>
                  </a:lnTo>
                  <a:lnTo>
                    <a:pt x="174595" y="147231"/>
                  </a:lnTo>
                  <a:lnTo>
                    <a:pt x="174595" y="123833"/>
                  </a:lnTo>
                  <a:lnTo>
                    <a:pt x="172221" y="121434"/>
                  </a:lnTo>
                  <a:lnTo>
                    <a:pt x="172221" y="94677"/>
                  </a:lnTo>
                  <a:lnTo>
                    <a:pt x="174595" y="92291"/>
                  </a:lnTo>
                  <a:lnTo>
                    <a:pt x="174595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2"/>
            <p:cNvSpPr/>
            <p:nvPr/>
          </p:nvSpPr>
          <p:spPr>
            <a:xfrm>
              <a:off x="8523256" y="4502325"/>
              <a:ext cx="393600" cy="393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9" name="Google Shape;1999;p42"/>
          <p:cNvSpPr/>
          <p:nvPr/>
        </p:nvSpPr>
        <p:spPr>
          <a:xfrm rot="10800000">
            <a:off x="152278" y="170564"/>
            <a:ext cx="5136585" cy="4626573"/>
          </a:xfrm>
          <a:custGeom>
            <a:avLst/>
            <a:gdLst/>
            <a:ahLst/>
            <a:cxnLst/>
            <a:rect l="l" t="t" r="r" b="b"/>
            <a:pathLst>
              <a:path w="174595" h="155085" extrusionOk="0">
                <a:moveTo>
                  <a:pt x="11453" y="147276"/>
                </a:moveTo>
                <a:cubicBezTo>
                  <a:pt x="12936" y="147276"/>
                  <a:pt x="14357" y="148426"/>
                  <a:pt x="14357" y="150160"/>
                </a:cubicBezTo>
                <a:cubicBezTo>
                  <a:pt x="14357" y="151751"/>
                  <a:pt x="13069" y="153052"/>
                  <a:pt x="11478" y="153052"/>
                </a:cubicBezTo>
                <a:cubicBezTo>
                  <a:pt x="8903" y="153052"/>
                  <a:pt x="7627" y="149946"/>
                  <a:pt x="9433" y="148128"/>
                </a:cubicBezTo>
                <a:cubicBezTo>
                  <a:pt x="10021" y="147539"/>
                  <a:pt x="10744" y="147276"/>
                  <a:pt x="11453" y="147276"/>
                </a:cubicBezTo>
                <a:close/>
                <a:moveTo>
                  <a:pt x="169859" y="0"/>
                </a:moveTo>
                <a:lnTo>
                  <a:pt x="164215" y="7538"/>
                </a:lnTo>
                <a:lnTo>
                  <a:pt x="164076" y="133998"/>
                </a:lnTo>
                <a:lnTo>
                  <a:pt x="153103" y="144819"/>
                </a:lnTo>
                <a:lnTo>
                  <a:pt x="9471" y="144819"/>
                </a:lnTo>
                <a:lnTo>
                  <a:pt x="0" y="155085"/>
                </a:lnTo>
                <a:lnTo>
                  <a:pt x="166791" y="155085"/>
                </a:lnTo>
                <a:lnTo>
                  <a:pt x="174595" y="147231"/>
                </a:lnTo>
                <a:lnTo>
                  <a:pt x="174595" y="123833"/>
                </a:lnTo>
                <a:lnTo>
                  <a:pt x="172221" y="121434"/>
                </a:lnTo>
                <a:lnTo>
                  <a:pt x="172221" y="94677"/>
                </a:lnTo>
                <a:lnTo>
                  <a:pt x="174595" y="92291"/>
                </a:lnTo>
                <a:lnTo>
                  <a:pt x="174595" y="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2"/>
          <p:cNvSpPr txBox="1">
            <a:spLocks noGrp="1"/>
          </p:cNvSpPr>
          <p:nvPr>
            <p:ph type="sldNum" idx="12"/>
          </p:nvPr>
        </p:nvSpPr>
        <p:spPr>
          <a:xfrm>
            <a:off x="8445709" y="45023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01" name="Google Shape;2001;p42"/>
          <p:cNvGrpSpPr/>
          <p:nvPr/>
        </p:nvGrpSpPr>
        <p:grpSpPr>
          <a:xfrm>
            <a:off x="710575" y="747102"/>
            <a:ext cx="371400" cy="1355150"/>
            <a:chOff x="710575" y="747125"/>
            <a:chExt cx="371400" cy="2450100"/>
          </a:xfrm>
        </p:grpSpPr>
        <p:sp>
          <p:nvSpPr>
            <p:cNvPr id="2002" name="Google Shape;2002;p42"/>
            <p:cNvSpPr/>
            <p:nvPr/>
          </p:nvSpPr>
          <p:spPr>
            <a:xfrm flipH="1">
              <a:off x="710575" y="747125"/>
              <a:ext cx="371400" cy="2450100"/>
            </a:xfrm>
            <a:prstGeom prst="snip1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03" name="Google Shape;2003;p42"/>
            <p:cNvCxnSpPr/>
            <p:nvPr/>
          </p:nvCxnSpPr>
          <p:spPr>
            <a:xfrm>
              <a:off x="896275" y="975575"/>
              <a:ext cx="0" cy="199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04" name="Google Shape;2004;p42"/>
          <p:cNvGrpSpPr/>
          <p:nvPr/>
        </p:nvGrpSpPr>
        <p:grpSpPr>
          <a:xfrm rot="10800000">
            <a:off x="8062025" y="3044709"/>
            <a:ext cx="371400" cy="1355150"/>
            <a:chOff x="710575" y="747125"/>
            <a:chExt cx="371400" cy="2450100"/>
          </a:xfrm>
        </p:grpSpPr>
        <p:sp>
          <p:nvSpPr>
            <p:cNvPr id="2005" name="Google Shape;2005;p42"/>
            <p:cNvSpPr/>
            <p:nvPr/>
          </p:nvSpPr>
          <p:spPr>
            <a:xfrm flipH="1">
              <a:off x="710575" y="747125"/>
              <a:ext cx="371400" cy="2450100"/>
            </a:xfrm>
            <a:prstGeom prst="snip1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06" name="Google Shape;2006;p42"/>
            <p:cNvCxnSpPr/>
            <p:nvPr/>
          </p:nvCxnSpPr>
          <p:spPr>
            <a:xfrm>
              <a:off x="896275" y="975575"/>
              <a:ext cx="0" cy="199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07" name="Google Shape;2007;p42"/>
          <p:cNvGrpSpPr/>
          <p:nvPr/>
        </p:nvGrpSpPr>
        <p:grpSpPr>
          <a:xfrm>
            <a:off x="8062025" y="624893"/>
            <a:ext cx="371400" cy="2205335"/>
            <a:chOff x="710575" y="747125"/>
            <a:chExt cx="371400" cy="2450100"/>
          </a:xfrm>
        </p:grpSpPr>
        <p:sp>
          <p:nvSpPr>
            <p:cNvPr id="2008" name="Google Shape;2008;p42"/>
            <p:cNvSpPr/>
            <p:nvPr/>
          </p:nvSpPr>
          <p:spPr>
            <a:xfrm flipH="1">
              <a:off x="710575" y="747125"/>
              <a:ext cx="371400" cy="2450100"/>
            </a:xfrm>
            <a:prstGeom prst="snip1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09" name="Google Shape;2009;p42"/>
            <p:cNvCxnSpPr/>
            <p:nvPr/>
          </p:nvCxnSpPr>
          <p:spPr>
            <a:xfrm>
              <a:off x="896275" y="975575"/>
              <a:ext cx="0" cy="199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10" name="Google Shape;2010;p42"/>
          <p:cNvGrpSpPr/>
          <p:nvPr/>
        </p:nvGrpSpPr>
        <p:grpSpPr>
          <a:xfrm rot="10800000">
            <a:off x="710625" y="2314604"/>
            <a:ext cx="371400" cy="2140652"/>
            <a:chOff x="710575" y="747125"/>
            <a:chExt cx="371400" cy="2450100"/>
          </a:xfrm>
        </p:grpSpPr>
        <p:sp>
          <p:nvSpPr>
            <p:cNvPr id="2011" name="Google Shape;2011;p42"/>
            <p:cNvSpPr/>
            <p:nvPr/>
          </p:nvSpPr>
          <p:spPr>
            <a:xfrm flipH="1">
              <a:off x="710575" y="747125"/>
              <a:ext cx="371400" cy="2450100"/>
            </a:xfrm>
            <a:prstGeom prst="snip1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12" name="Google Shape;2012;p42"/>
            <p:cNvCxnSpPr/>
            <p:nvPr/>
          </p:nvCxnSpPr>
          <p:spPr>
            <a:xfrm>
              <a:off x="896275" y="975575"/>
              <a:ext cx="0" cy="199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13" name="Google Shape;2013;p42"/>
          <p:cNvGrpSpPr/>
          <p:nvPr/>
        </p:nvGrpSpPr>
        <p:grpSpPr>
          <a:xfrm>
            <a:off x="295920" y="324103"/>
            <a:ext cx="275496" cy="314924"/>
            <a:chOff x="4912900" y="3348100"/>
            <a:chExt cx="1567100" cy="1791375"/>
          </a:xfrm>
        </p:grpSpPr>
        <p:sp>
          <p:nvSpPr>
            <p:cNvPr id="2014" name="Google Shape;2014;p42"/>
            <p:cNvSpPr/>
            <p:nvPr/>
          </p:nvSpPr>
          <p:spPr>
            <a:xfrm>
              <a:off x="4912900" y="4220275"/>
              <a:ext cx="1555475" cy="919200"/>
            </a:xfrm>
            <a:custGeom>
              <a:avLst/>
              <a:gdLst/>
              <a:ahLst/>
              <a:cxnLst/>
              <a:rect l="l" t="t" r="r" b="b"/>
              <a:pathLst>
                <a:path w="62219" h="36768" extrusionOk="0">
                  <a:moveTo>
                    <a:pt x="31203" y="2068"/>
                  </a:moveTo>
                  <a:lnTo>
                    <a:pt x="59437" y="18384"/>
                  </a:lnTo>
                  <a:lnTo>
                    <a:pt x="31166" y="34738"/>
                  </a:lnTo>
                  <a:lnTo>
                    <a:pt x="2970" y="18384"/>
                  </a:lnTo>
                  <a:lnTo>
                    <a:pt x="31203" y="2068"/>
                  </a:lnTo>
                  <a:close/>
                  <a:moveTo>
                    <a:pt x="31185" y="1"/>
                  </a:moveTo>
                  <a:cubicBezTo>
                    <a:pt x="31025" y="1"/>
                    <a:pt x="30865" y="38"/>
                    <a:pt x="30715" y="113"/>
                  </a:cubicBezTo>
                  <a:lnTo>
                    <a:pt x="30639" y="189"/>
                  </a:lnTo>
                  <a:lnTo>
                    <a:pt x="602" y="17595"/>
                  </a:lnTo>
                  <a:cubicBezTo>
                    <a:pt x="0" y="17933"/>
                    <a:pt x="0" y="18835"/>
                    <a:pt x="602" y="19211"/>
                  </a:cubicBezTo>
                  <a:lnTo>
                    <a:pt x="30715" y="36655"/>
                  </a:lnTo>
                  <a:cubicBezTo>
                    <a:pt x="30865" y="36730"/>
                    <a:pt x="31015" y="36768"/>
                    <a:pt x="31166" y="36768"/>
                  </a:cubicBezTo>
                  <a:cubicBezTo>
                    <a:pt x="31354" y="36768"/>
                    <a:pt x="31504" y="36693"/>
                    <a:pt x="31654" y="36617"/>
                  </a:cubicBezTo>
                  <a:lnTo>
                    <a:pt x="31730" y="36580"/>
                  </a:lnTo>
                  <a:lnTo>
                    <a:pt x="61767" y="19174"/>
                  </a:lnTo>
                  <a:cubicBezTo>
                    <a:pt x="62031" y="19023"/>
                    <a:pt x="62219" y="18685"/>
                    <a:pt x="62219" y="18347"/>
                  </a:cubicBezTo>
                  <a:cubicBezTo>
                    <a:pt x="62219" y="18008"/>
                    <a:pt x="62031" y="17707"/>
                    <a:pt x="61767" y="17557"/>
                  </a:cubicBezTo>
                  <a:lnTo>
                    <a:pt x="31654" y="113"/>
                  </a:lnTo>
                  <a:cubicBezTo>
                    <a:pt x="31504" y="38"/>
                    <a:pt x="31344" y="1"/>
                    <a:pt x="31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2"/>
            <p:cNvSpPr/>
            <p:nvPr/>
          </p:nvSpPr>
          <p:spPr>
            <a:xfrm>
              <a:off x="4916650" y="3348325"/>
              <a:ext cx="799850" cy="1355050"/>
            </a:xfrm>
            <a:custGeom>
              <a:avLst/>
              <a:gdLst/>
              <a:ahLst/>
              <a:cxnLst/>
              <a:rect l="l" t="t" r="r" b="b"/>
              <a:pathLst>
                <a:path w="31994" h="54202" extrusionOk="0">
                  <a:moveTo>
                    <a:pt x="30114" y="2548"/>
                  </a:moveTo>
                  <a:lnTo>
                    <a:pt x="30114" y="35292"/>
                  </a:lnTo>
                  <a:lnTo>
                    <a:pt x="1880" y="51646"/>
                  </a:lnTo>
                  <a:lnTo>
                    <a:pt x="1880" y="18901"/>
                  </a:lnTo>
                  <a:lnTo>
                    <a:pt x="30114" y="2548"/>
                  </a:lnTo>
                  <a:close/>
                  <a:moveTo>
                    <a:pt x="31035" y="1"/>
                  </a:moveTo>
                  <a:cubicBezTo>
                    <a:pt x="30875" y="1"/>
                    <a:pt x="30715" y="48"/>
                    <a:pt x="30565" y="142"/>
                  </a:cubicBezTo>
                  <a:lnTo>
                    <a:pt x="452" y="17548"/>
                  </a:lnTo>
                  <a:cubicBezTo>
                    <a:pt x="189" y="17736"/>
                    <a:pt x="1" y="18036"/>
                    <a:pt x="1" y="18375"/>
                  </a:cubicBezTo>
                  <a:lnTo>
                    <a:pt x="1" y="53262"/>
                  </a:lnTo>
                  <a:cubicBezTo>
                    <a:pt x="1" y="53600"/>
                    <a:pt x="189" y="53901"/>
                    <a:pt x="452" y="54089"/>
                  </a:cubicBezTo>
                  <a:cubicBezTo>
                    <a:pt x="602" y="54164"/>
                    <a:pt x="752" y="54202"/>
                    <a:pt x="940" y="54202"/>
                  </a:cubicBezTo>
                  <a:cubicBezTo>
                    <a:pt x="1091" y="54202"/>
                    <a:pt x="1279" y="54164"/>
                    <a:pt x="1392" y="54089"/>
                  </a:cubicBezTo>
                  <a:lnTo>
                    <a:pt x="31504" y="36646"/>
                  </a:lnTo>
                  <a:cubicBezTo>
                    <a:pt x="31805" y="36495"/>
                    <a:pt x="31993" y="36157"/>
                    <a:pt x="31993" y="35856"/>
                  </a:cubicBezTo>
                  <a:lnTo>
                    <a:pt x="31993" y="931"/>
                  </a:lnTo>
                  <a:cubicBezTo>
                    <a:pt x="31993" y="593"/>
                    <a:pt x="31805" y="292"/>
                    <a:pt x="31504" y="142"/>
                  </a:cubicBezTo>
                  <a:cubicBezTo>
                    <a:pt x="31354" y="48"/>
                    <a:pt x="31194" y="1"/>
                    <a:pt x="31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2"/>
            <p:cNvSpPr/>
            <p:nvPr/>
          </p:nvSpPr>
          <p:spPr>
            <a:xfrm>
              <a:off x="5669475" y="3348100"/>
              <a:ext cx="798900" cy="1355275"/>
            </a:xfrm>
            <a:custGeom>
              <a:avLst/>
              <a:gdLst/>
              <a:ahLst/>
              <a:cxnLst/>
              <a:rect l="l" t="t" r="r" b="b"/>
              <a:pathLst>
                <a:path w="31956" h="54211" extrusionOk="0">
                  <a:moveTo>
                    <a:pt x="1880" y="2557"/>
                  </a:moveTo>
                  <a:lnTo>
                    <a:pt x="30113" y="18948"/>
                  </a:lnTo>
                  <a:lnTo>
                    <a:pt x="30113" y="51655"/>
                  </a:lnTo>
                  <a:lnTo>
                    <a:pt x="1880" y="35301"/>
                  </a:lnTo>
                  <a:lnTo>
                    <a:pt x="1880" y="2557"/>
                  </a:lnTo>
                  <a:close/>
                  <a:moveTo>
                    <a:pt x="922" y="0"/>
                  </a:moveTo>
                  <a:cubicBezTo>
                    <a:pt x="762" y="0"/>
                    <a:pt x="602" y="38"/>
                    <a:pt x="452" y="113"/>
                  </a:cubicBezTo>
                  <a:cubicBezTo>
                    <a:pt x="151" y="301"/>
                    <a:pt x="1" y="602"/>
                    <a:pt x="1" y="940"/>
                  </a:cubicBezTo>
                  <a:lnTo>
                    <a:pt x="1" y="35865"/>
                  </a:lnTo>
                  <a:cubicBezTo>
                    <a:pt x="1" y="36203"/>
                    <a:pt x="151" y="36504"/>
                    <a:pt x="452" y="36655"/>
                  </a:cubicBezTo>
                  <a:lnTo>
                    <a:pt x="30565" y="54098"/>
                  </a:lnTo>
                  <a:cubicBezTo>
                    <a:pt x="30709" y="54171"/>
                    <a:pt x="30854" y="54208"/>
                    <a:pt x="31033" y="54211"/>
                  </a:cubicBezTo>
                  <a:lnTo>
                    <a:pt x="31033" y="54211"/>
                  </a:lnTo>
                  <a:cubicBezTo>
                    <a:pt x="31551" y="54202"/>
                    <a:pt x="31956" y="53792"/>
                    <a:pt x="31956" y="53271"/>
                  </a:cubicBezTo>
                  <a:lnTo>
                    <a:pt x="31956" y="18384"/>
                  </a:lnTo>
                  <a:cubicBezTo>
                    <a:pt x="31956" y="18045"/>
                    <a:pt x="31805" y="17745"/>
                    <a:pt x="31504" y="17557"/>
                  </a:cubicBezTo>
                  <a:lnTo>
                    <a:pt x="1391" y="113"/>
                  </a:lnTo>
                  <a:cubicBezTo>
                    <a:pt x="1241" y="38"/>
                    <a:pt x="1081" y="0"/>
                    <a:pt x="922" y="0"/>
                  </a:cubicBezTo>
                  <a:close/>
                  <a:moveTo>
                    <a:pt x="31033" y="54211"/>
                  </a:moveTo>
                  <a:lnTo>
                    <a:pt x="31033" y="54211"/>
                  </a:lnTo>
                  <a:cubicBezTo>
                    <a:pt x="31027" y="54211"/>
                    <a:pt x="31021" y="54211"/>
                    <a:pt x="31016" y="54211"/>
                  </a:cubicBezTo>
                  <a:lnTo>
                    <a:pt x="31053" y="54211"/>
                  </a:lnTo>
                  <a:cubicBezTo>
                    <a:pt x="31046" y="54211"/>
                    <a:pt x="31040" y="54211"/>
                    <a:pt x="31033" y="542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2"/>
            <p:cNvSpPr/>
            <p:nvPr/>
          </p:nvSpPr>
          <p:spPr>
            <a:xfrm>
              <a:off x="5432625" y="3487650"/>
              <a:ext cx="47025" cy="917800"/>
            </a:xfrm>
            <a:custGeom>
              <a:avLst/>
              <a:gdLst/>
              <a:ahLst/>
              <a:cxnLst/>
              <a:rect l="l" t="t" r="r" b="b"/>
              <a:pathLst>
                <a:path w="1881" h="36712" extrusionOk="0">
                  <a:moveTo>
                    <a:pt x="941" y="1"/>
                  </a:moveTo>
                  <a:cubicBezTo>
                    <a:pt x="471" y="1"/>
                    <a:pt x="1" y="320"/>
                    <a:pt x="1" y="960"/>
                  </a:cubicBezTo>
                  <a:lnTo>
                    <a:pt x="1" y="35772"/>
                  </a:lnTo>
                  <a:cubicBezTo>
                    <a:pt x="1" y="36298"/>
                    <a:pt x="414" y="36712"/>
                    <a:pt x="941" y="36712"/>
                  </a:cubicBezTo>
                  <a:cubicBezTo>
                    <a:pt x="1429" y="36712"/>
                    <a:pt x="1880" y="36298"/>
                    <a:pt x="1880" y="35772"/>
                  </a:cubicBezTo>
                  <a:lnTo>
                    <a:pt x="1880" y="960"/>
                  </a:lnTo>
                  <a:cubicBezTo>
                    <a:pt x="1880" y="320"/>
                    <a:pt x="1411" y="1"/>
                    <a:pt x="9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2"/>
            <p:cNvSpPr/>
            <p:nvPr/>
          </p:nvSpPr>
          <p:spPr>
            <a:xfrm>
              <a:off x="5171350" y="3637100"/>
              <a:ext cx="47025" cy="1210075"/>
            </a:xfrm>
            <a:custGeom>
              <a:avLst/>
              <a:gdLst/>
              <a:ahLst/>
              <a:cxnLst/>
              <a:rect l="l" t="t" r="r" b="b"/>
              <a:pathLst>
                <a:path w="1881" h="48403" extrusionOk="0">
                  <a:moveTo>
                    <a:pt x="940" y="0"/>
                  </a:moveTo>
                  <a:cubicBezTo>
                    <a:pt x="471" y="0"/>
                    <a:pt x="1" y="320"/>
                    <a:pt x="1" y="959"/>
                  </a:cubicBezTo>
                  <a:lnTo>
                    <a:pt x="1" y="47463"/>
                  </a:lnTo>
                  <a:cubicBezTo>
                    <a:pt x="1" y="47989"/>
                    <a:pt x="414" y="48403"/>
                    <a:pt x="940" y="48403"/>
                  </a:cubicBezTo>
                  <a:cubicBezTo>
                    <a:pt x="1467" y="48403"/>
                    <a:pt x="1880" y="47989"/>
                    <a:pt x="1880" y="47463"/>
                  </a:cubicBezTo>
                  <a:lnTo>
                    <a:pt x="1880" y="959"/>
                  </a:lnTo>
                  <a:cubicBezTo>
                    <a:pt x="1880" y="320"/>
                    <a:pt x="1410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2"/>
            <p:cNvSpPr/>
            <p:nvPr/>
          </p:nvSpPr>
          <p:spPr>
            <a:xfrm>
              <a:off x="5419825" y="3486300"/>
              <a:ext cx="1057000" cy="651300"/>
            </a:xfrm>
            <a:custGeom>
              <a:avLst/>
              <a:gdLst/>
              <a:ahLst/>
              <a:cxnLst/>
              <a:rect l="l" t="t" r="r" b="b"/>
              <a:pathLst>
                <a:path w="42280" h="26052" extrusionOk="0">
                  <a:moveTo>
                    <a:pt x="1390" y="1"/>
                  </a:moveTo>
                  <a:cubicBezTo>
                    <a:pt x="553" y="1"/>
                    <a:pt x="0" y="1275"/>
                    <a:pt x="964" y="1803"/>
                  </a:cubicBezTo>
                  <a:lnTo>
                    <a:pt x="40513" y="25901"/>
                  </a:lnTo>
                  <a:cubicBezTo>
                    <a:pt x="40626" y="26014"/>
                    <a:pt x="40814" y="26051"/>
                    <a:pt x="40964" y="26051"/>
                  </a:cubicBezTo>
                  <a:lnTo>
                    <a:pt x="41002" y="26051"/>
                  </a:lnTo>
                  <a:cubicBezTo>
                    <a:pt x="41942" y="26051"/>
                    <a:pt x="42280" y="24811"/>
                    <a:pt x="41490" y="24322"/>
                  </a:cubicBezTo>
                  <a:lnTo>
                    <a:pt x="1941" y="186"/>
                  </a:lnTo>
                  <a:cubicBezTo>
                    <a:pt x="1753" y="56"/>
                    <a:pt x="1565" y="1"/>
                    <a:pt x="1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2"/>
            <p:cNvSpPr/>
            <p:nvPr/>
          </p:nvSpPr>
          <p:spPr>
            <a:xfrm>
              <a:off x="5160525" y="3636725"/>
              <a:ext cx="1317250" cy="799750"/>
            </a:xfrm>
            <a:custGeom>
              <a:avLst/>
              <a:gdLst/>
              <a:ahLst/>
              <a:cxnLst/>
              <a:rect l="l" t="t" r="r" b="b"/>
              <a:pathLst>
                <a:path w="52690" h="31990" extrusionOk="0">
                  <a:moveTo>
                    <a:pt x="1358" y="0"/>
                  </a:moveTo>
                  <a:cubicBezTo>
                    <a:pt x="522" y="0"/>
                    <a:pt x="1" y="1227"/>
                    <a:pt x="885" y="1764"/>
                  </a:cubicBezTo>
                  <a:lnTo>
                    <a:pt x="50923" y="31839"/>
                  </a:lnTo>
                  <a:cubicBezTo>
                    <a:pt x="51073" y="31914"/>
                    <a:pt x="51223" y="31989"/>
                    <a:pt x="51411" y="31989"/>
                  </a:cubicBezTo>
                  <a:cubicBezTo>
                    <a:pt x="52389" y="31952"/>
                    <a:pt x="52689" y="30711"/>
                    <a:pt x="51900" y="30222"/>
                  </a:cubicBezTo>
                  <a:lnTo>
                    <a:pt x="1862" y="147"/>
                  </a:lnTo>
                  <a:cubicBezTo>
                    <a:pt x="1688" y="45"/>
                    <a:pt x="1517" y="0"/>
                    <a:pt x="1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2"/>
            <p:cNvSpPr/>
            <p:nvPr/>
          </p:nvSpPr>
          <p:spPr>
            <a:xfrm>
              <a:off x="5161950" y="4090100"/>
              <a:ext cx="1317300" cy="757075"/>
            </a:xfrm>
            <a:custGeom>
              <a:avLst/>
              <a:gdLst/>
              <a:ahLst/>
              <a:cxnLst/>
              <a:rect l="l" t="t" r="r" b="b"/>
              <a:pathLst>
                <a:path w="52692" h="30283" extrusionOk="0">
                  <a:moveTo>
                    <a:pt x="51309" y="1"/>
                  </a:moveTo>
                  <a:cubicBezTo>
                    <a:pt x="51157" y="1"/>
                    <a:pt x="50994" y="41"/>
                    <a:pt x="50828" y="132"/>
                  </a:cubicBezTo>
                  <a:lnTo>
                    <a:pt x="828" y="28554"/>
                  </a:lnTo>
                  <a:cubicBezTo>
                    <a:pt x="1" y="29005"/>
                    <a:pt x="339" y="30283"/>
                    <a:pt x="1316" y="30283"/>
                  </a:cubicBezTo>
                  <a:cubicBezTo>
                    <a:pt x="1467" y="30283"/>
                    <a:pt x="1617" y="30245"/>
                    <a:pt x="1768" y="30170"/>
                  </a:cubicBezTo>
                  <a:lnTo>
                    <a:pt x="51768" y="1787"/>
                  </a:lnTo>
                  <a:cubicBezTo>
                    <a:pt x="52692" y="1245"/>
                    <a:pt x="52157" y="1"/>
                    <a:pt x="51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2"/>
            <p:cNvSpPr/>
            <p:nvPr/>
          </p:nvSpPr>
          <p:spPr>
            <a:xfrm>
              <a:off x="4917600" y="3348325"/>
              <a:ext cx="1552650" cy="918975"/>
            </a:xfrm>
            <a:custGeom>
              <a:avLst/>
              <a:gdLst/>
              <a:ahLst/>
              <a:cxnLst/>
              <a:rect l="l" t="t" r="r" b="b"/>
              <a:pathLst>
                <a:path w="62106" h="36759" extrusionOk="0">
                  <a:moveTo>
                    <a:pt x="31053" y="2021"/>
                  </a:moveTo>
                  <a:lnTo>
                    <a:pt x="59249" y="18375"/>
                  </a:lnTo>
                  <a:lnTo>
                    <a:pt x="31053" y="34728"/>
                  </a:lnTo>
                  <a:lnTo>
                    <a:pt x="2820" y="18375"/>
                  </a:lnTo>
                  <a:lnTo>
                    <a:pt x="31053" y="2021"/>
                  </a:lnTo>
                  <a:close/>
                  <a:moveTo>
                    <a:pt x="31058" y="1"/>
                  </a:moveTo>
                  <a:cubicBezTo>
                    <a:pt x="30893" y="1"/>
                    <a:pt x="30733" y="48"/>
                    <a:pt x="30602" y="142"/>
                  </a:cubicBezTo>
                  <a:lnTo>
                    <a:pt x="489" y="17548"/>
                  </a:lnTo>
                  <a:cubicBezTo>
                    <a:pt x="188" y="17736"/>
                    <a:pt x="0" y="18036"/>
                    <a:pt x="0" y="18375"/>
                  </a:cubicBezTo>
                  <a:cubicBezTo>
                    <a:pt x="0" y="18713"/>
                    <a:pt x="188" y="19014"/>
                    <a:pt x="489" y="19202"/>
                  </a:cubicBezTo>
                  <a:lnTo>
                    <a:pt x="30451" y="36533"/>
                  </a:lnTo>
                  <a:cubicBezTo>
                    <a:pt x="30489" y="36570"/>
                    <a:pt x="30527" y="36608"/>
                    <a:pt x="30602" y="36608"/>
                  </a:cubicBezTo>
                  <a:cubicBezTo>
                    <a:pt x="30715" y="36683"/>
                    <a:pt x="30903" y="36758"/>
                    <a:pt x="31053" y="36758"/>
                  </a:cubicBezTo>
                  <a:cubicBezTo>
                    <a:pt x="31203" y="36758"/>
                    <a:pt x="31391" y="36721"/>
                    <a:pt x="31542" y="36646"/>
                  </a:cubicBezTo>
                  <a:lnTo>
                    <a:pt x="61617" y="19239"/>
                  </a:lnTo>
                  <a:cubicBezTo>
                    <a:pt x="61918" y="19051"/>
                    <a:pt x="62106" y="18751"/>
                    <a:pt x="62106" y="18412"/>
                  </a:cubicBezTo>
                  <a:cubicBezTo>
                    <a:pt x="62106" y="18074"/>
                    <a:pt x="61918" y="17773"/>
                    <a:pt x="61617" y="17585"/>
                  </a:cubicBezTo>
                  <a:lnTo>
                    <a:pt x="31654" y="217"/>
                  </a:lnTo>
                  <a:lnTo>
                    <a:pt x="31542" y="142"/>
                  </a:lnTo>
                  <a:cubicBezTo>
                    <a:pt x="31391" y="48"/>
                    <a:pt x="31222" y="1"/>
                    <a:pt x="310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2"/>
            <p:cNvSpPr/>
            <p:nvPr/>
          </p:nvSpPr>
          <p:spPr>
            <a:xfrm>
              <a:off x="4917600" y="3784150"/>
              <a:ext cx="799825" cy="1355325"/>
            </a:xfrm>
            <a:custGeom>
              <a:avLst/>
              <a:gdLst/>
              <a:ahLst/>
              <a:cxnLst/>
              <a:rect l="l" t="t" r="r" b="b"/>
              <a:pathLst>
                <a:path w="31993" h="54213" extrusionOk="0">
                  <a:moveTo>
                    <a:pt x="1880" y="2558"/>
                  </a:moveTo>
                  <a:lnTo>
                    <a:pt x="30113" y="18912"/>
                  </a:lnTo>
                  <a:lnTo>
                    <a:pt x="30113" y="51656"/>
                  </a:lnTo>
                  <a:lnTo>
                    <a:pt x="1880" y="35303"/>
                  </a:lnTo>
                  <a:lnTo>
                    <a:pt x="1880" y="2558"/>
                  </a:lnTo>
                  <a:close/>
                  <a:moveTo>
                    <a:pt x="971" y="0"/>
                  </a:moveTo>
                  <a:cubicBezTo>
                    <a:pt x="466" y="0"/>
                    <a:pt x="0" y="393"/>
                    <a:pt x="0" y="942"/>
                  </a:cubicBezTo>
                  <a:lnTo>
                    <a:pt x="0" y="35829"/>
                  </a:lnTo>
                  <a:cubicBezTo>
                    <a:pt x="0" y="36167"/>
                    <a:pt x="188" y="36468"/>
                    <a:pt x="489" y="36656"/>
                  </a:cubicBezTo>
                  <a:lnTo>
                    <a:pt x="30602" y="54100"/>
                  </a:lnTo>
                  <a:cubicBezTo>
                    <a:pt x="30715" y="54175"/>
                    <a:pt x="30903" y="54213"/>
                    <a:pt x="31053" y="54213"/>
                  </a:cubicBezTo>
                  <a:cubicBezTo>
                    <a:pt x="31203" y="54213"/>
                    <a:pt x="31391" y="54175"/>
                    <a:pt x="31542" y="54100"/>
                  </a:cubicBezTo>
                  <a:cubicBezTo>
                    <a:pt x="31805" y="53912"/>
                    <a:pt x="31993" y="53611"/>
                    <a:pt x="31993" y="53273"/>
                  </a:cubicBezTo>
                  <a:lnTo>
                    <a:pt x="31993" y="18348"/>
                  </a:lnTo>
                  <a:cubicBezTo>
                    <a:pt x="31993" y="18009"/>
                    <a:pt x="31805" y="17709"/>
                    <a:pt x="31542" y="17558"/>
                  </a:cubicBezTo>
                  <a:lnTo>
                    <a:pt x="1429" y="115"/>
                  </a:lnTo>
                  <a:cubicBezTo>
                    <a:pt x="1280" y="36"/>
                    <a:pt x="1124" y="0"/>
                    <a:pt x="9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2"/>
            <p:cNvSpPr/>
            <p:nvPr/>
          </p:nvSpPr>
          <p:spPr>
            <a:xfrm>
              <a:off x="5670425" y="3784150"/>
              <a:ext cx="799825" cy="1355325"/>
            </a:xfrm>
            <a:custGeom>
              <a:avLst/>
              <a:gdLst/>
              <a:ahLst/>
              <a:cxnLst/>
              <a:rect l="l" t="t" r="r" b="b"/>
              <a:pathLst>
                <a:path w="31993" h="54213" extrusionOk="0">
                  <a:moveTo>
                    <a:pt x="30113" y="2558"/>
                  </a:moveTo>
                  <a:lnTo>
                    <a:pt x="30113" y="35303"/>
                  </a:lnTo>
                  <a:lnTo>
                    <a:pt x="1880" y="51656"/>
                  </a:lnTo>
                  <a:lnTo>
                    <a:pt x="1880" y="18912"/>
                  </a:lnTo>
                  <a:lnTo>
                    <a:pt x="30113" y="2558"/>
                  </a:lnTo>
                  <a:close/>
                  <a:moveTo>
                    <a:pt x="31022" y="0"/>
                  </a:moveTo>
                  <a:cubicBezTo>
                    <a:pt x="30869" y="0"/>
                    <a:pt x="30713" y="36"/>
                    <a:pt x="30564" y="115"/>
                  </a:cubicBezTo>
                  <a:lnTo>
                    <a:pt x="489" y="17558"/>
                  </a:lnTo>
                  <a:cubicBezTo>
                    <a:pt x="188" y="17709"/>
                    <a:pt x="0" y="18009"/>
                    <a:pt x="0" y="18348"/>
                  </a:cubicBezTo>
                  <a:lnTo>
                    <a:pt x="0" y="53273"/>
                  </a:lnTo>
                  <a:cubicBezTo>
                    <a:pt x="0" y="53799"/>
                    <a:pt x="414" y="54213"/>
                    <a:pt x="940" y="54213"/>
                  </a:cubicBezTo>
                  <a:cubicBezTo>
                    <a:pt x="1090" y="54213"/>
                    <a:pt x="1278" y="54175"/>
                    <a:pt x="1429" y="54138"/>
                  </a:cubicBezTo>
                  <a:lnTo>
                    <a:pt x="31504" y="36656"/>
                  </a:lnTo>
                  <a:cubicBezTo>
                    <a:pt x="31805" y="36468"/>
                    <a:pt x="31993" y="36167"/>
                    <a:pt x="31993" y="35829"/>
                  </a:cubicBezTo>
                  <a:lnTo>
                    <a:pt x="31993" y="942"/>
                  </a:lnTo>
                  <a:cubicBezTo>
                    <a:pt x="31993" y="393"/>
                    <a:pt x="31527" y="0"/>
                    <a:pt x="310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2"/>
            <p:cNvSpPr/>
            <p:nvPr/>
          </p:nvSpPr>
          <p:spPr>
            <a:xfrm>
              <a:off x="5433575" y="4082350"/>
              <a:ext cx="47025" cy="917100"/>
            </a:xfrm>
            <a:custGeom>
              <a:avLst/>
              <a:gdLst/>
              <a:ahLst/>
              <a:cxnLst/>
              <a:rect l="l" t="t" r="r" b="b"/>
              <a:pathLst>
                <a:path w="1881" h="36684" extrusionOk="0">
                  <a:moveTo>
                    <a:pt x="940" y="1"/>
                  </a:moveTo>
                  <a:cubicBezTo>
                    <a:pt x="470" y="1"/>
                    <a:pt x="0" y="311"/>
                    <a:pt x="0" y="931"/>
                  </a:cubicBezTo>
                  <a:lnTo>
                    <a:pt x="0" y="35743"/>
                  </a:lnTo>
                  <a:cubicBezTo>
                    <a:pt x="0" y="36270"/>
                    <a:pt x="414" y="36683"/>
                    <a:pt x="940" y="36683"/>
                  </a:cubicBezTo>
                  <a:cubicBezTo>
                    <a:pt x="1467" y="36683"/>
                    <a:pt x="1880" y="36270"/>
                    <a:pt x="1880" y="35743"/>
                  </a:cubicBezTo>
                  <a:lnTo>
                    <a:pt x="1880" y="931"/>
                  </a:lnTo>
                  <a:cubicBezTo>
                    <a:pt x="1880" y="311"/>
                    <a:pt x="1410" y="1"/>
                    <a:pt x="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2"/>
            <p:cNvSpPr/>
            <p:nvPr/>
          </p:nvSpPr>
          <p:spPr>
            <a:xfrm>
              <a:off x="5424475" y="4388600"/>
              <a:ext cx="1055525" cy="610850"/>
            </a:xfrm>
            <a:custGeom>
              <a:avLst/>
              <a:gdLst/>
              <a:ahLst/>
              <a:cxnLst/>
              <a:rect l="l" t="t" r="r" b="b"/>
              <a:pathLst>
                <a:path w="42221" h="24434" extrusionOk="0">
                  <a:moveTo>
                    <a:pt x="40869" y="1"/>
                  </a:moveTo>
                  <a:cubicBezTo>
                    <a:pt x="40710" y="1"/>
                    <a:pt x="40539" y="45"/>
                    <a:pt x="40365" y="147"/>
                  </a:cubicBezTo>
                  <a:lnTo>
                    <a:pt x="816" y="22704"/>
                  </a:lnTo>
                  <a:cubicBezTo>
                    <a:pt x="0" y="23149"/>
                    <a:pt x="318" y="24434"/>
                    <a:pt x="1263" y="24434"/>
                  </a:cubicBezTo>
                  <a:cubicBezTo>
                    <a:pt x="1277" y="24434"/>
                    <a:pt x="1290" y="24434"/>
                    <a:pt x="1304" y="24433"/>
                  </a:cubicBezTo>
                  <a:cubicBezTo>
                    <a:pt x="1455" y="24433"/>
                    <a:pt x="1643" y="24396"/>
                    <a:pt x="1755" y="24320"/>
                  </a:cubicBezTo>
                  <a:lnTo>
                    <a:pt x="41304" y="1764"/>
                  </a:lnTo>
                  <a:cubicBezTo>
                    <a:pt x="42220" y="1227"/>
                    <a:pt x="41704" y="1"/>
                    <a:pt x="408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7" name="Google Shape;2027;p42"/>
          <p:cNvGrpSpPr/>
          <p:nvPr/>
        </p:nvGrpSpPr>
        <p:grpSpPr>
          <a:xfrm rot="5400000">
            <a:off x="7809414" y="1815542"/>
            <a:ext cx="2080466" cy="143480"/>
            <a:chOff x="1197700" y="3445425"/>
            <a:chExt cx="1766100" cy="121800"/>
          </a:xfrm>
        </p:grpSpPr>
        <p:sp>
          <p:nvSpPr>
            <p:cNvPr id="2028" name="Google Shape;2028;p42"/>
            <p:cNvSpPr/>
            <p:nvPr/>
          </p:nvSpPr>
          <p:spPr>
            <a:xfrm>
              <a:off x="11977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2"/>
            <p:cNvSpPr/>
            <p:nvPr/>
          </p:nvSpPr>
          <p:spPr>
            <a:xfrm>
              <a:off x="12586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2"/>
            <p:cNvSpPr/>
            <p:nvPr/>
          </p:nvSpPr>
          <p:spPr>
            <a:xfrm>
              <a:off x="13195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2"/>
            <p:cNvSpPr/>
            <p:nvPr/>
          </p:nvSpPr>
          <p:spPr>
            <a:xfrm>
              <a:off x="13804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2"/>
            <p:cNvSpPr/>
            <p:nvPr/>
          </p:nvSpPr>
          <p:spPr>
            <a:xfrm>
              <a:off x="14413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2"/>
            <p:cNvSpPr/>
            <p:nvPr/>
          </p:nvSpPr>
          <p:spPr>
            <a:xfrm>
              <a:off x="15022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2"/>
            <p:cNvSpPr/>
            <p:nvPr/>
          </p:nvSpPr>
          <p:spPr>
            <a:xfrm>
              <a:off x="15631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2"/>
            <p:cNvSpPr/>
            <p:nvPr/>
          </p:nvSpPr>
          <p:spPr>
            <a:xfrm>
              <a:off x="16240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2"/>
            <p:cNvSpPr/>
            <p:nvPr/>
          </p:nvSpPr>
          <p:spPr>
            <a:xfrm>
              <a:off x="16849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2"/>
            <p:cNvSpPr/>
            <p:nvPr/>
          </p:nvSpPr>
          <p:spPr>
            <a:xfrm>
              <a:off x="17458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2"/>
            <p:cNvSpPr/>
            <p:nvPr/>
          </p:nvSpPr>
          <p:spPr>
            <a:xfrm>
              <a:off x="18067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2"/>
            <p:cNvSpPr/>
            <p:nvPr/>
          </p:nvSpPr>
          <p:spPr>
            <a:xfrm>
              <a:off x="18676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2"/>
            <p:cNvSpPr/>
            <p:nvPr/>
          </p:nvSpPr>
          <p:spPr>
            <a:xfrm>
              <a:off x="19285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2"/>
            <p:cNvSpPr/>
            <p:nvPr/>
          </p:nvSpPr>
          <p:spPr>
            <a:xfrm>
              <a:off x="19894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2"/>
            <p:cNvSpPr/>
            <p:nvPr/>
          </p:nvSpPr>
          <p:spPr>
            <a:xfrm>
              <a:off x="20503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2"/>
            <p:cNvSpPr/>
            <p:nvPr/>
          </p:nvSpPr>
          <p:spPr>
            <a:xfrm>
              <a:off x="21112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2"/>
            <p:cNvSpPr/>
            <p:nvPr/>
          </p:nvSpPr>
          <p:spPr>
            <a:xfrm>
              <a:off x="21721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2"/>
            <p:cNvSpPr/>
            <p:nvPr/>
          </p:nvSpPr>
          <p:spPr>
            <a:xfrm>
              <a:off x="22330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2"/>
            <p:cNvSpPr/>
            <p:nvPr/>
          </p:nvSpPr>
          <p:spPr>
            <a:xfrm>
              <a:off x="22939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2"/>
            <p:cNvSpPr/>
            <p:nvPr/>
          </p:nvSpPr>
          <p:spPr>
            <a:xfrm>
              <a:off x="23548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2"/>
            <p:cNvSpPr/>
            <p:nvPr/>
          </p:nvSpPr>
          <p:spPr>
            <a:xfrm>
              <a:off x="24157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2"/>
            <p:cNvSpPr/>
            <p:nvPr/>
          </p:nvSpPr>
          <p:spPr>
            <a:xfrm>
              <a:off x="24766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2"/>
            <p:cNvSpPr/>
            <p:nvPr/>
          </p:nvSpPr>
          <p:spPr>
            <a:xfrm>
              <a:off x="25375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2"/>
            <p:cNvSpPr/>
            <p:nvPr/>
          </p:nvSpPr>
          <p:spPr>
            <a:xfrm>
              <a:off x="25984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2"/>
            <p:cNvSpPr/>
            <p:nvPr/>
          </p:nvSpPr>
          <p:spPr>
            <a:xfrm>
              <a:off x="26593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2"/>
            <p:cNvSpPr/>
            <p:nvPr/>
          </p:nvSpPr>
          <p:spPr>
            <a:xfrm>
              <a:off x="27202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2"/>
            <p:cNvSpPr/>
            <p:nvPr/>
          </p:nvSpPr>
          <p:spPr>
            <a:xfrm>
              <a:off x="27811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2"/>
            <p:cNvSpPr/>
            <p:nvPr/>
          </p:nvSpPr>
          <p:spPr>
            <a:xfrm>
              <a:off x="28420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2"/>
            <p:cNvSpPr/>
            <p:nvPr/>
          </p:nvSpPr>
          <p:spPr>
            <a:xfrm>
              <a:off x="29029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7" name="Google Shape;2057;p42"/>
          <p:cNvGrpSpPr/>
          <p:nvPr/>
        </p:nvGrpSpPr>
        <p:grpSpPr>
          <a:xfrm rot="5400000">
            <a:off x="-738161" y="3455842"/>
            <a:ext cx="2080466" cy="143480"/>
            <a:chOff x="1197700" y="3445425"/>
            <a:chExt cx="1766100" cy="121800"/>
          </a:xfrm>
        </p:grpSpPr>
        <p:sp>
          <p:nvSpPr>
            <p:cNvPr id="2058" name="Google Shape;2058;p42"/>
            <p:cNvSpPr/>
            <p:nvPr/>
          </p:nvSpPr>
          <p:spPr>
            <a:xfrm>
              <a:off x="11977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2"/>
            <p:cNvSpPr/>
            <p:nvPr/>
          </p:nvSpPr>
          <p:spPr>
            <a:xfrm>
              <a:off x="12586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2"/>
            <p:cNvSpPr/>
            <p:nvPr/>
          </p:nvSpPr>
          <p:spPr>
            <a:xfrm>
              <a:off x="13195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2"/>
            <p:cNvSpPr/>
            <p:nvPr/>
          </p:nvSpPr>
          <p:spPr>
            <a:xfrm>
              <a:off x="13804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2"/>
            <p:cNvSpPr/>
            <p:nvPr/>
          </p:nvSpPr>
          <p:spPr>
            <a:xfrm>
              <a:off x="14413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2"/>
            <p:cNvSpPr/>
            <p:nvPr/>
          </p:nvSpPr>
          <p:spPr>
            <a:xfrm>
              <a:off x="15022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2"/>
            <p:cNvSpPr/>
            <p:nvPr/>
          </p:nvSpPr>
          <p:spPr>
            <a:xfrm>
              <a:off x="15631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2"/>
            <p:cNvSpPr/>
            <p:nvPr/>
          </p:nvSpPr>
          <p:spPr>
            <a:xfrm>
              <a:off x="16240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2"/>
            <p:cNvSpPr/>
            <p:nvPr/>
          </p:nvSpPr>
          <p:spPr>
            <a:xfrm>
              <a:off x="16849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2"/>
            <p:cNvSpPr/>
            <p:nvPr/>
          </p:nvSpPr>
          <p:spPr>
            <a:xfrm>
              <a:off x="17458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2"/>
            <p:cNvSpPr/>
            <p:nvPr/>
          </p:nvSpPr>
          <p:spPr>
            <a:xfrm>
              <a:off x="18067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2"/>
            <p:cNvSpPr/>
            <p:nvPr/>
          </p:nvSpPr>
          <p:spPr>
            <a:xfrm>
              <a:off x="18676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2"/>
            <p:cNvSpPr/>
            <p:nvPr/>
          </p:nvSpPr>
          <p:spPr>
            <a:xfrm>
              <a:off x="19285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2"/>
            <p:cNvSpPr/>
            <p:nvPr/>
          </p:nvSpPr>
          <p:spPr>
            <a:xfrm>
              <a:off x="19894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2"/>
            <p:cNvSpPr/>
            <p:nvPr/>
          </p:nvSpPr>
          <p:spPr>
            <a:xfrm>
              <a:off x="20503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2"/>
            <p:cNvSpPr/>
            <p:nvPr/>
          </p:nvSpPr>
          <p:spPr>
            <a:xfrm>
              <a:off x="21112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2"/>
            <p:cNvSpPr/>
            <p:nvPr/>
          </p:nvSpPr>
          <p:spPr>
            <a:xfrm>
              <a:off x="21721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2"/>
            <p:cNvSpPr/>
            <p:nvPr/>
          </p:nvSpPr>
          <p:spPr>
            <a:xfrm>
              <a:off x="22330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2"/>
            <p:cNvSpPr/>
            <p:nvPr/>
          </p:nvSpPr>
          <p:spPr>
            <a:xfrm>
              <a:off x="22939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2"/>
            <p:cNvSpPr/>
            <p:nvPr/>
          </p:nvSpPr>
          <p:spPr>
            <a:xfrm>
              <a:off x="23548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2"/>
            <p:cNvSpPr/>
            <p:nvPr/>
          </p:nvSpPr>
          <p:spPr>
            <a:xfrm>
              <a:off x="24157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2"/>
            <p:cNvSpPr/>
            <p:nvPr/>
          </p:nvSpPr>
          <p:spPr>
            <a:xfrm>
              <a:off x="24766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2"/>
            <p:cNvSpPr/>
            <p:nvPr/>
          </p:nvSpPr>
          <p:spPr>
            <a:xfrm>
              <a:off x="25375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2"/>
            <p:cNvSpPr/>
            <p:nvPr/>
          </p:nvSpPr>
          <p:spPr>
            <a:xfrm>
              <a:off x="25984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2"/>
            <p:cNvSpPr/>
            <p:nvPr/>
          </p:nvSpPr>
          <p:spPr>
            <a:xfrm>
              <a:off x="26593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2"/>
            <p:cNvSpPr/>
            <p:nvPr/>
          </p:nvSpPr>
          <p:spPr>
            <a:xfrm>
              <a:off x="27202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2"/>
            <p:cNvSpPr/>
            <p:nvPr/>
          </p:nvSpPr>
          <p:spPr>
            <a:xfrm>
              <a:off x="27811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2"/>
            <p:cNvSpPr/>
            <p:nvPr/>
          </p:nvSpPr>
          <p:spPr>
            <a:xfrm>
              <a:off x="28420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2"/>
            <p:cNvSpPr/>
            <p:nvPr/>
          </p:nvSpPr>
          <p:spPr>
            <a:xfrm>
              <a:off x="29029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7" name="Google Shape;2087;p42"/>
          <p:cNvGrpSpPr/>
          <p:nvPr/>
        </p:nvGrpSpPr>
        <p:grpSpPr>
          <a:xfrm rot="-5400000">
            <a:off x="2002582" y="-847509"/>
            <a:ext cx="157314" cy="2333920"/>
            <a:chOff x="838145" y="1247446"/>
            <a:chExt cx="360398" cy="2020011"/>
          </a:xfrm>
        </p:grpSpPr>
        <p:grpSp>
          <p:nvGrpSpPr>
            <p:cNvPr id="2088" name="Google Shape;2088;p42"/>
            <p:cNvGrpSpPr/>
            <p:nvPr/>
          </p:nvGrpSpPr>
          <p:grpSpPr>
            <a:xfrm>
              <a:off x="838145" y="1247446"/>
              <a:ext cx="360398" cy="2020011"/>
              <a:chOff x="356475" y="2142200"/>
              <a:chExt cx="149400" cy="1079700"/>
            </a:xfrm>
          </p:grpSpPr>
          <p:sp>
            <p:nvSpPr>
              <p:cNvPr id="2089" name="Google Shape;2089;p42"/>
              <p:cNvSpPr/>
              <p:nvPr/>
            </p:nvSpPr>
            <p:spPr>
              <a:xfrm>
                <a:off x="356475" y="2142200"/>
                <a:ext cx="149400" cy="1079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90" name="Google Shape;2090;p42"/>
              <p:cNvCxnSpPr>
                <a:stCxn id="2089" idx="0"/>
              </p:cNvCxnSpPr>
              <p:nvPr/>
            </p:nvCxnSpPr>
            <p:spPr>
              <a:xfrm rot="5400000">
                <a:off x="-108675" y="2682050"/>
                <a:ext cx="1079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1" name="Google Shape;2091;p42"/>
              <p:cNvCxnSpPr>
                <a:stCxn id="2089" idx="1"/>
                <a:endCxn id="2089" idx="3"/>
              </p:cNvCxnSpPr>
              <p:nvPr/>
            </p:nvCxnSpPr>
            <p:spPr>
              <a:xfrm rot="10800000">
                <a:off x="431175" y="2607350"/>
                <a:ext cx="0" cy="149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092" name="Google Shape;2092;p42"/>
            <p:cNvCxnSpPr/>
            <p:nvPr/>
          </p:nvCxnSpPr>
          <p:spPr>
            <a:xfrm>
              <a:off x="838195" y="1756764"/>
              <a:ext cx="360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3" name="Google Shape;2093;p42"/>
            <p:cNvCxnSpPr/>
            <p:nvPr/>
          </p:nvCxnSpPr>
          <p:spPr>
            <a:xfrm>
              <a:off x="838195" y="2762964"/>
              <a:ext cx="360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94" name="Google Shape;2094;p42"/>
          <p:cNvGrpSpPr/>
          <p:nvPr/>
        </p:nvGrpSpPr>
        <p:grpSpPr>
          <a:xfrm rot="-5400000">
            <a:off x="6986782" y="3672716"/>
            <a:ext cx="157314" cy="2333920"/>
            <a:chOff x="838145" y="1247446"/>
            <a:chExt cx="360398" cy="2020011"/>
          </a:xfrm>
        </p:grpSpPr>
        <p:grpSp>
          <p:nvGrpSpPr>
            <p:cNvPr id="2095" name="Google Shape;2095;p42"/>
            <p:cNvGrpSpPr/>
            <p:nvPr/>
          </p:nvGrpSpPr>
          <p:grpSpPr>
            <a:xfrm>
              <a:off x="838145" y="1247446"/>
              <a:ext cx="360398" cy="2020011"/>
              <a:chOff x="356475" y="2142200"/>
              <a:chExt cx="149400" cy="1079700"/>
            </a:xfrm>
          </p:grpSpPr>
          <p:sp>
            <p:nvSpPr>
              <p:cNvPr id="2096" name="Google Shape;2096;p42"/>
              <p:cNvSpPr/>
              <p:nvPr/>
            </p:nvSpPr>
            <p:spPr>
              <a:xfrm>
                <a:off x="356475" y="2142200"/>
                <a:ext cx="149400" cy="1079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97" name="Google Shape;2097;p42"/>
              <p:cNvCxnSpPr>
                <a:stCxn id="2096" idx="0"/>
              </p:cNvCxnSpPr>
              <p:nvPr/>
            </p:nvCxnSpPr>
            <p:spPr>
              <a:xfrm rot="5400000">
                <a:off x="-108675" y="2682050"/>
                <a:ext cx="1079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8" name="Google Shape;2098;p42"/>
              <p:cNvCxnSpPr>
                <a:stCxn id="2096" idx="1"/>
                <a:endCxn id="2096" idx="3"/>
              </p:cNvCxnSpPr>
              <p:nvPr/>
            </p:nvCxnSpPr>
            <p:spPr>
              <a:xfrm rot="10800000">
                <a:off x="431175" y="2607350"/>
                <a:ext cx="0" cy="149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099" name="Google Shape;2099;p42"/>
            <p:cNvCxnSpPr/>
            <p:nvPr/>
          </p:nvCxnSpPr>
          <p:spPr>
            <a:xfrm>
              <a:off x="838195" y="1756764"/>
              <a:ext cx="360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0" name="Google Shape;2100;p42"/>
            <p:cNvCxnSpPr/>
            <p:nvPr/>
          </p:nvCxnSpPr>
          <p:spPr>
            <a:xfrm>
              <a:off x="838195" y="2762964"/>
              <a:ext cx="360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4"/>
          <p:cNvGrpSpPr/>
          <p:nvPr/>
        </p:nvGrpSpPr>
        <p:grpSpPr>
          <a:xfrm>
            <a:off x="4162870" y="623950"/>
            <a:ext cx="4828861" cy="4348971"/>
            <a:chOff x="4162870" y="623950"/>
            <a:chExt cx="4828861" cy="4348971"/>
          </a:xfrm>
        </p:grpSpPr>
        <p:sp>
          <p:nvSpPr>
            <p:cNvPr id="216" name="Google Shape;216;p4"/>
            <p:cNvSpPr/>
            <p:nvPr/>
          </p:nvSpPr>
          <p:spPr>
            <a:xfrm>
              <a:off x="4162870" y="623950"/>
              <a:ext cx="4828861" cy="4348971"/>
            </a:xfrm>
            <a:custGeom>
              <a:avLst/>
              <a:gdLst/>
              <a:ahLst/>
              <a:cxnLst/>
              <a:rect l="l" t="t" r="r" b="b"/>
              <a:pathLst>
                <a:path w="174595" h="155085" extrusionOk="0">
                  <a:moveTo>
                    <a:pt x="11453" y="147276"/>
                  </a:moveTo>
                  <a:cubicBezTo>
                    <a:pt x="12936" y="147276"/>
                    <a:pt x="14357" y="148426"/>
                    <a:pt x="14357" y="150160"/>
                  </a:cubicBezTo>
                  <a:cubicBezTo>
                    <a:pt x="14357" y="151751"/>
                    <a:pt x="13069" y="153052"/>
                    <a:pt x="11478" y="153052"/>
                  </a:cubicBezTo>
                  <a:cubicBezTo>
                    <a:pt x="8903" y="153052"/>
                    <a:pt x="7627" y="149946"/>
                    <a:pt x="9433" y="148128"/>
                  </a:cubicBezTo>
                  <a:cubicBezTo>
                    <a:pt x="10021" y="147539"/>
                    <a:pt x="10744" y="147276"/>
                    <a:pt x="11453" y="147276"/>
                  </a:cubicBezTo>
                  <a:close/>
                  <a:moveTo>
                    <a:pt x="169859" y="0"/>
                  </a:moveTo>
                  <a:lnTo>
                    <a:pt x="164215" y="7538"/>
                  </a:lnTo>
                  <a:lnTo>
                    <a:pt x="164076" y="133998"/>
                  </a:lnTo>
                  <a:lnTo>
                    <a:pt x="153103" y="144819"/>
                  </a:lnTo>
                  <a:lnTo>
                    <a:pt x="9471" y="144819"/>
                  </a:lnTo>
                  <a:lnTo>
                    <a:pt x="0" y="155085"/>
                  </a:lnTo>
                  <a:lnTo>
                    <a:pt x="166791" y="155085"/>
                  </a:lnTo>
                  <a:lnTo>
                    <a:pt x="174595" y="147231"/>
                  </a:lnTo>
                  <a:lnTo>
                    <a:pt x="174595" y="123833"/>
                  </a:lnTo>
                  <a:lnTo>
                    <a:pt x="172221" y="121434"/>
                  </a:lnTo>
                  <a:lnTo>
                    <a:pt x="172221" y="94677"/>
                  </a:lnTo>
                  <a:lnTo>
                    <a:pt x="174595" y="92291"/>
                  </a:lnTo>
                  <a:lnTo>
                    <a:pt x="174595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23256" y="4502325"/>
              <a:ext cx="393600" cy="393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"/>
          <p:cNvSpPr txBox="1">
            <a:spLocks noGrp="1"/>
          </p:cNvSpPr>
          <p:nvPr>
            <p:ph type="body" idx="1"/>
          </p:nvPr>
        </p:nvSpPr>
        <p:spPr>
          <a:xfrm>
            <a:off x="720000" y="1256825"/>
            <a:ext cx="7704000" cy="1365900"/>
          </a:xfrm>
          <a:prstGeom prst="rect">
            <a:avLst/>
          </a:prstGeom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→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0" name="Google Shape;220;p4"/>
          <p:cNvSpPr txBox="1">
            <a:spLocks noGrp="1"/>
          </p:cNvSpPr>
          <p:nvPr>
            <p:ph type="sldNum" idx="12"/>
          </p:nvPr>
        </p:nvSpPr>
        <p:spPr>
          <a:xfrm>
            <a:off x="8445709" y="45023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1" name="Google Shape;221;p4"/>
          <p:cNvSpPr/>
          <p:nvPr/>
        </p:nvSpPr>
        <p:spPr>
          <a:xfrm rot="10800000">
            <a:off x="152278" y="170564"/>
            <a:ext cx="5136585" cy="4626573"/>
          </a:xfrm>
          <a:custGeom>
            <a:avLst/>
            <a:gdLst/>
            <a:ahLst/>
            <a:cxnLst/>
            <a:rect l="l" t="t" r="r" b="b"/>
            <a:pathLst>
              <a:path w="174595" h="155085" extrusionOk="0">
                <a:moveTo>
                  <a:pt x="11453" y="147276"/>
                </a:moveTo>
                <a:cubicBezTo>
                  <a:pt x="12936" y="147276"/>
                  <a:pt x="14357" y="148426"/>
                  <a:pt x="14357" y="150160"/>
                </a:cubicBezTo>
                <a:cubicBezTo>
                  <a:pt x="14357" y="151751"/>
                  <a:pt x="13069" y="153052"/>
                  <a:pt x="11478" y="153052"/>
                </a:cubicBezTo>
                <a:cubicBezTo>
                  <a:pt x="8903" y="153052"/>
                  <a:pt x="7627" y="149946"/>
                  <a:pt x="9433" y="148128"/>
                </a:cubicBezTo>
                <a:cubicBezTo>
                  <a:pt x="10021" y="147539"/>
                  <a:pt x="10744" y="147276"/>
                  <a:pt x="11453" y="147276"/>
                </a:cubicBezTo>
                <a:close/>
                <a:moveTo>
                  <a:pt x="169859" y="0"/>
                </a:moveTo>
                <a:lnTo>
                  <a:pt x="164215" y="7538"/>
                </a:lnTo>
                <a:lnTo>
                  <a:pt x="164076" y="133998"/>
                </a:lnTo>
                <a:lnTo>
                  <a:pt x="153103" y="144819"/>
                </a:lnTo>
                <a:lnTo>
                  <a:pt x="9471" y="144819"/>
                </a:lnTo>
                <a:lnTo>
                  <a:pt x="0" y="155085"/>
                </a:lnTo>
                <a:lnTo>
                  <a:pt x="166791" y="155085"/>
                </a:lnTo>
                <a:lnTo>
                  <a:pt x="174595" y="147231"/>
                </a:lnTo>
                <a:lnTo>
                  <a:pt x="174595" y="123833"/>
                </a:lnTo>
                <a:lnTo>
                  <a:pt x="172221" y="121434"/>
                </a:lnTo>
                <a:lnTo>
                  <a:pt x="172221" y="94677"/>
                </a:lnTo>
                <a:lnTo>
                  <a:pt x="174595" y="92291"/>
                </a:lnTo>
                <a:lnTo>
                  <a:pt x="174595" y="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5"/>
          <p:cNvGrpSpPr/>
          <p:nvPr/>
        </p:nvGrpSpPr>
        <p:grpSpPr>
          <a:xfrm>
            <a:off x="4162870" y="623950"/>
            <a:ext cx="4828861" cy="4348971"/>
            <a:chOff x="4162870" y="623950"/>
            <a:chExt cx="4828861" cy="4348971"/>
          </a:xfrm>
        </p:grpSpPr>
        <p:sp>
          <p:nvSpPr>
            <p:cNvPr id="224" name="Google Shape;224;p5"/>
            <p:cNvSpPr/>
            <p:nvPr/>
          </p:nvSpPr>
          <p:spPr>
            <a:xfrm>
              <a:off x="4162870" y="623950"/>
              <a:ext cx="4828861" cy="4348971"/>
            </a:xfrm>
            <a:custGeom>
              <a:avLst/>
              <a:gdLst/>
              <a:ahLst/>
              <a:cxnLst/>
              <a:rect l="l" t="t" r="r" b="b"/>
              <a:pathLst>
                <a:path w="174595" h="155085" extrusionOk="0">
                  <a:moveTo>
                    <a:pt x="11453" y="147276"/>
                  </a:moveTo>
                  <a:cubicBezTo>
                    <a:pt x="12936" y="147276"/>
                    <a:pt x="14357" y="148426"/>
                    <a:pt x="14357" y="150160"/>
                  </a:cubicBezTo>
                  <a:cubicBezTo>
                    <a:pt x="14357" y="151751"/>
                    <a:pt x="13069" y="153052"/>
                    <a:pt x="11478" y="153052"/>
                  </a:cubicBezTo>
                  <a:cubicBezTo>
                    <a:pt x="8903" y="153052"/>
                    <a:pt x="7627" y="149946"/>
                    <a:pt x="9433" y="148128"/>
                  </a:cubicBezTo>
                  <a:cubicBezTo>
                    <a:pt x="10021" y="147539"/>
                    <a:pt x="10744" y="147276"/>
                    <a:pt x="11453" y="147276"/>
                  </a:cubicBezTo>
                  <a:close/>
                  <a:moveTo>
                    <a:pt x="169859" y="0"/>
                  </a:moveTo>
                  <a:lnTo>
                    <a:pt x="164215" y="7538"/>
                  </a:lnTo>
                  <a:lnTo>
                    <a:pt x="164076" y="133998"/>
                  </a:lnTo>
                  <a:lnTo>
                    <a:pt x="153103" y="144819"/>
                  </a:lnTo>
                  <a:lnTo>
                    <a:pt x="9471" y="144819"/>
                  </a:lnTo>
                  <a:lnTo>
                    <a:pt x="0" y="155085"/>
                  </a:lnTo>
                  <a:lnTo>
                    <a:pt x="166791" y="155085"/>
                  </a:lnTo>
                  <a:lnTo>
                    <a:pt x="174595" y="147231"/>
                  </a:lnTo>
                  <a:lnTo>
                    <a:pt x="174595" y="123833"/>
                  </a:lnTo>
                  <a:lnTo>
                    <a:pt x="172221" y="121434"/>
                  </a:lnTo>
                  <a:lnTo>
                    <a:pt x="172221" y="94677"/>
                  </a:lnTo>
                  <a:lnTo>
                    <a:pt x="174595" y="92291"/>
                  </a:lnTo>
                  <a:lnTo>
                    <a:pt x="174595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8523256" y="4502325"/>
              <a:ext cx="393600" cy="393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Google Shape;226;p5"/>
          <p:cNvSpPr txBox="1">
            <a:spLocks noGrp="1"/>
          </p:cNvSpPr>
          <p:nvPr>
            <p:ph type="subTitle" idx="1"/>
          </p:nvPr>
        </p:nvSpPr>
        <p:spPr>
          <a:xfrm>
            <a:off x="1617530" y="1257309"/>
            <a:ext cx="2746200" cy="3849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700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227" name="Google Shape;227;p5"/>
          <p:cNvSpPr txBox="1">
            <a:spLocks noGrp="1"/>
          </p:cNvSpPr>
          <p:nvPr>
            <p:ph type="subTitle" idx="2"/>
          </p:nvPr>
        </p:nvSpPr>
        <p:spPr>
          <a:xfrm>
            <a:off x="4780288" y="1257309"/>
            <a:ext cx="2746200" cy="3849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700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228" name="Google Shape;228;p5"/>
          <p:cNvSpPr txBox="1">
            <a:spLocks noGrp="1"/>
          </p:cNvSpPr>
          <p:nvPr>
            <p:ph type="subTitle" idx="3"/>
          </p:nvPr>
        </p:nvSpPr>
        <p:spPr>
          <a:xfrm>
            <a:off x="1617530" y="1857739"/>
            <a:ext cx="2746200" cy="2572800"/>
          </a:xfrm>
          <a:prstGeom prst="rect">
            <a:avLst/>
          </a:prstGeom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5"/>
          <p:cNvSpPr txBox="1">
            <a:spLocks noGrp="1"/>
          </p:cNvSpPr>
          <p:nvPr>
            <p:ph type="subTitle" idx="4"/>
          </p:nvPr>
        </p:nvSpPr>
        <p:spPr>
          <a:xfrm>
            <a:off x="4780288" y="1857739"/>
            <a:ext cx="2746200" cy="2572800"/>
          </a:xfrm>
          <a:prstGeom prst="rect">
            <a:avLst/>
          </a:prstGeom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5"/>
          <p:cNvSpPr txBox="1">
            <a:spLocks noGrp="1"/>
          </p:cNvSpPr>
          <p:nvPr>
            <p:ph type="sldNum" idx="12"/>
          </p:nvPr>
        </p:nvSpPr>
        <p:spPr>
          <a:xfrm>
            <a:off x="8445709" y="45023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1" name="Google Shape;23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5"/>
          <p:cNvSpPr/>
          <p:nvPr/>
        </p:nvSpPr>
        <p:spPr>
          <a:xfrm rot="10800000">
            <a:off x="152278" y="170564"/>
            <a:ext cx="5136585" cy="4626573"/>
          </a:xfrm>
          <a:custGeom>
            <a:avLst/>
            <a:gdLst/>
            <a:ahLst/>
            <a:cxnLst/>
            <a:rect l="l" t="t" r="r" b="b"/>
            <a:pathLst>
              <a:path w="174595" h="155085" extrusionOk="0">
                <a:moveTo>
                  <a:pt x="11453" y="147276"/>
                </a:moveTo>
                <a:cubicBezTo>
                  <a:pt x="12936" y="147276"/>
                  <a:pt x="14357" y="148426"/>
                  <a:pt x="14357" y="150160"/>
                </a:cubicBezTo>
                <a:cubicBezTo>
                  <a:pt x="14357" y="151751"/>
                  <a:pt x="13069" y="153052"/>
                  <a:pt x="11478" y="153052"/>
                </a:cubicBezTo>
                <a:cubicBezTo>
                  <a:pt x="8903" y="153052"/>
                  <a:pt x="7627" y="149946"/>
                  <a:pt x="9433" y="148128"/>
                </a:cubicBezTo>
                <a:cubicBezTo>
                  <a:pt x="10021" y="147539"/>
                  <a:pt x="10744" y="147276"/>
                  <a:pt x="11453" y="147276"/>
                </a:cubicBezTo>
                <a:close/>
                <a:moveTo>
                  <a:pt x="169859" y="0"/>
                </a:moveTo>
                <a:lnTo>
                  <a:pt x="164215" y="7538"/>
                </a:lnTo>
                <a:lnTo>
                  <a:pt x="164076" y="133998"/>
                </a:lnTo>
                <a:lnTo>
                  <a:pt x="153103" y="144819"/>
                </a:lnTo>
                <a:lnTo>
                  <a:pt x="9471" y="144819"/>
                </a:lnTo>
                <a:lnTo>
                  <a:pt x="0" y="155085"/>
                </a:lnTo>
                <a:lnTo>
                  <a:pt x="166791" y="155085"/>
                </a:lnTo>
                <a:lnTo>
                  <a:pt x="174595" y="147231"/>
                </a:lnTo>
                <a:lnTo>
                  <a:pt x="174595" y="123833"/>
                </a:lnTo>
                <a:lnTo>
                  <a:pt x="172221" y="121434"/>
                </a:lnTo>
                <a:lnTo>
                  <a:pt x="172221" y="94677"/>
                </a:lnTo>
                <a:lnTo>
                  <a:pt x="174595" y="92291"/>
                </a:lnTo>
                <a:lnTo>
                  <a:pt x="174595" y="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" name="Google Shape;233;p5"/>
          <p:cNvGrpSpPr/>
          <p:nvPr/>
        </p:nvGrpSpPr>
        <p:grpSpPr>
          <a:xfrm rot="5400000">
            <a:off x="7809414" y="1815542"/>
            <a:ext cx="2080466" cy="143480"/>
            <a:chOff x="1197700" y="3445425"/>
            <a:chExt cx="1766100" cy="121800"/>
          </a:xfrm>
        </p:grpSpPr>
        <p:sp>
          <p:nvSpPr>
            <p:cNvPr id="234" name="Google Shape;234;p5"/>
            <p:cNvSpPr/>
            <p:nvPr/>
          </p:nvSpPr>
          <p:spPr>
            <a:xfrm>
              <a:off x="11977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12586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13195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13804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14413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15022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15631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16240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16849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7458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8067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18676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19285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19894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20503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21112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21721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22330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22939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23548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24157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24766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25375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25984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26593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27202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27811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28420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29029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5"/>
          <p:cNvGrpSpPr/>
          <p:nvPr/>
        </p:nvGrpSpPr>
        <p:grpSpPr>
          <a:xfrm>
            <a:off x="4884612" y="4765839"/>
            <a:ext cx="1649321" cy="130085"/>
            <a:chOff x="4884612" y="4765839"/>
            <a:chExt cx="1649321" cy="130085"/>
          </a:xfrm>
        </p:grpSpPr>
        <p:grpSp>
          <p:nvGrpSpPr>
            <p:cNvPr id="264" name="Google Shape;264;p5"/>
            <p:cNvGrpSpPr/>
            <p:nvPr/>
          </p:nvGrpSpPr>
          <p:grpSpPr>
            <a:xfrm rot="5400000">
              <a:off x="4876644" y="4773807"/>
              <a:ext cx="130085" cy="114148"/>
              <a:chOff x="5405150" y="340825"/>
              <a:chExt cx="617100" cy="541500"/>
            </a:xfrm>
          </p:grpSpPr>
          <p:cxnSp>
            <p:nvCxnSpPr>
              <p:cNvPr id="265" name="Google Shape;265;p5"/>
              <p:cNvCxnSpPr/>
              <p:nvPr/>
            </p:nvCxnSpPr>
            <p:spPr>
              <a:xfrm>
                <a:off x="5405150" y="611575"/>
                <a:ext cx="61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5"/>
              <p:cNvCxnSpPr/>
              <p:nvPr/>
            </p:nvCxnSpPr>
            <p:spPr>
              <a:xfrm>
                <a:off x="5713700" y="340825"/>
                <a:ext cx="0" cy="54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7" name="Google Shape;267;p5"/>
            <p:cNvGrpSpPr/>
            <p:nvPr/>
          </p:nvGrpSpPr>
          <p:grpSpPr>
            <a:xfrm rot="5400000">
              <a:off x="5388367" y="4773807"/>
              <a:ext cx="130085" cy="114148"/>
              <a:chOff x="5405150" y="340825"/>
              <a:chExt cx="617100" cy="541500"/>
            </a:xfrm>
          </p:grpSpPr>
          <p:cxnSp>
            <p:nvCxnSpPr>
              <p:cNvPr id="268" name="Google Shape;268;p5"/>
              <p:cNvCxnSpPr/>
              <p:nvPr/>
            </p:nvCxnSpPr>
            <p:spPr>
              <a:xfrm>
                <a:off x="5405150" y="611575"/>
                <a:ext cx="61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5"/>
              <p:cNvCxnSpPr/>
              <p:nvPr/>
            </p:nvCxnSpPr>
            <p:spPr>
              <a:xfrm>
                <a:off x="5713700" y="340825"/>
                <a:ext cx="0" cy="54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0" name="Google Shape;270;p5"/>
            <p:cNvGrpSpPr/>
            <p:nvPr/>
          </p:nvGrpSpPr>
          <p:grpSpPr>
            <a:xfrm rot="5400000">
              <a:off x="5900092" y="4773807"/>
              <a:ext cx="130085" cy="114148"/>
              <a:chOff x="5405150" y="340825"/>
              <a:chExt cx="617100" cy="541500"/>
            </a:xfrm>
          </p:grpSpPr>
          <p:cxnSp>
            <p:nvCxnSpPr>
              <p:cNvPr id="271" name="Google Shape;271;p5"/>
              <p:cNvCxnSpPr/>
              <p:nvPr/>
            </p:nvCxnSpPr>
            <p:spPr>
              <a:xfrm>
                <a:off x="5405150" y="611575"/>
                <a:ext cx="61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5"/>
              <p:cNvCxnSpPr/>
              <p:nvPr/>
            </p:nvCxnSpPr>
            <p:spPr>
              <a:xfrm>
                <a:off x="5713700" y="340825"/>
                <a:ext cx="0" cy="54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3" name="Google Shape;273;p5"/>
            <p:cNvGrpSpPr/>
            <p:nvPr/>
          </p:nvGrpSpPr>
          <p:grpSpPr>
            <a:xfrm rot="5400000">
              <a:off x="6411817" y="4773807"/>
              <a:ext cx="130085" cy="114148"/>
              <a:chOff x="5405150" y="340825"/>
              <a:chExt cx="617100" cy="541500"/>
            </a:xfrm>
          </p:grpSpPr>
          <p:cxnSp>
            <p:nvCxnSpPr>
              <p:cNvPr id="274" name="Google Shape;274;p5"/>
              <p:cNvCxnSpPr/>
              <p:nvPr/>
            </p:nvCxnSpPr>
            <p:spPr>
              <a:xfrm>
                <a:off x="5405150" y="611575"/>
                <a:ext cx="61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5"/>
              <p:cNvCxnSpPr/>
              <p:nvPr/>
            </p:nvCxnSpPr>
            <p:spPr>
              <a:xfrm>
                <a:off x="5713700" y="340825"/>
                <a:ext cx="0" cy="54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76" name="Google Shape;276;p5"/>
          <p:cNvGrpSpPr/>
          <p:nvPr/>
        </p:nvGrpSpPr>
        <p:grpSpPr>
          <a:xfrm>
            <a:off x="239496" y="2347113"/>
            <a:ext cx="143492" cy="2119499"/>
            <a:chOff x="239496" y="2347113"/>
            <a:chExt cx="143492" cy="2119499"/>
          </a:xfrm>
        </p:grpSpPr>
        <p:grpSp>
          <p:nvGrpSpPr>
            <p:cNvPr id="277" name="Google Shape;277;p5"/>
            <p:cNvGrpSpPr/>
            <p:nvPr/>
          </p:nvGrpSpPr>
          <p:grpSpPr>
            <a:xfrm rot="5400000">
              <a:off x="-336149" y="3747474"/>
              <a:ext cx="1294782" cy="143492"/>
              <a:chOff x="6472105" y="4064800"/>
              <a:chExt cx="837017" cy="228600"/>
            </a:xfrm>
          </p:grpSpPr>
          <p:sp>
            <p:nvSpPr>
              <p:cNvPr id="278" name="Google Shape;278;p5"/>
              <p:cNvSpPr/>
              <p:nvPr/>
            </p:nvSpPr>
            <p:spPr>
              <a:xfrm rot="5400000">
                <a:off x="6370705" y="4166200"/>
                <a:ext cx="228600" cy="258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 rot="5400000">
                <a:off x="6431370" y="4154500"/>
                <a:ext cx="228600" cy="492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5"/>
              <p:cNvSpPr/>
              <p:nvPr/>
            </p:nvSpPr>
            <p:spPr>
              <a:xfrm rot="5400000">
                <a:off x="6482496" y="4175800"/>
                <a:ext cx="228600" cy="6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5"/>
              <p:cNvSpPr/>
              <p:nvPr/>
            </p:nvSpPr>
            <p:spPr>
              <a:xfrm rot="5400000">
                <a:off x="6512321" y="4175800"/>
                <a:ext cx="228600" cy="6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5"/>
              <p:cNvSpPr/>
              <p:nvPr/>
            </p:nvSpPr>
            <p:spPr>
              <a:xfrm rot="5400000">
                <a:off x="6542146" y="4175800"/>
                <a:ext cx="228600" cy="6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5"/>
              <p:cNvSpPr/>
              <p:nvPr/>
            </p:nvSpPr>
            <p:spPr>
              <a:xfrm rot="5400000">
                <a:off x="6593270" y="4154500"/>
                <a:ext cx="228600" cy="492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 rot="5400000">
                <a:off x="6652922" y="4167400"/>
                <a:ext cx="228600" cy="23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 rot="5400000">
                <a:off x="6699672" y="4167400"/>
                <a:ext cx="228600" cy="23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5"/>
              <p:cNvSpPr/>
              <p:nvPr/>
            </p:nvSpPr>
            <p:spPr>
              <a:xfrm rot="5400000">
                <a:off x="6755102" y="4158850"/>
                <a:ext cx="228600" cy="405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5"/>
              <p:cNvSpPr/>
              <p:nvPr/>
            </p:nvSpPr>
            <p:spPr>
              <a:xfrm rot="5400000">
                <a:off x="6808325" y="4169500"/>
                <a:ext cx="228600" cy="192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5"/>
              <p:cNvSpPr/>
              <p:nvPr/>
            </p:nvSpPr>
            <p:spPr>
              <a:xfrm rot="5400000">
                <a:off x="6844596" y="4175800"/>
                <a:ext cx="228600" cy="6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5"/>
              <p:cNvSpPr/>
              <p:nvPr/>
            </p:nvSpPr>
            <p:spPr>
              <a:xfrm rot="5400000">
                <a:off x="6874421" y="4175800"/>
                <a:ext cx="228600" cy="6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5"/>
              <p:cNvSpPr/>
              <p:nvPr/>
            </p:nvSpPr>
            <p:spPr>
              <a:xfrm rot="5400000">
                <a:off x="6904246" y="4175800"/>
                <a:ext cx="228600" cy="6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5"/>
              <p:cNvSpPr/>
              <p:nvPr/>
            </p:nvSpPr>
            <p:spPr>
              <a:xfrm rot="5400000">
                <a:off x="6943680" y="4166200"/>
                <a:ext cx="228600" cy="258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5"/>
              <p:cNvSpPr/>
              <p:nvPr/>
            </p:nvSpPr>
            <p:spPr>
              <a:xfrm rot="5400000">
                <a:off x="7004345" y="4154500"/>
                <a:ext cx="228600" cy="492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 rot="5400000">
                <a:off x="7076720" y="4154500"/>
                <a:ext cx="228600" cy="492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5"/>
              <p:cNvSpPr/>
              <p:nvPr/>
            </p:nvSpPr>
            <p:spPr>
              <a:xfrm rot="5400000">
                <a:off x="7136372" y="4167400"/>
                <a:ext cx="228600" cy="23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5"/>
              <p:cNvSpPr/>
              <p:nvPr/>
            </p:nvSpPr>
            <p:spPr>
              <a:xfrm rot="5400000">
                <a:off x="7183122" y="4167400"/>
                <a:ext cx="228600" cy="23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6" name="Google Shape;296;p5"/>
            <p:cNvSpPr/>
            <p:nvPr/>
          </p:nvSpPr>
          <p:spPr>
            <a:xfrm rot="10800000">
              <a:off x="239588" y="2347113"/>
              <a:ext cx="143400" cy="36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 rot="10800000">
              <a:off x="239588" y="2419682"/>
              <a:ext cx="143400" cy="62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 rot="10800000">
              <a:off x="239588" y="2518539"/>
              <a:ext cx="143400" cy="29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 rot="10800000">
              <a:off x="239588" y="2584401"/>
              <a:ext cx="143400" cy="10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 rot="10800000">
              <a:off x="239588" y="2630537"/>
              <a:ext cx="143400" cy="10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 rot="10800000">
              <a:off x="239588" y="2676673"/>
              <a:ext cx="143400" cy="10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 rot="10800000">
              <a:off x="239588" y="2722825"/>
              <a:ext cx="143400" cy="3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 rot="10800000">
              <a:off x="239588" y="2798466"/>
              <a:ext cx="143400" cy="76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 rot="10800000">
              <a:off x="239588" y="2910423"/>
              <a:ext cx="143400" cy="76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 rot="10800000">
              <a:off x="239588" y="3094961"/>
              <a:ext cx="143400" cy="36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5"/>
          <p:cNvGrpSpPr/>
          <p:nvPr/>
        </p:nvGrpSpPr>
        <p:grpSpPr>
          <a:xfrm rot="10800000">
            <a:off x="898964" y="241667"/>
            <a:ext cx="2080466" cy="143480"/>
            <a:chOff x="1197700" y="3445425"/>
            <a:chExt cx="1766100" cy="121800"/>
          </a:xfrm>
        </p:grpSpPr>
        <p:sp>
          <p:nvSpPr>
            <p:cNvPr id="307" name="Google Shape;307;p5"/>
            <p:cNvSpPr/>
            <p:nvPr/>
          </p:nvSpPr>
          <p:spPr>
            <a:xfrm>
              <a:off x="11977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12586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13195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13804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14413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15022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15631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16240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16849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17458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18067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18676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19285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19894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20503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21112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21721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22330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22939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23548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24157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24766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25375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25984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26593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27202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27811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2842000" y="35063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2902900" y="3445425"/>
              <a:ext cx="60900" cy="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" name="Google Shape;608;p9"/>
          <p:cNvGrpSpPr/>
          <p:nvPr/>
        </p:nvGrpSpPr>
        <p:grpSpPr>
          <a:xfrm>
            <a:off x="4162870" y="623950"/>
            <a:ext cx="4828861" cy="4348971"/>
            <a:chOff x="4162870" y="623950"/>
            <a:chExt cx="4828861" cy="4348971"/>
          </a:xfrm>
        </p:grpSpPr>
        <p:sp>
          <p:nvSpPr>
            <p:cNvPr id="609" name="Google Shape;609;p9"/>
            <p:cNvSpPr/>
            <p:nvPr/>
          </p:nvSpPr>
          <p:spPr>
            <a:xfrm>
              <a:off x="4162870" y="623950"/>
              <a:ext cx="4828861" cy="4348971"/>
            </a:xfrm>
            <a:custGeom>
              <a:avLst/>
              <a:gdLst/>
              <a:ahLst/>
              <a:cxnLst/>
              <a:rect l="l" t="t" r="r" b="b"/>
              <a:pathLst>
                <a:path w="174595" h="155085" extrusionOk="0">
                  <a:moveTo>
                    <a:pt x="11453" y="147276"/>
                  </a:moveTo>
                  <a:cubicBezTo>
                    <a:pt x="12936" y="147276"/>
                    <a:pt x="14357" y="148426"/>
                    <a:pt x="14357" y="150160"/>
                  </a:cubicBezTo>
                  <a:cubicBezTo>
                    <a:pt x="14357" y="151751"/>
                    <a:pt x="13069" y="153052"/>
                    <a:pt x="11478" y="153052"/>
                  </a:cubicBezTo>
                  <a:cubicBezTo>
                    <a:pt x="8903" y="153052"/>
                    <a:pt x="7627" y="149946"/>
                    <a:pt x="9433" y="148128"/>
                  </a:cubicBezTo>
                  <a:cubicBezTo>
                    <a:pt x="10021" y="147539"/>
                    <a:pt x="10744" y="147276"/>
                    <a:pt x="11453" y="147276"/>
                  </a:cubicBezTo>
                  <a:close/>
                  <a:moveTo>
                    <a:pt x="169859" y="0"/>
                  </a:moveTo>
                  <a:lnTo>
                    <a:pt x="164215" y="7538"/>
                  </a:lnTo>
                  <a:lnTo>
                    <a:pt x="164076" y="133998"/>
                  </a:lnTo>
                  <a:lnTo>
                    <a:pt x="153103" y="144819"/>
                  </a:lnTo>
                  <a:lnTo>
                    <a:pt x="9471" y="144819"/>
                  </a:lnTo>
                  <a:lnTo>
                    <a:pt x="0" y="155085"/>
                  </a:lnTo>
                  <a:lnTo>
                    <a:pt x="166791" y="155085"/>
                  </a:lnTo>
                  <a:lnTo>
                    <a:pt x="174595" y="147231"/>
                  </a:lnTo>
                  <a:lnTo>
                    <a:pt x="174595" y="123833"/>
                  </a:lnTo>
                  <a:lnTo>
                    <a:pt x="172221" y="121434"/>
                  </a:lnTo>
                  <a:lnTo>
                    <a:pt x="172221" y="94677"/>
                  </a:lnTo>
                  <a:lnTo>
                    <a:pt x="174595" y="92291"/>
                  </a:lnTo>
                  <a:lnTo>
                    <a:pt x="174595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8523256" y="4502325"/>
              <a:ext cx="393600" cy="393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9"/>
          <p:cNvSpPr/>
          <p:nvPr/>
        </p:nvSpPr>
        <p:spPr>
          <a:xfrm rot="10800000">
            <a:off x="152278" y="170564"/>
            <a:ext cx="5136585" cy="4626573"/>
          </a:xfrm>
          <a:custGeom>
            <a:avLst/>
            <a:gdLst/>
            <a:ahLst/>
            <a:cxnLst/>
            <a:rect l="l" t="t" r="r" b="b"/>
            <a:pathLst>
              <a:path w="174595" h="155085" extrusionOk="0">
                <a:moveTo>
                  <a:pt x="11453" y="147276"/>
                </a:moveTo>
                <a:cubicBezTo>
                  <a:pt x="12936" y="147276"/>
                  <a:pt x="14357" y="148426"/>
                  <a:pt x="14357" y="150160"/>
                </a:cubicBezTo>
                <a:cubicBezTo>
                  <a:pt x="14357" y="151751"/>
                  <a:pt x="13069" y="153052"/>
                  <a:pt x="11478" y="153052"/>
                </a:cubicBezTo>
                <a:cubicBezTo>
                  <a:pt x="8903" y="153052"/>
                  <a:pt x="7627" y="149946"/>
                  <a:pt x="9433" y="148128"/>
                </a:cubicBezTo>
                <a:cubicBezTo>
                  <a:pt x="10021" y="147539"/>
                  <a:pt x="10744" y="147276"/>
                  <a:pt x="11453" y="147276"/>
                </a:cubicBezTo>
                <a:close/>
                <a:moveTo>
                  <a:pt x="169859" y="0"/>
                </a:moveTo>
                <a:lnTo>
                  <a:pt x="164215" y="7538"/>
                </a:lnTo>
                <a:lnTo>
                  <a:pt x="164076" y="133998"/>
                </a:lnTo>
                <a:lnTo>
                  <a:pt x="153103" y="144819"/>
                </a:lnTo>
                <a:lnTo>
                  <a:pt x="9471" y="144819"/>
                </a:lnTo>
                <a:lnTo>
                  <a:pt x="0" y="155085"/>
                </a:lnTo>
                <a:lnTo>
                  <a:pt x="166791" y="155085"/>
                </a:lnTo>
                <a:lnTo>
                  <a:pt x="174595" y="147231"/>
                </a:lnTo>
                <a:lnTo>
                  <a:pt x="174595" y="123833"/>
                </a:lnTo>
                <a:lnTo>
                  <a:pt x="172221" y="121434"/>
                </a:lnTo>
                <a:lnTo>
                  <a:pt x="172221" y="94677"/>
                </a:lnTo>
                <a:lnTo>
                  <a:pt x="174595" y="92291"/>
                </a:lnTo>
                <a:lnTo>
                  <a:pt x="174595" y="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9"/>
          <p:cNvSpPr txBox="1">
            <a:spLocks noGrp="1"/>
          </p:cNvSpPr>
          <p:nvPr>
            <p:ph type="sldNum" idx="12"/>
          </p:nvPr>
        </p:nvSpPr>
        <p:spPr>
          <a:xfrm>
            <a:off x="8445709" y="45023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3" name="Google Shape;613;p9"/>
          <p:cNvSpPr txBox="1">
            <a:spLocks noGrp="1"/>
          </p:cNvSpPr>
          <p:nvPr>
            <p:ph type="title"/>
          </p:nvPr>
        </p:nvSpPr>
        <p:spPr>
          <a:xfrm>
            <a:off x="1547850" y="1329000"/>
            <a:ext cx="6048300" cy="8418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4" name="Google Shape;614;p9"/>
          <p:cNvSpPr txBox="1">
            <a:spLocks noGrp="1"/>
          </p:cNvSpPr>
          <p:nvPr>
            <p:ph type="subTitle" idx="1"/>
          </p:nvPr>
        </p:nvSpPr>
        <p:spPr>
          <a:xfrm>
            <a:off x="1547850" y="2455200"/>
            <a:ext cx="6048300" cy="1359300"/>
          </a:xfrm>
          <a:prstGeom prst="rect">
            <a:avLst/>
          </a:prstGeom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15" name="Google Shape;615;p9"/>
          <p:cNvGrpSpPr/>
          <p:nvPr/>
        </p:nvGrpSpPr>
        <p:grpSpPr>
          <a:xfrm>
            <a:off x="2926662" y="256239"/>
            <a:ext cx="1649321" cy="130085"/>
            <a:chOff x="4884612" y="4765839"/>
            <a:chExt cx="1649321" cy="130085"/>
          </a:xfrm>
        </p:grpSpPr>
        <p:grpSp>
          <p:nvGrpSpPr>
            <p:cNvPr id="616" name="Google Shape;616;p9"/>
            <p:cNvGrpSpPr/>
            <p:nvPr/>
          </p:nvGrpSpPr>
          <p:grpSpPr>
            <a:xfrm rot="5400000">
              <a:off x="4876644" y="4773807"/>
              <a:ext cx="130085" cy="114148"/>
              <a:chOff x="5405150" y="340825"/>
              <a:chExt cx="617100" cy="541500"/>
            </a:xfrm>
          </p:grpSpPr>
          <p:cxnSp>
            <p:nvCxnSpPr>
              <p:cNvPr id="617" name="Google Shape;617;p9"/>
              <p:cNvCxnSpPr/>
              <p:nvPr/>
            </p:nvCxnSpPr>
            <p:spPr>
              <a:xfrm>
                <a:off x="5405150" y="611575"/>
                <a:ext cx="61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9"/>
              <p:cNvCxnSpPr/>
              <p:nvPr/>
            </p:nvCxnSpPr>
            <p:spPr>
              <a:xfrm>
                <a:off x="5713700" y="340825"/>
                <a:ext cx="0" cy="54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19" name="Google Shape;619;p9"/>
            <p:cNvGrpSpPr/>
            <p:nvPr/>
          </p:nvGrpSpPr>
          <p:grpSpPr>
            <a:xfrm rot="5400000">
              <a:off x="5388367" y="4773807"/>
              <a:ext cx="130085" cy="114148"/>
              <a:chOff x="5405150" y="340825"/>
              <a:chExt cx="617100" cy="541500"/>
            </a:xfrm>
          </p:grpSpPr>
          <p:cxnSp>
            <p:nvCxnSpPr>
              <p:cNvPr id="620" name="Google Shape;620;p9"/>
              <p:cNvCxnSpPr/>
              <p:nvPr/>
            </p:nvCxnSpPr>
            <p:spPr>
              <a:xfrm>
                <a:off x="5405150" y="611575"/>
                <a:ext cx="61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9"/>
              <p:cNvCxnSpPr/>
              <p:nvPr/>
            </p:nvCxnSpPr>
            <p:spPr>
              <a:xfrm>
                <a:off x="5713700" y="340825"/>
                <a:ext cx="0" cy="54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22" name="Google Shape;622;p9"/>
            <p:cNvGrpSpPr/>
            <p:nvPr/>
          </p:nvGrpSpPr>
          <p:grpSpPr>
            <a:xfrm rot="5400000">
              <a:off x="5900092" y="4773807"/>
              <a:ext cx="130085" cy="114148"/>
              <a:chOff x="5405150" y="340825"/>
              <a:chExt cx="617100" cy="541500"/>
            </a:xfrm>
          </p:grpSpPr>
          <p:cxnSp>
            <p:nvCxnSpPr>
              <p:cNvPr id="623" name="Google Shape;623;p9"/>
              <p:cNvCxnSpPr/>
              <p:nvPr/>
            </p:nvCxnSpPr>
            <p:spPr>
              <a:xfrm>
                <a:off x="5405150" y="611575"/>
                <a:ext cx="61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9"/>
              <p:cNvCxnSpPr/>
              <p:nvPr/>
            </p:nvCxnSpPr>
            <p:spPr>
              <a:xfrm>
                <a:off x="5713700" y="340825"/>
                <a:ext cx="0" cy="54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25" name="Google Shape;625;p9"/>
            <p:cNvGrpSpPr/>
            <p:nvPr/>
          </p:nvGrpSpPr>
          <p:grpSpPr>
            <a:xfrm rot="5400000">
              <a:off x="6411817" y="4773807"/>
              <a:ext cx="130085" cy="114148"/>
              <a:chOff x="5405150" y="340825"/>
              <a:chExt cx="617100" cy="541500"/>
            </a:xfrm>
          </p:grpSpPr>
          <p:cxnSp>
            <p:nvCxnSpPr>
              <p:cNvPr id="626" name="Google Shape;626;p9"/>
              <p:cNvCxnSpPr/>
              <p:nvPr/>
            </p:nvCxnSpPr>
            <p:spPr>
              <a:xfrm>
                <a:off x="5405150" y="611575"/>
                <a:ext cx="61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9"/>
              <p:cNvCxnSpPr/>
              <p:nvPr/>
            </p:nvCxnSpPr>
            <p:spPr>
              <a:xfrm>
                <a:off x="5713700" y="340825"/>
                <a:ext cx="0" cy="54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28" name="Google Shape;628;p9"/>
          <p:cNvGrpSpPr/>
          <p:nvPr/>
        </p:nvGrpSpPr>
        <p:grpSpPr>
          <a:xfrm>
            <a:off x="4867812" y="4765839"/>
            <a:ext cx="1649321" cy="130085"/>
            <a:chOff x="4884612" y="4765839"/>
            <a:chExt cx="1649321" cy="130085"/>
          </a:xfrm>
        </p:grpSpPr>
        <p:grpSp>
          <p:nvGrpSpPr>
            <p:cNvPr id="629" name="Google Shape;629;p9"/>
            <p:cNvGrpSpPr/>
            <p:nvPr/>
          </p:nvGrpSpPr>
          <p:grpSpPr>
            <a:xfrm rot="5400000">
              <a:off x="4876644" y="4773807"/>
              <a:ext cx="130085" cy="114148"/>
              <a:chOff x="5405150" y="340825"/>
              <a:chExt cx="617100" cy="541500"/>
            </a:xfrm>
          </p:grpSpPr>
          <p:cxnSp>
            <p:nvCxnSpPr>
              <p:cNvPr id="630" name="Google Shape;630;p9"/>
              <p:cNvCxnSpPr/>
              <p:nvPr/>
            </p:nvCxnSpPr>
            <p:spPr>
              <a:xfrm>
                <a:off x="5405150" y="611575"/>
                <a:ext cx="61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1" name="Google Shape;631;p9"/>
              <p:cNvCxnSpPr/>
              <p:nvPr/>
            </p:nvCxnSpPr>
            <p:spPr>
              <a:xfrm>
                <a:off x="5713700" y="340825"/>
                <a:ext cx="0" cy="54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32" name="Google Shape;632;p9"/>
            <p:cNvGrpSpPr/>
            <p:nvPr/>
          </p:nvGrpSpPr>
          <p:grpSpPr>
            <a:xfrm rot="5400000">
              <a:off x="5388367" y="4773807"/>
              <a:ext cx="130085" cy="114148"/>
              <a:chOff x="5405150" y="340825"/>
              <a:chExt cx="617100" cy="541500"/>
            </a:xfrm>
          </p:grpSpPr>
          <p:cxnSp>
            <p:nvCxnSpPr>
              <p:cNvPr id="633" name="Google Shape;633;p9"/>
              <p:cNvCxnSpPr/>
              <p:nvPr/>
            </p:nvCxnSpPr>
            <p:spPr>
              <a:xfrm>
                <a:off x="5405150" y="611575"/>
                <a:ext cx="61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9"/>
              <p:cNvCxnSpPr/>
              <p:nvPr/>
            </p:nvCxnSpPr>
            <p:spPr>
              <a:xfrm>
                <a:off x="5713700" y="340825"/>
                <a:ext cx="0" cy="54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35" name="Google Shape;635;p9"/>
            <p:cNvGrpSpPr/>
            <p:nvPr/>
          </p:nvGrpSpPr>
          <p:grpSpPr>
            <a:xfrm rot="5400000">
              <a:off x="5900092" y="4773807"/>
              <a:ext cx="130085" cy="114148"/>
              <a:chOff x="5405150" y="340825"/>
              <a:chExt cx="617100" cy="541500"/>
            </a:xfrm>
          </p:grpSpPr>
          <p:cxnSp>
            <p:nvCxnSpPr>
              <p:cNvPr id="636" name="Google Shape;636;p9"/>
              <p:cNvCxnSpPr/>
              <p:nvPr/>
            </p:nvCxnSpPr>
            <p:spPr>
              <a:xfrm>
                <a:off x="5405150" y="611575"/>
                <a:ext cx="61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7" name="Google Shape;637;p9"/>
              <p:cNvCxnSpPr/>
              <p:nvPr/>
            </p:nvCxnSpPr>
            <p:spPr>
              <a:xfrm>
                <a:off x="5713700" y="340825"/>
                <a:ext cx="0" cy="54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38" name="Google Shape;638;p9"/>
            <p:cNvGrpSpPr/>
            <p:nvPr/>
          </p:nvGrpSpPr>
          <p:grpSpPr>
            <a:xfrm rot="5400000">
              <a:off x="6411817" y="4773807"/>
              <a:ext cx="130085" cy="114148"/>
              <a:chOff x="5405150" y="340825"/>
              <a:chExt cx="617100" cy="541500"/>
            </a:xfrm>
          </p:grpSpPr>
          <p:cxnSp>
            <p:nvCxnSpPr>
              <p:cNvPr id="639" name="Google Shape;639;p9"/>
              <p:cNvCxnSpPr/>
              <p:nvPr/>
            </p:nvCxnSpPr>
            <p:spPr>
              <a:xfrm>
                <a:off x="5405150" y="611575"/>
                <a:ext cx="61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0" name="Google Shape;640;p9"/>
              <p:cNvCxnSpPr/>
              <p:nvPr/>
            </p:nvCxnSpPr>
            <p:spPr>
              <a:xfrm>
                <a:off x="5713700" y="340825"/>
                <a:ext cx="0" cy="54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2"/>
          <p:cNvSpPr txBox="1">
            <a:spLocks noGrp="1"/>
          </p:cNvSpPr>
          <p:nvPr>
            <p:ph type="sldNum" idx="12"/>
          </p:nvPr>
        </p:nvSpPr>
        <p:spPr>
          <a:xfrm>
            <a:off x="8445709" y="45023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_1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" name="Google Shape;962;p18"/>
          <p:cNvGrpSpPr/>
          <p:nvPr/>
        </p:nvGrpSpPr>
        <p:grpSpPr>
          <a:xfrm>
            <a:off x="4162870" y="623950"/>
            <a:ext cx="4828861" cy="4348971"/>
            <a:chOff x="4162870" y="623950"/>
            <a:chExt cx="4828861" cy="4348971"/>
          </a:xfrm>
        </p:grpSpPr>
        <p:sp>
          <p:nvSpPr>
            <p:cNvPr id="963" name="Google Shape;963;p18"/>
            <p:cNvSpPr/>
            <p:nvPr/>
          </p:nvSpPr>
          <p:spPr>
            <a:xfrm>
              <a:off x="4162870" y="623950"/>
              <a:ext cx="4828861" cy="4348971"/>
            </a:xfrm>
            <a:custGeom>
              <a:avLst/>
              <a:gdLst/>
              <a:ahLst/>
              <a:cxnLst/>
              <a:rect l="l" t="t" r="r" b="b"/>
              <a:pathLst>
                <a:path w="174595" h="155085" extrusionOk="0">
                  <a:moveTo>
                    <a:pt x="11453" y="147276"/>
                  </a:moveTo>
                  <a:cubicBezTo>
                    <a:pt x="12936" y="147276"/>
                    <a:pt x="14357" y="148426"/>
                    <a:pt x="14357" y="150160"/>
                  </a:cubicBezTo>
                  <a:cubicBezTo>
                    <a:pt x="14357" y="151751"/>
                    <a:pt x="13069" y="153052"/>
                    <a:pt x="11478" y="153052"/>
                  </a:cubicBezTo>
                  <a:cubicBezTo>
                    <a:pt x="8903" y="153052"/>
                    <a:pt x="7627" y="149946"/>
                    <a:pt x="9433" y="148128"/>
                  </a:cubicBezTo>
                  <a:cubicBezTo>
                    <a:pt x="10021" y="147539"/>
                    <a:pt x="10744" y="147276"/>
                    <a:pt x="11453" y="147276"/>
                  </a:cubicBezTo>
                  <a:close/>
                  <a:moveTo>
                    <a:pt x="169859" y="0"/>
                  </a:moveTo>
                  <a:lnTo>
                    <a:pt x="164215" y="7538"/>
                  </a:lnTo>
                  <a:lnTo>
                    <a:pt x="164076" y="133998"/>
                  </a:lnTo>
                  <a:lnTo>
                    <a:pt x="153103" y="144819"/>
                  </a:lnTo>
                  <a:lnTo>
                    <a:pt x="9471" y="144819"/>
                  </a:lnTo>
                  <a:lnTo>
                    <a:pt x="0" y="155085"/>
                  </a:lnTo>
                  <a:lnTo>
                    <a:pt x="166791" y="155085"/>
                  </a:lnTo>
                  <a:lnTo>
                    <a:pt x="174595" y="147231"/>
                  </a:lnTo>
                  <a:lnTo>
                    <a:pt x="174595" y="123833"/>
                  </a:lnTo>
                  <a:lnTo>
                    <a:pt x="172221" y="121434"/>
                  </a:lnTo>
                  <a:lnTo>
                    <a:pt x="172221" y="94677"/>
                  </a:lnTo>
                  <a:lnTo>
                    <a:pt x="174595" y="92291"/>
                  </a:lnTo>
                  <a:lnTo>
                    <a:pt x="174595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8"/>
            <p:cNvSpPr/>
            <p:nvPr/>
          </p:nvSpPr>
          <p:spPr>
            <a:xfrm>
              <a:off x="8523256" y="4502325"/>
              <a:ext cx="393600" cy="393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5" name="Google Shape;965;p18"/>
          <p:cNvSpPr/>
          <p:nvPr/>
        </p:nvSpPr>
        <p:spPr>
          <a:xfrm rot="10800000">
            <a:off x="152278" y="170564"/>
            <a:ext cx="5136585" cy="4626573"/>
          </a:xfrm>
          <a:custGeom>
            <a:avLst/>
            <a:gdLst/>
            <a:ahLst/>
            <a:cxnLst/>
            <a:rect l="l" t="t" r="r" b="b"/>
            <a:pathLst>
              <a:path w="174595" h="155085" extrusionOk="0">
                <a:moveTo>
                  <a:pt x="11453" y="147276"/>
                </a:moveTo>
                <a:cubicBezTo>
                  <a:pt x="12936" y="147276"/>
                  <a:pt x="14357" y="148426"/>
                  <a:pt x="14357" y="150160"/>
                </a:cubicBezTo>
                <a:cubicBezTo>
                  <a:pt x="14357" y="151751"/>
                  <a:pt x="13069" y="153052"/>
                  <a:pt x="11478" y="153052"/>
                </a:cubicBezTo>
                <a:cubicBezTo>
                  <a:pt x="8903" y="153052"/>
                  <a:pt x="7627" y="149946"/>
                  <a:pt x="9433" y="148128"/>
                </a:cubicBezTo>
                <a:cubicBezTo>
                  <a:pt x="10021" y="147539"/>
                  <a:pt x="10744" y="147276"/>
                  <a:pt x="11453" y="147276"/>
                </a:cubicBezTo>
                <a:close/>
                <a:moveTo>
                  <a:pt x="169859" y="0"/>
                </a:moveTo>
                <a:lnTo>
                  <a:pt x="164215" y="7538"/>
                </a:lnTo>
                <a:lnTo>
                  <a:pt x="164076" y="133998"/>
                </a:lnTo>
                <a:lnTo>
                  <a:pt x="153103" y="144819"/>
                </a:lnTo>
                <a:lnTo>
                  <a:pt x="9471" y="144819"/>
                </a:lnTo>
                <a:lnTo>
                  <a:pt x="0" y="155085"/>
                </a:lnTo>
                <a:lnTo>
                  <a:pt x="166791" y="155085"/>
                </a:lnTo>
                <a:lnTo>
                  <a:pt x="174595" y="147231"/>
                </a:lnTo>
                <a:lnTo>
                  <a:pt x="174595" y="123833"/>
                </a:lnTo>
                <a:lnTo>
                  <a:pt x="172221" y="121434"/>
                </a:lnTo>
                <a:lnTo>
                  <a:pt x="172221" y="94677"/>
                </a:lnTo>
                <a:lnTo>
                  <a:pt x="174595" y="92291"/>
                </a:lnTo>
                <a:lnTo>
                  <a:pt x="174595" y="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18"/>
          <p:cNvSpPr txBox="1">
            <a:spLocks noGrp="1"/>
          </p:cNvSpPr>
          <p:nvPr>
            <p:ph type="sldNum" idx="12"/>
          </p:nvPr>
        </p:nvSpPr>
        <p:spPr>
          <a:xfrm>
            <a:off x="8445709" y="45023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7" name="Google Shape;967;p18"/>
          <p:cNvSpPr txBox="1">
            <a:spLocks noGrp="1"/>
          </p:cNvSpPr>
          <p:nvPr>
            <p:ph type="body" idx="1"/>
          </p:nvPr>
        </p:nvSpPr>
        <p:spPr>
          <a:xfrm>
            <a:off x="823363" y="1483700"/>
            <a:ext cx="3923100" cy="2718000"/>
          </a:xfrm>
          <a:prstGeom prst="rect">
            <a:avLst/>
          </a:prstGeom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→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968" name="Google Shape;968;p18"/>
          <p:cNvGrpSpPr/>
          <p:nvPr/>
        </p:nvGrpSpPr>
        <p:grpSpPr>
          <a:xfrm rot="5400000">
            <a:off x="8767132" y="874228"/>
            <a:ext cx="165500" cy="171472"/>
            <a:chOff x="3728382" y="3558178"/>
            <a:chExt cx="165500" cy="171472"/>
          </a:xfrm>
        </p:grpSpPr>
        <p:sp>
          <p:nvSpPr>
            <p:cNvPr id="969" name="Google Shape;969;p18"/>
            <p:cNvSpPr/>
            <p:nvPr/>
          </p:nvSpPr>
          <p:spPr>
            <a:xfrm rot="10800000">
              <a:off x="3728382" y="3558178"/>
              <a:ext cx="91500" cy="543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8"/>
            <p:cNvSpPr/>
            <p:nvPr/>
          </p:nvSpPr>
          <p:spPr>
            <a:xfrm rot="-5400000">
              <a:off x="3839582" y="3558184"/>
              <a:ext cx="54300" cy="54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8"/>
            <p:cNvSpPr/>
            <p:nvPr/>
          </p:nvSpPr>
          <p:spPr>
            <a:xfrm rot="10800000">
              <a:off x="3728382" y="3675345"/>
              <a:ext cx="91500" cy="543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8"/>
            <p:cNvSpPr/>
            <p:nvPr/>
          </p:nvSpPr>
          <p:spPr>
            <a:xfrm rot="-5400000">
              <a:off x="3839582" y="3675351"/>
              <a:ext cx="54300" cy="54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" name="Google Shape;973;p18"/>
          <p:cNvGrpSpPr/>
          <p:nvPr/>
        </p:nvGrpSpPr>
        <p:grpSpPr>
          <a:xfrm rot="-5400000">
            <a:off x="214057" y="4384778"/>
            <a:ext cx="165500" cy="171472"/>
            <a:chOff x="3728382" y="3558178"/>
            <a:chExt cx="165500" cy="171472"/>
          </a:xfrm>
        </p:grpSpPr>
        <p:sp>
          <p:nvSpPr>
            <p:cNvPr id="974" name="Google Shape;974;p18"/>
            <p:cNvSpPr/>
            <p:nvPr/>
          </p:nvSpPr>
          <p:spPr>
            <a:xfrm rot="10800000">
              <a:off x="3728382" y="3558178"/>
              <a:ext cx="91500" cy="543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8"/>
            <p:cNvSpPr/>
            <p:nvPr/>
          </p:nvSpPr>
          <p:spPr>
            <a:xfrm rot="-5400000">
              <a:off x="3839582" y="3558184"/>
              <a:ext cx="54300" cy="54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8"/>
            <p:cNvSpPr/>
            <p:nvPr/>
          </p:nvSpPr>
          <p:spPr>
            <a:xfrm rot="10800000">
              <a:off x="3728382" y="3675345"/>
              <a:ext cx="91500" cy="543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8"/>
            <p:cNvSpPr/>
            <p:nvPr/>
          </p:nvSpPr>
          <p:spPr>
            <a:xfrm rot="-5400000">
              <a:off x="3839582" y="3675351"/>
              <a:ext cx="54300" cy="54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8" name="Google Shape;978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79" name="Google Shape;979;p18"/>
          <p:cNvGrpSpPr/>
          <p:nvPr/>
        </p:nvGrpSpPr>
        <p:grpSpPr>
          <a:xfrm>
            <a:off x="295903" y="324332"/>
            <a:ext cx="275542" cy="314468"/>
            <a:chOff x="4796350" y="277025"/>
            <a:chExt cx="1580850" cy="1804175"/>
          </a:xfrm>
        </p:grpSpPr>
        <p:sp>
          <p:nvSpPr>
            <p:cNvPr id="980" name="Google Shape;980;p18"/>
            <p:cNvSpPr/>
            <p:nvPr/>
          </p:nvSpPr>
          <p:spPr>
            <a:xfrm>
              <a:off x="4796350" y="277025"/>
              <a:ext cx="813950" cy="486500"/>
            </a:xfrm>
            <a:custGeom>
              <a:avLst/>
              <a:gdLst/>
              <a:ahLst/>
              <a:cxnLst/>
              <a:rect l="l" t="t" r="r" b="b"/>
              <a:pathLst>
                <a:path w="32558" h="19460" extrusionOk="0">
                  <a:moveTo>
                    <a:pt x="30677" y="2579"/>
                  </a:moveTo>
                  <a:lnTo>
                    <a:pt x="30677" y="17579"/>
                  </a:lnTo>
                  <a:lnTo>
                    <a:pt x="4813" y="17579"/>
                  </a:lnTo>
                  <a:lnTo>
                    <a:pt x="30677" y="2579"/>
                  </a:lnTo>
                  <a:close/>
                  <a:moveTo>
                    <a:pt x="31631" y="1"/>
                  </a:moveTo>
                  <a:cubicBezTo>
                    <a:pt x="31474" y="1"/>
                    <a:pt x="31314" y="43"/>
                    <a:pt x="31166" y="136"/>
                  </a:cubicBezTo>
                  <a:lnTo>
                    <a:pt x="828" y="17692"/>
                  </a:lnTo>
                  <a:cubicBezTo>
                    <a:pt x="1" y="18181"/>
                    <a:pt x="339" y="19459"/>
                    <a:pt x="1316" y="19459"/>
                  </a:cubicBezTo>
                  <a:lnTo>
                    <a:pt x="31617" y="19459"/>
                  </a:lnTo>
                  <a:cubicBezTo>
                    <a:pt x="32144" y="19459"/>
                    <a:pt x="32557" y="19046"/>
                    <a:pt x="32557" y="18519"/>
                  </a:cubicBezTo>
                  <a:lnTo>
                    <a:pt x="32557" y="963"/>
                  </a:lnTo>
                  <a:cubicBezTo>
                    <a:pt x="32557" y="396"/>
                    <a:pt x="32109" y="1"/>
                    <a:pt x="31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5563275" y="277550"/>
              <a:ext cx="813925" cy="485975"/>
            </a:xfrm>
            <a:custGeom>
              <a:avLst/>
              <a:gdLst/>
              <a:ahLst/>
              <a:cxnLst/>
              <a:rect l="l" t="t" r="r" b="b"/>
              <a:pathLst>
                <a:path w="32557" h="19439" extrusionOk="0">
                  <a:moveTo>
                    <a:pt x="1880" y="2558"/>
                  </a:moveTo>
                  <a:lnTo>
                    <a:pt x="27745" y="17558"/>
                  </a:lnTo>
                  <a:lnTo>
                    <a:pt x="1880" y="17558"/>
                  </a:lnTo>
                  <a:lnTo>
                    <a:pt x="1880" y="2558"/>
                  </a:lnTo>
                  <a:close/>
                  <a:moveTo>
                    <a:pt x="971" y="0"/>
                  </a:moveTo>
                  <a:cubicBezTo>
                    <a:pt x="466" y="0"/>
                    <a:pt x="0" y="393"/>
                    <a:pt x="0" y="942"/>
                  </a:cubicBezTo>
                  <a:lnTo>
                    <a:pt x="0" y="18498"/>
                  </a:lnTo>
                  <a:cubicBezTo>
                    <a:pt x="0" y="19025"/>
                    <a:pt x="414" y="19438"/>
                    <a:pt x="940" y="19438"/>
                  </a:cubicBezTo>
                  <a:lnTo>
                    <a:pt x="31241" y="19438"/>
                  </a:lnTo>
                  <a:cubicBezTo>
                    <a:pt x="32219" y="19438"/>
                    <a:pt x="32557" y="18160"/>
                    <a:pt x="31730" y="17709"/>
                  </a:cubicBezTo>
                  <a:lnTo>
                    <a:pt x="1429" y="115"/>
                  </a:lnTo>
                  <a:cubicBezTo>
                    <a:pt x="1281" y="36"/>
                    <a:pt x="1124" y="0"/>
                    <a:pt x="9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4801050" y="1375850"/>
              <a:ext cx="811125" cy="705350"/>
            </a:xfrm>
            <a:custGeom>
              <a:avLst/>
              <a:gdLst/>
              <a:ahLst/>
              <a:cxnLst/>
              <a:rect l="l" t="t" r="r" b="b"/>
              <a:pathLst>
                <a:path w="32445" h="28214" extrusionOk="0">
                  <a:moveTo>
                    <a:pt x="15940" y="2236"/>
                  </a:moveTo>
                  <a:lnTo>
                    <a:pt x="28873" y="24717"/>
                  </a:lnTo>
                  <a:lnTo>
                    <a:pt x="28873" y="24717"/>
                  </a:lnTo>
                  <a:lnTo>
                    <a:pt x="3008" y="9717"/>
                  </a:lnTo>
                  <a:lnTo>
                    <a:pt x="15940" y="2236"/>
                  </a:lnTo>
                  <a:close/>
                  <a:moveTo>
                    <a:pt x="16301" y="1"/>
                  </a:moveTo>
                  <a:cubicBezTo>
                    <a:pt x="16141" y="1"/>
                    <a:pt x="15978" y="43"/>
                    <a:pt x="15828" y="130"/>
                  </a:cubicBezTo>
                  <a:lnTo>
                    <a:pt x="640" y="8890"/>
                  </a:lnTo>
                  <a:cubicBezTo>
                    <a:pt x="1" y="9266"/>
                    <a:pt x="1" y="10168"/>
                    <a:pt x="640" y="10506"/>
                  </a:cubicBezTo>
                  <a:lnTo>
                    <a:pt x="30978" y="28100"/>
                  </a:lnTo>
                  <a:cubicBezTo>
                    <a:pt x="31091" y="28176"/>
                    <a:pt x="31279" y="28213"/>
                    <a:pt x="31429" y="28213"/>
                  </a:cubicBezTo>
                  <a:cubicBezTo>
                    <a:pt x="31692" y="28213"/>
                    <a:pt x="31918" y="28138"/>
                    <a:pt x="32106" y="27950"/>
                  </a:cubicBezTo>
                  <a:cubicBezTo>
                    <a:pt x="32407" y="27649"/>
                    <a:pt x="32444" y="27198"/>
                    <a:pt x="32256" y="26822"/>
                  </a:cubicBezTo>
                  <a:lnTo>
                    <a:pt x="17106" y="469"/>
                  </a:lnTo>
                  <a:cubicBezTo>
                    <a:pt x="16930" y="168"/>
                    <a:pt x="16621" y="1"/>
                    <a:pt x="16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4805750" y="716300"/>
              <a:ext cx="429525" cy="925975"/>
            </a:xfrm>
            <a:custGeom>
              <a:avLst/>
              <a:gdLst/>
              <a:ahLst/>
              <a:cxnLst/>
              <a:rect l="l" t="t" r="r" b="b"/>
              <a:pathLst>
                <a:path w="17181" h="37039" extrusionOk="0">
                  <a:moveTo>
                    <a:pt x="1880" y="4482"/>
                  </a:moveTo>
                  <a:lnTo>
                    <a:pt x="14813" y="26963"/>
                  </a:lnTo>
                  <a:lnTo>
                    <a:pt x="1880" y="34445"/>
                  </a:lnTo>
                  <a:lnTo>
                    <a:pt x="1880" y="4482"/>
                  </a:lnTo>
                  <a:close/>
                  <a:moveTo>
                    <a:pt x="919" y="1"/>
                  </a:moveTo>
                  <a:cubicBezTo>
                    <a:pt x="453" y="1"/>
                    <a:pt x="0" y="358"/>
                    <a:pt x="0" y="948"/>
                  </a:cubicBezTo>
                  <a:lnTo>
                    <a:pt x="0" y="36099"/>
                  </a:lnTo>
                  <a:cubicBezTo>
                    <a:pt x="0" y="36625"/>
                    <a:pt x="414" y="37039"/>
                    <a:pt x="940" y="37039"/>
                  </a:cubicBezTo>
                  <a:cubicBezTo>
                    <a:pt x="1091" y="37039"/>
                    <a:pt x="1241" y="37001"/>
                    <a:pt x="1391" y="36926"/>
                  </a:cubicBezTo>
                  <a:lnTo>
                    <a:pt x="16580" y="28129"/>
                  </a:lnTo>
                  <a:cubicBezTo>
                    <a:pt x="16993" y="27866"/>
                    <a:pt x="17181" y="27302"/>
                    <a:pt x="16918" y="26851"/>
                  </a:cubicBezTo>
                  <a:lnTo>
                    <a:pt x="1730" y="497"/>
                  </a:lnTo>
                  <a:cubicBezTo>
                    <a:pt x="1536" y="155"/>
                    <a:pt x="1225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5561400" y="1375925"/>
              <a:ext cx="811100" cy="705275"/>
            </a:xfrm>
            <a:custGeom>
              <a:avLst/>
              <a:gdLst/>
              <a:ahLst/>
              <a:cxnLst/>
              <a:rect l="l" t="t" r="r" b="b"/>
              <a:pathLst>
                <a:path w="32444" h="28211" extrusionOk="0">
                  <a:moveTo>
                    <a:pt x="16542" y="2233"/>
                  </a:moveTo>
                  <a:lnTo>
                    <a:pt x="29474" y="9714"/>
                  </a:lnTo>
                  <a:lnTo>
                    <a:pt x="3609" y="24714"/>
                  </a:lnTo>
                  <a:lnTo>
                    <a:pt x="16542" y="2233"/>
                  </a:lnTo>
                  <a:close/>
                  <a:moveTo>
                    <a:pt x="16115" y="0"/>
                  </a:moveTo>
                  <a:cubicBezTo>
                    <a:pt x="16055" y="0"/>
                    <a:pt x="15996" y="5"/>
                    <a:pt x="15940" y="15"/>
                  </a:cubicBezTo>
                  <a:cubicBezTo>
                    <a:pt x="15677" y="90"/>
                    <a:pt x="15489" y="240"/>
                    <a:pt x="15376" y="466"/>
                  </a:cubicBezTo>
                  <a:lnTo>
                    <a:pt x="226" y="26819"/>
                  </a:lnTo>
                  <a:cubicBezTo>
                    <a:pt x="0" y="27195"/>
                    <a:pt x="75" y="27646"/>
                    <a:pt x="339" y="27947"/>
                  </a:cubicBezTo>
                  <a:cubicBezTo>
                    <a:pt x="526" y="28135"/>
                    <a:pt x="790" y="28210"/>
                    <a:pt x="1015" y="28210"/>
                  </a:cubicBezTo>
                  <a:cubicBezTo>
                    <a:pt x="1203" y="28210"/>
                    <a:pt x="1354" y="28173"/>
                    <a:pt x="1504" y="28097"/>
                  </a:cubicBezTo>
                  <a:lnTo>
                    <a:pt x="31805" y="10541"/>
                  </a:lnTo>
                  <a:cubicBezTo>
                    <a:pt x="32444" y="10165"/>
                    <a:pt x="32444" y="9263"/>
                    <a:pt x="31805" y="8887"/>
                  </a:cubicBezTo>
                  <a:lnTo>
                    <a:pt x="16654" y="127"/>
                  </a:lnTo>
                  <a:cubicBezTo>
                    <a:pt x="16485" y="43"/>
                    <a:pt x="16295" y="0"/>
                    <a:pt x="16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6317975" y="717050"/>
              <a:ext cx="49825" cy="47400"/>
            </a:xfrm>
            <a:custGeom>
              <a:avLst/>
              <a:gdLst/>
              <a:ahLst/>
              <a:cxnLst/>
              <a:rect l="l" t="t" r="r" b="b"/>
              <a:pathLst>
                <a:path w="1993" h="1896" extrusionOk="0">
                  <a:moveTo>
                    <a:pt x="1033" y="0"/>
                  </a:moveTo>
                  <a:cubicBezTo>
                    <a:pt x="726" y="0"/>
                    <a:pt x="416" y="145"/>
                    <a:pt x="226" y="467"/>
                  </a:cubicBezTo>
                  <a:cubicBezTo>
                    <a:pt x="0" y="918"/>
                    <a:pt x="151" y="1482"/>
                    <a:pt x="602" y="1745"/>
                  </a:cubicBezTo>
                  <a:cubicBezTo>
                    <a:pt x="752" y="1821"/>
                    <a:pt x="903" y="1858"/>
                    <a:pt x="1053" y="1858"/>
                  </a:cubicBezTo>
                  <a:lnTo>
                    <a:pt x="1053" y="1896"/>
                  </a:lnTo>
                  <a:cubicBezTo>
                    <a:pt x="1579" y="1896"/>
                    <a:pt x="1993" y="1445"/>
                    <a:pt x="1993" y="956"/>
                  </a:cubicBezTo>
                  <a:cubicBezTo>
                    <a:pt x="1993" y="359"/>
                    <a:pt x="1516" y="0"/>
                    <a:pt x="1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5938275" y="716725"/>
              <a:ext cx="429525" cy="925550"/>
            </a:xfrm>
            <a:custGeom>
              <a:avLst/>
              <a:gdLst/>
              <a:ahLst/>
              <a:cxnLst/>
              <a:rect l="l" t="t" r="r" b="b"/>
              <a:pathLst>
                <a:path w="17181" h="37022" extrusionOk="0">
                  <a:moveTo>
                    <a:pt x="15339" y="4465"/>
                  </a:moveTo>
                  <a:lnTo>
                    <a:pt x="15339" y="34428"/>
                  </a:lnTo>
                  <a:lnTo>
                    <a:pt x="2369" y="26946"/>
                  </a:lnTo>
                  <a:lnTo>
                    <a:pt x="15339" y="4465"/>
                  </a:lnTo>
                  <a:close/>
                  <a:moveTo>
                    <a:pt x="16246" y="1"/>
                  </a:moveTo>
                  <a:cubicBezTo>
                    <a:pt x="16081" y="1"/>
                    <a:pt x="15922" y="48"/>
                    <a:pt x="15790" y="142"/>
                  </a:cubicBezTo>
                  <a:cubicBezTo>
                    <a:pt x="15640" y="217"/>
                    <a:pt x="15527" y="330"/>
                    <a:pt x="15452" y="480"/>
                  </a:cubicBezTo>
                  <a:lnTo>
                    <a:pt x="264" y="26834"/>
                  </a:lnTo>
                  <a:cubicBezTo>
                    <a:pt x="0" y="27285"/>
                    <a:pt x="188" y="27849"/>
                    <a:pt x="640" y="28112"/>
                  </a:cubicBezTo>
                  <a:lnTo>
                    <a:pt x="15790" y="36909"/>
                  </a:lnTo>
                  <a:cubicBezTo>
                    <a:pt x="15940" y="36984"/>
                    <a:pt x="16091" y="37022"/>
                    <a:pt x="16279" y="37022"/>
                  </a:cubicBezTo>
                  <a:cubicBezTo>
                    <a:pt x="16429" y="37022"/>
                    <a:pt x="16579" y="36984"/>
                    <a:pt x="16730" y="36909"/>
                  </a:cubicBezTo>
                  <a:cubicBezTo>
                    <a:pt x="16993" y="36721"/>
                    <a:pt x="17181" y="36420"/>
                    <a:pt x="17181" y="36082"/>
                  </a:cubicBezTo>
                  <a:lnTo>
                    <a:pt x="17181" y="931"/>
                  </a:lnTo>
                  <a:cubicBezTo>
                    <a:pt x="17181" y="631"/>
                    <a:pt x="16993" y="292"/>
                    <a:pt x="16730" y="142"/>
                  </a:cubicBezTo>
                  <a:cubicBezTo>
                    <a:pt x="16579" y="48"/>
                    <a:pt x="16410" y="1"/>
                    <a:pt x="16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6315225" y="716725"/>
              <a:ext cx="59075" cy="46800"/>
            </a:xfrm>
            <a:custGeom>
              <a:avLst/>
              <a:gdLst/>
              <a:ahLst/>
              <a:cxnLst/>
              <a:rect l="l" t="t" r="r" b="b"/>
              <a:pathLst>
                <a:path w="2363" h="1872" extrusionOk="0">
                  <a:moveTo>
                    <a:pt x="1168" y="1"/>
                  </a:moveTo>
                  <a:cubicBezTo>
                    <a:pt x="853" y="1"/>
                    <a:pt x="543" y="161"/>
                    <a:pt x="374" y="480"/>
                  </a:cubicBezTo>
                  <a:cubicBezTo>
                    <a:pt x="1" y="1114"/>
                    <a:pt x="441" y="1859"/>
                    <a:pt x="1182" y="1871"/>
                  </a:cubicBezTo>
                  <a:lnTo>
                    <a:pt x="1182" y="1871"/>
                  </a:lnTo>
                  <a:cubicBezTo>
                    <a:pt x="1922" y="1859"/>
                    <a:pt x="2363" y="1114"/>
                    <a:pt x="1990" y="480"/>
                  </a:cubicBezTo>
                  <a:cubicBezTo>
                    <a:pt x="1802" y="161"/>
                    <a:pt x="1483" y="1"/>
                    <a:pt x="1168" y="1"/>
                  </a:cubicBezTo>
                  <a:close/>
                  <a:moveTo>
                    <a:pt x="1182" y="1871"/>
                  </a:moveTo>
                  <a:lnTo>
                    <a:pt x="1182" y="1871"/>
                  </a:lnTo>
                  <a:cubicBezTo>
                    <a:pt x="1176" y="1871"/>
                    <a:pt x="1169" y="1871"/>
                    <a:pt x="1163" y="1871"/>
                  </a:cubicBezTo>
                  <a:lnTo>
                    <a:pt x="1201" y="1871"/>
                  </a:lnTo>
                  <a:cubicBezTo>
                    <a:pt x="1194" y="1871"/>
                    <a:pt x="1188" y="1871"/>
                    <a:pt x="1182" y="18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6313275" y="716500"/>
              <a:ext cx="57350" cy="47025"/>
            </a:xfrm>
            <a:custGeom>
              <a:avLst/>
              <a:gdLst/>
              <a:ahLst/>
              <a:cxnLst/>
              <a:rect l="l" t="t" r="r" b="b"/>
              <a:pathLst>
                <a:path w="2294" h="1881" extrusionOk="0">
                  <a:moveTo>
                    <a:pt x="1241" y="0"/>
                  </a:moveTo>
                  <a:cubicBezTo>
                    <a:pt x="0" y="0"/>
                    <a:pt x="0" y="1880"/>
                    <a:pt x="1241" y="1880"/>
                  </a:cubicBezTo>
                  <a:cubicBezTo>
                    <a:pt x="1429" y="1880"/>
                    <a:pt x="1617" y="1843"/>
                    <a:pt x="1767" y="1767"/>
                  </a:cubicBezTo>
                  <a:cubicBezTo>
                    <a:pt x="2143" y="1542"/>
                    <a:pt x="2294" y="1091"/>
                    <a:pt x="2181" y="715"/>
                  </a:cubicBezTo>
                  <a:cubicBezTo>
                    <a:pt x="2068" y="264"/>
                    <a:pt x="1692" y="0"/>
                    <a:pt x="1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4796350" y="716500"/>
              <a:ext cx="1571450" cy="485925"/>
            </a:xfrm>
            <a:custGeom>
              <a:avLst/>
              <a:gdLst/>
              <a:ahLst/>
              <a:cxnLst/>
              <a:rect l="l" t="t" r="r" b="b"/>
              <a:pathLst>
                <a:path w="62858" h="19437" extrusionOk="0">
                  <a:moveTo>
                    <a:pt x="58459" y="1880"/>
                  </a:moveTo>
                  <a:lnTo>
                    <a:pt x="31617" y="17407"/>
                  </a:lnTo>
                  <a:lnTo>
                    <a:pt x="4813" y="1880"/>
                  </a:lnTo>
                  <a:close/>
                  <a:moveTo>
                    <a:pt x="1316" y="0"/>
                  </a:moveTo>
                  <a:cubicBezTo>
                    <a:pt x="339" y="0"/>
                    <a:pt x="1" y="1279"/>
                    <a:pt x="828" y="1767"/>
                  </a:cubicBezTo>
                  <a:lnTo>
                    <a:pt x="31166" y="19286"/>
                  </a:lnTo>
                  <a:cubicBezTo>
                    <a:pt x="31279" y="19399"/>
                    <a:pt x="31467" y="19437"/>
                    <a:pt x="31617" y="19437"/>
                  </a:cubicBezTo>
                  <a:cubicBezTo>
                    <a:pt x="31768" y="19437"/>
                    <a:pt x="31956" y="19361"/>
                    <a:pt x="32068" y="19286"/>
                  </a:cubicBezTo>
                  <a:lnTo>
                    <a:pt x="62407" y="1767"/>
                  </a:lnTo>
                  <a:cubicBezTo>
                    <a:pt x="62670" y="1579"/>
                    <a:pt x="62858" y="1279"/>
                    <a:pt x="62858" y="940"/>
                  </a:cubicBezTo>
                  <a:cubicBezTo>
                    <a:pt x="62858" y="602"/>
                    <a:pt x="62670" y="301"/>
                    <a:pt x="62407" y="113"/>
                  </a:cubicBezTo>
                  <a:cubicBezTo>
                    <a:pt x="62256" y="38"/>
                    <a:pt x="62068" y="0"/>
                    <a:pt x="61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4798725" y="716800"/>
              <a:ext cx="811575" cy="1364400"/>
            </a:xfrm>
            <a:custGeom>
              <a:avLst/>
              <a:gdLst/>
              <a:ahLst/>
              <a:cxnLst/>
              <a:rect l="l" t="t" r="r" b="b"/>
              <a:pathLst>
                <a:path w="32463" h="54576" extrusionOk="0">
                  <a:moveTo>
                    <a:pt x="3778" y="3485"/>
                  </a:moveTo>
                  <a:lnTo>
                    <a:pt x="30582" y="19011"/>
                  </a:lnTo>
                  <a:lnTo>
                    <a:pt x="30582" y="50139"/>
                  </a:lnTo>
                  <a:lnTo>
                    <a:pt x="3778" y="3485"/>
                  </a:lnTo>
                  <a:close/>
                  <a:moveTo>
                    <a:pt x="1187" y="1"/>
                  </a:moveTo>
                  <a:cubicBezTo>
                    <a:pt x="533" y="1"/>
                    <a:pt x="1" y="721"/>
                    <a:pt x="394" y="1417"/>
                  </a:cubicBezTo>
                  <a:lnTo>
                    <a:pt x="30733" y="54124"/>
                  </a:lnTo>
                  <a:cubicBezTo>
                    <a:pt x="30883" y="54425"/>
                    <a:pt x="31184" y="54575"/>
                    <a:pt x="31522" y="54575"/>
                  </a:cubicBezTo>
                  <a:lnTo>
                    <a:pt x="31785" y="54575"/>
                  </a:lnTo>
                  <a:cubicBezTo>
                    <a:pt x="32199" y="54462"/>
                    <a:pt x="32462" y="54086"/>
                    <a:pt x="32462" y="53635"/>
                  </a:cubicBezTo>
                  <a:lnTo>
                    <a:pt x="32462" y="18485"/>
                  </a:lnTo>
                  <a:cubicBezTo>
                    <a:pt x="32462" y="18146"/>
                    <a:pt x="32274" y="17846"/>
                    <a:pt x="32011" y="17658"/>
                  </a:cubicBezTo>
                  <a:lnTo>
                    <a:pt x="1672" y="139"/>
                  </a:lnTo>
                  <a:cubicBezTo>
                    <a:pt x="1511" y="43"/>
                    <a:pt x="1345" y="1"/>
                    <a:pt x="1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5563275" y="716550"/>
              <a:ext cx="812300" cy="1364650"/>
            </a:xfrm>
            <a:custGeom>
              <a:avLst/>
              <a:gdLst/>
              <a:ahLst/>
              <a:cxnLst/>
              <a:rect l="l" t="t" r="r" b="b"/>
              <a:pathLst>
                <a:path w="32492" h="54586" extrusionOk="0">
                  <a:moveTo>
                    <a:pt x="28685" y="3532"/>
                  </a:moveTo>
                  <a:lnTo>
                    <a:pt x="1880" y="50149"/>
                  </a:lnTo>
                  <a:lnTo>
                    <a:pt x="1880" y="19021"/>
                  </a:lnTo>
                  <a:lnTo>
                    <a:pt x="28685" y="3532"/>
                  </a:lnTo>
                  <a:close/>
                  <a:moveTo>
                    <a:pt x="31282" y="0"/>
                  </a:moveTo>
                  <a:cubicBezTo>
                    <a:pt x="31120" y="0"/>
                    <a:pt x="30952" y="46"/>
                    <a:pt x="30790" y="149"/>
                  </a:cubicBezTo>
                  <a:lnTo>
                    <a:pt x="489" y="17668"/>
                  </a:lnTo>
                  <a:cubicBezTo>
                    <a:pt x="188" y="17856"/>
                    <a:pt x="0" y="18194"/>
                    <a:pt x="0" y="18532"/>
                  </a:cubicBezTo>
                  <a:lnTo>
                    <a:pt x="0" y="53645"/>
                  </a:lnTo>
                  <a:cubicBezTo>
                    <a:pt x="0" y="54096"/>
                    <a:pt x="301" y="54472"/>
                    <a:pt x="715" y="54585"/>
                  </a:cubicBezTo>
                  <a:lnTo>
                    <a:pt x="940" y="54585"/>
                  </a:lnTo>
                  <a:cubicBezTo>
                    <a:pt x="1279" y="54585"/>
                    <a:pt x="1579" y="54435"/>
                    <a:pt x="1767" y="54134"/>
                  </a:cubicBezTo>
                  <a:lnTo>
                    <a:pt x="32068" y="1427"/>
                  </a:lnTo>
                  <a:cubicBezTo>
                    <a:pt x="32491" y="762"/>
                    <a:pt x="31943" y="0"/>
                    <a:pt x="312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6317025" y="717150"/>
              <a:ext cx="56350" cy="46375"/>
            </a:xfrm>
            <a:custGeom>
              <a:avLst/>
              <a:gdLst/>
              <a:ahLst/>
              <a:cxnLst/>
              <a:rect l="l" t="t" r="r" b="b"/>
              <a:pathLst>
                <a:path w="2254" h="1855" extrusionOk="0">
                  <a:moveTo>
                    <a:pt x="1106" y="1"/>
                  </a:moveTo>
                  <a:cubicBezTo>
                    <a:pt x="956" y="1"/>
                    <a:pt x="797" y="39"/>
                    <a:pt x="640" y="125"/>
                  </a:cubicBezTo>
                  <a:cubicBezTo>
                    <a:pt x="1" y="463"/>
                    <a:pt x="1" y="1365"/>
                    <a:pt x="640" y="1741"/>
                  </a:cubicBezTo>
                  <a:cubicBezTo>
                    <a:pt x="790" y="1817"/>
                    <a:pt x="941" y="1854"/>
                    <a:pt x="1091" y="1854"/>
                  </a:cubicBezTo>
                  <a:lnTo>
                    <a:pt x="1354" y="1854"/>
                  </a:lnTo>
                  <a:cubicBezTo>
                    <a:pt x="1580" y="1779"/>
                    <a:pt x="1805" y="1591"/>
                    <a:pt x="1918" y="1365"/>
                  </a:cubicBezTo>
                  <a:cubicBezTo>
                    <a:pt x="2253" y="695"/>
                    <a:pt x="1749" y="1"/>
                    <a:pt x="11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5563275" y="716725"/>
              <a:ext cx="805475" cy="485700"/>
            </a:xfrm>
            <a:custGeom>
              <a:avLst/>
              <a:gdLst/>
              <a:ahLst/>
              <a:cxnLst/>
              <a:rect l="l" t="t" r="r" b="b"/>
              <a:pathLst>
                <a:path w="32219" h="19428" extrusionOk="0">
                  <a:moveTo>
                    <a:pt x="31260" y="1"/>
                  </a:moveTo>
                  <a:cubicBezTo>
                    <a:pt x="31100" y="1"/>
                    <a:pt x="30940" y="48"/>
                    <a:pt x="30790" y="142"/>
                  </a:cubicBezTo>
                  <a:lnTo>
                    <a:pt x="489" y="17661"/>
                  </a:lnTo>
                  <a:cubicBezTo>
                    <a:pt x="188" y="17849"/>
                    <a:pt x="0" y="18149"/>
                    <a:pt x="0" y="18488"/>
                  </a:cubicBezTo>
                  <a:cubicBezTo>
                    <a:pt x="0" y="19014"/>
                    <a:pt x="414" y="19428"/>
                    <a:pt x="940" y="19428"/>
                  </a:cubicBezTo>
                  <a:cubicBezTo>
                    <a:pt x="1128" y="19428"/>
                    <a:pt x="1279" y="19390"/>
                    <a:pt x="1429" y="19315"/>
                  </a:cubicBezTo>
                  <a:lnTo>
                    <a:pt x="31730" y="1758"/>
                  </a:lnTo>
                  <a:cubicBezTo>
                    <a:pt x="31880" y="1683"/>
                    <a:pt x="31993" y="1570"/>
                    <a:pt x="32068" y="1420"/>
                  </a:cubicBezTo>
                  <a:cubicBezTo>
                    <a:pt x="32181" y="1194"/>
                    <a:pt x="32219" y="931"/>
                    <a:pt x="32181" y="706"/>
                  </a:cubicBezTo>
                  <a:cubicBezTo>
                    <a:pt x="32106" y="443"/>
                    <a:pt x="31955" y="255"/>
                    <a:pt x="31730" y="142"/>
                  </a:cubicBezTo>
                  <a:cubicBezTo>
                    <a:pt x="31579" y="48"/>
                    <a:pt x="31420" y="1"/>
                    <a:pt x="31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oogle Shape;1026;p20"/>
          <p:cNvGrpSpPr/>
          <p:nvPr/>
        </p:nvGrpSpPr>
        <p:grpSpPr>
          <a:xfrm>
            <a:off x="4162870" y="623950"/>
            <a:ext cx="4828861" cy="4348971"/>
            <a:chOff x="4162870" y="623950"/>
            <a:chExt cx="4828861" cy="4348971"/>
          </a:xfrm>
        </p:grpSpPr>
        <p:sp>
          <p:nvSpPr>
            <p:cNvPr id="1027" name="Google Shape;1027;p20"/>
            <p:cNvSpPr/>
            <p:nvPr/>
          </p:nvSpPr>
          <p:spPr>
            <a:xfrm>
              <a:off x="4162870" y="623950"/>
              <a:ext cx="4828861" cy="4348971"/>
            </a:xfrm>
            <a:custGeom>
              <a:avLst/>
              <a:gdLst/>
              <a:ahLst/>
              <a:cxnLst/>
              <a:rect l="l" t="t" r="r" b="b"/>
              <a:pathLst>
                <a:path w="174595" h="155085" extrusionOk="0">
                  <a:moveTo>
                    <a:pt x="11453" y="147276"/>
                  </a:moveTo>
                  <a:cubicBezTo>
                    <a:pt x="12936" y="147276"/>
                    <a:pt x="14357" y="148426"/>
                    <a:pt x="14357" y="150160"/>
                  </a:cubicBezTo>
                  <a:cubicBezTo>
                    <a:pt x="14357" y="151751"/>
                    <a:pt x="13069" y="153052"/>
                    <a:pt x="11478" y="153052"/>
                  </a:cubicBezTo>
                  <a:cubicBezTo>
                    <a:pt x="8903" y="153052"/>
                    <a:pt x="7627" y="149946"/>
                    <a:pt x="9433" y="148128"/>
                  </a:cubicBezTo>
                  <a:cubicBezTo>
                    <a:pt x="10021" y="147539"/>
                    <a:pt x="10744" y="147276"/>
                    <a:pt x="11453" y="147276"/>
                  </a:cubicBezTo>
                  <a:close/>
                  <a:moveTo>
                    <a:pt x="169859" y="0"/>
                  </a:moveTo>
                  <a:lnTo>
                    <a:pt x="164215" y="7538"/>
                  </a:lnTo>
                  <a:lnTo>
                    <a:pt x="164076" y="133998"/>
                  </a:lnTo>
                  <a:lnTo>
                    <a:pt x="153103" y="144819"/>
                  </a:lnTo>
                  <a:lnTo>
                    <a:pt x="9471" y="144819"/>
                  </a:lnTo>
                  <a:lnTo>
                    <a:pt x="0" y="155085"/>
                  </a:lnTo>
                  <a:lnTo>
                    <a:pt x="166791" y="155085"/>
                  </a:lnTo>
                  <a:lnTo>
                    <a:pt x="174595" y="147231"/>
                  </a:lnTo>
                  <a:lnTo>
                    <a:pt x="174595" y="123833"/>
                  </a:lnTo>
                  <a:lnTo>
                    <a:pt x="172221" y="121434"/>
                  </a:lnTo>
                  <a:lnTo>
                    <a:pt x="172221" y="94677"/>
                  </a:lnTo>
                  <a:lnTo>
                    <a:pt x="174595" y="92291"/>
                  </a:lnTo>
                  <a:lnTo>
                    <a:pt x="174595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0"/>
            <p:cNvSpPr/>
            <p:nvPr/>
          </p:nvSpPr>
          <p:spPr>
            <a:xfrm>
              <a:off x="8523256" y="4502325"/>
              <a:ext cx="393600" cy="393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9" name="Google Shape;1029;p20"/>
          <p:cNvSpPr/>
          <p:nvPr/>
        </p:nvSpPr>
        <p:spPr>
          <a:xfrm rot="10800000">
            <a:off x="152278" y="170564"/>
            <a:ext cx="5136585" cy="4626573"/>
          </a:xfrm>
          <a:custGeom>
            <a:avLst/>
            <a:gdLst/>
            <a:ahLst/>
            <a:cxnLst/>
            <a:rect l="l" t="t" r="r" b="b"/>
            <a:pathLst>
              <a:path w="174595" h="155085" extrusionOk="0">
                <a:moveTo>
                  <a:pt x="11453" y="147276"/>
                </a:moveTo>
                <a:cubicBezTo>
                  <a:pt x="12936" y="147276"/>
                  <a:pt x="14357" y="148426"/>
                  <a:pt x="14357" y="150160"/>
                </a:cubicBezTo>
                <a:cubicBezTo>
                  <a:pt x="14357" y="151751"/>
                  <a:pt x="13069" y="153052"/>
                  <a:pt x="11478" y="153052"/>
                </a:cubicBezTo>
                <a:cubicBezTo>
                  <a:pt x="8903" y="153052"/>
                  <a:pt x="7627" y="149946"/>
                  <a:pt x="9433" y="148128"/>
                </a:cubicBezTo>
                <a:cubicBezTo>
                  <a:pt x="10021" y="147539"/>
                  <a:pt x="10744" y="147276"/>
                  <a:pt x="11453" y="147276"/>
                </a:cubicBezTo>
                <a:close/>
                <a:moveTo>
                  <a:pt x="169859" y="0"/>
                </a:moveTo>
                <a:lnTo>
                  <a:pt x="164215" y="7538"/>
                </a:lnTo>
                <a:lnTo>
                  <a:pt x="164076" y="133998"/>
                </a:lnTo>
                <a:lnTo>
                  <a:pt x="153103" y="144819"/>
                </a:lnTo>
                <a:lnTo>
                  <a:pt x="9471" y="144819"/>
                </a:lnTo>
                <a:lnTo>
                  <a:pt x="0" y="155085"/>
                </a:lnTo>
                <a:lnTo>
                  <a:pt x="166791" y="155085"/>
                </a:lnTo>
                <a:lnTo>
                  <a:pt x="174595" y="147231"/>
                </a:lnTo>
                <a:lnTo>
                  <a:pt x="174595" y="123833"/>
                </a:lnTo>
                <a:lnTo>
                  <a:pt x="172221" y="121434"/>
                </a:lnTo>
                <a:lnTo>
                  <a:pt x="172221" y="94677"/>
                </a:lnTo>
                <a:lnTo>
                  <a:pt x="174595" y="92291"/>
                </a:lnTo>
                <a:lnTo>
                  <a:pt x="174595" y="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20"/>
          <p:cNvSpPr txBox="1">
            <a:spLocks noGrp="1"/>
          </p:cNvSpPr>
          <p:nvPr>
            <p:ph type="sldNum" idx="12"/>
          </p:nvPr>
        </p:nvSpPr>
        <p:spPr>
          <a:xfrm>
            <a:off x="8445709" y="45023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1" name="Google Shape;1031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32" name="Google Shape;1032;p20"/>
          <p:cNvGrpSpPr/>
          <p:nvPr/>
        </p:nvGrpSpPr>
        <p:grpSpPr>
          <a:xfrm>
            <a:off x="288166" y="324261"/>
            <a:ext cx="280167" cy="321616"/>
            <a:chOff x="1156300" y="3610700"/>
            <a:chExt cx="1585550" cy="1820125"/>
          </a:xfrm>
        </p:grpSpPr>
        <p:sp>
          <p:nvSpPr>
            <p:cNvPr id="1033" name="Google Shape;1033;p20"/>
            <p:cNvSpPr/>
            <p:nvPr/>
          </p:nvSpPr>
          <p:spPr>
            <a:xfrm>
              <a:off x="1156300" y="4497775"/>
              <a:ext cx="1580850" cy="933050"/>
            </a:xfrm>
            <a:custGeom>
              <a:avLst/>
              <a:gdLst/>
              <a:ahLst/>
              <a:cxnLst/>
              <a:rect l="l" t="t" r="r" b="b"/>
              <a:pathLst>
                <a:path w="63234" h="37322" extrusionOk="0">
                  <a:moveTo>
                    <a:pt x="31542" y="2021"/>
                  </a:moveTo>
                  <a:lnTo>
                    <a:pt x="60264" y="18638"/>
                  </a:lnTo>
                  <a:lnTo>
                    <a:pt x="31542" y="35292"/>
                  </a:lnTo>
                  <a:lnTo>
                    <a:pt x="2820" y="18638"/>
                  </a:lnTo>
                  <a:lnTo>
                    <a:pt x="31542" y="2021"/>
                  </a:lnTo>
                  <a:close/>
                  <a:moveTo>
                    <a:pt x="31537" y="0"/>
                  </a:moveTo>
                  <a:cubicBezTo>
                    <a:pt x="31373" y="0"/>
                    <a:pt x="31204" y="47"/>
                    <a:pt x="31053" y="141"/>
                  </a:cubicBezTo>
                  <a:lnTo>
                    <a:pt x="30978" y="216"/>
                  </a:lnTo>
                  <a:lnTo>
                    <a:pt x="489" y="17848"/>
                  </a:lnTo>
                  <a:cubicBezTo>
                    <a:pt x="188" y="17998"/>
                    <a:pt x="0" y="18299"/>
                    <a:pt x="0" y="18638"/>
                  </a:cubicBezTo>
                  <a:cubicBezTo>
                    <a:pt x="0" y="18976"/>
                    <a:pt x="188" y="19314"/>
                    <a:pt x="489" y="19465"/>
                  </a:cubicBezTo>
                  <a:lnTo>
                    <a:pt x="31053" y="37209"/>
                  </a:lnTo>
                  <a:cubicBezTo>
                    <a:pt x="31204" y="37284"/>
                    <a:pt x="31354" y="37322"/>
                    <a:pt x="31542" y="37322"/>
                  </a:cubicBezTo>
                  <a:cubicBezTo>
                    <a:pt x="31692" y="37322"/>
                    <a:pt x="31843" y="37284"/>
                    <a:pt x="31993" y="37209"/>
                  </a:cubicBezTo>
                  <a:lnTo>
                    <a:pt x="32106" y="37134"/>
                  </a:lnTo>
                  <a:lnTo>
                    <a:pt x="62595" y="19465"/>
                  </a:lnTo>
                  <a:cubicBezTo>
                    <a:pt x="63234" y="19089"/>
                    <a:pt x="63234" y="18186"/>
                    <a:pt x="62595" y="17848"/>
                  </a:cubicBezTo>
                  <a:lnTo>
                    <a:pt x="31993" y="141"/>
                  </a:lnTo>
                  <a:cubicBezTo>
                    <a:pt x="31861" y="47"/>
                    <a:pt x="31702" y="0"/>
                    <a:pt x="31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0"/>
            <p:cNvSpPr/>
            <p:nvPr/>
          </p:nvSpPr>
          <p:spPr>
            <a:xfrm>
              <a:off x="1156300" y="3610700"/>
              <a:ext cx="812050" cy="1376525"/>
            </a:xfrm>
            <a:custGeom>
              <a:avLst/>
              <a:gdLst/>
              <a:ahLst/>
              <a:cxnLst/>
              <a:rect l="l" t="t" r="r" b="b"/>
              <a:pathLst>
                <a:path w="32482" h="55061" extrusionOk="0">
                  <a:moveTo>
                    <a:pt x="30602" y="2579"/>
                  </a:moveTo>
                  <a:lnTo>
                    <a:pt x="30602" y="35887"/>
                  </a:lnTo>
                  <a:lnTo>
                    <a:pt x="1880" y="52504"/>
                  </a:lnTo>
                  <a:lnTo>
                    <a:pt x="1880" y="19233"/>
                  </a:lnTo>
                  <a:lnTo>
                    <a:pt x="30602" y="2579"/>
                  </a:lnTo>
                  <a:close/>
                  <a:moveTo>
                    <a:pt x="31539" y="0"/>
                  </a:moveTo>
                  <a:cubicBezTo>
                    <a:pt x="31378" y="0"/>
                    <a:pt x="31211" y="43"/>
                    <a:pt x="31053" y="135"/>
                  </a:cubicBezTo>
                  <a:lnTo>
                    <a:pt x="489" y="17880"/>
                  </a:lnTo>
                  <a:cubicBezTo>
                    <a:pt x="188" y="18030"/>
                    <a:pt x="0" y="18331"/>
                    <a:pt x="0" y="18669"/>
                  </a:cubicBezTo>
                  <a:lnTo>
                    <a:pt x="0" y="54121"/>
                  </a:lnTo>
                  <a:cubicBezTo>
                    <a:pt x="0" y="54459"/>
                    <a:pt x="188" y="54760"/>
                    <a:pt x="489" y="54948"/>
                  </a:cubicBezTo>
                  <a:cubicBezTo>
                    <a:pt x="640" y="55023"/>
                    <a:pt x="790" y="55060"/>
                    <a:pt x="940" y="55060"/>
                  </a:cubicBezTo>
                  <a:cubicBezTo>
                    <a:pt x="1128" y="55060"/>
                    <a:pt x="1279" y="55023"/>
                    <a:pt x="1429" y="54948"/>
                  </a:cubicBezTo>
                  <a:lnTo>
                    <a:pt x="31993" y="37241"/>
                  </a:lnTo>
                  <a:cubicBezTo>
                    <a:pt x="32294" y="37090"/>
                    <a:pt x="32482" y="36752"/>
                    <a:pt x="32482" y="36414"/>
                  </a:cubicBezTo>
                  <a:lnTo>
                    <a:pt x="32482" y="962"/>
                  </a:lnTo>
                  <a:cubicBezTo>
                    <a:pt x="32482" y="396"/>
                    <a:pt x="32034" y="0"/>
                    <a:pt x="315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0"/>
            <p:cNvSpPr/>
            <p:nvPr/>
          </p:nvSpPr>
          <p:spPr>
            <a:xfrm>
              <a:off x="1921350" y="3610700"/>
              <a:ext cx="812050" cy="1376525"/>
            </a:xfrm>
            <a:custGeom>
              <a:avLst/>
              <a:gdLst/>
              <a:ahLst/>
              <a:cxnLst/>
              <a:rect l="l" t="t" r="r" b="b"/>
              <a:pathLst>
                <a:path w="32482" h="55061" extrusionOk="0">
                  <a:moveTo>
                    <a:pt x="1880" y="2617"/>
                  </a:moveTo>
                  <a:lnTo>
                    <a:pt x="30602" y="19233"/>
                  </a:lnTo>
                  <a:lnTo>
                    <a:pt x="30602" y="52504"/>
                  </a:lnTo>
                  <a:lnTo>
                    <a:pt x="1880" y="35887"/>
                  </a:lnTo>
                  <a:lnTo>
                    <a:pt x="1880" y="2617"/>
                  </a:lnTo>
                  <a:close/>
                  <a:moveTo>
                    <a:pt x="926" y="0"/>
                  </a:moveTo>
                  <a:cubicBezTo>
                    <a:pt x="448" y="0"/>
                    <a:pt x="0" y="396"/>
                    <a:pt x="0" y="962"/>
                  </a:cubicBezTo>
                  <a:lnTo>
                    <a:pt x="0" y="36414"/>
                  </a:lnTo>
                  <a:cubicBezTo>
                    <a:pt x="0" y="36752"/>
                    <a:pt x="188" y="37090"/>
                    <a:pt x="451" y="37241"/>
                  </a:cubicBezTo>
                  <a:lnTo>
                    <a:pt x="31053" y="54948"/>
                  </a:lnTo>
                  <a:cubicBezTo>
                    <a:pt x="31203" y="55023"/>
                    <a:pt x="31354" y="55060"/>
                    <a:pt x="31542" y="55060"/>
                  </a:cubicBezTo>
                  <a:cubicBezTo>
                    <a:pt x="31692" y="55060"/>
                    <a:pt x="31842" y="55023"/>
                    <a:pt x="31993" y="54948"/>
                  </a:cubicBezTo>
                  <a:cubicBezTo>
                    <a:pt x="32293" y="54760"/>
                    <a:pt x="32444" y="54459"/>
                    <a:pt x="32481" y="54121"/>
                  </a:cubicBezTo>
                  <a:lnTo>
                    <a:pt x="32481" y="18669"/>
                  </a:lnTo>
                  <a:cubicBezTo>
                    <a:pt x="32444" y="18331"/>
                    <a:pt x="32293" y="18030"/>
                    <a:pt x="31993" y="17880"/>
                  </a:cubicBezTo>
                  <a:lnTo>
                    <a:pt x="1391" y="135"/>
                  </a:lnTo>
                  <a:cubicBezTo>
                    <a:pt x="1243" y="43"/>
                    <a:pt x="1083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0"/>
            <p:cNvSpPr/>
            <p:nvPr/>
          </p:nvSpPr>
          <p:spPr>
            <a:xfrm>
              <a:off x="1680725" y="3752700"/>
              <a:ext cx="47025" cy="931900"/>
            </a:xfrm>
            <a:custGeom>
              <a:avLst/>
              <a:gdLst/>
              <a:ahLst/>
              <a:cxnLst/>
              <a:rect l="l" t="t" r="r" b="b"/>
              <a:pathLst>
                <a:path w="1881" h="37276" extrusionOk="0">
                  <a:moveTo>
                    <a:pt x="941" y="0"/>
                  </a:moveTo>
                  <a:cubicBezTo>
                    <a:pt x="471" y="0"/>
                    <a:pt x="1" y="320"/>
                    <a:pt x="1" y="959"/>
                  </a:cubicBezTo>
                  <a:lnTo>
                    <a:pt x="1" y="36335"/>
                  </a:lnTo>
                  <a:cubicBezTo>
                    <a:pt x="1" y="36862"/>
                    <a:pt x="415" y="37275"/>
                    <a:pt x="941" y="37275"/>
                  </a:cubicBezTo>
                  <a:cubicBezTo>
                    <a:pt x="1430" y="37275"/>
                    <a:pt x="1881" y="36862"/>
                    <a:pt x="1881" y="36335"/>
                  </a:cubicBezTo>
                  <a:lnTo>
                    <a:pt x="1881" y="959"/>
                  </a:lnTo>
                  <a:cubicBezTo>
                    <a:pt x="1881" y="320"/>
                    <a:pt x="1411" y="0"/>
                    <a:pt x="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0"/>
            <p:cNvSpPr/>
            <p:nvPr/>
          </p:nvSpPr>
          <p:spPr>
            <a:xfrm>
              <a:off x="1415700" y="3916950"/>
              <a:ext cx="47025" cy="910500"/>
            </a:xfrm>
            <a:custGeom>
              <a:avLst/>
              <a:gdLst/>
              <a:ahLst/>
              <a:cxnLst/>
              <a:rect l="l" t="t" r="r" b="b"/>
              <a:pathLst>
                <a:path w="1881" h="36420" extrusionOk="0">
                  <a:moveTo>
                    <a:pt x="940" y="0"/>
                  </a:moveTo>
                  <a:cubicBezTo>
                    <a:pt x="470" y="0"/>
                    <a:pt x="0" y="310"/>
                    <a:pt x="0" y="931"/>
                  </a:cubicBezTo>
                  <a:lnTo>
                    <a:pt x="0" y="35480"/>
                  </a:lnTo>
                  <a:cubicBezTo>
                    <a:pt x="0" y="35968"/>
                    <a:pt x="414" y="36419"/>
                    <a:pt x="940" y="36419"/>
                  </a:cubicBezTo>
                  <a:cubicBezTo>
                    <a:pt x="1429" y="36419"/>
                    <a:pt x="1880" y="35968"/>
                    <a:pt x="1880" y="35480"/>
                  </a:cubicBezTo>
                  <a:lnTo>
                    <a:pt x="1880" y="931"/>
                  </a:lnTo>
                  <a:cubicBezTo>
                    <a:pt x="1880" y="310"/>
                    <a:pt x="1410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0"/>
            <p:cNvSpPr/>
            <p:nvPr/>
          </p:nvSpPr>
          <p:spPr>
            <a:xfrm>
              <a:off x="1908225" y="3915225"/>
              <a:ext cx="831750" cy="496800"/>
            </a:xfrm>
            <a:custGeom>
              <a:avLst/>
              <a:gdLst/>
              <a:ahLst/>
              <a:cxnLst/>
              <a:rect l="l" t="t" r="r" b="b"/>
              <a:pathLst>
                <a:path w="33270" h="19872" extrusionOk="0">
                  <a:moveTo>
                    <a:pt x="1405" y="0"/>
                  </a:moveTo>
                  <a:cubicBezTo>
                    <a:pt x="550" y="0"/>
                    <a:pt x="1" y="1332"/>
                    <a:pt x="1051" y="1827"/>
                  </a:cubicBezTo>
                  <a:lnTo>
                    <a:pt x="31540" y="19759"/>
                  </a:lnTo>
                  <a:cubicBezTo>
                    <a:pt x="31653" y="19834"/>
                    <a:pt x="31841" y="19872"/>
                    <a:pt x="31991" y="19872"/>
                  </a:cubicBezTo>
                  <a:cubicBezTo>
                    <a:pt x="32931" y="19872"/>
                    <a:pt x="33270" y="18631"/>
                    <a:pt x="32443" y="18142"/>
                  </a:cubicBezTo>
                  <a:lnTo>
                    <a:pt x="1991" y="210"/>
                  </a:lnTo>
                  <a:cubicBezTo>
                    <a:pt x="1790" y="63"/>
                    <a:pt x="1591" y="0"/>
                    <a:pt x="14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0"/>
            <p:cNvSpPr/>
            <p:nvPr/>
          </p:nvSpPr>
          <p:spPr>
            <a:xfrm>
              <a:off x="1908900" y="4221000"/>
              <a:ext cx="832950" cy="494600"/>
            </a:xfrm>
            <a:custGeom>
              <a:avLst/>
              <a:gdLst/>
              <a:ahLst/>
              <a:cxnLst/>
              <a:rect l="l" t="t" r="r" b="b"/>
              <a:pathLst>
                <a:path w="33318" h="19784" extrusionOk="0">
                  <a:moveTo>
                    <a:pt x="1393" y="1"/>
                  </a:moveTo>
                  <a:cubicBezTo>
                    <a:pt x="539" y="1"/>
                    <a:pt x="0" y="1317"/>
                    <a:pt x="1024" y="1814"/>
                  </a:cubicBezTo>
                  <a:lnTo>
                    <a:pt x="31551" y="19671"/>
                  </a:lnTo>
                  <a:cubicBezTo>
                    <a:pt x="31701" y="19746"/>
                    <a:pt x="31852" y="19784"/>
                    <a:pt x="32040" y="19784"/>
                  </a:cubicBezTo>
                  <a:cubicBezTo>
                    <a:pt x="32979" y="19784"/>
                    <a:pt x="33318" y="18506"/>
                    <a:pt x="32491" y="18054"/>
                  </a:cubicBezTo>
                  <a:lnTo>
                    <a:pt x="1964" y="197"/>
                  </a:lnTo>
                  <a:cubicBezTo>
                    <a:pt x="1768" y="59"/>
                    <a:pt x="1573" y="1"/>
                    <a:pt x="1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0"/>
            <p:cNvSpPr/>
            <p:nvPr/>
          </p:nvSpPr>
          <p:spPr>
            <a:xfrm>
              <a:off x="1381875" y="4636150"/>
              <a:ext cx="827875" cy="487350"/>
            </a:xfrm>
            <a:custGeom>
              <a:avLst/>
              <a:gdLst/>
              <a:ahLst/>
              <a:cxnLst/>
              <a:rect l="l" t="t" r="r" b="b"/>
              <a:pathLst>
                <a:path w="33115" h="19494" extrusionOk="0">
                  <a:moveTo>
                    <a:pt x="31731" y="0"/>
                  </a:moveTo>
                  <a:cubicBezTo>
                    <a:pt x="31564" y="0"/>
                    <a:pt x="31385" y="51"/>
                    <a:pt x="31203" y="170"/>
                  </a:cubicBezTo>
                  <a:lnTo>
                    <a:pt x="827" y="17727"/>
                  </a:lnTo>
                  <a:cubicBezTo>
                    <a:pt x="0" y="18215"/>
                    <a:pt x="338" y="19494"/>
                    <a:pt x="1316" y="19494"/>
                  </a:cubicBezTo>
                  <a:cubicBezTo>
                    <a:pt x="1466" y="19494"/>
                    <a:pt x="1617" y="19456"/>
                    <a:pt x="1767" y="19343"/>
                  </a:cubicBezTo>
                  <a:lnTo>
                    <a:pt x="32143" y="1787"/>
                  </a:lnTo>
                  <a:cubicBezTo>
                    <a:pt x="33115" y="1285"/>
                    <a:pt x="32571" y="0"/>
                    <a:pt x="31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0"/>
            <p:cNvSpPr/>
            <p:nvPr/>
          </p:nvSpPr>
          <p:spPr>
            <a:xfrm>
              <a:off x="1642200" y="4787150"/>
              <a:ext cx="830475" cy="486725"/>
            </a:xfrm>
            <a:custGeom>
              <a:avLst/>
              <a:gdLst/>
              <a:ahLst/>
              <a:cxnLst/>
              <a:rect l="l" t="t" r="r" b="b"/>
              <a:pathLst>
                <a:path w="33219" h="19469" extrusionOk="0">
                  <a:moveTo>
                    <a:pt x="31873" y="1"/>
                  </a:moveTo>
                  <a:cubicBezTo>
                    <a:pt x="31720" y="1"/>
                    <a:pt x="31557" y="45"/>
                    <a:pt x="31392" y="145"/>
                  </a:cubicBezTo>
                  <a:lnTo>
                    <a:pt x="828" y="17702"/>
                  </a:lnTo>
                  <a:cubicBezTo>
                    <a:pt x="1" y="18190"/>
                    <a:pt x="339" y="19469"/>
                    <a:pt x="1316" y="19469"/>
                  </a:cubicBezTo>
                  <a:cubicBezTo>
                    <a:pt x="1467" y="19469"/>
                    <a:pt x="1617" y="19431"/>
                    <a:pt x="1768" y="19356"/>
                  </a:cubicBezTo>
                  <a:lnTo>
                    <a:pt x="32332" y="1762"/>
                  </a:lnTo>
                  <a:cubicBezTo>
                    <a:pt x="33219" y="1255"/>
                    <a:pt x="32691" y="1"/>
                    <a:pt x="318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20"/>
          <p:cNvGrpSpPr/>
          <p:nvPr/>
        </p:nvGrpSpPr>
        <p:grpSpPr>
          <a:xfrm rot="10800000">
            <a:off x="8740325" y="739235"/>
            <a:ext cx="215210" cy="215150"/>
            <a:chOff x="1456850" y="4550173"/>
            <a:chExt cx="215210" cy="215150"/>
          </a:xfrm>
        </p:grpSpPr>
        <p:sp>
          <p:nvSpPr>
            <p:cNvPr id="1043" name="Google Shape;1043;p20"/>
            <p:cNvSpPr/>
            <p:nvPr/>
          </p:nvSpPr>
          <p:spPr>
            <a:xfrm rot="10800000">
              <a:off x="1456850" y="4550183"/>
              <a:ext cx="71700" cy="71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0"/>
            <p:cNvSpPr/>
            <p:nvPr/>
          </p:nvSpPr>
          <p:spPr>
            <a:xfrm rot="10800000">
              <a:off x="1600360" y="4550173"/>
              <a:ext cx="71700" cy="71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0"/>
            <p:cNvSpPr/>
            <p:nvPr/>
          </p:nvSpPr>
          <p:spPr>
            <a:xfrm rot="10800000">
              <a:off x="1528595" y="4621883"/>
              <a:ext cx="71700" cy="71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0"/>
            <p:cNvSpPr/>
            <p:nvPr/>
          </p:nvSpPr>
          <p:spPr>
            <a:xfrm rot="10800000">
              <a:off x="1456855" y="4693623"/>
              <a:ext cx="71700" cy="71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" name="Google Shape;1047;p20"/>
          <p:cNvGrpSpPr/>
          <p:nvPr/>
        </p:nvGrpSpPr>
        <p:grpSpPr>
          <a:xfrm>
            <a:off x="201000" y="4443760"/>
            <a:ext cx="215210" cy="215150"/>
            <a:chOff x="1456850" y="4550173"/>
            <a:chExt cx="215210" cy="215150"/>
          </a:xfrm>
        </p:grpSpPr>
        <p:sp>
          <p:nvSpPr>
            <p:cNvPr id="1048" name="Google Shape;1048;p20"/>
            <p:cNvSpPr/>
            <p:nvPr/>
          </p:nvSpPr>
          <p:spPr>
            <a:xfrm rot="10800000">
              <a:off x="1456850" y="4550183"/>
              <a:ext cx="71700" cy="71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0"/>
            <p:cNvSpPr/>
            <p:nvPr/>
          </p:nvSpPr>
          <p:spPr>
            <a:xfrm rot="10800000">
              <a:off x="1600360" y="4550173"/>
              <a:ext cx="71700" cy="71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0"/>
            <p:cNvSpPr/>
            <p:nvPr/>
          </p:nvSpPr>
          <p:spPr>
            <a:xfrm rot="10800000">
              <a:off x="1528595" y="4621883"/>
              <a:ext cx="71700" cy="71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0"/>
            <p:cNvSpPr/>
            <p:nvPr/>
          </p:nvSpPr>
          <p:spPr>
            <a:xfrm rot="10800000">
              <a:off x="1456855" y="4693623"/>
              <a:ext cx="71700" cy="71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2" name="Google Shape;1052;p20"/>
          <p:cNvSpPr txBox="1">
            <a:spLocks noGrp="1"/>
          </p:cNvSpPr>
          <p:nvPr>
            <p:ph type="body" idx="1"/>
          </p:nvPr>
        </p:nvSpPr>
        <p:spPr>
          <a:xfrm>
            <a:off x="716350" y="1257325"/>
            <a:ext cx="3816900" cy="32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→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53" name="Google Shape;1053;p20"/>
          <p:cNvSpPr txBox="1">
            <a:spLocks noGrp="1"/>
          </p:cNvSpPr>
          <p:nvPr>
            <p:ph type="body" idx="2"/>
          </p:nvPr>
        </p:nvSpPr>
        <p:spPr>
          <a:xfrm>
            <a:off x="4610750" y="1257325"/>
            <a:ext cx="3816900" cy="32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→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oogle Shape;1080;p22"/>
          <p:cNvGrpSpPr/>
          <p:nvPr/>
        </p:nvGrpSpPr>
        <p:grpSpPr>
          <a:xfrm>
            <a:off x="4162870" y="623950"/>
            <a:ext cx="4828861" cy="4348971"/>
            <a:chOff x="4162870" y="623950"/>
            <a:chExt cx="4828861" cy="4348971"/>
          </a:xfrm>
        </p:grpSpPr>
        <p:sp>
          <p:nvSpPr>
            <p:cNvPr id="1081" name="Google Shape;1081;p22"/>
            <p:cNvSpPr/>
            <p:nvPr/>
          </p:nvSpPr>
          <p:spPr>
            <a:xfrm>
              <a:off x="4162870" y="623950"/>
              <a:ext cx="4828861" cy="4348971"/>
            </a:xfrm>
            <a:custGeom>
              <a:avLst/>
              <a:gdLst/>
              <a:ahLst/>
              <a:cxnLst/>
              <a:rect l="l" t="t" r="r" b="b"/>
              <a:pathLst>
                <a:path w="174595" h="155085" extrusionOk="0">
                  <a:moveTo>
                    <a:pt x="11453" y="147276"/>
                  </a:moveTo>
                  <a:cubicBezTo>
                    <a:pt x="12936" y="147276"/>
                    <a:pt x="14357" y="148426"/>
                    <a:pt x="14357" y="150160"/>
                  </a:cubicBezTo>
                  <a:cubicBezTo>
                    <a:pt x="14357" y="151751"/>
                    <a:pt x="13069" y="153052"/>
                    <a:pt x="11478" y="153052"/>
                  </a:cubicBezTo>
                  <a:cubicBezTo>
                    <a:pt x="8903" y="153052"/>
                    <a:pt x="7627" y="149946"/>
                    <a:pt x="9433" y="148128"/>
                  </a:cubicBezTo>
                  <a:cubicBezTo>
                    <a:pt x="10021" y="147539"/>
                    <a:pt x="10744" y="147276"/>
                    <a:pt x="11453" y="147276"/>
                  </a:cubicBezTo>
                  <a:close/>
                  <a:moveTo>
                    <a:pt x="169859" y="0"/>
                  </a:moveTo>
                  <a:lnTo>
                    <a:pt x="164215" y="7538"/>
                  </a:lnTo>
                  <a:lnTo>
                    <a:pt x="164076" y="133998"/>
                  </a:lnTo>
                  <a:lnTo>
                    <a:pt x="153103" y="144819"/>
                  </a:lnTo>
                  <a:lnTo>
                    <a:pt x="9471" y="144819"/>
                  </a:lnTo>
                  <a:lnTo>
                    <a:pt x="0" y="155085"/>
                  </a:lnTo>
                  <a:lnTo>
                    <a:pt x="166791" y="155085"/>
                  </a:lnTo>
                  <a:lnTo>
                    <a:pt x="174595" y="147231"/>
                  </a:lnTo>
                  <a:lnTo>
                    <a:pt x="174595" y="123833"/>
                  </a:lnTo>
                  <a:lnTo>
                    <a:pt x="172221" y="121434"/>
                  </a:lnTo>
                  <a:lnTo>
                    <a:pt x="172221" y="94677"/>
                  </a:lnTo>
                  <a:lnTo>
                    <a:pt x="174595" y="92291"/>
                  </a:lnTo>
                  <a:lnTo>
                    <a:pt x="174595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523256" y="4502325"/>
              <a:ext cx="393600" cy="393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3" name="Google Shape;1083;p22"/>
          <p:cNvSpPr/>
          <p:nvPr/>
        </p:nvSpPr>
        <p:spPr>
          <a:xfrm rot="10800000">
            <a:off x="152278" y="170564"/>
            <a:ext cx="5136585" cy="4626573"/>
          </a:xfrm>
          <a:custGeom>
            <a:avLst/>
            <a:gdLst/>
            <a:ahLst/>
            <a:cxnLst/>
            <a:rect l="l" t="t" r="r" b="b"/>
            <a:pathLst>
              <a:path w="174595" h="155085" extrusionOk="0">
                <a:moveTo>
                  <a:pt x="11453" y="147276"/>
                </a:moveTo>
                <a:cubicBezTo>
                  <a:pt x="12936" y="147276"/>
                  <a:pt x="14357" y="148426"/>
                  <a:pt x="14357" y="150160"/>
                </a:cubicBezTo>
                <a:cubicBezTo>
                  <a:pt x="14357" y="151751"/>
                  <a:pt x="13069" y="153052"/>
                  <a:pt x="11478" y="153052"/>
                </a:cubicBezTo>
                <a:cubicBezTo>
                  <a:pt x="8903" y="153052"/>
                  <a:pt x="7627" y="149946"/>
                  <a:pt x="9433" y="148128"/>
                </a:cubicBezTo>
                <a:cubicBezTo>
                  <a:pt x="10021" y="147539"/>
                  <a:pt x="10744" y="147276"/>
                  <a:pt x="11453" y="147276"/>
                </a:cubicBezTo>
                <a:close/>
                <a:moveTo>
                  <a:pt x="169859" y="0"/>
                </a:moveTo>
                <a:lnTo>
                  <a:pt x="164215" y="7538"/>
                </a:lnTo>
                <a:lnTo>
                  <a:pt x="164076" y="133998"/>
                </a:lnTo>
                <a:lnTo>
                  <a:pt x="153103" y="144819"/>
                </a:lnTo>
                <a:lnTo>
                  <a:pt x="9471" y="144819"/>
                </a:lnTo>
                <a:lnTo>
                  <a:pt x="0" y="155085"/>
                </a:lnTo>
                <a:lnTo>
                  <a:pt x="166791" y="155085"/>
                </a:lnTo>
                <a:lnTo>
                  <a:pt x="174595" y="147231"/>
                </a:lnTo>
                <a:lnTo>
                  <a:pt x="174595" y="123833"/>
                </a:lnTo>
                <a:lnTo>
                  <a:pt x="172221" y="121434"/>
                </a:lnTo>
                <a:lnTo>
                  <a:pt x="172221" y="94677"/>
                </a:lnTo>
                <a:lnTo>
                  <a:pt x="174595" y="92291"/>
                </a:lnTo>
                <a:lnTo>
                  <a:pt x="174595" y="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22"/>
          <p:cNvSpPr txBox="1">
            <a:spLocks noGrp="1"/>
          </p:cNvSpPr>
          <p:nvPr>
            <p:ph type="subTitle" idx="1"/>
          </p:nvPr>
        </p:nvSpPr>
        <p:spPr>
          <a:xfrm>
            <a:off x="1195875" y="1555975"/>
            <a:ext cx="2867100" cy="3936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7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1085" name="Google Shape;1085;p22"/>
          <p:cNvSpPr txBox="1">
            <a:spLocks noGrp="1"/>
          </p:cNvSpPr>
          <p:nvPr>
            <p:ph type="subTitle" idx="2"/>
          </p:nvPr>
        </p:nvSpPr>
        <p:spPr>
          <a:xfrm>
            <a:off x="1195850" y="2088175"/>
            <a:ext cx="2867100" cy="666000"/>
          </a:xfrm>
          <a:prstGeom prst="rect">
            <a:avLst/>
          </a:prstGeom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22"/>
          <p:cNvSpPr txBox="1">
            <a:spLocks noGrp="1"/>
          </p:cNvSpPr>
          <p:nvPr>
            <p:ph type="subTitle" idx="3"/>
          </p:nvPr>
        </p:nvSpPr>
        <p:spPr>
          <a:xfrm>
            <a:off x="5081025" y="2088175"/>
            <a:ext cx="2867100" cy="666000"/>
          </a:xfrm>
          <a:prstGeom prst="rect">
            <a:avLst/>
          </a:prstGeom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22"/>
          <p:cNvSpPr txBox="1">
            <a:spLocks noGrp="1"/>
          </p:cNvSpPr>
          <p:nvPr>
            <p:ph type="subTitle" idx="4"/>
          </p:nvPr>
        </p:nvSpPr>
        <p:spPr>
          <a:xfrm>
            <a:off x="1195850" y="3478225"/>
            <a:ext cx="2867100" cy="666000"/>
          </a:xfrm>
          <a:prstGeom prst="rect">
            <a:avLst/>
          </a:prstGeom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8" name="Google Shape;1088;p22"/>
          <p:cNvSpPr txBox="1">
            <a:spLocks noGrp="1"/>
          </p:cNvSpPr>
          <p:nvPr>
            <p:ph type="subTitle" idx="5"/>
          </p:nvPr>
        </p:nvSpPr>
        <p:spPr>
          <a:xfrm>
            <a:off x="5081025" y="3478100"/>
            <a:ext cx="2867100" cy="666000"/>
          </a:xfrm>
          <a:prstGeom prst="rect">
            <a:avLst/>
          </a:prstGeom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22"/>
          <p:cNvSpPr txBox="1">
            <a:spLocks noGrp="1"/>
          </p:cNvSpPr>
          <p:nvPr>
            <p:ph type="sldNum" idx="12"/>
          </p:nvPr>
        </p:nvSpPr>
        <p:spPr>
          <a:xfrm>
            <a:off x="8445709" y="45023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0" name="Google Shape;1090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22"/>
          <p:cNvSpPr txBox="1">
            <a:spLocks noGrp="1"/>
          </p:cNvSpPr>
          <p:nvPr>
            <p:ph type="subTitle" idx="6"/>
          </p:nvPr>
        </p:nvSpPr>
        <p:spPr>
          <a:xfrm>
            <a:off x="1195875" y="2945900"/>
            <a:ext cx="2867100" cy="3936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7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1092" name="Google Shape;1092;p22"/>
          <p:cNvSpPr txBox="1">
            <a:spLocks noGrp="1"/>
          </p:cNvSpPr>
          <p:nvPr>
            <p:ph type="subTitle" idx="7"/>
          </p:nvPr>
        </p:nvSpPr>
        <p:spPr>
          <a:xfrm>
            <a:off x="5081050" y="1555975"/>
            <a:ext cx="2867100" cy="3936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7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1093" name="Google Shape;1093;p22"/>
          <p:cNvSpPr txBox="1">
            <a:spLocks noGrp="1"/>
          </p:cNvSpPr>
          <p:nvPr>
            <p:ph type="subTitle" idx="8"/>
          </p:nvPr>
        </p:nvSpPr>
        <p:spPr>
          <a:xfrm>
            <a:off x="5081050" y="2945900"/>
            <a:ext cx="2867100" cy="3936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7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rbitron"/>
              <a:buNone/>
              <a:defRPr sz="18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grpSp>
        <p:nvGrpSpPr>
          <p:cNvPr id="1094" name="Google Shape;1094;p22"/>
          <p:cNvGrpSpPr/>
          <p:nvPr/>
        </p:nvGrpSpPr>
        <p:grpSpPr>
          <a:xfrm>
            <a:off x="226874" y="2088124"/>
            <a:ext cx="157314" cy="2478149"/>
            <a:chOff x="838145" y="1247446"/>
            <a:chExt cx="360398" cy="2020011"/>
          </a:xfrm>
        </p:grpSpPr>
        <p:grpSp>
          <p:nvGrpSpPr>
            <p:cNvPr id="1095" name="Google Shape;1095;p22"/>
            <p:cNvGrpSpPr/>
            <p:nvPr/>
          </p:nvGrpSpPr>
          <p:grpSpPr>
            <a:xfrm>
              <a:off x="838145" y="1247446"/>
              <a:ext cx="360398" cy="2020011"/>
              <a:chOff x="356475" y="2142200"/>
              <a:chExt cx="149400" cy="1079700"/>
            </a:xfrm>
          </p:grpSpPr>
          <p:sp>
            <p:nvSpPr>
              <p:cNvPr id="1096" name="Google Shape;1096;p22"/>
              <p:cNvSpPr/>
              <p:nvPr/>
            </p:nvSpPr>
            <p:spPr>
              <a:xfrm>
                <a:off x="356475" y="2142200"/>
                <a:ext cx="149400" cy="1079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097" name="Google Shape;1097;p22"/>
              <p:cNvCxnSpPr>
                <a:stCxn id="1096" idx="0"/>
              </p:cNvCxnSpPr>
              <p:nvPr/>
            </p:nvCxnSpPr>
            <p:spPr>
              <a:xfrm>
                <a:off x="431175" y="2142200"/>
                <a:ext cx="0" cy="107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8" name="Google Shape;1098;p22"/>
              <p:cNvCxnSpPr>
                <a:stCxn id="1096" idx="1"/>
                <a:endCxn id="1096" idx="3"/>
              </p:cNvCxnSpPr>
              <p:nvPr/>
            </p:nvCxnSpPr>
            <p:spPr>
              <a:xfrm>
                <a:off x="356475" y="2682050"/>
                <a:ext cx="149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99" name="Google Shape;1099;p22"/>
            <p:cNvCxnSpPr/>
            <p:nvPr/>
          </p:nvCxnSpPr>
          <p:spPr>
            <a:xfrm>
              <a:off x="838195" y="1756764"/>
              <a:ext cx="360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0" name="Google Shape;1100;p22"/>
            <p:cNvCxnSpPr/>
            <p:nvPr/>
          </p:nvCxnSpPr>
          <p:spPr>
            <a:xfrm>
              <a:off x="838195" y="2762964"/>
              <a:ext cx="360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01" name="Google Shape;1101;p22"/>
          <p:cNvGrpSpPr/>
          <p:nvPr/>
        </p:nvGrpSpPr>
        <p:grpSpPr>
          <a:xfrm>
            <a:off x="8769482" y="834541"/>
            <a:ext cx="157314" cy="2333920"/>
            <a:chOff x="838145" y="1247446"/>
            <a:chExt cx="360398" cy="2020011"/>
          </a:xfrm>
        </p:grpSpPr>
        <p:grpSp>
          <p:nvGrpSpPr>
            <p:cNvPr id="1102" name="Google Shape;1102;p22"/>
            <p:cNvGrpSpPr/>
            <p:nvPr/>
          </p:nvGrpSpPr>
          <p:grpSpPr>
            <a:xfrm>
              <a:off x="838145" y="1247446"/>
              <a:ext cx="360398" cy="2020011"/>
              <a:chOff x="356475" y="2142200"/>
              <a:chExt cx="149400" cy="1079700"/>
            </a:xfrm>
          </p:grpSpPr>
          <p:sp>
            <p:nvSpPr>
              <p:cNvPr id="1103" name="Google Shape;1103;p22"/>
              <p:cNvSpPr/>
              <p:nvPr/>
            </p:nvSpPr>
            <p:spPr>
              <a:xfrm>
                <a:off x="356475" y="2142200"/>
                <a:ext cx="149400" cy="1079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104" name="Google Shape;1104;p22"/>
              <p:cNvCxnSpPr>
                <a:stCxn id="1103" idx="0"/>
              </p:cNvCxnSpPr>
              <p:nvPr/>
            </p:nvCxnSpPr>
            <p:spPr>
              <a:xfrm>
                <a:off x="431175" y="2142200"/>
                <a:ext cx="0" cy="107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5" name="Google Shape;1105;p22"/>
              <p:cNvCxnSpPr>
                <a:stCxn id="1103" idx="1"/>
                <a:endCxn id="1103" idx="3"/>
              </p:cNvCxnSpPr>
              <p:nvPr/>
            </p:nvCxnSpPr>
            <p:spPr>
              <a:xfrm>
                <a:off x="356475" y="2682050"/>
                <a:ext cx="149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06" name="Google Shape;1106;p22"/>
            <p:cNvCxnSpPr/>
            <p:nvPr/>
          </p:nvCxnSpPr>
          <p:spPr>
            <a:xfrm>
              <a:off x="838195" y="1756764"/>
              <a:ext cx="360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7" name="Google Shape;1107;p22"/>
            <p:cNvCxnSpPr/>
            <p:nvPr/>
          </p:nvCxnSpPr>
          <p:spPr>
            <a:xfrm>
              <a:off x="838195" y="2762964"/>
              <a:ext cx="360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1"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27"/>
          <p:cNvSpPr/>
          <p:nvPr/>
        </p:nvSpPr>
        <p:spPr>
          <a:xfrm>
            <a:off x="4162870" y="623950"/>
            <a:ext cx="4828861" cy="4348971"/>
          </a:xfrm>
          <a:custGeom>
            <a:avLst/>
            <a:gdLst/>
            <a:ahLst/>
            <a:cxnLst/>
            <a:rect l="l" t="t" r="r" b="b"/>
            <a:pathLst>
              <a:path w="174595" h="155085" extrusionOk="0">
                <a:moveTo>
                  <a:pt x="11453" y="147276"/>
                </a:moveTo>
                <a:cubicBezTo>
                  <a:pt x="12936" y="147276"/>
                  <a:pt x="14357" y="148426"/>
                  <a:pt x="14357" y="150160"/>
                </a:cubicBezTo>
                <a:cubicBezTo>
                  <a:pt x="14357" y="151751"/>
                  <a:pt x="13069" y="153052"/>
                  <a:pt x="11478" y="153052"/>
                </a:cubicBezTo>
                <a:cubicBezTo>
                  <a:pt x="8903" y="153052"/>
                  <a:pt x="7627" y="149946"/>
                  <a:pt x="9433" y="148128"/>
                </a:cubicBezTo>
                <a:cubicBezTo>
                  <a:pt x="10021" y="147539"/>
                  <a:pt x="10744" y="147276"/>
                  <a:pt x="11453" y="147276"/>
                </a:cubicBezTo>
                <a:close/>
                <a:moveTo>
                  <a:pt x="169859" y="0"/>
                </a:moveTo>
                <a:lnTo>
                  <a:pt x="164215" y="7538"/>
                </a:lnTo>
                <a:lnTo>
                  <a:pt x="164076" y="133998"/>
                </a:lnTo>
                <a:lnTo>
                  <a:pt x="153103" y="144819"/>
                </a:lnTo>
                <a:lnTo>
                  <a:pt x="9471" y="144819"/>
                </a:lnTo>
                <a:lnTo>
                  <a:pt x="0" y="155085"/>
                </a:lnTo>
                <a:lnTo>
                  <a:pt x="166791" y="155085"/>
                </a:lnTo>
                <a:lnTo>
                  <a:pt x="174595" y="147231"/>
                </a:lnTo>
                <a:lnTo>
                  <a:pt x="174595" y="123833"/>
                </a:lnTo>
                <a:lnTo>
                  <a:pt x="172221" y="121434"/>
                </a:lnTo>
                <a:lnTo>
                  <a:pt x="172221" y="94677"/>
                </a:lnTo>
                <a:lnTo>
                  <a:pt x="174595" y="92291"/>
                </a:lnTo>
                <a:lnTo>
                  <a:pt x="174595" y="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27"/>
          <p:cNvSpPr/>
          <p:nvPr/>
        </p:nvSpPr>
        <p:spPr>
          <a:xfrm>
            <a:off x="8523256" y="4502325"/>
            <a:ext cx="393600" cy="39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9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39" name="Google Shape;1339;p27"/>
          <p:cNvSpPr/>
          <p:nvPr/>
        </p:nvSpPr>
        <p:spPr>
          <a:xfrm rot="10800000">
            <a:off x="152278" y="170564"/>
            <a:ext cx="5136585" cy="4626573"/>
          </a:xfrm>
          <a:custGeom>
            <a:avLst/>
            <a:gdLst/>
            <a:ahLst/>
            <a:cxnLst/>
            <a:rect l="l" t="t" r="r" b="b"/>
            <a:pathLst>
              <a:path w="174595" h="155085" extrusionOk="0">
                <a:moveTo>
                  <a:pt x="11453" y="147276"/>
                </a:moveTo>
                <a:cubicBezTo>
                  <a:pt x="12936" y="147276"/>
                  <a:pt x="14357" y="148426"/>
                  <a:pt x="14357" y="150160"/>
                </a:cubicBezTo>
                <a:cubicBezTo>
                  <a:pt x="14357" y="151751"/>
                  <a:pt x="13069" y="153052"/>
                  <a:pt x="11478" y="153052"/>
                </a:cubicBezTo>
                <a:cubicBezTo>
                  <a:pt x="8903" y="153052"/>
                  <a:pt x="7627" y="149946"/>
                  <a:pt x="9433" y="148128"/>
                </a:cubicBezTo>
                <a:cubicBezTo>
                  <a:pt x="10021" y="147539"/>
                  <a:pt x="10744" y="147276"/>
                  <a:pt x="11453" y="147276"/>
                </a:cubicBezTo>
                <a:close/>
                <a:moveTo>
                  <a:pt x="169859" y="0"/>
                </a:moveTo>
                <a:lnTo>
                  <a:pt x="164215" y="7538"/>
                </a:lnTo>
                <a:lnTo>
                  <a:pt x="164076" y="133998"/>
                </a:lnTo>
                <a:lnTo>
                  <a:pt x="153103" y="144819"/>
                </a:lnTo>
                <a:lnTo>
                  <a:pt x="9471" y="144819"/>
                </a:lnTo>
                <a:lnTo>
                  <a:pt x="0" y="155085"/>
                </a:lnTo>
                <a:lnTo>
                  <a:pt x="166791" y="155085"/>
                </a:lnTo>
                <a:lnTo>
                  <a:pt x="174595" y="147231"/>
                </a:lnTo>
                <a:lnTo>
                  <a:pt x="174595" y="123833"/>
                </a:lnTo>
                <a:lnTo>
                  <a:pt x="172221" y="121434"/>
                </a:lnTo>
                <a:lnTo>
                  <a:pt x="172221" y="94677"/>
                </a:lnTo>
                <a:lnTo>
                  <a:pt x="174595" y="92291"/>
                </a:lnTo>
                <a:lnTo>
                  <a:pt x="174595" y="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27"/>
          <p:cNvSpPr txBox="1">
            <a:spLocks noGrp="1"/>
          </p:cNvSpPr>
          <p:nvPr>
            <p:ph type="sldNum" idx="12"/>
          </p:nvPr>
        </p:nvSpPr>
        <p:spPr>
          <a:xfrm>
            <a:off x="8445709" y="45023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41" name="Google Shape;1341;p27"/>
          <p:cNvGrpSpPr/>
          <p:nvPr/>
        </p:nvGrpSpPr>
        <p:grpSpPr>
          <a:xfrm>
            <a:off x="2926662" y="256239"/>
            <a:ext cx="1649321" cy="130085"/>
            <a:chOff x="4884612" y="4765839"/>
            <a:chExt cx="1649321" cy="130085"/>
          </a:xfrm>
        </p:grpSpPr>
        <p:grpSp>
          <p:nvGrpSpPr>
            <p:cNvPr id="1342" name="Google Shape;1342;p27"/>
            <p:cNvGrpSpPr/>
            <p:nvPr/>
          </p:nvGrpSpPr>
          <p:grpSpPr>
            <a:xfrm rot="5400000">
              <a:off x="4876644" y="4773807"/>
              <a:ext cx="130085" cy="114148"/>
              <a:chOff x="5405150" y="340825"/>
              <a:chExt cx="617100" cy="541500"/>
            </a:xfrm>
          </p:grpSpPr>
          <p:cxnSp>
            <p:nvCxnSpPr>
              <p:cNvPr id="1343" name="Google Shape;1343;p27"/>
              <p:cNvCxnSpPr/>
              <p:nvPr/>
            </p:nvCxnSpPr>
            <p:spPr>
              <a:xfrm>
                <a:off x="5405150" y="611575"/>
                <a:ext cx="61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4" name="Google Shape;1344;p27"/>
              <p:cNvCxnSpPr/>
              <p:nvPr/>
            </p:nvCxnSpPr>
            <p:spPr>
              <a:xfrm>
                <a:off x="5713700" y="340825"/>
                <a:ext cx="0" cy="54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45" name="Google Shape;1345;p27"/>
            <p:cNvGrpSpPr/>
            <p:nvPr/>
          </p:nvGrpSpPr>
          <p:grpSpPr>
            <a:xfrm rot="5400000">
              <a:off x="5388367" y="4773807"/>
              <a:ext cx="130085" cy="114148"/>
              <a:chOff x="5405150" y="340825"/>
              <a:chExt cx="617100" cy="541500"/>
            </a:xfrm>
          </p:grpSpPr>
          <p:cxnSp>
            <p:nvCxnSpPr>
              <p:cNvPr id="1346" name="Google Shape;1346;p27"/>
              <p:cNvCxnSpPr/>
              <p:nvPr/>
            </p:nvCxnSpPr>
            <p:spPr>
              <a:xfrm>
                <a:off x="5405150" y="611575"/>
                <a:ext cx="61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7" name="Google Shape;1347;p27"/>
              <p:cNvCxnSpPr/>
              <p:nvPr/>
            </p:nvCxnSpPr>
            <p:spPr>
              <a:xfrm>
                <a:off x="5713700" y="340825"/>
                <a:ext cx="0" cy="54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48" name="Google Shape;1348;p27"/>
            <p:cNvGrpSpPr/>
            <p:nvPr/>
          </p:nvGrpSpPr>
          <p:grpSpPr>
            <a:xfrm rot="5400000">
              <a:off x="5900092" y="4773807"/>
              <a:ext cx="130085" cy="114148"/>
              <a:chOff x="5405150" y="340825"/>
              <a:chExt cx="617100" cy="541500"/>
            </a:xfrm>
          </p:grpSpPr>
          <p:cxnSp>
            <p:nvCxnSpPr>
              <p:cNvPr id="1349" name="Google Shape;1349;p27"/>
              <p:cNvCxnSpPr/>
              <p:nvPr/>
            </p:nvCxnSpPr>
            <p:spPr>
              <a:xfrm>
                <a:off x="5405150" y="611575"/>
                <a:ext cx="61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0" name="Google Shape;1350;p27"/>
              <p:cNvCxnSpPr/>
              <p:nvPr/>
            </p:nvCxnSpPr>
            <p:spPr>
              <a:xfrm>
                <a:off x="5713700" y="340825"/>
                <a:ext cx="0" cy="54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51" name="Google Shape;1351;p27"/>
            <p:cNvGrpSpPr/>
            <p:nvPr/>
          </p:nvGrpSpPr>
          <p:grpSpPr>
            <a:xfrm rot="5400000">
              <a:off x="6411817" y="4773807"/>
              <a:ext cx="130085" cy="114148"/>
              <a:chOff x="5405150" y="340825"/>
              <a:chExt cx="617100" cy="541500"/>
            </a:xfrm>
          </p:grpSpPr>
          <p:cxnSp>
            <p:nvCxnSpPr>
              <p:cNvPr id="1352" name="Google Shape;1352;p27"/>
              <p:cNvCxnSpPr/>
              <p:nvPr/>
            </p:nvCxnSpPr>
            <p:spPr>
              <a:xfrm>
                <a:off x="5405150" y="611575"/>
                <a:ext cx="61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3" name="Google Shape;1353;p27"/>
              <p:cNvCxnSpPr/>
              <p:nvPr/>
            </p:nvCxnSpPr>
            <p:spPr>
              <a:xfrm>
                <a:off x="5713700" y="340825"/>
                <a:ext cx="0" cy="54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54" name="Google Shape;1354;p27"/>
          <p:cNvGrpSpPr/>
          <p:nvPr/>
        </p:nvGrpSpPr>
        <p:grpSpPr>
          <a:xfrm>
            <a:off x="4867812" y="4765839"/>
            <a:ext cx="1649321" cy="130085"/>
            <a:chOff x="4884612" y="4765839"/>
            <a:chExt cx="1649321" cy="130085"/>
          </a:xfrm>
        </p:grpSpPr>
        <p:grpSp>
          <p:nvGrpSpPr>
            <p:cNvPr id="1355" name="Google Shape;1355;p27"/>
            <p:cNvGrpSpPr/>
            <p:nvPr/>
          </p:nvGrpSpPr>
          <p:grpSpPr>
            <a:xfrm rot="5400000">
              <a:off x="4876644" y="4773807"/>
              <a:ext cx="130085" cy="114148"/>
              <a:chOff x="5405150" y="340825"/>
              <a:chExt cx="617100" cy="541500"/>
            </a:xfrm>
          </p:grpSpPr>
          <p:cxnSp>
            <p:nvCxnSpPr>
              <p:cNvPr id="1356" name="Google Shape;1356;p27"/>
              <p:cNvCxnSpPr/>
              <p:nvPr/>
            </p:nvCxnSpPr>
            <p:spPr>
              <a:xfrm>
                <a:off x="5405150" y="611575"/>
                <a:ext cx="61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7" name="Google Shape;1357;p27"/>
              <p:cNvCxnSpPr/>
              <p:nvPr/>
            </p:nvCxnSpPr>
            <p:spPr>
              <a:xfrm>
                <a:off x="5713700" y="340825"/>
                <a:ext cx="0" cy="54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58" name="Google Shape;1358;p27"/>
            <p:cNvGrpSpPr/>
            <p:nvPr/>
          </p:nvGrpSpPr>
          <p:grpSpPr>
            <a:xfrm rot="5400000">
              <a:off x="5388367" y="4773807"/>
              <a:ext cx="130085" cy="114148"/>
              <a:chOff x="5405150" y="340825"/>
              <a:chExt cx="617100" cy="541500"/>
            </a:xfrm>
          </p:grpSpPr>
          <p:cxnSp>
            <p:nvCxnSpPr>
              <p:cNvPr id="1359" name="Google Shape;1359;p27"/>
              <p:cNvCxnSpPr/>
              <p:nvPr/>
            </p:nvCxnSpPr>
            <p:spPr>
              <a:xfrm>
                <a:off x="5405150" y="611575"/>
                <a:ext cx="61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7"/>
              <p:cNvCxnSpPr/>
              <p:nvPr/>
            </p:nvCxnSpPr>
            <p:spPr>
              <a:xfrm>
                <a:off x="5713700" y="340825"/>
                <a:ext cx="0" cy="54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61" name="Google Shape;1361;p27"/>
            <p:cNvGrpSpPr/>
            <p:nvPr/>
          </p:nvGrpSpPr>
          <p:grpSpPr>
            <a:xfrm rot="5400000">
              <a:off x="5900092" y="4773807"/>
              <a:ext cx="130085" cy="114148"/>
              <a:chOff x="5405150" y="340825"/>
              <a:chExt cx="617100" cy="541500"/>
            </a:xfrm>
          </p:grpSpPr>
          <p:cxnSp>
            <p:nvCxnSpPr>
              <p:cNvPr id="1362" name="Google Shape;1362;p27"/>
              <p:cNvCxnSpPr/>
              <p:nvPr/>
            </p:nvCxnSpPr>
            <p:spPr>
              <a:xfrm>
                <a:off x="5405150" y="611575"/>
                <a:ext cx="61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7"/>
              <p:cNvCxnSpPr/>
              <p:nvPr/>
            </p:nvCxnSpPr>
            <p:spPr>
              <a:xfrm>
                <a:off x="5713700" y="340825"/>
                <a:ext cx="0" cy="54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64" name="Google Shape;1364;p27"/>
            <p:cNvGrpSpPr/>
            <p:nvPr/>
          </p:nvGrpSpPr>
          <p:grpSpPr>
            <a:xfrm rot="5400000">
              <a:off x="6411817" y="4773807"/>
              <a:ext cx="130085" cy="114148"/>
              <a:chOff x="5405150" y="340825"/>
              <a:chExt cx="617100" cy="541500"/>
            </a:xfrm>
          </p:grpSpPr>
          <p:cxnSp>
            <p:nvCxnSpPr>
              <p:cNvPr id="1365" name="Google Shape;1365;p27"/>
              <p:cNvCxnSpPr/>
              <p:nvPr/>
            </p:nvCxnSpPr>
            <p:spPr>
              <a:xfrm>
                <a:off x="5405150" y="611575"/>
                <a:ext cx="61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7"/>
              <p:cNvCxnSpPr/>
              <p:nvPr/>
            </p:nvCxnSpPr>
            <p:spPr>
              <a:xfrm>
                <a:off x="5713700" y="340825"/>
                <a:ext cx="0" cy="54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67" name="Google Shape;1367;p27"/>
          <p:cNvGrpSpPr/>
          <p:nvPr/>
        </p:nvGrpSpPr>
        <p:grpSpPr>
          <a:xfrm rot="10800000">
            <a:off x="8740150" y="780535"/>
            <a:ext cx="215210" cy="215150"/>
            <a:chOff x="1456850" y="4550173"/>
            <a:chExt cx="215210" cy="215150"/>
          </a:xfrm>
        </p:grpSpPr>
        <p:sp>
          <p:nvSpPr>
            <p:cNvPr id="1368" name="Google Shape;1368;p27"/>
            <p:cNvSpPr/>
            <p:nvPr/>
          </p:nvSpPr>
          <p:spPr>
            <a:xfrm rot="10800000">
              <a:off x="1456850" y="4550183"/>
              <a:ext cx="71700" cy="71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7"/>
            <p:cNvSpPr/>
            <p:nvPr/>
          </p:nvSpPr>
          <p:spPr>
            <a:xfrm rot="10800000">
              <a:off x="1600360" y="4550173"/>
              <a:ext cx="71700" cy="71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7"/>
            <p:cNvSpPr/>
            <p:nvPr/>
          </p:nvSpPr>
          <p:spPr>
            <a:xfrm rot="10800000">
              <a:off x="1528595" y="4621883"/>
              <a:ext cx="71700" cy="71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 rot="10800000">
              <a:off x="1456855" y="4693623"/>
              <a:ext cx="71700" cy="71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" name="Google Shape;1372;p27"/>
          <p:cNvGrpSpPr/>
          <p:nvPr/>
        </p:nvGrpSpPr>
        <p:grpSpPr>
          <a:xfrm>
            <a:off x="198875" y="4393360"/>
            <a:ext cx="215210" cy="215150"/>
            <a:chOff x="1456850" y="4550173"/>
            <a:chExt cx="215210" cy="215150"/>
          </a:xfrm>
        </p:grpSpPr>
        <p:sp>
          <p:nvSpPr>
            <p:cNvPr id="1373" name="Google Shape;1373;p27"/>
            <p:cNvSpPr/>
            <p:nvPr/>
          </p:nvSpPr>
          <p:spPr>
            <a:xfrm rot="10800000">
              <a:off x="1456850" y="4550183"/>
              <a:ext cx="71700" cy="71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7"/>
            <p:cNvSpPr/>
            <p:nvPr/>
          </p:nvSpPr>
          <p:spPr>
            <a:xfrm rot="10800000">
              <a:off x="1600360" y="4550173"/>
              <a:ext cx="71700" cy="71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7"/>
            <p:cNvSpPr/>
            <p:nvPr/>
          </p:nvSpPr>
          <p:spPr>
            <a:xfrm rot="10800000">
              <a:off x="1528595" y="4621883"/>
              <a:ext cx="71700" cy="71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 rot="10800000">
              <a:off x="1456855" y="4693623"/>
              <a:ext cx="71700" cy="71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drich"/>
              <a:buChar char="→"/>
              <a:defRPr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ldrich"/>
              <a:buChar char="○"/>
              <a:defRPr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ldrich"/>
              <a:buChar char="■"/>
              <a:defRPr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ldrich"/>
              <a:buChar char="●"/>
              <a:defRPr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ldrich"/>
              <a:buChar char="○"/>
              <a:defRPr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ldrich"/>
              <a:buChar char="■"/>
              <a:defRPr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ldrich"/>
              <a:buChar char="●"/>
              <a:defRPr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ldrich"/>
              <a:buChar char="○"/>
              <a:defRPr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ldrich"/>
              <a:buChar char="■"/>
              <a:defRPr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535000"/>
            <a:ext cx="8520600" cy="482700"/>
          </a:xfrm>
          <a:prstGeom prst="rect">
            <a:avLst/>
          </a:prstGeom>
          <a:noFill/>
          <a:ln>
            <a:noFill/>
          </a:ln>
          <a:effectLst>
            <a:outerShdw blurRad="2286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rbitron"/>
              <a:buNone/>
              <a:defRPr sz="30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45709" y="45023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3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algn="ctr" rtl="0">
              <a:buNone/>
              <a:defRPr sz="13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algn="ctr" rtl="0">
              <a:buNone/>
              <a:defRPr sz="13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algn="ctr" rtl="0">
              <a:buNone/>
              <a:defRPr sz="13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algn="ctr" rtl="0">
              <a:buNone/>
              <a:defRPr sz="13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algn="ctr" rtl="0">
              <a:buNone/>
              <a:defRPr sz="13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algn="ctr" rtl="0">
              <a:buNone/>
              <a:defRPr sz="13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algn="ctr" rtl="0">
              <a:buNone/>
              <a:defRPr sz="13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algn="ctr" rtl="0">
              <a:buNone/>
              <a:defRPr sz="13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5" r:id="rId4"/>
    <p:sldLayoutId id="2147483658" r:id="rId5"/>
    <p:sldLayoutId id="2147483664" r:id="rId6"/>
    <p:sldLayoutId id="2147483666" r:id="rId7"/>
    <p:sldLayoutId id="2147483668" r:id="rId8"/>
    <p:sldLayoutId id="2147483673" r:id="rId9"/>
    <p:sldLayoutId id="2147483676" r:id="rId10"/>
    <p:sldLayoutId id="2147483687" r:id="rId11"/>
    <p:sldLayoutId id="2147483688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Google Shape;2111;p46"/>
          <p:cNvSpPr txBox="1">
            <a:spLocks noGrp="1"/>
          </p:cNvSpPr>
          <p:nvPr>
            <p:ph type="ctrTitle"/>
          </p:nvPr>
        </p:nvSpPr>
        <p:spPr>
          <a:xfrm>
            <a:off x="1618263" y="2961167"/>
            <a:ext cx="59076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800" dirty="0"/>
              <a:t>DATA</a:t>
            </a:r>
          </a:p>
        </p:txBody>
      </p:sp>
      <p:sp>
        <p:nvSpPr>
          <p:cNvPr id="2112" name="Google Shape;2112;p46"/>
          <p:cNvSpPr txBox="1">
            <a:spLocks noGrp="1"/>
          </p:cNvSpPr>
          <p:nvPr>
            <p:ph type="subTitle" idx="1"/>
          </p:nvPr>
        </p:nvSpPr>
        <p:spPr>
          <a:xfrm>
            <a:off x="1711650" y="4127242"/>
            <a:ext cx="5720700" cy="3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Dr. Rita Mutiarni, SE, MM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Dr. Nuri Purwanto, S.ST, MM</a:t>
            </a:r>
          </a:p>
        </p:txBody>
      </p:sp>
      <p:sp>
        <p:nvSpPr>
          <p:cNvPr id="2113" name="Google Shape;2113;p46"/>
          <p:cNvSpPr txBox="1">
            <a:spLocks noGrp="1"/>
          </p:cNvSpPr>
          <p:nvPr>
            <p:ph type="sldNum" idx="12"/>
          </p:nvPr>
        </p:nvSpPr>
        <p:spPr>
          <a:xfrm>
            <a:off x="8445709" y="45023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grpSp>
        <p:nvGrpSpPr>
          <p:cNvPr id="2114" name="Google Shape;2114;p46"/>
          <p:cNvGrpSpPr/>
          <p:nvPr/>
        </p:nvGrpSpPr>
        <p:grpSpPr>
          <a:xfrm rot="5400000">
            <a:off x="558185" y="3592509"/>
            <a:ext cx="1447813" cy="1143027"/>
            <a:chOff x="4073425" y="1955800"/>
            <a:chExt cx="3307775" cy="2649575"/>
          </a:xfrm>
        </p:grpSpPr>
        <p:sp>
          <p:nvSpPr>
            <p:cNvPr id="2115" name="Google Shape;2115;p46"/>
            <p:cNvSpPr/>
            <p:nvPr/>
          </p:nvSpPr>
          <p:spPr>
            <a:xfrm>
              <a:off x="4073425" y="1955800"/>
              <a:ext cx="3307775" cy="2649575"/>
            </a:xfrm>
            <a:custGeom>
              <a:avLst/>
              <a:gdLst/>
              <a:ahLst/>
              <a:cxnLst/>
              <a:rect l="l" t="t" r="r" b="b"/>
              <a:pathLst>
                <a:path w="132311" h="105983" extrusionOk="0">
                  <a:moveTo>
                    <a:pt x="103377" y="24978"/>
                  </a:moveTo>
                  <a:cubicBezTo>
                    <a:pt x="106102" y="24978"/>
                    <a:pt x="108849" y="25503"/>
                    <a:pt x="111465" y="26584"/>
                  </a:cubicBezTo>
                  <a:cubicBezTo>
                    <a:pt x="119377" y="29864"/>
                    <a:pt x="124548" y="37587"/>
                    <a:pt x="124548" y="46160"/>
                  </a:cubicBezTo>
                  <a:cubicBezTo>
                    <a:pt x="124548" y="57852"/>
                    <a:pt x="115057" y="67343"/>
                    <a:pt x="103365" y="67343"/>
                  </a:cubicBezTo>
                  <a:cubicBezTo>
                    <a:pt x="94792" y="67343"/>
                    <a:pt x="87069" y="62172"/>
                    <a:pt x="83788" y="54261"/>
                  </a:cubicBezTo>
                  <a:cubicBezTo>
                    <a:pt x="80521" y="46349"/>
                    <a:pt x="82330" y="37236"/>
                    <a:pt x="88392" y="31187"/>
                  </a:cubicBezTo>
                  <a:cubicBezTo>
                    <a:pt x="92440" y="27130"/>
                    <a:pt x="97862" y="24978"/>
                    <a:pt x="103377" y="24978"/>
                  </a:cubicBezTo>
                  <a:close/>
                  <a:moveTo>
                    <a:pt x="84382" y="0"/>
                  </a:moveTo>
                  <a:lnTo>
                    <a:pt x="74027" y="9194"/>
                  </a:lnTo>
                  <a:lnTo>
                    <a:pt x="74027" y="63374"/>
                  </a:lnTo>
                  <a:lnTo>
                    <a:pt x="63726" y="72487"/>
                  </a:lnTo>
                  <a:lnTo>
                    <a:pt x="176" y="72487"/>
                  </a:lnTo>
                  <a:lnTo>
                    <a:pt x="1" y="105983"/>
                  </a:lnTo>
                  <a:lnTo>
                    <a:pt x="121186" y="105983"/>
                  </a:lnTo>
                  <a:lnTo>
                    <a:pt x="132244" y="95776"/>
                  </a:lnTo>
                  <a:lnTo>
                    <a:pt x="132311" y="90119"/>
                  </a:lnTo>
                  <a:lnTo>
                    <a:pt x="123670" y="84557"/>
                  </a:lnTo>
                  <a:lnTo>
                    <a:pt x="123670" y="68018"/>
                  </a:lnTo>
                  <a:lnTo>
                    <a:pt x="131595" y="61943"/>
                  </a:lnTo>
                  <a:lnTo>
                    <a:pt x="131595" y="31390"/>
                  </a:lnTo>
                  <a:lnTo>
                    <a:pt x="118702" y="21777"/>
                  </a:lnTo>
                  <a:lnTo>
                    <a:pt x="118702" y="8101"/>
                  </a:lnTo>
                  <a:lnTo>
                    <a:pt x="11006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6"/>
            <p:cNvSpPr/>
            <p:nvPr/>
          </p:nvSpPr>
          <p:spPr>
            <a:xfrm>
              <a:off x="4077825" y="1955800"/>
              <a:ext cx="2778525" cy="1847300"/>
            </a:xfrm>
            <a:custGeom>
              <a:avLst/>
              <a:gdLst/>
              <a:ahLst/>
              <a:cxnLst/>
              <a:rect l="l" t="t" r="r" b="b"/>
              <a:pathLst>
                <a:path w="111141" h="73892" extrusionOk="0">
                  <a:moveTo>
                    <a:pt x="84193" y="0"/>
                  </a:moveTo>
                  <a:lnTo>
                    <a:pt x="73837" y="9194"/>
                  </a:lnTo>
                  <a:lnTo>
                    <a:pt x="73837" y="63374"/>
                  </a:lnTo>
                  <a:lnTo>
                    <a:pt x="63550" y="72487"/>
                  </a:lnTo>
                  <a:lnTo>
                    <a:pt x="0" y="72487"/>
                  </a:lnTo>
                  <a:lnTo>
                    <a:pt x="0" y="73891"/>
                  </a:lnTo>
                  <a:lnTo>
                    <a:pt x="64279" y="73891"/>
                  </a:lnTo>
                  <a:lnTo>
                    <a:pt x="74688" y="64751"/>
                  </a:lnTo>
                  <a:lnTo>
                    <a:pt x="74688" y="10409"/>
                  </a:lnTo>
                  <a:lnTo>
                    <a:pt x="85165" y="1188"/>
                  </a:lnTo>
                  <a:lnTo>
                    <a:pt x="111141" y="1188"/>
                  </a:lnTo>
                  <a:lnTo>
                    <a:pt x="109885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7" name="Google Shape;2117;p46">
            <a:hlinkClick r:id="" action="ppaction://hlinkshowjump?jump=nextslide"/>
          </p:cNvPr>
          <p:cNvSpPr/>
          <p:nvPr/>
        </p:nvSpPr>
        <p:spPr>
          <a:xfrm>
            <a:off x="1265779" y="4502325"/>
            <a:ext cx="193800" cy="143700"/>
          </a:xfrm>
          <a:prstGeom prst="rightArrow">
            <a:avLst>
              <a:gd name="adj1" fmla="val 53966"/>
              <a:gd name="adj2" fmla="val 59260"/>
            </a:avLst>
          </a:prstGeom>
          <a:noFill/>
          <a:ln w="9525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8" name="Google Shape;2118;p46"/>
          <p:cNvGrpSpPr/>
          <p:nvPr/>
        </p:nvGrpSpPr>
        <p:grpSpPr>
          <a:xfrm>
            <a:off x="1945034" y="4549581"/>
            <a:ext cx="1119880" cy="393591"/>
            <a:chOff x="883881" y="4126600"/>
            <a:chExt cx="2728087" cy="889872"/>
          </a:xfrm>
        </p:grpSpPr>
        <p:sp>
          <p:nvSpPr>
            <p:cNvPr id="2119" name="Google Shape;2119;p46"/>
            <p:cNvSpPr/>
            <p:nvPr/>
          </p:nvSpPr>
          <p:spPr>
            <a:xfrm>
              <a:off x="2231724" y="4567615"/>
              <a:ext cx="80671" cy="81758"/>
            </a:xfrm>
            <a:custGeom>
              <a:avLst/>
              <a:gdLst/>
              <a:ahLst/>
              <a:cxnLst/>
              <a:rect l="l" t="t" r="r" b="b"/>
              <a:pathLst>
                <a:path w="12081" h="12230" extrusionOk="0">
                  <a:moveTo>
                    <a:pt x="5794" y="1"/>
                  </a:moveTo>
                  <a:cubicBezTo>
                    <a:pt x="3945" y="1"/>
                    <a:pt x="1" y="5301"/>
                    <a:pt x="494" y="6780"/>
                  </a:cubicBezTo>
                  <a:cubicBezTo>
                    <a:pt x="740" y="7520"/>
                    <a:pt x="1480" y="8013"/>
                    <a:pt x="2343" y="8013"/>
                  </a:cubicBezTo>
                  <a:cubicBezTo>
                    <a:pt x="2654" y="7980"/>
                    <a:pt x="2952" y="7963"/>
                    <a:pt x="3236" y="7963"/>
                  </a:cubicBezTo>
                  <a:cubicBezTo>
                    <a:pt x="5095" y="7963"/>
                    <a:pt x="6385" y="8710"/>
                    <a:pt x="7027" y="10848"/>
                  </a:cubicBezTo>
                  <a:cubicBezTo>
                    <a:pt x="7342" y="11715"/>
                    <a:pt x="8162" y="12229"/>
                    <a:pt x="9002" y="12229"/>
                  </a:cubicBezTo>
                  <a:cubicBezTo>
                    <a:pt x="9475" y="12229"/>
                    <a:pt x="9955" y="12066"/>
                    <a:pt x="10355" y="11711"/>
                  </a:cubicBezTo>
                  <a:cubicBezTo>
                    <a:pt x="11711" y="11095"/>
                    <a:pt x="12081" y="9369"/>
                    <a:pt x="10971" y="8259"/>
                  </a:cubicBezTo>
                  <a:cubicBezTo>
                    <a:pt x="9122" y="6164"/>
                    <a:pt x="7150" y="4192"/>
                    <a:pt x="7027" y="1110"/>
                  </a:cubicBezTo>
                  <a:cubicBezTo>
                    <a:pt x="7027" y="617"/>
                    <a:pt x="6164" y="247"/>
                    <a:pt x="579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6"/>
            <p:cNvSpPr/>
            <p:nvPr/>
          </p:nvSpPr>
          <p:spPr>
            <a:xfrm>
              <a:off x="2763520" y="4712099"/>
              <a:ext cx="80692" cy="87039"/>
            </a:xfrm>
            <a:custGeom>
              <a:avLst/>
              <a:gdLst/>
              <a:ahLst/>
              <a:cxnLst/>
              <a:rect l="l" t="t" r="r" b="b"/>
              <a:pathLst>
                <a:path w="21942" h="23668" extrusionOk="0">
                  <a:moveTo>
                    <a:pt x="1" y="0"/>
                  </a:moveTo>
                  <a:lnTo>
                    <a:pt x="1" y="0"/>
                  </a:lnTo>
                  <a:cubicBezTo>
                    <a:pt x="124" y="1973"/>
                    <a:pt x="617" y="3945"/>
                    <a:pt x="3082" y="3945"/>
                  </a:cubicBezTo>
                  <a:cubicBezTo>
                    <a:pt x="7397" y="3945"/>
                    <a:pt x="6780" y="6410"/>
                    <a:pt x="5918" y="9122"/>
                  </a:cubicBezTo>
                  <a:cubicBezTo>
                    <a:pt x="4315" y="13436"/>
                    <a:pt x="6041" y="16888"/>
                    <a:pt x="9492" y="19353"/>
                  </a:cubicBezTo>
                  <a:cubicBezTo>
                    <a:pt x="10971" y="20709"/>
                    <a:pt x="12327" y="22188"/>
                    <a:pt x="13560" y="23667"/>
                  </a:cubicBezTo>
                  <a:cubicBezTo>
                    <a:pt x="12574" y="18737"/>
                    <a:pt x="16395" y="16395"/>
                    <a:pt x="19230" y="13559"/>
                  </a:cubicBezTo>
                  <a:cubicBezTo>
                    <a:pt x="20709" y="12080"/>
                    <a:pt x="21942" y="10601"/>
                    <a:pt x="20463" y="8629"/>
                  </a:cubicBezTo>
                  <a:cubicBezTo>
                    <a:pt x="19018" y="6582"/>
                    <a:pt x="17455" y="4064"/>
                    <a:pt x="14740" y="4064"/>
                  </a:cubicBezTo>
                  <a:cubicBezTo>
                    <a:pt x="14676" y="4064"/>
                    <a:pt x="14611" y="4065"/>
                    <a:pt x="14546" y="4068"/>
                  </a:cubicBezTo>
                  <a:cubicBezTo>
                    <a:pt x="11711" y="4315"/>
                    <a:pt x="12944" y="6903"/>
                    <a:pt x="12451" y="8629"/>
                  </a:cubicBezTo>
                  <a:cubicBezTo>
                    <a:pt x="12081" y="9492"/>
                    <a:pt x="11711" y="10478"/>
                    <a:pt x="10971" y="11217"/>
                  </a:cubicBezTo>
                  <a:cubicBezTo>
                    <a:pt x="10579" y="11806"/>
                    <a:pt x="10030" y="12630"/>
                    <a:pt x="9200" y="12630"/>
                  </a:cubicBezTo>
                  <a:cubicBezTo>
                    <a:pt x="8988" y="12630"/>
                    <a:pt x="8757" y="12576"/>
                    <a:pt x="8506" y="12450"/>
                  </a:cubicBezTo>
                  <a:cubicBezTo>
                    <a:pt x="7767" y="12080"/>
                    <a:pt x="7273" y="11094"/>
                    <a:pt x="7520" y="10231"/>
                  </a:cubicBezTo>
                  <a:cubicBezTo>
                    <a:pt x="8013" y="6040"/>
                    <a:pt x="7767" y="2466"/>
                    <a:pt x="2220" y="1973"/>
                  </a:cubicBezTo>
                  <a:cubicBezTo>
                    <a:pt x="1480" y="1973"/>
                    <a:pt x="740" y="617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6"/>
            <p:cNvSpPr/>
            <p:nvPr/>
          </p:nvSpPr>
          <p:spPr>
            <a:xfrm>
              <a:off x="2421423" y="4484678"/>
              <a:ext cx="80678" cy="48114"/>
            </a:xfrm>
            <a:custGeom>
              <a:avLst/>
              <a:gdLst/>
              <a:ahLst/>
              <a:cxnLst/>
              <a:rect l="l" t="t" r="r" b="b"/>
              <a:pathLst>
                <a:path w="17751" h="10592" extrusionOk="0">
                  <a:moveTo>
                    <a:pt x="11094" y="0"/>
                  </a:moveTo>
                  <a:cubicBezTo>
                    <a:pt x="11833" y="3698"/>
                    <a:pt x="0" y="5300"/>
                    <a:pt x="9122" y="10108"/>
                  </a:cubicBezTo>
                  <a:cubicBezTo>
                    <a:pt x="9869" y="10437"/>
                    <a:pt x="10646" y="10592"/>
                    <a:pt x="11405" y="10592"/>
                  </a:cubicBezTo>
                  <a:cubicBezTo>
                    <a:pt x="13771" y="10592"/>
                    <a:pt x="15957" y="9083"/>
                    <a:pt x="16517" y="6656"/>
                  </a:cubicBezTo>
                  <a:cubicBezTo>
                    <a:pt x="17750" y="2219"/>
                    <a:pt x="14915" y="616"/>
                    <a:pt x="1109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6"/>
            <p:cNvSpPr/>
            <p:nvPr/>
          </p:nvSpPr>
          <p:spPr>
            <a:xfrm rot="3505032">
              <a:off x="2706367" y="4456670"/>
              <a:ext cx="94393" cy="56288"/>
            </a:xfrm>
            <a:custGeom>
              <a:avLst/>
              <a:gdLst/>
              <a:ahLst/>
              <a:cxnLst/>
              <a:rect l="l" t="t" r="r" b="b"/>
              <a:pathLst>
                <a:path w="17751" h="10592" extrusionOk="0">
                  <a:moveTo>
                    <a:pt x="11094" y="0"/>
                  </a:moveTo>
                  <a:cubicBezTo>
                    <a:pt x="11833" y="3698"/>
                    <a:pt x="0" y="5300"/>
                    <a:pt x="9122" y="10108"/>
                  </a:cubicBezTo>
                  <a:cubicBezTo>
                    <a:pt x="9869" y="10437"/>
                    <a:pt x="10646" y="10592"/>
                    <a:pt x="11405" y="10592"/>
                  </a:cubicBezTo>
                  <a:cubicBezTo>
                    <a:pt x="13771" y="10592"/>
                    <a:pt x="15957" y="9083"/>
                    <a:pt x="16517" y="6656"/>
                  </a:cubicBezTo>
                  <a:cubicBezTo>
                    <a:pt x="17750" y="2219"/>
                    <a:pt x="14915" y="616"/>
                    <a:pt x="1109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6"/>
            <p:cNvSpPr/>
            <p:nvPr/>
          </p:nvSpPr>
          <p:spPr>
            <a:xfrm rot="2383380">
              <a:off x="3436745" y="4600189"/>
              <a:ext cx="130103" cy="188202"/>
            </a:xfrm>
            <a:custGeom>
              <a:avLst/>
              <a:gdLst/>
              <a:ahLst/>
              <a:cxnLst/>
              <a:rect l="l" t="t" r="r" b="b"/>
              <a:pathLst>
                <a:path w="21695" h="31383" extrusionOk="0">
                  <a:moveTo>
                    <a:pt x="16504" y="0"/>
                  </a:moveTo>
                  <a:cubicBezTo>
                    <a:pt x="16301" y="0"/>
                    <a:pt x="16097" y="45"/>
                    <a:pt x="15902" y="142"/>
                  </a:cubicBezTo>
                  <a:cubicBezTo>
                    <a:pt x="14915" y="635"/>
                    <a:pt x="14546" y="1868"/>
                    <a:pt x="15409" y="2731"/>
                  </a:cubicBezTo>
                  <a:cubicBezTo>
                    <a:pt x="16518" y="4333"/>
                    <a:pt x="17381" y="6059"/>
                    <a:pt x="18244" y="7908"/>
                  </a:cubicBezTo>
                  <a:cubicBezTo>
                    <a:pt x="18613" y="8524"/>
                    <a:pt x="18490" y="9387"/>
                    <a:pt x="17997" y="9880"/>
                  </a:cubicBezTo>
                  <a:cubicBezTo>
                    <a:pt x="17784" y="10050"/>
                    <a:pt x="17586" y="10118"/>
                    <a:pt x="17392" y="10118"/>
                  </a:cubicBezTo>
                  <a:cubicBezTo>
                    <a:pt x="17025" y="10118"/>
                    <a:pt x="16675" y="9876"/>
                    <a:pt x="16271" y="9634"/>
                  </a:cubicBezTo>
                  <a:cubicBezTo>
                    <a:pt x="15648" y="9233"/>
                    <a:pt x="15105" y="9041"/>
                    <a:pt x="14602" y="9041"/>
                  </a:cubicBezTo>
                  <a:cubicBezTo>
                    <a:pt x="13712" y="9041"/>
                    <a:pt x="12947" y="9641"/>
                    <a:pt x="12080" y="10743"/>
                  </a:cubicBezTo>
                  <a:cubicBezTo>
                    <a:pt x="10229" y="13238"/>
                    <a:pt x="8640" y="14315"/>
                    <a:pt x="6456" y="14315"/>
                  </a:cubicBezTo>
                  <a:cubicBezTo>
                    <a:pt x="5296" y="14315"/>
                    <a:pt x="3968" y="14011"/>
                    <a:pt x="2342" y="13455"/>
                  </a:cubicBezTo>
                  <a:cubicBezTo>
                    <a:pt x="2076" y="13402"/>
                    <a:pt x="1787" y="13325"/>
                    <a:pt x="1505" y="13325"/>
                  </a:cubicBezTo>
                  <a:cubicBezTo>
                    <a:pt x="1134" y="13325"/>
                    <a:pt x="774" y="13457"/>
                    <a:pt x="494" y="13948"/>
                  </a:cubicBezTo>
                  <a:cubicBezTo>
                    <a:pt x="0" y="14687"/>
                    <a:pt x="494" y="15797"/>
                    <a:pt x="1356" y="16167"/>
                  </a:cubicBezTo>
                  <a:cubicBezTo>
                    <a:pt x="3205" y="16660"/>
                    <a:pt x="4685" y="18139"/>
                    <a:pt x="5301" y="20111"/>
                  </a:cubicBezTo>
                  <a:cubicBezTo>
                    <a:pt x="5671" y="21221"/>
                    <a:pt x="6410" y="22207"/>
                    <a:pt x="7396" y="22823"/>
                  </a:cubicBezTo>
                  <a:cubicBezTo>
                    <a:pt x="10478" y="25165"/>
                    <a:pt x="10478" y="25165"/>
                    <a:pt x="7766" y="28000"/>
                  </a:cubicBezTo>
                  <a:cubicBezTo>
                    <a:pt x="7027" y="28616"/>
                    <a:pt x="6780" y="29726"/>
                    <a:pt x="7273" y="30712"/>
                  </a:cubicBezTo>
                  <a:cubicBezTo>
                    <a:pt x="7602" y="31206"/>
                    <a:pt x="8005" y="31382"/>
                    <a:pt x="8427" y="31382"/>
                  </a:cubicBezTo>
                  <a:cubicBezTo>
                    <a:pt x="8952" y="31382"/>
                    <a:pt x="9506" y="31109"/>
                    <a:pt x="9985" y="30835"/>
                  </a:cubicBezTo>
                  <a:cubicBezTo>
                    <a:pt x="10848" y="30465"/>
                    <a:pt x="11587" y="29972"/>
                    <a:pt x="12327" y="29603"/>
                  </a:cubicBezTo>
                  <a:cubicBezTo>
                    <a:pt x="14299" y="28863"/>
                    <a:pt x="15285" y="24795"/>
                    <a:pt x="13560" y="24056"/>
                  </a:cubicBezTo>
                  <a:cubicBezTo>
                    <a:pt x="9615" y="22453"/>
                    <a:pt x="9985" y="19988"/>
                    <a:pt x="11218" y="16660"/>
                  </a:cubicBezTo>
                  <a:cubicBezTo>
                    <a:pt x="11973" y="14544"/>
                    <a:pt x="13331" y="13401"/>
                    <a:pt x="14836" y="13401"/>
                  </a:cubicBezTo>
                  <a:cubicBezTo>
                    <a:pt x="15787" y="13401"/>
                    <a:pt x="16796" y="13857"/>
                    <a:pt x="17751" y="14811"/>
                  </a:cubicBezTo>
                  <a:cubicBezTo>
                    <a:pt x="18091" y="15321"/>
                    <a:pt x="18666" y="15597"/>
                    <a:pt x="19274" y="15597"/>
                  </a:cubicBezTo>
                  <a:cubicBezTo>
                    <a:pt x="19546" y="15597"/>
                    <a:pt x="19825" y="15542"/>
                    <a:pt x="20093" y="15427"/>
                  </a:cubicBezTo>
                  <a:cubicBezTo>
                    <a:pt x="20832" y="15181"/>
                    <a:pt x="21695" y="14318"/>
                    <a:pt x="21448" y="13578"/>
                  </a:cubicBezTo>
                  <a:cubicBezTo>
                    <a:pt x="20709" y="11852"/>
                    <a:pt x="19969" y="10250"/>
                    <a:pt x="21572" y="8524"/>
                  </a:cubicBezTo>
                  <a:cubicBezTo>
                    <a:pt x="21325" y="8154"/>
                    <a:pt x="21202" y="7908"/>
                    <a:pt x="20955" y="7538"/>
                  </a:cubicBezTo>
                  <a:cubicBezTo>
                    <a:pt x="19476" y="5812"/>
                    <a:pt x="18120" y="4087"/>
                    <a:pt x="18120" y="1621"/>
                  </a:cubicBezTo>
                  <a:cubicBezTo>
                    <a:pt x="18120" y="732"/>
                    <a:pt x="17327" y="0"/>
                    <a:pt x="1650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6"/>
            <p:cNvSpPr/>
            <p:nvPr/>
          </p:nvSpPr>
          <p:spPr>
            <a:xfrm>
              <a:off x="2091294" y="4235791"/>
              <a:ext cx="65431" cy="57728"/>
            </a:xfrm>
            <a:custGeom>
              <a:avLst/>
              <a:gdLst/>
              <a:ahLst/>
              <a:cxnLst/>
              <a:rect l="l" t="t" r="r" b="b"/>
              <a:pathLst>
                <a:path w="34392" h="30343" extrusionOk="0">
                  <a:moveTo>
                    <a:pt x="5363" y="1"/>
                  </a:moveTo>
                  <a:cubicBezTo>
                    <a:pt x="4485" y="1"/>
                    <a:pt x="3607" y="227"/>
                    <a:pt x="2836" y="690"/>
                  </a:cubicBezTo>
                  <a:cubicBezTo>
                    <a:pt x="1480" y="1430"/>
                    <a:pt x="1" y="2662"/>
                    <a:pt x="494" y="4388"/>
                  </a:cubicBezTo>
                  <a:cubicBezTo>
                    <a:pt x="787" y="5856"/>
                    <a:pt x="1737" y="6057"/>
                    <a:pt x="2795" y="6057"/>
                  </a:cubicBezTo>
                  <a:cubicBezTo>
                    <a:pt x="3193" y="6057"/>
                    <a:pt x="3605" y="6028"/>
                    <a:pt x="4004" y="6028"/>
                  </a:cubicBezTo>
                  <a:cubicBezTo>
                    <a:pt x="4327" y="6028"/>
                    <a:pt x="4641" y="6047"/>
                    <a:pt x="4931" y="6114"/>
                  </a:cubicBezTo>
                  <a:cubicBezTo>
                    <a:pt x="7273" y="6484"/>
                    <a:pt x="8013" y="8209"/>
                    <a:pt x="8136" y="10305"/>
                  </a:cubicBezTo>
                  <a:cubicBezTo>
                    <a:pt x="8383" y="12523"/>
                    <a:pt x="8013" y="14619"/>
                    <a:pt x="5301" y="15359"/>
                  </a:cubicBezTo>
                  <a:cubicBezTo>
                    <a:pt x="3082" y="15975"/>
                    <a:pt x="2096" y="17331"/>
                    <a:pt x="2959" y="19673"/>
                  </a:cubicBezTo>
                  <a:cubicBezTo>
                    <a:pt x="3945" y="22138"/>
                    <a:pt x="5055" y="24357"/>
                    <a:pt x="8136" y="24480"/>
                  </a:cubicBezTo>
                  <a:cubicBezTo>
                    <a:pt x="8209" y="24485"/>
                    <a:pt x="8281" y="24487"/>
                    <a:pt x="8351" y="24487"/>
                  </a:cubicBezTo>
                  <a:cubicBezTo>
                    <a:pt x="10054" y="24487"/>
                    <a:pt x="10902" y="23095"/>
                    <a:pt x="12204" y="22385"/>
                  </a:cubicBezTo>
                  <a:cubicBezTo>
                    <a:pt x="13727" y="21750"/>
                    <a:pt x="15511" y="20625"/>
                    <a:pt x="16851" y="20625"/>
                  </a:cubicBezTo>
                  <a:cubicBezTo>
                    <a:pt x="18113" y="20625"/>
                    <a:pt x="18980" y="21624"/>
                    <a:pt x="18860" y="24973"/>
                  </a:cubicBezTo>
                  <a:cubicBezTo>
                    <a:pt x="18860" y="27315"/>
                    <a:pt x="20463" y="28055"/>
                    <a:pt x="22435" y="28055"/>
                  </a:cubicBezTo>
                  <a:cubicBezTo>
                    <a:pt x="24900" y="28178"/>
                    <a:pt x="27365" y="28055"/>
                    <a:pt x="29584" y="29781"/>
                  </a:cubicBezTo>
                  <a:cubicBezTo>
                    <a:pt x="30055" y="30166"/>
                    <a:pt x="30600" y="30343"/>
                    <a:pt x="31132" y="30343"/>
                  </a:cubicBezTo>
                  <a:cubicBezTo>
                    <a:pt x="32132" y="30343"/>
                    <a:pt x="33084" y="29717"/>
                    <a:pt x="33405" y="28671"/>
                  </a:cubicBezTo>
                  <a:cubicBezTo>
                    <a:pt x="34391" y="26945"/>
                    <a:pt x="33282" y="25959"/>
                    <a:pt x="31926" y="24850"/>
                  </a:cubicBezTo>
                  <a:cubicBezTo>
                    <a:pt x="25640" y="20289"/>
                    <a:pt x="18490" y="16591"/>
                    <a:pt x="15039" y="8826"/>
                  </a:cubicBezTo>
                  <a:cubicBezTo>
                    <a:pt x="13806" y="5744"/>
                    <a:pt x="11218" y="3525"/>
                    <a:pt x="8752" y="1306"/>
                  </a:cubicBezTo>
                  <a:cubicBezTo>
                    <a:pt x="7818" y="444"/>
                    <a:pt x="6591" y="1"/>
                    <a:pt x="536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6"/>
            <p:cNvSpPr/>
            <p:nvPr/>
          </p:nvSpPr>
          <p:spPr>
            <a:xfrm>
              <a:off x="1841736" y="4443987"/>
              <a:ext cx="249565" cy="126121"/>
            </a:xfrm>
            <a:custGeom>
              <a:avLst/>
              <a:gdLst/>
              <a:ahLst/>
              <a:cxnLst/>
              <a:rect l="l" t="t" r="r" b="b"/>
              <a:pathLst>
                <a:path w="18860" h="14627" extrusionOk="0">
                  <a:moveTo>
                    <a:pt x="3082" y="1"/>
                  </a:moveTo>
                  <a:cubicBezTo>
                    <a:pt x="1973" y="124"/>
                    <a:pt x="987" y="864"/>
                    <a:pt x="494" y="1973"/>
                  </a:cubicBezTo>
                  <a:cubicBezTo>
                    <a:pt x="0" y="3082"/>
                    <a:pt x="247" y="4561"/>
                    <a:pt x="1233" y="4931"/>
                  </a:cubicBezTo>
                  <a:cubicBezTo>
                    <a:pt x="4438" y="5917"/>
                    <a:pt x="4808" y="8999"/>
                    <a:pt x="6410" y="11218"/>
                  </a:cubicBezTo>
                  <a:cubicBezTo>
                    <a:pt x="6621" y="11190"/>
                    <a:pt x="6830" y="11176"/>
                    <a:pt x="7037" y="11176"/>
                  </a:cubicBezTo>
                  <a:cubicBezTo>
                    <a:pt x="8645" y="11176"/>
                    <a:pt x="10111" y="12003"/>
                    <a:pt x="11094" y="13313"/>
                  </a:cubicBezTo>
                  <a:cubicBezTo>
                    <a:pt x="11735" y="14245"/>
                    <a:pt x="12403" y="14627"/>
                    <a:pt x="13073" y="14627"/>
                  </a:cubicBezTo>
                  <a:cubicBezTo>
                    <a:pt x="13821" y="14627"/>
                    <a:pt x="14570" y="14152"/>
                    <a:pt x="15285" y="13437"/>
                  </a:cubicBezTo>
                  <a:cubicBezTo>
                    <a:pt x="15285" y="12574"/>
                    <a:pt x="15778" y="11711"/>
                    <a:pt x="16641" y="11341"/>
                  </a:cubicBezTo>
                  <a:cubicBezTo>
                    <a:pt x="17751" y="10725"/>
                    <a:pt x="18860" y="9862"/>
                    <a:pt x="17997" y="8383"/>
                  </a:cubicBezTo>
                  <a:cubicBezTo>
                    <a:pt x="17577" y="7722"/>
                    <a:pt x="17069" y="7442"/>
                    <a:pt x="16531" y="7442"/>
                  </a:cubicBezTo>
                  <a:cubicBezTo>
                    <a:pt x="15963" y="7442"/>
                    <a:pt x="15361" y="7753"/>
                    <a:pt x="14792" y="8259"/>
                  </a:cubicBezTo>
                  <a:cubicBezTo>
                    <a:pt x="14470" y="8517"/>
                    <a:pt x="14115" y="8707"/>
                    <a:pt x="13778" y="8707"/>
                  </a:cubicBezTo>
                  <a:cubicBezTo>
                    <a:pt x="13470" y="8707"/>
                    <a:pt x="13179" y="8548"/>
                    <a:pt x="12943" y="8136"/>
                  </a:cubicBezTo>
                  <a:cubicBezTo>
                    <a:pt x="12573" y="7520"/>
                    <a:pt x="12327" y="6780"/>
                    <a:pt x="12450" y="6041"/>
                  </a:cubicBezTo>
                  <a:cubicBezTo>
                    <a:pt x="12820" y="5301"/>
                    <a:pt x="13313" y="4561"/>
                    <a:pt x="13929" y="3945"/>
                  </a:cubicBezTo>
                  <a:cubicBezTo>
                    <a:pt x="14422" y="3206"/>
                    <a:pt x="14915" y="2343"/>
                    <a:pt x="13929" y="1726"/>
                  </a:cubicBezTo>
                  <a:cubicBezTo>
                    <a:pt x="13741" y="1601"/>
                    <a:pt x="13553" y="1547"/>
                    <a:pt x="13368" y="1547"/>
                  </a:cubicBezTo>
                  <a:cubicBezTo>
                    <a:pt x="12829" y="1547"/>
                    <a:pt x="12325" y="2007"/>
                    <a:pt x="11957" y="2466"/>
                  </a:cubicBezTo>
                  <a:cubicBezTo>
                    <a:pt x="10239" y="4244"/>
                    <a:pt x="9346" y="5167"/>
                    <a:pt x="8636" y="5167"/>
                  </a:cubicBezTo>
                  <a:cubicBezTo>
                    <a:pt x="7870" y="5167"/>
                    <a:pt x="7316" y="4090"/>
                    <a:pt x="6164" y="1850"/>
                  </a:cubicBezTo>
                  <a:cubicBezTo>
                    <a:pt x="5547" y="740"/>
                    <a:pt x="4438" y="1"/>
                    <a:pt x="308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6"/>
            <p:cNvSpPr/>
            <p:nvPr/>
          </p:nvSpPr>
          <p:spPr>
            <a:xfrm rot="4009685" flipH="1">
              <a:off x="1303969" y="4028886"/>
              <a:ext cx="588344" cy="1216639"/>
            </a:xfrm>
            <a:custGeom>
              <a:avLst/>
              <a:gdLst/>
              <a:ahLst/>
              <a:cxnLst/>
              <a:rect l="l" t="t" r="r" b="b"/>
              <a:pathLst>
                <a:path w="46348" h="60501" extrusionOk="0">
                  <a:moveTo>
                    <a:pt x="5418" y="0"/>
                  </a:moveTo>
                  <a:cubicBezTo>
                    <a:pt x="5173" y="0"/>
                    <a:pt x="4896" y="136"/>
                    <a:pt x="4561" y="471"/>
                  </a:cubicBezTo>
                  <a:cubicBezTo>
                    <a:pt x="3452" y="1334"/>
                    <a:pt x="4561" y="1703"/>
                    <a:pt x="5177" y="2197"/>
                  </a:cubicBezTo>
                  <a:cubicBezTo>
                    <a:pt x="6040" y="3059"/>
                    <a:pt x="6287" y="4415"/>
                    <a:pt x="5671" y="5525"/>
                  </a:cubicBezTo>
                  <a:cubicBezTo>
                    <a:pt x="5491" y="6019"/>
                    <a:pt x="5262" y="6186"/>
                    <a:pt x="5007" y="6186"/>
                  </a:cubicBezTo>
                  <a:cubicBezTo>
                    <a:pt x="4564" y="6186"/>
                    <a:pt x="4045" y="5681"/>
                    <a:pt x="3575" y="5525"/>
                  </a:cubicBezTo>
                  <a:cubicBezTo>
                    <a:pt x="2648" y="5215"/>
                    <a:pt x="2065" y="3873"/>
                    <a:pt x="1394" y="3873"/>
                  </a:cubicBezTo>
                  <a:cubicBezTo>
                    <a:pt x="1263" y="3873"/>
                    <a:pt x="1128" y="3924"/>
                    <a:pt x="986" y="4045"/>
                  </a:cubicBezTo>
                  <a:cubicBezTo>
                    <a:pt x="0" y="4662"/>
                    <a:pt x="1726" y="5894"/>
                    <a:pt x="1726" y="7004"/>
                  </a:cubicBezTo>
                  <a:cubicBezTo>
                    <a:pt x="1726" y="7497"/>
                    <a:pt x="1973" y="7990"/>
                    <a:pt x="2342" y="8236"/>
                  </a:cubicBezTo>
                  <a:cubicBezTo>
                    <a:pt x="4684" y="9469"/>
                    <a:pt x="4438" y="11318"/>
                    <a:pt x="3575" y="13290"/>
                  </a:cubicBezTo>
                  <a:cubicBezTo>
                    <a:pt x="3205" y="14276"/>
                    <a:pt x="3575" y="15386"/>
                    <a:pt x="4561" y="15879"/>
                  </a:cubicBezTo>
                  <a:cubicBezTo>
                    <a:pt x="5301" y="16249"/>
                    <a:pt x="6164" y="16865"/>
                    <a:pt x="5794" y="17728"/>
                  </a:cubicBezTo>
                  <a:cubicBezTo>
                    <a:pt x="5054" y="19577"/>
                    <a:pt x="5917" y="21426"/>
                    <a:pt x="5917" y="23275"/>
                  </a:cubicBezTo>
                  <a:cubicBezTo>
                    <a:pt x="5917" y="24269"/>
                    <a:pt x="6447" y="24402"/>
                    <a:pt x="7022" y="24402"/>
                  </a:cubicBezTo>
                  <a:cubicBezTo>
                    <a:pt x="7231" y="24402"/>
                    <a:pt x="7446" y="24384"/>
                    <a:pt x="7643" y="24384"/>
                  </a:cubicBezTo>
                  <a:cubicBezTo>
                    <a:pt x="7963" y="24359"/>
                    <a:pt x="8279" y="24340"/>
                    <a:pt x="8579" y="24340"/>
                  </a:cubicBezTo>
                  <a:cubicBezTo>
                    <a:pt x="9778" y="24340"/>
                    <a:pt x="10724" y="24655"/>
                    <a:pt x="10724" y="26233"/>
                  </a:cubicBezTo>
                  <a:cubicBezTo>
                    <a:pt x="10848" y="28205"/>
                    <a:pt x="12820" y="30424"/>
                    <a:pt x="10355" y="32150"/>
                  </a:cubicBezTo>
                  <a:cubicBezTo>
                    <a:pt x="9245" y="33506"/>
                    <a:pt x="8629" y="34862"/>
                    <a:pt x="10848" y="35601"/>
                  </a:cubicBezTo>
                  <a:cubicBezTo>
                    <a:pt x="11217" y="35848"/>
                    <a:pt x="11464" y="36094"/>
                    <a:pt x="11587" y="36587"/>
                  </a:cubicBezTo>
                  <a:cubicBezTo>
                    <a:pt x="11876" y="38246"/>
                    <a:pt x="12038" y="38976"/>
                    <a:pt x="12616" y="38976"/>
                  </a:cubicBezTo>
                  <a:cubicBezTo>
                    <a:pt x="13026" y="38976"/>
                    <a:pt x="13646" y="38608"/>
                    <a:pt x="14669" y="37943"/>
                  </a:cubicBezTo>
                  <a:cubicBezTo>
                    <a:pt x="14792" y="37450"/>
                    <a:pt x="14915" y="37080"/>
                    <a:pt x="15162" y="36341"/>
                  </a:cubicBezTo>
                  <a:cubicBezTo>
                    <a:pt x="15285" y="35725"/>
                    <a:pt x="15655" y="35108"/>
                    <a:pt x="16395" y="35108"/>
                  </a:cubicBezTo>
                  <a:cubicBezTo>
                    <a:pt x="17134" y="35108"/>
                    <a:pt x="17381" y="35725"/>
                    <a:pt x="17627" y="36341"/>
                  </a:cubicBezTo>
                  <a:cubicBezTo>
                    <a:pt x="17750" y="37573"/>
                    <a:pt x="19723" y="39299"/>
                    <a:pt x="16641" y="39422"/>
                  </a:cubicBezTo>
                  <a:lnTo>
                    <a:pt x="16148" y="39916"/>
                  </a:lnTo>
                  <a:lnTo>
                    <a:pt x="12697" y="41518"/>
                  </a:lnTo>
                  <a:cubicBezTo>
                    <a:pt x="11957" y="42751"/>
                    <a:pt x="11587" y="44353"/>
                    <a:pt x="11710" y="45832"/>
                  </a:cubicBezTo>
                  <a:lnTo>
                    <a:pt x="12204" y="46818"/>
                  </a:lnTo>
                  <a:cubicBezTo>
                    <a:pt x="12849" y="47464"/>
                    <a:pt x="13777" y="47828"/>
                    <a:pt x="14740" y="47828"/>
                  </a:cubicBezTo>
                  <a:cubicBezTo>
                    <a:pt x="14880" y="47828"/>
                    <a:pt x="15021" y="47820"/>
                    <a:pt x="15162" y="47804"/>
                  </a:cubicBezTo>
                  <a:cubicBezTo>
                    <a:pt x="15367" y="47722"/>
                    <a:pt x="15600" y="47681"/>
                    <a:pt x="15838" y="47681"/>
                  </a:cubicBezTo>
                  <a:cubicBezTo>
                    <a:pt x="16312" y="47681"/>
                    <a:pt x="16805" y="47846"/>
                    <a:pt x="17134" y="48174"/>
                  </a:cubicBezTo>
                  <a:cubicBezTo>
                    <a:pt x="17842" y="48882"/>
                    <a:pt x="18477" y="49156"/>
                    <a:pt x="19075" y="49156"/>
                  </a:cubicBezTo>
                  <a:cubicBezTo>
                    <a:pt x="20039" y="49156"/>
                    <a:pt x="20905" y="48442"/>
                    <a:pt x="21818" y="47681"/>
                  </a:cubicBezTo>
                  <a:cubicBezTo>
                    <a:pt x="22188" y="47435"/>
                    <a:pt x="22434" y="46942"/>
                    <a:pt x="22804" y="46695"/>
                  </a:cubicBezTo>
                  <a:cubicBezTo>
                    <a:pt x="23618" y="46451"/>
                    <a:pt x="24701" y="45992"/>
                    <a:pt x="25520" y="45992"/>
                  </a:cubicBezTo>
                  <a:cubicBezTo>
                    <a:pt x="25941" y="45992"/>
                    <a:pt x="26293" y="46113"/>
                    <a:pt x="26502" y="46449"/>
                  </a:cubicBezTo>
                  <a:cubicBezTo>
                    <a:pt x="27242" y="47435"/>
                    <a:pt x="25270" y="47681"/>
                    <a:pt x="24407" y="48174"/>
                  </a:cubicBezTo>
                  <a:cubicBezTo>
                    <a:pt x="23790" y="48544"/>
                    <a:pt x="23421" y="49284"/>
                    <a:pt x="23421" y="50023"/>
                  </a:cubicBezTo>
                  <a:cubicBezTo>
                    <a:pt x="23421" y="50516"/>
                    <a:pt x="23174" y="51133"/>
                    <a:pt x="22804" y="51502"/>
                  </a:cubicBezTo>
                  <a:cubicBezTo>
                    <a:pt x="22738" y="51591"/>
                    <a:pt x="22608" y="51620"/>
                    <a:pt x="22447" y="51620"/>
                  </a:cubicBezTo>
                  <a:cubicBezTo>
                    <a:pt x="22144" y="51620"/>
                    <a:pt x="21732" y="51517"/>
                    <a:pt x="21430" y="51517"/>
                  </a:cubicBezTo>
                  <a:cubicBezTo>
                    <a:pt x="21000" y="51517"/>
                    <a:pt x="20795" y="51725"/>
                    <a:pt x="21448" y="52735"/>
                  </a:cubicBezTo>
                  <a:cubicBezTo>
                    <a:pt x="22311" y="54214"/>
                    <a:pt x="22311" y="56433"/>
                    <a:pt x="24777" y="56680"/>
                  </a:cubicBezTo>
                  <a:cubicBezTo>
                    <a:pt x="25023" y="56741"/>
                    <a:pt x="25270" y="56772"/>
                    <a:pt x="25516" y="56772"/>
                  </a:cubicBezTo>
                  <a:cubicBezTo>
                    <a:pt x="25763" y="56772"/>
                    <a:pt x="26009" y="56741"/>
                    <a:pt x="26256" y="56680"/>
                  </a:cubicBezTo>
                  <a:cubicBezTo>
                    <a:pt x="26872" y="56556"/>
                    <a:pt x="27365" y="55940"/>
                    <a:pt x="27242" y="55324"/>
                  </a:cubicBezTo>
                  <a:cubicBezTo>
                    <a:pt x="27242" y="54570"/>
                    <a:pt x="27530" y="54249"/>
                    <a:pt x="28050" y="54249"/>
                  </a:cubicBezTo>
                  <a:cubicBezTo>
                    <a:pt x="28211" y="54249"/>
                    <a:pt x="28394" y="54279"/>
                    <a:pt x="28598" y="54337"/>
                  </a:cubicBezTo>
                  <a:cubicBezTo>
                    <a:pt x="28767" y="54413"/>
                    <a:pt x="28957" y="54442"/>
                    <a:pt x="29157" y="54442"/>
                  </a:cubicBezTo>
                  <a:cubicBezTo>
                    <a:pt x="29859" y="54442"/>
                    <a:pt x="30692" y="54080"/>
                    <a:pt x="31234" y="54080"/>
                  </a:cubicBezTo>
                  <a:cubicBezTo>
                    <a:pt x="31548" y="54080"/>
                    <a:pt x="31764" y="54201"/>
                    <a:pt x="31803" y="54584"/>
                  </a:cubicBezTo>
                  <a:cubicBezTo>
                    <a:pt x="31926" y="56556"/>
                    <a:pt x="32789" y="58898"/>
                    <a:pt x="30693" y="60501"/>
                  </a:cubicBezTo>
                  <a:cubicBezTo>
                    <a:pt x="31310" y="60377"/>
                    <a:pt x="32172" y="60131"/>
                    <a:pt x="32789" y="60008"/>
                  </a:cubicBezTo>
                  <a:cubicBezTo>
                    <a:pt x="32903" y="59985"/>
                    <a:pt x="33021" y="59979"/>
                    <a:pt x="33139" y="59979"/>
                  </a:cubicBezTo>
                  <a:cubicBezTo>
                    <a:pt x="33268" y="59979"/>
                    <a:pt x="33398" y="59986"/>
                    <a:pt x="33523" y="59986"/>
                  </a:cubicBezTo>
                  <a:cubicBezTo>
                    <a:pt x="33903" y="59986"/>
                    <a:pt x="34240" y="59920"/>
                    <a:pt x="34391" y="59391"/>
                  </a:cubicBezTo>
                  <a:cubicBezTo>
                    <a:pt x="34638" y="58652"/>
                    <a:pt x="34021" y="58282"/>
                    <a:pt x="33405" y="57912"/>
                  </a:cubicBezTo>
                  <a:cubicBezTo>
                    <a:pt x="32419" y="57296"/>
                    <a:pt x="31926" y="56556"/>
                    <a:pt x="32789" y="55324"/>
                  </a:cubicBezTo>
                  <a:cubicBezTo>
                    <a:pt x="33405" y="54461"/>
                    <a:pt x="32789" y="53844"/>
                    <a:pt x="31926" y="53598"/>
                  </a:cubicBezTo>
                  <a:cubicBezTo>
                    <a:pt x="31063" y="53351"/>
                    <a:pt x="30200" y="53228"/>
                    <a:pt x="29214" y="53228"/>
                  </a:cubicBezTo>
                  <a:cubicBezTo>
                    <a:pt x="27612" y="53228"/>
                    <a:pt x="26749" y="52982"/>
                    <a:pt x="28351" y="51256"/>
                  </a:cubicBezTo>
                  <a:cubicBezTo>
                    <a:pt x="28844" y="50640"/>
                    <a:pt x="28968" y="49777"/>
                    <a:pt x="28721" y="49037"/>
                  </a:cubicBezTo>
                  <a:cubicBezTo>
                    <a:pt x="28228" y="47558"/>
                    <a:pt x="29091" y="45955"/>
                    <a:pt x="30447" y="45462"/>
                  </a:cubicBezTo>
                  <a:cubicBezTo>
                    <a:pt x="32296" y="44476"/>
                    <a:pt x="34514" y="43860"/>
                    <a:pt x="35131" y="41518"/>
                  </a:cubicBezTo>
                  <a:cubicBezTo>
                    <a:pt x="35131" y="40433"/>
                    <a:pt x="35895" y="40016"/>
                    <a:pt x="36667" y="40016"/>
                  </a:cubicBezTo>
                  <a:cubicBezTo>
                    <a:pt x="36771" y="40016"/>
                    <a:pt x="36876" y="40024"/>
                    <a:pt x="36980" y="40039"/>
                  </a:cubicBezTo>
                  <a:cubicBezTo>
                    <a:pt x="37719" y="40039"/>
                    <a:pt x="38582" y="39792"/>
                    <a:pt x="38336" y="38806"/>
                  </a:cubicBezTo>
                  <a:cubicBezTo>
                    <a:pt x="38130" y="38189"/>
                    <a:pt x="37408" y="37485"/>
                    <a:pt x="36960" y="37485"/>
                  </a:cubicBezTo>
                  <a:cubicBezTo>
                    <a:pt x="36872" y="37485"/>
                    <a:pt x="36794" y="37512"/>
                    <a:pt x="36733" y="37573"/>
                  </a:cubicBezTo>
                  <a:cubicBezTo>
                    <a:pt x="35624" y="38806"/>
                    <a:pt x="33282" y="38313"/>
                    <a:pt x="32542" y="40409"/>
                  </a:cubicBezTo>
                  <a:cubicBezTo>
                    <a:pt x="32096" y="41672"/>
                    <a:pt x="31381" y="42263"/>
                    <a:pt x="30505" y="42263"/>
                  </a:cubicBezTo>
                  <a:cubicBezTo>
                    <a:pt x="29929" y="42263"/>
                    <a:pt x="29283" y="42007"/>
                    <a:pt x="28598" y="41518"/>
                  </a:cubicBezTo>
                  <a:cubicBezTo>
                    <a:pt x="28003" y="40989"/>
                    <a:pt x="27302" y="40744"/>
                    <a:pt x="26609" y="40744"/>
                  </a:cubicBezTo>
                  <a:cubicBezTo>
                    <a:pt x="26009" y="40744"/>
                    <a:pt x="25415" y="40928"/>
                    <a:pt x="24900" y="41271"/>
                  </a:cubicBezTo>
                  <a:cubicBezTo>
                    <a:pt x="24511" y="41448"/>
                    <a:pt x="24091" y="41534"/>
                    <a:pt x="23673" y="41534"/>
                  </a:cubicBezTo>
                  <a:cubicBezTo>
                    <a:pt x="22635" y="41534"/>
                    <a:pt x="21606" y="41006"/>
                    <a:pt x="21079" y="40039"/>
                  </a:cubicBezTo>
                  <a:cubicBezTo>
                    <a:pt x="20216" y="38313"/>
                    <a:pt x="22434" y="38806"/>
                    <a:pt x="22928" y="38067"/>
                  </a:cubicBezTo>
                  <a:cubicBezTo>
                    <a:pt x="23051" y="38067"/>
                    <a:pt x="23051" y="37943"/>
                    <a:pt x="23174" y="37943"/>
                  </a:cubicBezTo>
                  <a:cubicBezTo>
                    <a:pt x="23795" y="37513"/>
                    <a:pt x="24527" y="37306"/>
                    <a:pt x="25263" y="37306"/>
                  </a:cubicBezTo>
                  <a:cubicBezTo>
                    <a:pt x="26425" y="37306"/>
                    <a:pt x="27596" y="37825"/>
                    <a:pt x="28351" y="38806"/>
                  </a:cubicBezTo>
                  <a:cubicBezTo>
                    <a:pt x="28598" y="39176"/>
                    <a:pt x="28968" y="39422"/>
                    <a:pt x="29461" y="39422"/>
                  </a:cubicBezTo>
                  <a:cubicBezTo>
                    <a:pt x="30077" y="39299"/>
                    <a:pt x="30693" y="38929"/>
                    <a:pt x="30570" y="38560"/>
                  </a:cubicBezTo>
                  <a:cubicBezTo>
                    <a:pt x="29830" y="37080"/>
                    <a:pt x="30940" y="35725"/>
                    <a:pt x="30693" y="34369"/>
                  </a:cubicBezTo>
                  <a:cubicBezTo>
                    <a:pt x="30329" y="32637"/>
                    <a:pt x="30705" y="31647"/>
                    <a:pt x="31823" y="31647"/>
                  </a:cubicBezTo>
                  <a:cubicBezTo>
                    <a:pt x="32217" y="31647"/>
                    <a:pt x="32704" y="31770"/>
                    <a:pt x="33282" y="32027"/>
                  </a:cubicBezTo>
                  <a:cubicBezTo>
                    <a:pt x="33729" y="32275"/>
                    <a:pt x="34216" y="32403"/>
                    <a:pt x="34695" y="32403"/>
                  </a:cubicBezTo>
                  <a:cubicBezTo>
                    <a:pt x="35404" y="32403"/>
                    <a:pt x="36095" y="32122"/>
                    <a:pt x="36610" y="31534"/>
                  </a:cubicBezTo>
                  <a:cubicBezTo>
                    <a:pt x="37503" y="30640"/>
                    <a:pt x="38442" y="30217"/>
                    <a:pt x="39349" y="30217"/>
                  </a:cubicBezTo>
                  <a:cubicBezTo>
                    <a:pt x="40568" y="30217"/>
                    <a:pt x="41731" y="30982"/>
                    <a:pt x="42650" y="32396"/>
                  </a:cubicBezTo>
                  <a:cubicBezTo>
                    <a:pt x="43052" y="33000"/>
                    <a:pt x="43537" y="33604"/>
                    <a:pt x="44238" y="33604"/>
                  </a:cubicBezTo>
                  <a:cubicBezTo>
                    <a:pt x="44396" y="33604"/>
                    <a:pt x="44564" y="33574"/>
                    <a:pt x="44745" y="33506"/>
                  </a:cubicBezTo>
                  <a:cubicBezTo>
                    <a:pt x="45731" y="33259"/>
                    <a:pt x="46348" y="32273"/>
                    <a:pt x="46225" y="31287"/>
                  </a:cubicBezTo>
                  <a:cubicBezTo>
                    <a:pt x="46325" y="29384"/>
                    <a:pt x="44715" y="27969"/>
                    <a:pt x="42984" y="27969"/>
                  </a:cubicBezTo>
                  <a:cubicBezTo>
                    <a:pt x="42585" y="27969"/>
                    <a:pt x="42179" y="28044"/>
                    <a:pt x="41787" y="28205"/>
                  </a:cubicBezTo>
                  <a:cubicBezTo>
                    <a:pt x="41313" y="28383"/>
                    <a:pt x="40896" y="28561"/>
                    <a:pt x="40523" y="28561"/>
                  </a:cubicBezTo>
                  <a:cubicBezTo>
                    <a:pt x="40119" y="28561"/>
                    <a:pt x="39765" y="28353"/>
                    <a:pt x="39445" y="27712"/>
                  </a:cubicBezTo>
                  <a:cubicBezTo>
                    <a:pt x="39054" y="27028"/>
                    <a:pt x="38586" y="26809"/>
                    <a:pt x="37917" y="26809"/>
                  </a:cubicBezTo>
                  <a:cubicBezTo>
                    <a:pt x="37742" y="26809"/>
                    <a:pt x="37554" y="26824"/>
                    <a:pt x="37349" y="26849"/>
                  </a:cubicBezTo>
                  <a:cubicBezTo>
                    <a:pt x="36240" y="27096"/>
                    <a:pt x="36240" y="27959"/>
                    <a:pt x="36117" y="28698"/>
                  </a:cubicBezTo>
                  <a:cubicBezTo>
                    <a:pt x="36035" y="29685"/>
                    <a:pt x="35679" y="30178"/>
                    <a:pt x="35049" y="30178"/>
                  </a:cubicBezTo>
                  <a:cubicBezTo>
                    <a:pt x="34734" y="30178"/>
                    <a:pt x="34350" y="30054"/>
                    <a:pt x="33898" y="29808"/>
                  </a:cubicBezTo>
                  <a:cubicBezTo>
                    <a:pt x="33652" y="29561"/>
                    <a:pt x="33282" y="29438"/>
                    <a:pt x="32912" y="29438"/>
                  </a:cubicBezTo>
                  <a:cubicBezTo>
                    <a:pt x="29091" y="29438"/>
                    <a:pt x="29091" y="29438"/>
                    <a:pt x="28844" y="25370"/>
                  </a:cubicBezTo>
                  <a:cubicBezTo>
                    <a:pt x="28844" y="24050"/>
                    <a:pt x="28467" y="23546"/>
                    <a:pt x="27577" y="23546"/>
                  </a:cubicBezTo>
                  <a:cubicBezTo>
                    <a:pt x="27222" y="23546"/>
                    <a:pt x="26784" y="23627"/>
                    <a:pt x="26256" y="23768"/>
                  </a:cubicBezTo>
                  <a:cubicBezTo>
                    <a:pt x="24037" y="24261"/>
                    <a:pt x="24407" y="25740"/>
                    <a:pt x="24777" y="27712"/>
                  </a:cubicBezTo>
                  <a:lnTo>
                    <a:pt x="20586" y="24507"/>
                  </a:lnTo>
                  <a:cubicBezTo>
                    <a:pt x="19106" y="24384"/>
                    <a:pt x="18244" y="22905"/>
                    <a:pt x="18613" y="21549"/>
                  </a:cubicBezTo>
                  <a:cubicBezTo>
                    <a:pt x="19024" y="19495"/>
                    <a:pt x="18408" y="18467"/>
                    <a:pt x="16764" y="18467"/>
                  </a:cubicBezTo>
                  <a:cubicBezTo>
                    <a:pt x="16436" y="18467"/>
                    <a:pt x="16066" y="18509"/>
                    <a:pt x="15655" y="18591"/>
                  </a:cubicBezTo>
                  <a:cubicBezTo>
                    <a:pt x="15901" y="19084"/>
                    <a:pt x="16518" y="19084"/>
                    <a:pt x="16888" y="19330"/>
                  </a:cubicBezTo>
                  <a:cubicBezTo>
                    <a:pt x="17504" y="19700"/>
                    <a:pt x="18244" y="20070"/>
                    <a:pt x="17874" y="21056"/>
                  </a:cubicBezTo>
                  <a:cubicBezTo>
                    <a:pt x="17737" y="21374"/>
                    <a:pt x="17551" y="21474"/>
                    <a:pt x="17345" y="21474"/>
                  </a:cubicBezTo>
                  <a:cubicBezTo>
                    <a:pt x="16992" y="21474"/>
                    <a:pt x="16583" y="21179"/>
                    <a:pt x="16271" y="21179"/>
                  </a:cubicBezTo>
                  <a:cubicBezTo>
                    <a:pt x="16066" y="21220"/>
                    <a:pt x="15862" y="21240"/>
                    <a:pt x="15662" y="21240"/>
                  </a:cubicBezTo>
                  <a:cubicBezTo>
                    <a:pt x="14059" y="21240"/>
                    <a:pt x="12683" y="19974"/>
                    <a:pt x="12573" y="18221"/>
                  </a:cubicBezTo>
                  <a:cubicBezTo>
                    <a:pt x="12327" y="16618"/>
                    <a:pt x="10724" y="15879"/>
                    <a:pt x="9122" y="15632"/>
                  </a:cubicBezTo>
                  <a:cubicBezTo>
                    <a:pt x="8629" y="15632"/>
                    <a:pt x="8136" y="15632"/>
                    <a:pt x="8013" y="15016"/>
                  </a:cubicBezTo>
                  <a:cubicBezTo>
                    <a:pt x="7889" y="14400"/>
                    <a:pt x="8382" y="13907"/>
                    <a:pt x="8999" y="13907"/>
                  </a:cubicBezTo>
                  <a:cubicBezTo>
                    <a:pt x="10108" y="13907"/>
                    <a:pt x="11094" y="12797"/>
                    <a:pt x="10848" y="11565"/>
                  </a:cubicBezTo>
                  <a:cubicBezTo>
                    <a:pt x="10724" y="10702"/>
                    <a:pt x="11217" y="9962"/>
                    <a:pt x="12080" y="9839"/>
                  </a:cubicBezTo>
                  <a:cubicBezTo>
                    <a:pt x="13929" y="9469"/>
                    <a:pt x="13313" y="8483"/>
                    <a:pt x="12450" y="7867"/>
                  </a:cubicBezTo>
                  <a:cubicBezTo>
                    <a:pt x="9738" y="6264"/>
                    <a:pt x="8382" y="3552"/>
                    <a:pt x="6657" y="1087"/>
                  </a:cubicBezTo>
                  <a:cubicBezTo>
                    <a:pt x="6249" y="517"/>
                    <a:pt x="5896" y="0"/>
                    <a:pt x="541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6"/>
            <p:cNvSpPr/>
            <p:nvPr/>
          </p:nvSpPr>
          <p:spPr>
            <a:xfrm>
              <a:off x="3081964" y="4715127"/>
              <a:ext cx="130076" cy="110830"/>
            </a:xfrm>
            <a:custGeom>
              <a:avLst/>
              <a:gdLst/>
              <a:ahLst/>
              <a:cxnLst/>
              <a:rect l="l" t="t" r="r" b="b"/>
              <a:pathLst>
                <a:path w="25393" h="21636" extrusionOk="0">
                  <a:moveTo>
                    <a:pt x="13066" y="0"/>
                  </a:moveTo>
                  <a:cubicBezTo>
                    <a:pt x="13066" y="1658"/>
                    <a:pt x="12952" y="3089"/>
                    <a:pt x="10865" y="3089"/>
                  </a:cubicBezTo>
                  <a:cubicBezTo>
                    <a:pt x="10781" y="3089"/>
                    <a:pt x="10692" y="3087"/>
                    <a:pt x="10601" y="3082"/>
                  </a:cubicBezTo>
                  <a:cubicBezTo>
                    <a:pt x="10431" y="3075"/>
                    <a:pt x="10264" y="3072"/>
                    <a:pt x="10099" y="3072"/>
                  </a:cubicBezTo>
                  <a:cubicBezTo>
                    <a:pt x="4422" y="3072"/>
                    <a:pt x="2037" y="7158"/>
                    <a:pt x="0" y="11710"/>
                  </a:cubicBezTo>
                  <a:cubicBezTo>
                    <a:pt x="1458" y="11398"/>
                    <a:pt x="1772" y="8973"/>
                    <a:pt x="3174" y="8973"/>
                  </a:cubicBezTo>
                  <a:cubicBezTo>
                    <a:pt x="3431" y="8973"/>
                    <a:pt x="3724" y="9054"/>
                    <a:pt x="4068" y="9245"/>
                  </a:cubicBezTo>
                  <a:cubicBezTo>
                    <a:pt x="6040" y="10231"/>
                    <a:pt x="5300" y="12450"/>
                    <a:pt x="5424" y="14176"/>
                  </a:cubicBezTo>
                  <a:cubicBezTo>
                    <a:pt x="5424" y="14669"/>
                    <a:pt x="5424" y="15285"/>
                    <a:pt x="5424" y="15778"/>
                  </a:cubicBezTo>
                  <a:cubicBezTo>
                    <a:pt x="5054" y="17997"/>
                    <a:pt x="6163" y="20216"/>
                    <a:pt x="8135" y="21202"/>
                  </a:cubicBezTo>
                  <a:cubicBezTo>
                    <a:pt x="8595" y="21406"/>
                    <a:pt x="9002" y="21494"/>
                    <a:pt x="9371" y="21494"/>
                  </a:cubicBezTo>
                  <a:cubicBezTo>
                    <a:pt x="10784" y="21494"/>
                    <a:pt x="11647" y="20207"/>
                    <a:pt x="12820" y="19230"/>
                  </a:cubicBezTo>
                  <a:cubicBezTo>
                    <a:pt x="13757" y="18527"/>
                    <a:pt x="14694" y="17329"/>
                    <a:pt x="15662" y="17329"/>
                  </a:cubicBezTo>
                  <a:cubicBezTo>
                    <a:pt x="16222" y="17329"/>
                    <a:pt x="16793" y="17730"/>
                    <a:pt x="17380" y="18860"/>
                  </a:cubicBezTo>
                  <a:cubicBezTo>
                    <a:pt x="18195" y="20651"/>
                    <a:pt x="19224" y="21636"/>
                    <a:pt x="20575" y="21636"/>
                  </a:cubicBezTo>
                  <a:cubicBezTo>
                    <a:pt x="21269" y="21636"/>
                    <a:pt x="22049" y="21376"/>
                    <a:pt x="22927" y="20832"/>
                  </a:cubicBezTo>
                  <a:cubicBezTo>
                    <a:pt x="25392" y="19106"/>
                    <a:pt x="25146" y="17011"/>
                    <a:pt x="23790" y="14299"/>
                  </a:cubicBezTo>
                  <a:cubicBezTo>
                    <a:pt x="21325" y="8752"/>
                    <a:pt x="17627" y="3945"/>
                    <a:pt x="1306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6"/>
            <p:cNvSpPr/>
            <p:nvPr/>
          </p:nvSpPr>
          <p:spPr>
            <a:xfrm>
              <a:off x="1617705" y="4235781"/>
              <a:ext cx="100377" cy="57739"/>
            </a:xfrm>
            <a:custGeom>
              <a:avLst/>
              <a:gdLst/>
              <a:ahLst/>
              <a:cxnLst/>
              <a:rect l="l" t="t" r="r" b="b"/>
              <a:pathLst>
                <a:path w="19065" h="16809" extrusionOk="0">
                  <a:moveTo>
                    <a:pt x="10745" y="1"/>
                  </a:moveTo>
                  <a:cubicBezTo>
                    <a:pt x="3183" y="1"/>
                    <a:pt x="447" y="3236"/>
                    <a:pt x="205" y="11221"/>
                  </a:cubicBezTo>
                  <a:cubicBezTo>
                    <a:pt x="1" y="15416"/>
                    <a:pt x="1664" y="16808"/>
                    <a:pt x="4209" y="16808"/>
                  </a:cubicBezTo>
                  <a:cubicBezTo>
                    <a:pt x="4730" y="16808"/>
                    <a:pt x="5288" y="16750"/>
                    <a:pt x="5875" y="16645"/>
                  </a:cubicBezTo>
                  <a:cubicBezTo>
                    <a:pt x="13888" y="16522"/>
                    <a:pt x="19065" y="12700"/>
                    <a:pt x="19065" y="7153"/>
                  </a:cubicBezTo>
                  <a:cubicBezTo>
                    <a:pt x="18941" y="4565"/>
                    <a:pt x="14011" y="4"/>
                    <a:pt x="11176" y="4"/>
                  </a:cubicBezTo>
                  <a:cubicBezTo>
                    <a:pt x="11030" y="2"/>
                    <a:pt x="10887" y="1"/>
                    <a:pt x="1074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6"/>
            <p:cNvSpPr/>
            <p:nvPr/>
          </p:nvSpPr>
          <p:spPr>
            <a:xfrm>
              <a:off x="1460291" y="4126600"/>
              <a:ext cx="43890" cy="38597"/>
            </a:xfrm>
            <a:custGeom>
              <a:avLst/>
              <a:gdLst/>
              <a:ahLst/>
              <a:cxnLst/>
              <a:rect l="l" t="t" r="r" b="b"/>
              <a:pathLst>
                <a:path w="11218" h="15136" extrusionOk="0">
                  <a:moveTo>
                    <a:pt x="3747" y="0"/>
                  </a:moveTo>
                  <a:cubicBezTo>
                    <a:pt x="3389" y="0"/>
                    <a:pt x="3050" y="197"/>
                    <a:pt x="2712" y="467"/>
                  </a:cubicBezTo>
                  <a:cubicBezTo>
                    <a:pt x="1" y="2439"/>
                    <a:pt x="247" y="13163"/>
                    <a:pt x="2959" y="15012"/>
                  </a:cubicBezTo>
                  <a:cubicBezTo>
                    <a:pt x="3082" y="15136"/>
                    <a:pt x="3329" y="15136"/>
                    <a:pt x="3452" y="15136"/>
                  </a:cubicBezTo>
                  <a:cubicBezTo>
                    <a:pt x="5671" y="14396"/>
                    <a:pt x="8876" y="15136"/>
                    <a:pt x="10108" y="12424"/>
                  </a:cubicBezTo>
                  <a:cubicBezTo>
                    <a:pt x="11218" y="9835"/>
                    <a:pt x="10232" y="7863"/>
                    <a:pt x="7520" y="6877"/>
                  </a:cubicBezTo>
                  <a:cubicBezTo>
                    <a:pt x="5794" y="6507"/>
                    <a:pt x="4808" y="4781"/>
                    <a:pt x="5424" y="3302"/>
                  </a:cubicBezTo>
                  <a:cubicBezTo>
                    <a:pt x="6164" y="2193"/>
                    <a:pt x="5671" y="1207"/>
                    <a:pt x="4685" y="467"/>
                  </a:cubicBezTo>
                  <a:cubicBezTo>
                    <a:pt x="4351" y="133"/>
                    <a:pt x="4042" y="0"/>
                    <a:pt x="374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6"/>
            <p:cNvSpPr/>
            <p:nvPr/>
          </p:nvSpPr>
          <p:spPr>
            <a:xfrm>
              <a:off x="1133289" y="4461565"/>
              <a:ext cx="66556" cy="46486"/>
            </a:xfrm>
            <a:custGeom>
              <a:avLst/>
              <a:gdLst/>
              <a:ahLst/>
              <a:cxnLst/>
              <a:rect l="l" t="t" r="r" b="b"/>
              <a:pathLst>
                <a:path w="17011" h="18230" extrusionOk="0">
                  <a:moveTo>
                    <a:pt x="10683" y="1"/>
                  </a:moveTo>
                  <a:cubicBezTo>
                    <a:pt x="10303" y="1"/>
                    <a:pt x="9971" y="167"/>
                    <a:pt x="9738" y="566"/>
                  </a:cubicBezTo>
                  <a:cubicBezTo>
                    <a:pt x="7396" y="4017"/>
                    <a:pt x="4684" y="6236"/>
                    <a:pt x="493" y="6483"/>
                  </a:cubicBezTo>
                  <a:cubicBezTo>
                    <a:pt x="124" y="7099"/>
                    <a:pt x="0" y="7715"/>
                    <a:pt x="124" y="8455"/>
                  </a:cubicBezTo>
                  <a:cubicBezTo>
                    <a:pt x="1233" y="13262"/>
                    <a:pt x="6533" y="17576"/>
                    <a:pt x="11834" y="18070"/>
                  </a:cubicBezTo>
                  <a:cubicBezTo>
                    <a:pt x="12181" y="18178"/>
                    <a:pt x="12531" y="18229"/>
                    <a:pt x="12877" y="18229"/>
                  </a:cubicBezTo>
                  <a:cubicBezTo>
                    <a:pt x="14494" y="18229"/>
                    <a:pt x="15988" y="17106"/>
                    <a:pt x="16394" y="15481"/>
                  </a:cubicBezTo>
                  <a:cubicBezTo>
                    <a:pt x="17011" y="13139"/>
                    <a:pt x="14792" y="12892"/>
                    <a:pt x="13313" y="12276"/>
                  </a:cubicBezTo>
                  <a:cubicBezTo>
                    <a:pt x="7766" y="10057"/>
                    <a:pt x="7766" y="9688"/>
                    <a:pt x="12450" y="6113"/>
                  </a:cubicBezTo>
                  <a:cubicBezTo>
                    <a:pt x="13683" y="5127"/>
                    <a:pt x="14792" y="3771"/>
                    <a:pt x="13806" y="2292"/>
                  </a:cubicBezTo>
                  <a:cubicBezTo>
                    <a:pt x="13086" y="1212"/>
                    <a:pt x="11709" y="1"/>
                    <a:pt x="1068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6"/>
            <p:cNvSpPr/>
            <p:nvPr/>
          </p:nvSpPr>
          <p:spPr>
            <a:xfrm>
              <a:off x="2472924" y="4695613"/>
              <a:ext cx="130089" cy="120017"/>
            </a:xfrm>
            <a:custGeom>
              <a:avLst/>
              <a:gdLst/>
              <a:ahLst/>
              <a:cxnLst/>
              <a:rect l="l" t="t" r="r" b="b"/>
              <a:pathLst>
                <a:path w="18738" h="17281" extrusionOk="0">
                  <a:moveTo>
                    <a:pt x="8328" y="11229"/>
                  </a:moveTo>
                  <a:cubicBezTo>
                    <a:pt x="8629" y="11229"/>
                    <a:pt x="8938" y="11236"/>
                    <a:pt x="9246" y="11236"/>
                  </a:cubicBezTo>
                  <a:cubicBezTo>
                    <a:pt x="9445" y="11369"/>
                    <a:pt x="9752" y="11394"/>
                    <a:pt x="10083" y="11394"/>
                  </a:cubicBezTo>
                  <a:cubicBezTo>
                    <a:pt x="10286" y="11394"/>
                    <a:pt x="10498" y="11385"/>
                    <a:pt x="10700" y="11385"/>
                  </a:cubicBezTo>
                  <a:cubicBezTo>
                    <a:pt x="11381" y="11385"/>
                    <a:pt x="11935" y="11496"/>
                    <a:pt x="11588" y="12469"/>
                  </a:cubicBezTo>
                  <a:cubicBezTo>
                    <a:pt x="10972" y="14318"/>
                    <a:pt x="9369" y="15674"/>
                    <a:pt x="7397" y="15797"/>
                  </a:cubicBezTo>
                  <a:cubicBezTo>
                    <a:pt x="7279" y="15818"/>
                    <a:pt x="7162" y="15829"/>
                    <a:pt x="7048" y="15829"/>
                  </a:cubicBezTo>
                  <a:cubicBezTo>
                    <a:pt x="5839" y="15829"/>
                    <a:pt x="4840" y="14693"/>
                    <a:pt x="5178" y="13455"/>
                  </a:cubicBezTo>
                  <a:cubicBezTo>
                    <a:pt x="5486" y="11400"/>
                    <a:pt x="6822" y="11229"/>
                    <a:pt x="8328" y="11229"/>
                  </a:cubicBezTo>
                  <a:close/>
                  <a:moveTo>
                    <a:pt x="3913" y="0"/>
                  </a:moveTo>
                  <a:cubicBezTo>
                    <a:pt x="3062" y="0"/>
                    <a:pt x="2367" y="732"/>
                    <a:pt x="2466" y="1621"/>
                  </a:cubicBezTo>
                  <a:cubicBezTo>
                    <a:pt x="2836" y="4580"/>
                    <a:pt x="1" y="7785"/>
                    <a:pt x="3329" y="10496"/>
                  </a:cubicBezTo>
                  <a:cubicBezTo>
                    <a:pt x="4069" y="11236"/>
                    <a:pt x="3699" y="12469"/>
                    <a:pt x="3822" y="13455"/>
                  </a:cubicBezTo>
                  <a:cubicBezTo>
                    <a:pt x="3986" y="15993"/>
                    <a:pt x="5129" y="17281"/>
                    <a:pt x="6817" y="17281"/>
                  </a:cubicBezTo>
                  <a:cubicBezTo>
                    <a:pt x="7671" y="17281"/>
                    <a:pt x="8663" y="16952"/>
                    <a:pt x="9739" y="16290"/>
                  </a:cubicBezTo>
                  <a:cubicBezTo>
                    <a:pt x="13683" y="13701"/>
                    <a:pt x="17011" y="11113"/>
                    <a:pt x="17381" y="5812"/>
                  </a:cubicBezTo>
                  <a:cubicBezTo>
                    <a:pt x="17381" y="4210"/>
                    <a:pt x="18737" y="2731"/>
                    <a:pt x="16395" y="1868"/>
                  </a:cubicBezTo>
                  <a:cubicBezTo>
                    <a:pt x="15990" y="1710"/>
                    <a:pt x="15630" y="1639"/>
                    <a:pt x="15309" y="1639"/>
                  </a:cubicBezTo>
                  <a:cubicBezTo>
                    <a:pt x="13870" y="1639"/>
                    <a:pt x="13201" y="3068"/>
                    <a:pt x="12697" y="4580"/>
                  </a:cubicBezTo>
                  <a:cubicBezTo>
                    <a:pt x="12451" y="5196"/>
                    <a:pt x="12327" y="5936"/>
                    <a:pt x="12081" y="6675"/>
                  </a:cubicBezTo>
                  <a:cubicBezTo>
                    <a:pt x="11971" y="8539"/>
                    <a:pt x="10497" y="9818"/>
                    <a:pt x="8784" y="9818"/>
                  </a:cubicBezTo>
                  <a:cubicBezTo>
                    <a:pt x="8571" y="9818"/>
                    <a:pt x="8355" y="9798"/>
                    <a:pt x="8136" y="9757"/>
                  </a:cubicBezTo>
                  <a:cubicBezTo>
                    <a:pt x="7972" y="9757"/>
                    <a:pt x="7805" y="9758"/>
                    <a:pt x="7637" y="9758"/>
                  </a:cubicBezTo>
                  <a:cubicBezTo>
                    <a:pt x="6292" y="9758"/>
                    <a:pt x="4904" y="9661"/>
                    <a:pt x="4685" y="7908"/>
                  </a:cubicBezTo>
                  <a:cubicBezTo>
                    <a:pt x="4315" y="6059"/>
                    <a:pt x="6041" y="6182"/>
                    <a:pt x="7150" y="6059"/>
                  </a:cubicBezTo>
                  <a:cubicBezTo>
                    <a:pt x="8260" y="5936"/>
                    <a:pt x="9246" y="5319"/>
                    <a:pt x="8753" y="4087"/>
                  </a:cubicBezTo>
                  <a:cubicBezTo>
                    <a:pt x="8260" y="1991"/>
                    <a:pt x="6534" y="512"/>
                    <a:pt x="4562" y="142"/>
                  </a:cubicBezTo>
                  <a:cubicBezTo>
                    <a:pt x="4342" y="45"/>
                    <a:pt x="4123" y="0"/>
                    <a:pt x="391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2" name="Google Shape;2132;p46"/>
          <p:cNvGrpSpPr/>
          <p:nvPr/>
        </p:nvGrpSpPr>
        <p:grpSpPr>
          <a:xfrm>
            <a:off x="5809470" y="368116"/>
            <a:ext cx="1277358" cy="393637"/>
            <a:chOff x="5868726" y="284125"/>
            <a:chExt cx="2614857" cy="743833"/>
          </a:xfrm>
        </p:grpSpPr>
        <p:sp>
          <p:nvSpPr>
            <p:cNvPr id="2133" name="Google Shape;2133;p46"/>
            <p:cNvSpPr/>
            <p:nvPr/>
          </p:nvSpPr>
          <p:spPr>
            <a:xfrm rot="3246424">
              <a:off x="7722748" y="287099"/>
              <a:ext cx="536836" cy="737886"/>
            </a:xfrm>
            <a:custGeom>
              <a:avLst/>
              <a:gdLst/>
              <a:ahLst/>
              <a:cxnLst/>
              <a:rect l="l" t="t" r="r" b="b"/>
              <a:pathLst>
                <a:path w="32173" h="39569" extrusionOk="0">
                  <a:moveTo>
                    <a:pt x="10848" y="14423"/>
                  </a:moveTo>
                  <a:cubicBezTo>
                    <a:pt x="11464" y="14423"/>
                    <a:pt x="11957" y="14793"/>
                    <a:pt x="11957" y="15409"/>
                  </a:cubicBezTo>
                  <a:cubicBezTo>
                    <a:pt x="11957" y="16025"/>
                    <a:pt x="11464" y="16149"/>
                    <a:pt x="11094" y="16149"/>
                  </a:cubicBezTo>
                  <a:lnTo>
                    <a:pt x="11094" y="16272"/>
                  </a:lnTo>
                  <a:cubicBezTo>
                    <a:pt x="10478" y="16149"/>
                    <a:pt x="9985" y="16025"/>
                    <a:pt x="9985" y="15409"/>
                  </a:cubicBezTo>
                  <a:cubicBezTo>
                    <a:pt x="9985" y="14916"/>
                    <a:pt x="10355" y="14423"/>
                    <a:pt x="10848" y="14423"/>
                  </a:cubicBezTo>
                  <a:close/>
                  <a:moveTo>
                    <a:pt x="17064" y="14152"/>
                  </a:moveTo>
                  <a:cubicBezTo>
                    <a:pt x="17128" y="14152"/>
                    <a:pt x="17193" y="14160"/>
                    <a:pt x="17258" y="14176"/>
                  </a:cubicBezTo>
                  <a:cubicBezTo>
                    <a:pt x="17504" y="14176"/>
                    <a:pt x="17751" y="14423"/>
                    <a:pt x="17751" y="14793"/>
                  </a:cubicBezTo>
                  <a:cubicBezTo>
                    <a:pt x="17874" y="15162"/>
                    <a:pt x="17504" y="15655"/>
                    <a:pt x="17134" y="15779"/>
                  </a:cubicBezTo>
                  <a:cubicBezTo>
                    <a:pt x="16395" y="16025"/>
                    <a:pt x="16271" y="16518"/>
                    <a:pt x="17134" y="16888"/>
                  </a:cubicBezTo>
                  <a:cubicBezTo>
                    <a:pt x="17627" y="17135"/>
                    <a:pt x="17997" y="17381"/>
                    <a:pt x="17751" y="17874"/>
                  </a:cubicBezTo>
                  <a:cubicBezTo>
                    <a:pt x="17678" y="18239"/>
                    <a:pt x="17475" y="18345"/>
                    <a:pt x="17245" y="18345"/>
                  </a:cubicBezTo>
                  <a:cubicBezTo>
                    <a:pt x="17087" y="18345"/>
                    <a:pt x="16915" y="18294"/>
                    <a:pt x="16764" y="18244"/>
                  </a:cubicBezTo>
                  <a:lnTo>
                    <a:pt x="16271" y="18244"/>
                  </a:lnTo>
                  <a:cubicBezTo>
                    <a:pt x="16008" y="18332"/>
                    <a:pt x="15682" y="18733"/>
                    <a:pt x="15427" y="18733"/>
                  </a:cubicBezTo>
                  <a:cubicBezTo>
                    <a:pt x="15324" y="18733"/>
                    <a:pt x="15233" y="18668"/>
                    <a:pt x="15162" y="18491"/>
                  </a:cubicBezTo>
                  <a:cubicBezTo>
                    <a:pt x="14792" y="17751"/>
                    <a:pt x="14422" y="17011"/>
                    <a:pt x="15162" y="16272"/>
                  </a:cubicBezTo>
                  <a:cubicBezTo>
                    <a:pt x="15532" y="15902"/>
                    <a:pt x="15902" y="15409"/>
                    <a:pt x="16148" y="14916"/>
                  </a:cubicBezTo>
                  <a:cubicBezTo>
                    <a:pt x="16255" y="14488"/>
                    <a:pt x="16641" y="14152"/>
                    <a:pt x="17064" y="14152"/>
                  </a:cubicBezTo>
                  <a:close/>
                  <a:moveTo>
                    <a:pt x="23544" y="18860"/>
                  </a:moveTo>
                  <a:cubicBezTo>
                    <a:pt x="23791" y="18860"/>
                    <a:pt x="23791" y="19107"/>
                    <a:pt x="23791" y="19353"/>
                  </a:cubicBezTo>
                  <a:lnTo>
                    <a:pt x="23914" y="19353"/>
                  </a:lnTo>
                  <a:cubicBezTo>
                    <a:pt x="23914" y="19658"/>
                    <a:pt x="23747" y="19879"/>
                    <a:pt x="23482" y="19879"/>
                  </a:cubicBezTo>
                  <a:cubicBezTo>
                    <a:pt x="23425" y="19879"/>
                    <a:pt x="23363" y="19868"/>
                    <a:pt x="23297" y="19846"/>
                  </a:cubicBezTo>
                  <a:cubicBezTo>
                    <a:pt x="23051" y="19846"/>
                    <a:pt x="22928" y="19600"/>
                    <a:pt x="23051" y="19353"/>
                  </a:cubicBezTo>
                  <a:cubicBezTo>
                    <a:pt x="23174" y="19107"/>
                    <a:pt x="23297" y="18860"/>
                    <a:pt x="23544" y="18860"/>
                  </a:cubicBezTo>
                  <a:close/>
                  <a:moveTo>
                    <a:pt x="18367" y="6164"/>
                  </a:moveTo>
                  <a:cubicBezTo>
                    <a:pt x="18983" y="6287"/>
                    <a:pt x="19476" y="6904"/>
                    <a:pt x="19230" y="7520"/>
                  </a:cubicBezTo>
                  <a:cubicBezTo>
                    <a:pt x="18823" y="8843"/>
                    <a:pt x="19340" y="9158"/>
                    <a:pt x="20227" y="9158"/>
                  </a:cubicBezTo>
                  <a:cubicBezTo>
                    <a:pt x="20414" y="9158"/>
                    <a:pt x="20618" y="9144"/>
                    <a:pt x="20832" y="9122"/>
                  </a:cubicBezTo>
                  <a:cubicBezTo>
                    <a:pt x="20898" y="9101"/>
                    <a:pt x="20967" y="9090"/>
                    <a:pt x="21038" y="9090"/>
                  </a:cubicBezTo>
                  <a:cubicBezTo>
                    <a:pt x="21369" y="9090"/>
                    <a:pt x="21739" y="9311"/>
                    <a:pt x="21942" y="9615"/>
                  </a:cubicBezTo>
                  <a:cubicBezTo>
                    <a:pt x="22246" y="9920"/>
                    <a:pt x="22717" y="10141"/>
                    <a:pt x="23149" y="10141"/>
                  </a:cubicBezTo>
                  <a:cubicBezTo>
                    <a:pt x="23242" y="10141"/>
                    <a:pt x="23333" y="10130"/>
                    <a:pt x="23421" y="10109"/>
                  </a:cubicBezTo>
                  <a:cubicBezTo>
                    <a:pt x="23469" y="10103"/>
                    <a:pt x="23517" y="10101"/>
                    <a:pt x="23563" y="10101"/>
                  </a:cubicBezTo>
                  <a:cubicBezTo>
                    <a:pt x="24447" y="10101"/>
                    <a:pt x="24938" y="11035"/>
                    <a:pt x="25756" y="11035"/>
                  </a:cubicBezTo>
                  <a:cubicBezTo>
                    <a:pt x="25874" y="11035"/>
                    <a:pt x="25999" y="11016"/>
                    <a:pt x="26133" y="10971"/>
                  </a:cubicBezTo>
                  <a:cubicBezTo>
                    <a:pt x="26256" y="11095"/>
                    <a:pt x="26256" y="11218"/>
                    <a:pt x="26256" y="11341"/>
                  </a:cubicBezTo>
                  <a:cubicBezTo>
                    <a:pt x="26256" y="11464"/>
                    <a:pt x="26133" y="11588"/>
                    <a:pt x="25886" y="11588"/>
                  </a:cubicBezTo>
                  <a:cubicBezTo>
                    <a:pt x="25270" y="11588"/>
                    <a:pt x="24530" y="11834"/>
                    <a:pt x="24160" y="12451"/>
                  </a:cubicBezTo>
                  <a:cubicBezTo>
                    <a:pt x="24037" y="12574"/>
                    <a:pt x="23667" y="12574"/>
                    <a:pt x="23667" y="12574"/>
                  </a:cubicBezTo>
                  <a:cubicBezTo>
                    <a:pt x="22928" y="11834"/>
                    <a:pt x="21818" y="11958"/>
                    <a:pt x="20955" y="11464"/>
                  </a:cubicBezTo>
                  <a:cubicBezTo>
                    <a:pt x="20685" y="11284"/>
                    <a:pt x="20480" y="11170"/>
                    <a:pt x="20245" y="11170"/>
                  </a:cubicBezTo>
                  <a:cubicBezTo>
                    <a:pt x="20159" y="11170"/>
                    <a:pt x="20068" y="11185"/>
                    <a:pt x="19969" y="11218"/>
                  </a:cubicBezTo>
                  <a:cubicBezTo>
                    <a:pt x="19600" y="11341"/>
                    <a:pt x="19476" y="11711"/>
                    <a:pt x="19600" y="12081"/>
                  </a:cubicBezTo>
                  <a:cubicBezTo>
                    <a:pt x="19600" y="12385"/>
                    <a:pt x="19850" y="12606"/>
                    <a:pt x="20213" y="12606"/>
                  </a:cubicBezTo>
                  <a:cubicBezTo>
                    <a:pt x="20292" y="12606"/>
                    <a:pt x="20375" y="12596"/>
                    <a:pt x="20462" y="12574"/>
                  </a:cubicBezTo>
                  <a:cubicBezTo>
                    <a:pt x="20619" y="12535"/>
                    <a:pt x="20742" y="12517"/>
                    <a:pt x="20836" y="12517"/>
                  </a:cubicBezTo>
                  <a:cubicBezTo>
                    <a:pt x="21331" y="12517"/>
                    <a:pt x="21020" y="13002"/>
                    <a:pt x="20709" y="13313"/>
                  </a:cubicBezTo>
                  <a:cubicBezTo>
                    <a:pt x="20216" y="14176"/>
                    <a:pt x="19600" y="14916"/>
                    <a:pt x="18860" y="15655"/>
                  </a:cubicBezTo>
                  <a:cubicBezTo>
                    <a:pt x="18613" y="16025"/>
                    <a:pt x="18367" y="16272"/>
                    <a:pt x="18613" y="16642"/>
                  </a:cubicBezTo>
                  <a:cubicBezTo>
                    <a:pt x="18816" y="16946"/>
                    <a:pt x="19103" y="17167"/>
                    <a:pt x="19404" y="17167"/>
                  </a:cubicBezTo>
                  <a:cubicBezTo>
                    <a:pt x="19469" y="17167"/>
                    <a:pt x="19534" y="17156"/>
                    <a:pt x="19600" y="17135"/>
                  </a:cubicBezTo>
                  <a:cubicBezTo>
                    <a:pt x="20093" y="17135"/>
                    <a:pt x="20339" y="16765"/>
                    <a:pt x="20339" y="16395"/>
                  </a:cubicBezTo>
                  <a:cubicBezTo>
                    <a:pt x="20462" y="15162"/>
                    <a:pt x="21572" y="14916"/>
                    <a:pt x="22435" y="14546"/>
                  </a:cubicBezTo>
                  <a:cubicBezTo>
                    <a:pt x="22505" y="14499"/>
                    <a:pt x="22571" y="14479"/>
                    <a:pt x="22630" y="14479"/>
                  </a:cubicBezTo>
                  <a:cubicBezTo>
                    <a:pt x="22881" y="14479"/>
                    <a:pt x="23004" y="14840"/>
                    <a:pt x="22804" y="15039"/>
                  </a:cubicBezTo>
                  <a:cubicBezTo>
                    <a:pt x="22435" y="15779"/>
                    <a:pt x="22065" y="16518"/>
                    <a:pt x="21695" y="17381"/>
                  </a:cubicBezTo>
                  <a:cubicBezTo>
                    <a:pt x="21613" y="17710"/>
                    <a:pt x="21421" y="17874"/>
                    <a:pt x="21083" y="17874"/>
                  </a:cubicBezTo>
                  <a:cubicBezTo>
                    <a:pt x="20914" y="17874"/>
                    <a:pt x="20709" y="17833"/>
                    <a:pt x="20462" y="17751"/>
                  </a:cubicBezTo>
                  <a:cubicBezTo>
                    <a:pt x="20311" y="17701"/>
                    <a:pt x="20171" y="17676"/>
                    <a:pt x="20042" y="17676"/>
                  </a:cubicBezTo>
                  <a:cubicBezTo>
                    <a:pt x="19542" y="17676"/>
                    <a:pt x="19230" y="18050"/>
                    <a:pt x="19230" y="18737"/>
                  </a:cubicBezTo>
                  <a:cubicBezTo>
                    <a:pt x="19230" y="19230"/>
                    <a:pt x="19476" y="19970"/>
                    <a:pt x="18860" y="19970"/>
                  </a:cubicBezTo>
                  <a:cubicBezTo>
                    <a:pt x="18831" y="19977"/>
                    <a:pt x="18803" y="19980"/>
                    <a:pt x="18776" y="19980"/>
                  </a:cubicBezTo>
                  <a:cubicBezTo>
                    <a:pt x="18339" y="19980"/>
                    <a:pt x="18120" y="19085"/>
                    <a:pt x="18120" y="18737"/>
                  </a:cubicBezTo>
                  <a:cubicBezTo>
                    <a:pt x="18120" y="17874"/>
                    <a:pt x="18367" y="17011"/>
                    <a:pt x="17381" y="16518"/>
                  </a:cubicBezTo>
                  <a:cubicBezTo>
                    <a:pt x="17134" y="16395"/>
                    <a:pt x="17381" y="16025"/>
                    <a:pt x="17627" y="15902"/>
                  </a:cubicBezTo>
                  <a:cubicBezTo>
                    <a:pt x="18120" y="15532"/>
                    <a:pt x="18244" y="14916"/>
                    <a:pt x="17874" y="14423"/>
                  </a:cubicBezTo>
                  <a:cubicBezTo>
                    <a:pt x="17381" y="13683"/>
                    <a:pt x="17504" y="13313"/>
                    <a:pt x="17874" y="12574"/>
                  </a:cubicBezTo>
                  <a:cubicBezTo>
                    <a:pt x="17997" y="12327"/>
                    <a:pt x="18367" y="11958"/>
                    <a:pt x="17997" y="11588"/>
                  </a:cubicBezTo>
                  <a:cubicBezTo>
                    <a:pt x="17940" y="11502"/>
                    <a:pt x="17883" y="11470"/>
                    <a:pt x="17825" y="11470"/>
                  </a:cubicBezTo>
                  <a:cubicBezTo>
                    <a:pt x="17630" y="11470"/>
                    <a:pt x="17419" y="11834"/>
                    <a:pt x="17134" y="11834"/>
                  </a:cubicBezTo>
                  <a:lnTo>
                    <a:pt x="16518" y="11834"/>
                  </a:lnTo>
                  <a:cubicBezTo>
                    <a:pt x="16764" y="12327"/>
                    <a:pt x="17627" y="12081"/>
                    <a:pt x="17381" y="12820"/>
                  </a:cubicBezTo>
                  <a:cubicBezTo>
                    <a:pt x="17258" y="13190"/>
                    <a:pt x="16888" y="13190"/>
                    <a:pt x="16518" y="13190"/>
                  </a:cubicBezTo>
                  <a:cubicBezTo>
                    <a:pt x="15902" y="13067"/>
                    <a:pt x="15285" y="12574"/>
                    <a:pt x="15162" y="11834"/>
                  </a:cubicBezTo>
                  <a:cubicBezTo>
                    <a:pt x="15162" y="11341"/>
                    <a:pt x="15655" y="11341"/>
                    <a:pt x="16025" y="11341"/>
                  </a:cubicBezTo>
                  <a:cubicBezTo>
                    <a:pt x="15778" y="10848"/>
                    <a:pt x="15655" y="10355"/>
                    <a:pt x="16518" y="10109"/>
                  </a:cubicBezTo>
                  <a:cubicBezTo>
                    <a:pt x="17751" y="9862"/>
                    <a:pt x="18367" y="8629"/>
                    <a:pt x="17997" y="7397"/>
                  </a:cubicBezTo>
                  <a:cubicBezTo>
                    <a:pt x="17997" y="6904"/>
                    <a:pt x="17627" y="6164"/>
                    <a:pt x="18367" y="6164"/>
                  </a:cubicBezTo>
                  <a:close/>
                  <a:moveTo>
                    <a:pt x="16518" y="18581"/>
                  </a:moveTo>
                  <a:cubicBezTo>
                    <a:pt x="16682" y="18581"/>
                    <a:pt x="16764" y="18782"/>
                    <a:pt x="16764" y="18984"/>
                  </a:cubicBezTo>
                  <a:cubicBezTo>
                    <a:pt x="16641" y="19723"/>
                    <a:pt x="16025" y="19970"/>
                    <a:pt x="15655" y="20340"/>
                  </a:cubicBezTo>
                  <a:lnTo>
                    <a:pt x="15655" y="20463"/>
                  </a:lnTo>
                  <a:cubicBezTo>
                    <a:pt x="15285" y="20463"/>
                    <a:pt x="15039" y="20340"/>
                    <a:pt x="15162" y="20093"/>
                  </a:cubicBezTo>
                  <a:cubicBezTo>
                    <a:pt x="15285" y="19353"/>
                    <a:pt x="15778" y="18860"/>
                    <a:pt x="16395" y="18614"/>
                  </a:cubicBezTo>
                  <a:cubicBezTo>
                    <a:pt x="16440" y="18591"/>
                    <a:pt x="16481" y="18581"/>
                    <a:pt x="16518" y="18581"/>
                  </a:cubicBezTo>
                  <a:close/>
                  <a:moveTo>
                    <a:pt x="22435" y="20956"/>
                  </a:moveTo>
                  <a:cubicBezTo>
                    <a:pt x="22804" y="20956"/>
                    <a:pt x="23051" y="21079"/>
                    <a:pt x="23051" y="21572"/>
                  </a:cubicBezTo>
                  <a:lnTo>
                    <a:pt x="23051" y="21695"/>
                  </a:lnTo>
                  <a:cubicBezTo>
                    <a:pt x="22928" y="22188"/>
                    <a:pt x="22558" y="22558"/>
                    <a:pt x="21942" y="22682"/>
                  </a:cubicBezTo>
                  <a:cubicBezTo>
                    <a:pt x="21572" y="22682"/>
                    <a:pt x="21449" y="22312"/>
                    <a:pt x="21449" y="21942"/>
                  </a:cubicBezTo>
                  <a:cubicBezTo>
                    <a:pt x="21449" y="21326"/>
                    <a:pt x="21942" y="20956"/>
                    <a:pt x="22435" y="20956"/>
                  </a:cubicBezTo>
                  <a:close/>
                  <a:moveTo>
                    <a:pt x="12697" y="23544"/>
                  </a:moveTo>
                  <a:cubicBezTo>
                    <a:pt x="12943" y="23544"/>
                    <a:pt x="13190" y="23668"/>
                    <a:pt x="13190" y="23914"/>
                  </a:cubicBezTo>
                  <a:lnTo>
                    <a:pt x="13190" y="24037"/>
                  </a:lnTo>
                  <a:cubicBezTo>
                    <a:pt x="13067" y="24284"/>
                    <a:pt x="13190" y="24407"/>
                    <a:pt x="12820" y="24407"/>
                  </a:cubicBezTo>
                  <a:cubicBezTo>
                    <a:pt x="12450" y="24407"/>
                    <a:pt x="12327" y="24161"/>
                    <a:pt x="12327" y="23791"/>
                  </a:cubicBezTo>
                  <a:cubicBezTo>
                    <a:pt x="12327" y="23544"/>
                    <a:pt x="12450" y="23544"/>
                    <a:pt x="12697" y="23544"/>
                  </a:cubicBezTo>
                  <a:close/>
                  <a:moveTo>
                    <a:pt x="14199" y="20824"/>
                  </a:moveTo>
                  <a:cubicBezTo>
                    <a:pt x="15117" y="20824"/>
                    <a:pt x="14675" y="21965"/>
                    <a:pt x="14792" y="22435"/>
                  </a:cubicBezTo>
                  <a:cubicBezTo>
                    <a:pt x="14916" y="22558"/>
                    <a:pt x="14916" y="22682"/>
                    <a:pt x="15039" y="22805"/>
                  </a:cubicBezTo>
                  <a:cubicBezTo>
                    <a:pt x="15162" y="22312"/>
                    <a:pt x="14916" y="21695"/>
                    <a:pt x="15409" y="21326"/>
                  </a:cubicBezTo>
                  <a:cubicBezTo>
                    <a:pt x="15902" y="22188"/>
                    <a:pt x="17011" y="22682"/>
                    <a:pt x="16271" y="23914"/>
                  </a:cubicBezTo>
                  <a:cubicBezTo>
                    <a:pt x="16059" y="24127"/>
                    <a:pt x="15938" y="24432"/>
                    <a:pt x="15671" y="24432"/>
                  </a:cubicBezTo>
                  <a:cubicBezTo>
                    <a:pt x="15628" y="24432"/>
                    <a:pt x="15582" y="24424"/>
                    <a:pt x="15532" y="24407"/>
                  </a:cubicBezTo>
                  <a:cubicBezTo>
                    <a:pt x="15162" y="24284"/>
                    <a:pt x="15285" y="24037"/>
                    <a:pt x="15285" y="23668"/>
                  </a:cubicBezTo>
                  <a:cubicBezTo>
                    <a:pt x="15285" y="23421"/>
                    <a:pt x="15285" y="23051"/>
                    <a:pt x="15039" y="22805"/>
                  </a:cubicBezTo>
                  <a:cubicBezTo>
                    <a:pt x="14925" y="23261"/>
                    <a:pt x="14916" y="23928"/>
                    <a:pt x="14428" y="23928"/>
                  </a:cubicBezTo>
                  <a:cubicBezTo>
                    <a:pt x="14388" y="23928"/>
                    <a:pt x="14345" y="23923"/>
                    <a:pt x="14299" y="23914"/>
                  </a:cubicBezTo>
                  <a:cubicBezTo>
                    <a:pt x="13683" y="23914"/>
                    <a:pt x="13436" y="23421"/>
                    <a:pt x="13560" y="22682"/>
                  </a:cubicBezTo>
                  <a:cubicBezTo>
                    <a:pt x="13683" y="22065"/>
                    <a:pt x="12943" y="20956"/>
                    <a:pt x="14053" y="20833"/>
                  </a:cubicBezTo>
                  <a:cubicBezTo>
                    <a:pt x="14105" y="20827"/>
                    <a:pt x="14154" y="20824"/>
                    <a:pt x="14199" y="20824"/>
                  </a:cubicBezTo>
                  <a:close/>
                  <a:moveTo>
                    <a:pt x="17011" y="24654"/>
                  </a:moveTo>
                  <a:cubicBezTo>
                    <a:pt x="17340" y="24764"/>
                    <a:pt x="17572" y="25166"/>
                    <a:pt x="17967" y="25166"/>
                  </a:cubicBezTo>
                  <a:cubicBezTo>
                    <a:pt x="18015" y="25166"/>
                    <a:pt x="18066" y="25160"/>
                    <a:pt x="18120" y="25147"/>
                  </a:cubicBezTo>
                  <a:cubicBezTo>
                    <a:pt x="18737" y="25147"/>
                    <a:pt x="19107" y="25763"/>
                    <a:pt x="18983" y="26379"/>
                  </a:cubicBezTo>
                  <a:cubicBezTo>
                    <a:pt x="18983" y="26749"/>
                    <a:pt x="18490" y="26996"/>
                    <a:pt x="17997" y="26996"/>
                  </a:cubicBezTo>
                  <a:cubicBezTo>
                    <a:pt x="17933" y="27012"/>
                    <a:pt x="17870" y="27019"/>
                    <a:pt x="17807" y="27019"/>
                  </a:cubicBezTo>
                  <a:cubicBezTo>
                    <a:pt x="17383" y="27019"/>
                    <a:pt x="16995" y="26670"/>
                    <a:pt x="16888" y="26133"/>
                  </a:cubicBezTo>
                  <a:cubicBezTo>
                    <a:pt x="16764" y="25640"/>
                    <a:pt x="16764" y="25147"/>
                    <a:pt x="17011" y="24654"/>
                  </a:cubicBezTo>
                  <a:close/>
                  <a:moveTo>
                    <a:pt x="23363" y="29067"/>
                  </a:moveTo>
                  <a:cubicBezTo>
                    <a:pt x="23419" y="29067"/>
                    <a:pt x="23479" y="29075"/>
                    <a:pt x="23544" y="29091"/>
                  </a:cubicBezTo>
                  <a:cubicBezTo>
                    <a:pt x="24037" y="29091"/>
                    <a:pt x="24653" y="29091"/>
                    <a:pt x="24653" y="29831"/>
                  </a:cubicBezTo>
                  <a:cubicBezTo>
                    <a:pt x="24653" y="30368"/>
                    <a:pt x="24279" y="30717"/>
                    <a:pt x="23857" y="30717"/>
                  </a:cubicBezTo>
                  <a:cubicBezTo>
                    <a:pt x="23795" y="30717"/>
                    <a:pt x="23731" y="30710"/>
                    <a:pt x="23667" y="30694"/>
                  </a:cubicBezTo>
                  <a:cubicBezTo>
                    <a:pt x="23602" y="30707"/>
                    <a:pt x="23543" y="30713"/>
                    <a:pt x="23488" y="30713"/>
                  </a:cubicBezTo>
                  <a:cubicBezTo>
                    <a:pt x="23026" y="30713"/>
                    <a:pt x="22928" y="30272"/>
                    <a:pt x="22928" y="29831"/>
                  </a:cubicBezTo>
                  <a:cubicBezTo>
                    <a:pt x="22821" y="29403"/>
                    <a:pt x="22993" y="29067"/>
                    <a:pt x="23363" y="29067"/>
                  </a:cubicBezTo>
                  <a:close/>
                  <a:moveTo>
                    <a:pt x="12042" y="34255"/>
                  </a:moveTo>
                  <a:cubicBezTo>
                    <a:pt x="12058" y="34255"/>
                    <a:pt x="12071" y="34259"/>
                    <a:pt x="12080" y="34268"/>
                  </a:cubicBezTo>
                  <a:cubicBezTo>
                    <a:pt x="12339" y="34527"/>
                    <a:pt x="12658" y="34575"/>
                    <a:pt x="12974" y="34575"/>
                  </a:cubicBezTo>
                  <a:cubicBezTo>
                    <a:pt x="13158" y="34575"/>
                    <a:pt x="13341" y="34558"/>
                    <a:pt x="13511" y="34558"/>
                  </a:cubicBezTo>
                  <a:cubicBezTo>
                    <a:pt x="13883" y="34558"/>
                    <a:pt x="14189" y="34636"/>
                    <a:pt x="14299" y="35131"/>
                  </a:cubicBezTo>
                  <a:lnTo>
                    <a:pt x="14299" y="35255"/>
                  </a:lnTo>
                  <a:cubicBezTo>
                    <a:pt x="14176" y="35994"/>
                    <a:pt x="13806" y="36610"/>
                    <a:pt x="13067" y="36610"/>
                  </a:cubicBezTo>
                  <a:cubicBezTo>
                    <a:pt x="12204" y="36487"/>
                    <a:pt x="11587" y="35871"/>
                    <a:pt x="11341" y="35131"/>
                  </a:cubicBezTo>
                  <a:cubicBezTo>
                    <a:pt x="11227" y="34903"/>
                    <a:pt x="11850" y="34255"/>
                    <a:pt x="12042" y="34255"/>
                  </a:cubicBezTo>
                  <a:close/>
                  <a:moveTo>
                    <a:pt x="19353" y="1"/>
                  </a:moveTo>
                  <a:lnTo>
                    <a:pt x="19107" y="124"/>
                  </a:lnTo>
                  <a:lnTo>
                    <a:pt x="18860" y="124"/>
                  </a:lnTo>
                  <a:cubicBezTo>
                    <a:pt x="19476" y="864"/>
                    <a:pt x="19723" y="1480"/>
                    <a:pt x="18367" y="1603"/>
                  </a:cubicBezTo>
                  <a:lnTo>
                    <a:pt x="18244" y="1603"/>
                  </a:lnTo>
                  <a:cubicBezTo>
                    <a:pt x="18244" y="2836"/>
                    <a:pt x="17258" y="2589"/>
                    <a:pt x="16518" y="3329"/>
                  </a:cubicBezTo>
                  <a:cubicBezTo>
                    <a:pt x="16118" y="3729"/>
                    <a:pt x="15717" y="3949"/>
                    <a:pt x="15317" y="3949"/>
                  </a:cubicBezTo>
                  <a:cubicBezTo>
                    <a:pt x="14978" y="3949"/>
                    <a:pt x="14638" y="3791"/>
                    <a:pt x="14299" y="3452"/>
                  </a:cubicBezTo>
                  <a:cubicBezTo>
                    <a:pt x="14176" y="3206"/>
                    <a:pt x="14053" y="2959"/>
                    <a:pt x="13929" y="2836"/>
                  </a:cubicBezTo>
                  <a:cubicBezTo>
                    <a:pt x="13727" y="2565"/>
                    <a:pt x="13487" y="2369"/>
                    <a:pt x="13271" y="2369"/>
                  </a:cubicBezTo>
                  <a:cubicBezTo>
                    <a:pt x="13093" y="2369"/>
                    <a:pt x="12931" y="2502"/>
                    <a:pt x="12820" y="2836"/>
                  </a:cubicBezTo>
                  <a:cubicBezTo>
                    <a:pt x="12642" y="3310"/>
                    <a:pt x="12436" y="3499"/>
                    <a:pt x="12201" y="3499"/>
                  </a:cubicBezTo>
                  <a:cubicBezTo>
                    <a:pt x="11947" y="3499"/>
                    <a:pt x="11661" y="3279"/>
                    <a:pt x="11341" y="2959"/>
                  </a:cubicBezTo>
                  <a:cubicBezTo>
                    <a:pt x="10725" y="2589"/>
                    <a:pt x="9985" y="2343"/>
                    <a:pt x="9369" y="2343"/>
                  </a:cubicBezTo>
                  <a:cubicBezTo>
                    <a:pt x="8259" y="2343"/>
                    <a:pt x="6903" y="2220"/>
                    <a:pt x="6534" y="864"/>
                  </a:cubicBezTo>
                  <a:cubicBezTo>
                    <a:pt x="6330" y="388"/>
                    <a:pt x="6126" y="212"/>
                    <a:pt x="5901" y="212"/>
                  </a:cubicBezTo>
                  <a:cubicBezTo>
                    <a:pt x="5718" y="212"/>
                    <a:pt x="5522" y="328"/>
                    <a:pt x="5301" y="494"/>
                  </a:cubicBezTo>
                  <a:cubicBezTo>
                    <a:pt x="4931" y="1233"/>
                    <a:pt x="5301" y="2096"/>
                    <a:pt x="6164" y="2343"/>
                  </a:cubicBezTo>
                  <a:cubicBezTo>
                    <a:pt x="6780" y="2466"/>
                    <a:pt x="7273" y="2959"/>
                    <a:pt x="7520" y="3452"/>
                  </a:cubicBezTo>
                  <a:cubicBezTo>
                    <a:pt x="7705" y="3730"/>
                    <a:pt x="7959" y="3868"/>
                    <a:pt x="8230" y="3868"/>
                  </a:cubicBezTo>
                  <a:cubicBezTo>
                    <a:pt x="8321" y="3868"/>
                    <a:pt x="8413" y="3853"/>
                    <a:pt x="8506" y="3822"/>
                  </a:cubicBezTo>
                  <a:cubicBezTo>
                    <a:pt x="8637" y="3796"/>
                    <a:pt x="8756" y="3784"/>
                    <a:pt x="8866" y="3784"/>
                  </a:cubicBezTo>
                  <a:cubicBezTo>
                    <a:pt x="9788" y="3784"/>
                    <a:pt x="9985" y="4653"/>
                    <a:pt x="9985" y="5424"/>
                  </a:cubicBezTo>
                  <a:cubicBezTo>
                    <a:pt x="9615" y="6657"/>
                    <a:pt x="9985" y="8013"/>
                    <a:pt x="10971" y="8999"/>
                  </a:cubicBezTo>
                  <a:cubicBezTo>
                    <a:pt x="11341" y="9122"/>
                    <a:pt x="11341" y="9615"/>
                    <a:pt x="10971" y="9862"/>
                  </a:cubicBezTo>
                  <a:cubicBezTo>
                    <a:pt x="10478" y="10109"/>
                    <a:pt x="10108" y="10602"/>
                    <a:pt x="9985" y="11218"/>
                  </a:cubicBezTo>
                  <a:cubicBezTo>
                    <a:pt x="9898" y="11305"/>
                    <a:pt x="9749" y="11392"/>
                    <a:pt x="9582" y="11392"/>
                  </a:cubicBezTo>
                  <a:cubicBezTo>
                    <a:pt x="9513" y="11392"/>
                    <a:pt x="9441" y="11377"/>
                    <a:pt x="9369" y="11341"/>
                  </a:cubicBezTo>
                  <a:cubicBezTo>
                    <a:pt x="9245" y="11218"/>
                    <a:pt x="9122" y="10971"/>
                    <a:pt x="9122" y="10848"/>
                  </a:cubicBezTo>
                  <a:cubicBezTo>
                    <a:pt x="9245" y="10478"/>
                    <a:pt x="9369" y="10232"/>
                    <a:pt x="9492" y="9985"/>
                  </a:cubicBezTo>
                  <a:cubicBezTo>
                    <a:pt x="9738" y="9862"/>
                    <a:pt x="9738" y="9492"/>
                    <a:pt x="9492" y="9369"/>
                  </a:cubicBezTo>
                  <a:cubicBezTo>
                    <a:pt x="9433" y="9310"/>
                    <a:pt x="9373" y="9286"/>
                    <a:pt x="9316" y="9286"/>
                  </a:cubicBezTo>
                  <a:cubicBezTo>
                    <a:pt x="9134" y="9286"/>
                    <a:pt x="8969" y="9522"/>
                    <a:pt x="8876" y="9615"/>
                  </a:cubicBezTo>
                  <a:cubicBezTo>
                    <a:pt x="8752" y="9985"/>
                    <a:pt x="8383" y="10232"/>
                    <a:pt x="7889" y="10232"/>
                  </a:cubicBezTo>
                  <a:lnTo>
                    <a:pt x="7396" y="10725"/>
                  </a:lnTo>
                  <a:cubicBezTo>
                    <a:pt x="6903" y="11464"/>
                    <a:pt x="6410" y="11958"/>
                    <a:pt x="5424" y="11958"/>
                  </a:cubicBezTo>
                  <a:cubicBezTo>
                    <a:pt x="5054" y="11958"/>
                    <a:pt x="4561" y="12204"/>
                    <a:pt x="5178" y="12451"/>
                  </a:cubicBezTo>
                  <a:cubicBezTo>
                    <a:pt x="5611" y="12775"/>
                    <a:pt x="5949" y="13480"/>
                    <a:pt x="6609" y="13480"/>
                  </a:cubicBezTo>
                  <a:cubicBezTo>
                    <a:pt x="6700" y="13480"/>
                    <a:pt x="6798" y="13467"/>
                    <a:pt x="6903" y="13437"/>
                  </a:cubicBezTo>
                  <a:cubicBezTo>
                    <a:pt x="7018" y="13404"/>
                    <a:pt x="7124" y="13389"/>
                    <a:pt x="7221" y="13389"/>
                  </a:cubicBezTo>
                  <a:cubicBezTo>
                    <a:pt x="7856" y="13389"/>
                    <a:pt x="8120" y="14044"/>
                    <a:pt x="8013" y="14793"/>
                  </a:cubicBezTo>
                  <a:cubicBezTo>
                    <a:pt x="7889" y="15286"/>
                    <a:pt x="7643" y="15779"/>
                    <a:pt x="7273" y="16272"/>
                  </a:cubicBezTo>
                  <a:cubicBezTo>
                    <a:pt x="6903" y="16888"/>
                    <a:pt x="6534" y="17381"/>
                    <a:pt x="7273" y="18121"/>
                  </a:cubicBezTo>
                  <a:cubicBezTo>
                    <a:pt x="7520" y="18244"/>
                    <a:pt x="7396" y="18737"/>
                    <a:pt x="7150" y="18860"/>
                  </a:cubicBezTo>
                  <a:cubicBezTo>
                    <a:pt x="6903" y="19045"/>
                    <a:pt x="6626" y="19138"/>
                    <a:pt x="6349" y="19138"/>
                  </a:cubicBezTo>
                  <a:cubicBezTo>
                    <a:pt x="6071" y="19138"/>
                    <a:pt x="5794" y="19045"/>
                    <a:pt x="5547" y="18860"/>
                  </a:cubicBezTo>
                  <a:cubicBezTo>
                    <a:pt x="4931" y="18367"/>
                    <a:pt x="4438" y="17751"/>
                    <a:pt x="4068" y="17011"/>
                  </a:cubicBezTo>
                  <a:cubicBezTo>
                    <a:pt x="3822" y="16642"/>
                    <a:pt x="3575" y="16272"/>
                    <a:pt x="3329" y="16025"/>
                  </a:cubicBezTo>
                  <a:cubicBezTo>
                    <a:pt x="3139" y="15836"/>
                    <a:pt x="2950" y="15574"/>
                    <a:pt x="2649" y="15574"/>
                  </a:cubicBezTo>
                  <a:cubicBezTo>
                    <a:pt x="2558" y="15574"/>
                    <a:pt x="2457" y="15598"/>
                    <a:pt x="2343" y="15655"/>
                  </a:cubicBezTo>
                  <a:cubicBezTo>
                    <a:pt x="1973" y="15902"/>
                    <a:pt x="2343" y="16272"/>
                    <a:pt x="2343" y="16518"/>
                  </a:cubicBezTo>
                  <a:cubicBezTo>
                    <a:pt x="2466" y="17135"/>
                    <a:pt x="1849" y="17997"/>
                    <a:pt x="3082" y="18244"/>
                  </a:cubicBezTo>
                  <a:cubicBezTo>
                    <a:pt x="3205" y="18244"/>
                    <a:pt x="3205" y="18614"/>
                    <a:pt x="2836" y="18737"/>
                  </a:cubicBezTo>
                  <a:cubicBezTo>
                    <a:pt x="2589" y="18984"/>
                    <a:pt x="2096" y="19353"/>
                    <a:pt x="2466" y="19600"/>
                  </a:cubicBezTo>
                  <a:cubicBezTo>
                    <a:pt x="2735" y="19780"/>
                    <a:pt x="3070" y="20156"/>
                    <a:pt x="3471" y="20156"/>
                  </a:cubicBezTo>
                  <a:cubicBezTo>
                    <a:pt x="3620" y="20156"/>
                    <a:pt x="3778" y="20103"/>
                    <a:pt x="3945" y="19970"/>
                  </a:cubicBezTo>
                  <a:cubicBezTo>
                    <a:pt x="4266" y="19684"/>
                    <a:pt x="4515" y="19574"/>
                    <a:pt x="4722" y="19574"/>
                  </a:cubicBezTo>
                  <a:cubicBezTo>
                    <a:pt x="5228" y="19574"/>
                    <a:pt x="5479" y="20236"/>
                    <a:pt x="5917" y="20586"/>
                  </a:cubicBezTo>
                  <a:cubicBezTo>
                    <a:pt x="6534" y="21079"/>
                    <a:pt x="6040" y="21572"/>
                    <a:pt x="5671" y="21942"/>
                  </a:cubicBezTo>
                  <a:cubicBezTo>
                    <a:pt x="5547" y="22188"/>
                    <a:pt x="5424" y="22312"/>
                    <a:pt x="5178" y="22435"/>
                  </a:cubicBezTo>
                  <a:cubicBezTo>
                    <a:pt x="5054" y="22682"/>
                    <a:pt x="4931" y="23051"/>
                    <a:pt x="5178" y="23175"/>
                  </a:cubicBezTo>
                  <a:cubicBezTo>
                    <a:pt x="5272" y="23269"/>
                    <a:pt x="5366" y="23309"/>
                    <a:pt x="5453" y="23309"/>
                  </a:cubicBezTo>
                  <a:cubicBezTo>
                    <a:pt x="5595" y="23309"/>
                    <a:pt x="5718" y="23204"/>
                    <a:pt x="5794" y="23051"/>
                  </a:cubicBezTo>
                  <a:cubicBezTo>
                    <a:pt x="6073" y="22702"/>
                    <a:pt x="6352" y="22472"/>
                    <a:pt x="6676" y="22472"/>
                  </a:cubicBezTo>
                  <a:cubicBezTo>
                    <a:pt x="6924" y="22472"/>
                    <a:pt x="7199" y="22607"/>
                    <a:pt x="7520" y="22928"/>
                  </a:cubicBezTo>
                  <a:cubicBezTo>
                    <a:pt x="7714" y="23074"/>
                    <a:pt x="7928" y="23143"/>
                    <a:pt x="8146" y="23143"/>
                  </a:cubicBezTo>
                  <a:cubicBezTo>
                    <a:pt x="8480" y="23143"/>
                    <a:pt x="8824" y="22980"/>
                    <a:pt x="9122" y="22682"/>
                  </a:cubicBezTo>
                  <a:cubicBezTo>
                    <a:pt x="9615" y="22188"/>
                    <a:pt x="8999" y="21942"/>
                    <a:pt x="8629" y="21572"/>
                  </a:cubicBezTo>
                  <a:cubicBezTo>
                    <a:pt x="8259" y="21202"/>
                    <a:pt x="7889" y="21079"/>
                    <a:pt x="8013" y="20216"/>
                  </a:cubicBezTo>
                  <a:cubicBezTo>
                    <a:pt x="8092" y="19739"/>
                    <a:pt x="8326" y="19467"/>
                    <a:pt x="8681" y="19467"/>
                  </a:cubicBezTo>
                  <a:cubicBezTo>
                    <a:pt x="8876" y="19467"/>
                    <a:pt x="9107" y="19549"/>
                    <a:pt x="9369" y="19723"/>
                  </a:cubicBezTo>
                  <a:cubicBezTo>
                    <a:pt x="9862" y="20216"/>
                    <a:pt x="10725" y="20586"/>
                    <a:pt x="11464" y="20586"/>
                  </a:cubicBezTo>
                  <a:cubicBezTo>
                    <a:pt x="12204" y="20586"/>
                    <a:pt x="12573" y="21079"/>
                    <a:pt x="12204" y="21819"/>
                  </a:cubicBezTo>
                  <a:cubicBezTo>
                    <a:pt x="11736" y="22637"/>
                    <a:pt x="11712" y="23677"/>
                    <a:pt x="10554" y="23677"/>
                  </a:cubicBezTo>
                  <a:cubicBezTo>
                    <a:pt x="10491" y="23677"/>
                    <a:pt x="10425" y="23674"/>
                    <a:pt x="10355" y="23668"/>
                  </a:cubicBezTo>
                  <a:cubicBezTo>
                    <a:pt x="10289" y="23657"/>
                    <a:pt x="10231" y="23652"/>
                    <a:pt x="10178" y="23652"/>
                  </a:cubicBezTo>
                  <a:cubicBezTo>
                    <a:pt x="9639" y="23652"/>
                    <a:pt x="9771" y="24193"/>
                    <a:pt x="10108" y="24531"/>
                  </a:cubicBezTo>
                  <a:cubicBezTo>
                    <a:pt x="10601" y="24777"/>
                    <a:pt x="11094" y="25147"/>
                    <a:pt x="10601" y="25640"/>
                  </a:cubicBezTo>
                  <a:cubicBezTo>
                    <a:pt x="10431" y="25810"/>
                    <a:pt x="10261" y="25878"/>
                    <a:pt x="10096" y="25878"/>
                  </a:cubicBezTo>
                  <a:cubicBezTo>
                    <a:pt x="9782" y="25878"/>
                    <a:pt x="9487" y="25635"/>
                    <a:pt x="9245" y="25393"/>
                  </a:cubicBezTo>
                  <a:cubicBezTo>
                    <a:pt x="9014" y="25008"/>
                    <a:pt x="8591" y="24816"/>
                    <a:pt x="8185" y="24816"/>
                  </a:cubicBezTo>
                  <a:cubicBezTo>
                    <a:pt x="7941" y="24816"/>
                    <a:pt x="7705" y="24885"/>
                    <a:pt x="7520" y="25024"/>
                  </a:cubicBezTo>
                  <a:cubicBezTo>
                    <a:pt x="7150" y="25270"/>
                    <a:pt x="6780" y="25640"/>
                    <a:pt x="6780" y="26133"/>
                  </a:cubicBezTo>
                  <a:cubicBezTo>
                    <a:pt x="6903" y="26626"/>
                    <a:pt x="7396" y="26503"/>
                    <a:pt x="7766" y="26626"/>
                  </a:cubicBezTo>
                  <a:cubicBezTo>
                    <a:pt x="8629" y="26626"/>
                    <a:pt x="9245" y="27612"/>
                    <a:pt x="8876" y="28475"/>
                  </a:cubicBezTo>
                  <a:cubicBezTo>
                    <a:pt x="8629" y="29215"/>
                    <a:pt x="8629" y="30077"/>
                    <a:pt x="8876" y="30817"/>
                  </a:cubicBezTo>
                  <a:cubicBezTo>
                    <a:pt x="9122" y="31187"/>
                    <a:pt x="8999" y="31680"/>
                    <a:pt x="8629" y="31803"/>
                  </a:cubicBezTo>
                  <a:cubicBezTo>
                    <a:pt x="8465" y="31885"/>
                    <a:pt x="8341" y="31926"/>
                    <a:pt x="8241" y="31926"/>
                  </a:cubicBezTo>
                  <a:cubicBezTo>
                    <a:pt x="8040" y="31926"/>
                    <a:pt x="7931" y="31762"/>
                    <a:pt x="7766" y="31433"/>
                  </a:cubicBezTo>
                  <a:cubicBezTo>
                    <a:pt x="7396" y="30817"/>
                    <a:pt x="6534" y="30447"/>
                    <a:pt x="7273" y="29708"/>
                  </a:cubicBezTo>
                  <a:cubicBezTo>
                    <a:pt x="7643" y="28968"/>
                    <a:pt x="7396" y="28475"/>
                    <a:pt x="6780" y="28352"/>
                  </a:cubicBezTo>
                  <a:cubicBezTo>
                    <a:pt x="6715" y="28341"/>
                    <a:pt x="6654" y="28336"/>
                    <a:pt x="6596" y="28336"/>
                  </a:cubicBezTo>
                  <a:cubicBezTo>
                    <a:pt x="5999" y="28336"/>
                    <a:pt x="5794" y="28888"/>
                    <a:pt x="5794" y="29338"/>
                  </a:cubicBezTo>
                  <a:cubicBezTo>
                    <a:pt x="5794" y="29954"/>
                    <a:pt x="5794" y="30570"/>
                    <a:pt x="5054" y="30694"/>
                  </a:cubicBezTo>
                  <a:cubicBezTo>
                    <a:pt x="4989" y="30716"/>
                    <a:pt x="4919" y="30726"/>
                    <a:pt x="4848" y="30726"/>
                  </a:cubicBezTo>
                  <a:cubicBezTo>
                    <a:pt x="4518" y="30726"/>
                    <a:pt x="4148" y="30505"/>
                    <a:pt x="3945" y="30201"/>
                  </a:cubicBezTo>
                  <a:cubicBezTo>
                    <a:pt x="3575" y="29584"/>
                    <a:pt x="3822" y="28968"/>
                    <a:pt x="4315" y="28598"/>
                  </a:cubicBezTo>
                  <a:cubicBezTo>
                    <a:pt x="5178" y="28105"/>
                    <a:pt x="5054" y="27119"/>
                    <a:pt x="5054" y="26379"/>
                  </a:cubicBezTo>
                  <a:cubicBezTo>
                    <a:pt x="5178" y="25886"/>
                    <a:pt x="4685" y="25640"/>
                    <a:pt x="4192" y="25640"/>
                  </a:cubicBezTo>
                  <a:cubicBezTo>
                    <a:pt x="3575" y="25517"/>
                    <a:pt x="3082" y="25147"/>
                    <a:pt x="2959" y="24777"/>
                  </a:cubicBezTo>
                  <a:cubicBezTo>
                    <a:pt x="2959" y="24407"/>
                    <a:pt x="2959" y="23668"/>
                    <a:pt x="2466" y="23668"/>
                  </a:cubicBezTo>
                  <a:cubicBezTo>
                    <a:pt x="1973" y="23791"/>
                    <a:pt x="2096" y="24161"/>
                    <a:pt x="1973" y="24900"/>
                  </a:cubicBezTo>
                  <a:cubicBezTo>
                    <a:pt x="1849" y="25517"/>
                    <a:pt x="2343" y="25763"/>
                    <a:pt x="2712" y="26133"/>
                  </a:cubicBezTo>
                  <a:lnTo>
                    <a:pt x="3452" y="26873"/>
                  </a:lnTo>
                  <a:cubicBezTo>
                    <a:pt x="3945" y="27366"/>
                    <a:pt x="3698" y="27735"/>
                    <a:pt x="3452" y="28228"/>
                  </a:cubicBezTo>
                  <a:cubicBezTo>
                    <a:pt x="2836" y="28968"/>
                    <a:pt x="2466" y="29954"/>
                    <a:pt x="2343" y="30940"/>
                  </a:cubicBezTo>
                  <a:cubicBezTo>
                    <a:pt x="2343" y="31310"/>
                    <a:pt x="1973" y="31433"/>
                    <a:pt x="1726" y="31433"/>
                  </a:cubicBezTo>
                  <a:cubicBezTo>
                    <a:pt x="1110" y="31557"/>
                    <a:pt x="617" y="31803"/>
                    <a:pt x="124" y="32173"/>
                  </a:cubicBezTo>
                  <a:cubicBezTo>
                    <a:pt x="1" y="33529"/>
                    <a:pt x="1" y="34761"/>
                    <a:pt x="124" y="36117"/>
                  </a:cubicBezTo>
                  <a:cubicBezTo>
                    <a:pt x="227" y="36428"/>
                    <a:pt x="157" y="36914"/>
                    <a:pt x="498" y="36914"/>
                  </a:cubicBezTo>
                  <a:cubicBezTo>
                    <a:pt x="563" y="36914"/>
                    <a:pt x="642" y="36896"/>
                    <a:pt x="740" y="36857"/>
                  </a:cubicBezTo>
                  <a:cubicBezTo>
                    <a:pt x="1356" y="36610"/>
                    <a:pt x="2219" y="36734"/>
                    <a:pt x="2466" y="35871"/>
                  </a:cubicBezTo>
                  <a:cubicBezTo>
                    <a:pt x="2589" y="35501"/>
                    <a:pt x="2836" y="35008"/>
                    <a:pt x="2219" y="34761"/>
                  </a:cubicBezTo>
                  <a:cubicBezTo>
                    <a:pt x="2096" y="34638"/>
                    <a:pt x="1849" y="34638"/>
                    <a:pt x="1849" y="34515"/>
                  </a:cubicBezTo>
                  <a:cubicBezTo>
                    <a:pt x="1480" y="34145"/>
                    <a:pt x="1110" y="33899"/>
                    <a:pt x="1233" y="33406"/>
                  </a:cubicBezTo>
                  <a:cubicBezTo>
                    <a:pt x="1356" y="33159"/>
                    <a:pt x="1603" y="32913"/>
                    <a:pt x="1849" y="32913"/>
                  </a:cubicBezTo>
                  <a:cubicBezTo>
                    <a:pt x="2343" y="32913"/>
                    <a:pt x="2712" y="33159"/>
                    <a:pt x="2836" y="33652"/>
                  </a:cubicBezTo>
                  <a:cubicBezTo>
                    <a:pt x="3082" y="34145"/>
                    <a:pt x="3205" y="34392"/>
                    <a:pt x="3822" y="34392"/>
                  </a:cubicBezTo>
                  <a:cubicBezTo>
                    <a:pt x="4561" y="34392"/>
                    <a:pt x="5178" y="35131"/>
                    <a:pt x="5178" y="35871"/>
                  </a:cubicBezTo>
                  <a:cubicBezTo>
                    <a:pt x="5253" y="36322"/>
                    <a:pt x="5374" y="36590"/>
                    <a:pt x="5569" y="36590"/>
                  </a:cubicBezTo>
                  <a:cubicBezTo>
                    <a:pt x="5694" y="36590"/>
                    <a:pt x="5848" y="36481"/>
                    <a:pt x="6040" y="36241"/>
                  </a:cubicBezTo>
                  <a:cubicBezTo>
                    <a:pt x="6534" y="35748"/>
                    <a:pt x="7027" y="35501"/>
                    <a:pt x="7643" y="35255"/>
                  </a:cubicBezTo>
                  <a:cubicBezTo>
                    <a:pt x="7951" y="35070"/>
                    <a:pt x="8228" y="34916"/>
                    <a:pt x="8490" y="34916"/>
                  </a:cubicBezTo>
                  <a:cubicBezTo>
                    <a:pt x="8752" y="34916"/>
                    <a:pt x="8999" y="35070"/>
                    <a:pt x="9245" y="35501"/>
                  </a:cubicBezTo>
                  <a:cubicBezTo>
                    <a:pt x="9862" y="36241"/>
                    <a:pt x="9122" y="36610"/>
                    <a:pt x="8752" y="36980"/>
                  </a:cubicBezTo>
                  <a:lnTo>
                    <a:pt x="9245" y="36980"/>
                  </a:lnTo>
                  <a:cubicBezTo>
                    <a:pt x="9736" y="36637"/>
                    <a:pt x="10090" y="36450"/>
                    <a:pt x="10354" y="36450"/>
                  </a:cubicBezTo>
                  <a:cubicBezTo>
                    <a:pt x="10753" y="36450"/>
                    <a:pt x="10946" y="36878"/>
                    <a:pt x="11094" y="37843"/>
                  </a:cubicBezTo>
                  <a:cubicBezTo>
                    <a:pt x="11094" y="38706"/>
                    <a:pt x="11341" y="39569"/>
                    <a:pt x="12450" y="39569"/>
                  </a:cubicBezTo>
                  <a:cubicBezTo>
                    <a:pt x="13806" y="38336"/>
                    <a:pt x="15039" y="37104"/>
                    <a:pt x="16148" y="35871"/>
                  </a:cubicBezTo>
                  <a:cubicBezTo>
                    <a:pt x="16518" y="35501"/>
                    <a:pt x="16271" y="34885"/>
                    <a:pt x="16271" y="34392"/>
                  </a:cubicBezTo>
                  <a:cubicBezTo>
                    <a:pt x="16025" y="34145"/>
                    <a:pt x="15532" y="34022"/>
                    <a:pt x="15285" y="33652"/>
                  </a:cubicBezTo>
                  <a:cubicBezTo>
                    <a:pt x="14972" y="33103"/>
                    <a:pt x="14658" y="32654"/>
                    <a:pt x="14217" y="32654"/>
                  </a:cubicBezTo>
                  <a:cubicBezTo>
                    <a:pt x="13965" y="32654"/>
                    <a:pt x="13672" y="32800"/>
                    <a:pt x="13313" y="33159"/>
                  </a:cubicBezTo>
                  <a:cubicBezTo>
                    <a:pt x="13251" y="33221"/>
                    <a:pt x="13128" y="33251"/>
                    <a:pt x="13005" y="33251"/>
                  </a:cubicBezTo>
                  <a:cubicBezTo>
                    <a:pt x="12882" y="33251"/>
                    <a:pt x="12758" y="33221"/>
                    <a:pt x="12697" y="33159"/>
                  </a:cubicBezTo>
                  <a:cubicBezTo>
                    <a:pt x="12573" y="32913"/>
                    <a:pt x="12573" y="32543"/>
                    <a:pt x="12697" y="32419"/>
                  </a:cubicBezTo>
                  <a:cubicBezTo>
                    <a:pt x="13313" y="31557"/>
                    <a:pt x="13313" y="30940"/>
                    <a:pt x="12080" y="30817"/>
                  </a:cubicBezTo>
                  <a:cubicBezTo>
                    <a:pt x="11341" y="30817"/>
                    <a:pt x="11218" y="30324"/>
                    <a:pt x="11587" y="29708"/>
                  </a:cubicBezTo>
                  <a:cubicBezTo>
                    <a:pt x="11834" y="29584"/>
                    <a:pt x="11957" y="29338"/>
                    <a:pt x="11957" y="29091"/>
                  </a:cubicBezTo>
                  <a:cubicBezTo>
                    <a:pt x="12128" y="28835"/>
                    <a:pt x="12299" y="28460"/>
                    <a:pt x="12553" y="28460"/>
                  </a:cubicBezTo>
                  <a:cubicBezTo>
                    <a:pt x="12664" y="28460"/>
                    <a:pt x="12792" y="28533"/>
                    <a:pt x="12943" y="28722"/>
                  </a:cubicBezTo>
                  <a:cubicBezTo>
                    <a:pt x="13190" y="29091"/>
                    <a:pt x="14546" y="28968"/>
                    <a:pt x="13560" y="30077"/>
                  </a:cubicBezTo>
                  <a:cubicBezTo>
                    <a:pt x="13067" y="30570"/>
                    <a:pt x="13313" y="30940"/>
                    <a:pt x="14053" y="30940"/>
                  </a:cubicBezTo>
                  <a:cubicBezTo>
                    <a:pt x="14181" y="30966"/>
                    <a:pt x="14310" y="30978"/>
                    <a:pt x="14437" y="30978"/>
                  </a:cubicBezTo>
                  <a:cubicBezTo>
                    <a:pt x="15529" y="30978"/>
                    <a:pt x="16518" y="30072"/>
                    <a:pt x="16518" y="28968"/>
                  </a:cubicBezTo>
                  <a:cubicBezTo>
                    <a:pt x="16612" y="28215"/>
                    <a:pt x="16419" y="27893"/>
                    <a:pt x="15937" y="27893"/>
                  </a:cubicBezTo>
                  <a:cubicBezTo>
                    <a:pt x="15788" y="27893"/>
                    <a:pt x="15612" y="27924"/>
                    <a:pt x="15409" y="27982"/>
                  </a:cubicBezTo>
                  <a:cubicBezTo>
                    <a:pt x="15244" y="27982"/>
                    <a:pt x="15080" y="28146"/>
                    <a:pt x="14916" y="28146"/>
                  </a:cubicBezTo>
                  <a:cubicBezTo>
                    <a:pt x="14833" y="28146"/>
                    <a:pt x="14751" y="28105"/>
                    <a:pt x="14669" y="27982"/>
                  </a:cubicBezTo>
                  <a:cubicBezTo>
                    <a:pt x="14546" y="27735"/>
                    <a:pt x="14669" y="27489"/>
                    <a:pt x="14792" y="27242"/>
                  </a:cubicBezTo>
                  <a:cubicBezTo>
                    <a:pt x="15185" y="26719"/>
                    <a:pt x="15508" y="26438"/>
                    <a:pt x="15836" y="26438"/>
                  </a:cubicBezTo>
                  <a:cubicBezTo>
                    <a:pt x="16125" y="26438"/>
                    <a:pt x="16418" y="26657"/>
                    <a:pt x="16764" y="27119"/>
                  </a:cubicBezTo>
                  <a:cubicBezTo>
                    <a:pt x="17134" y="27366"/>
                    <a:pt x="17504" y="27612"/>
                    <a:pt x="17997" y="27735"/>
                  </a:cubicBezTo>
                  <a:cubicBezTo>
                    <a:pt x="18490" y="27859"/>
                    <a:pt x="19107" y="27859"/>
                    <a:pt x="19353" y="28352"/>
                  </a:cubicBezTo>
                  <a:cubicBezTo>
                    <a:pt x="19534" y="28532"/>
                    <a:pt x="19714" y="28647"/>
                    <a:pt x="19943" y="28647"/>
                  </a:cubicBezTo>
                  <a:cubicBezTo>
                    <a:pt x="20027" y="28647"/>
                    <a:pt x="20117" y="28631"/>
                    <a:pt x="20216" y="28598"/>
                  </a:cubicBezTo>
                  <a:cubicBezTo>
                    <a:pt x="20429" y="28456"/>
                    <a:pt x="20684" y="28314"/>
                    <a:pt x="20956" y="28314"/>
                  </a:cubicBezTo>
                  <a:cubicBezTo>
                    <a:pt x="21155" y="28314"/>
                    <a:pt x="21363" y="28390"/>
                    <a:pt x="21572" y="28598"/>
                  </a:cubicBezTo>
                  <a:cubicBezTo>
                    <a:pt x="22065" y="29091"/>
                    <a:pt x="22311" y="29708"/>
                    <a:pt x="22311" y="30324"/>
                  </a:cubicBezTo>
                  <a:cubicBezTo>
                    <a:pt x="22311" y="31064"/>
                    <a:pt x="22435" y="31803"/>
                    <a:pt x="21572" y="32419"/>
                  </a:cubicBezTo>
                  <a:cubicBezTo>
                    <a:pt x="20709" y="33036"/>
                    <a:pt x="21695" y="33406"/>
                    <a:pt x="21942" y="33899"/>
                  </a:cubicBezTo>
                  <a:cubicBezTo>
                    <a:pt x="22268" y="34160"/>
                    <a:pt x="22630" y="34456"/>
                    <a:pt x="22934" y="34456"/>
                  </a:cubicBezTo>
                  <a:cubicBezTo>
                    <a:pt x="23204" y="34456"/>
                    <a:pt x="23428" y="34224"/>
                    <a:pt x="23544" y="33529"/>
                  </a:cubicBezTo>
                  <a:cubicBezTo>
                    <a:pt x="23667" y="33159"/>
                    <a:pt x="24160" y="32913"/>
                    <a:pt x="24407" y="32543"/>
                  </a:cubicBezTo>
                  <a:cubicBezTo>
                    <a:pt x="24777" y="32296"/>
                    <a:pt x="24900" y="31803"/>
                    <a:pt x="24900" y="31433"/>
                  </a:cubicBezTo>
                  <a:cubicBezTo>
                    <a:pt x="24777" y="30077"/>
                    <a:pt x="25146" y="29584"/>
                    <a:pt x="26502" y="29584"/>
                  </a:cubicBezTo>
                  <a:cubicBezTo>
                    <a:pt x="26749" y="29584"/>
                    <a:pt x="26995" y="29461"/>
                    <a:pt x="26995" y="29215"/>
                  </a:cubicBezTo>
                  <a:cubicBezTo>
                    <a:pt x="27119" y="28968"/>
                    <a:pt x="26995" y="28722"/>
                    <a:pt x="26749" y="28598"/>
                  </a:cubicBezTo>
                  <a:cubicBezTo>
                    <a:pt x="26300" y="28448"/>
                    <a:pt x="25896" y="28208"/>
                    <a:pt x="25482" y="28208"/>
                  </a:cubicBezTo>
                  <a:cubicBezTo>
                    <a:pt x="25215" y="28208"/>
                    <a:pt x="24944" y="28308"/>
                    <a:pt x="24653" y="28598"/>
                  </a:cubicBezTo>
                  <a:cubicBezTo>
                    <a:pt x="24452" y="28880"/>
                    <a:pt x="24238" y="28991"/>
                    <a:pt x="24023" y="28991"/>
                  </a:cubicBezTo>
                  <a:cubicBezTo>
                    <a:pt x="23580" y="28991"/>
                    <a:pt x="23136" y="28520"/>
                    <a:pt x="22804" y="28105"/>
                  </a:cubicBezTo>
                  <a:cubicBezTo>
                    <a:pt x="22188" y="27489"/>
                    <a:pt x="22435" y="26996"/>
                    <a:pt x="23051" y="26503"/>
                  </a:cubicBezTo>
                  <a:cubicBezTo>
                    <a:pt x="23297" y="26256"/>
                    <a:pt x="23667" y="25886"/>
                    <a:pt x="24037" y="25640"/>
                  </a:cubicBezTo>
                  <a:cubicBezTo>
                    <a:pt x="24900" y="25393"/>
                    <a:pt x="25270" y="24284"/>
                    <a:pt x="24653" y="23544"/>
                  </a:cubicBezTo>
                  <a:cubicBezTo>
                    <a:pt x="24468" y="23521"/>
                    <a:pt x="24291" y="23507"/>
                    <a:pt x="24126" y="23507"/>
                  </a:cubicBezTo>
                  <a:cubicBezTo>
                    <a:pt x="23411" y="23507"/>
                    <a:pt x="22905" y="23776"/>
                    <a:pt x="22804" y="24777"/>
                  </a:cubicBezTo>
                  <a:cubicBezTo>
                    <a:pt x="22804" y="25393"/>
                    <a:pt x="22188" y="25640"/>
                    <a:pt x="21695" y="25763"/>
                  </a:cubicBezTo>
                  <a:cubicBezTo>
                    <a:pt x="21572" y="25825"/>
                    <a:pt x="21479" y="25825"/>
                    <a:pt x="21371" y="25825"/>
                  </a:cubicBezTo>
                  <a:cubicBezTo>
                    <a:pt x="21264" y="25825"/>
                    <a:pt x="21140" y="25825"/>
                    <a:pt x="20955" y="25886"/>
                  </a:cubicBezTo>
                  <a:cubicBezTo>
                    <a:pt x="20612" y="26058"/>
                    <a:pt x="20329" y="26289"/>
                    <a:pt x="20022" y="26289"/>
                  </a:cubicBezTo>
                  <a:cubicBezTo>
                    <a:pt x="19888" y="26289"/>
                    <a:pt x="19749" y="26245"/>
                    <a:pt x="19600" y="26133"/>
                  </a:cubicBezTo>
                  <a:cubicBezTo>
                    <a:pt x="19230" y="25763"/>
                    <a:pt x="19353" y="25393"/>
                    <a:pt x="19476" y="24900"/>
                  </a:cubicBezTo>
                  <a:cubicBezTo>
                    <a:pt x="19600" y="24407"/>
                    <a:pt x="19476" y="23914"/>
                    <a:pt x="19230" y="23421"/>
                  </a:cubicBezTo>
                  <a:cubicBezTo>
                    <a:pt x="18737" y="21819"/>
                    <a:pt x="19846" y="20093"/>
                    <a:pt x="21572" y="19970"/>
                  </a:cubicBezTo>
                  <a:cubicBezTo>
                    <a:pt x="21818" y="19970"/>
                    <a:pt x="22188" y="19970"/>
                    <a:pt x="22188" y="20216"/>
                  </a:cubicBezTo>
                  <a:cubicBezTo>
                    <a:pt x="22311" y="20586"/>
                    <a:pt x="22065" y="20709"/>
                    <a:pt x="21818" y="20833"/>
                  </a:cubicBezTo>
                  <a:cubicBezTo>
                    <a:pt x="20709" y="21819"/>
                    <a:pt x="20462" y="22558"/>
                    <a:pt x="20955" y="23298"/>
                  </a:cubicBezTo>
                  <a:cubicBezTo>
                    <a:pt x="21163" y="23575"/>
                    <a:pt x="21371" y="23735"/>
                    <a:pt x="21600" y="23735"/>
                  </a:cubicBezTo>
                  <a:cubicBezTo>
                    <a:pt x="21779" y="23735"/>
                    <a:pt x="21972" y="23637"/>
                    <a:pt x="22188" y="23421"/>
                  </a:cubicBezTo>
                  <a:cubicBezTo>
                    <a:pt x="22681" y="22928"/>
                    <a:pt x="23174" y="22435"/>
                    <a:pt x="23544" y="21819"/>
                  </a:cubicBezTo>
                  <a:cubicBezTo>
                    <a:pt x="23651" y="21390"/>
                    <a:pt x="24037" y="21055"/>
                    <a:pt x="24460" y="21055"/>
                  </a:cubicBezTo>
                  <a:cubicBezTo>
                    <a:pt x="24524" y="21055"/>
                    <a:pt x="24589" y="21063"/>
                    <a:pt x="24653" y="21079"/>
                  </a:cubicBezTo>
                  <a:cubicBezTo>
                    <a:pt x="25023" y="20956"/>
                    <a:pt x="25393" y="21202"/>
                    <a:pt x="25640" y="20709"/>
                  </a:cubicBezTo>
                  <a:lnTo>
                    <a:pt x="25640" y="20709"/>
                  </a:lnTo>
                  <a:cubicBezTo>
                    <a:pt x="25507" y="20742"/>
                    <a:pt x="25384" y="20758"/>
                    <a:pt x="25270" y="20758"/>
                  </a:cubicBezTo>
                  <a:cubicBezTo>
                    <a:pt x="24957" y="20758"/>
                    <a:pt x="24711" y="20643"/>
                    <a:pt x="24530" y="20463"/>
                  </a:cubicBezTo>
                  <a:cubicBezTo>
                    <a:pt x="24160" y="20093"/>
                    <a:pt x="23914" y="19723"/>
                    <a:pt x="24284" y="19230"/>
                  </a:cubicBezTo>
                  <a:cubicBezTo>
                    <a:pt x="24433" y="19118"/>
                    <a:pt x="24560" y="19074"/>
                    <a:pt x="24672" y="19074"/>
                  </a:cubicBezTo>
                  <a:cubicBezTo>
                    <a:pt x="24926" y="19074"/>
                    <a:pt x="25098" y="19305"/>
                    <a:pt x="25270" y="19477"/>
                  </a:cubicBezTo>
                  <a:lnTo>
                    <a:pt x="25516" y="19723"/>
                  </a:lnTo>
                  <a:cubicBezTo>
                    <a:pt x="25516" y="19230"/>
                    <a:pt x="25270" y="18984"/>
                    <a:pt x="24900" y="18737"/>
                  </a:cubicBezTo>
                  <a:cubicBezTo>
                    <a:pt x="24777" y="18614"/>
                    <a:pt x="24653" y="18614"/>
                    <a:pt x="24530" y="18614"/>
                  </a:cubicBezTo>
                  <a:cubicBezTo>
                    <a:pt x="23421" y="18121"/>
                    <a:pt x="23791" y="17258"/>
                    <a:pt x="23791" y="16395"/>
                  </a:cubicBezTo>
                  <a:cubicBezTo>
                    <a:pt x="23791" y="16272"/>
                    <a:pt x="23914" y="16149"/>
                    <a:pt x="24160" y="16149"/>
                  </a:cubicBezTo>
                  <a:cubicBezTo>
                    <a:pt x="24900" y="16272"/>
                    <a:pt x="24777" y="16888"/>
                    <a:pt x="24900" y="17504"/>
                  </a:cubicBezTo>
                  <a:cubicBezTo>
                    <a:pt x="25023" y="17997"/>
                    <a:pt x="25393" y="18244"/>
                    <a:pt x="25763" y="18244"/>
                  </a:cubicBezTo>
                  <a:cubicBezTo>
                    <a:pt x="26133" y="18244"/>
                    <a:pt x="26379" y="18121"/>
                    <a:pt x="26502" y="17874"/>
                  </a:cubicBezTo>
                  <a:cubicBezTo>
                    <a:pt x="26626" y="17381"/>
                    <a:pt x="26502" y="17011"/>
                    <a:pt x="26256" y="16642"/>
                  </a:cubicBezTo>
                  <a:cubicBezTo>
                    <a:pt x="25640" y="16149"/>
                    <a:pt x="25146" y="15532"/>
                    <a:pt x="24653" y="14916"/>
                  </a:cubicBezTo>
                  <a:cubicBezTo>
                    <a:pt x="24530" y="14669"/>
                    <a:pt x="24284" y="14300"/>
                    <a:pt x="24530" y="14053"/>
                  </a:cubicBezTo>
                  <a:cubicBezTo>
                    <a:pt x="24637" y="13733"/>
                    <a:pt x="24929" y="13412"/>
                    <a:pt x="25245" y="13412"/>
                  </a:cubicBezTo>
                  <a:cubicBezTo>
                    <a:pt x="25294" y="13412"/>
                    <a:pt x="25343" y="13420"/>
                    <a:pt x="25393" y="13437"/>
                  </a:cubicBezTo>
                  <a:cubicBezTo>
                    <a:pt x="25968" y="13765"/>
                    <a:pt x="26434" y="14258"/>
                    <a:pt x="26936" y="14258"/>
                  </a:cubicBezTo>
                  <a:cubicBezTo>
                    <a:pt x="27187" y="14258"/>
                    <a:pt x="27447" y="14135"/>
                    <a:pt x="27735" y="13806"/>
                  </a:cubicBezTo>
                  <a:cubicBezTo>
                    <a:pt x="28228" y="14423"/>
                    <a:pt x="29214" y="14546"/>
                    <a:pt x="29707" y="14916"/>
                  </a:cubicBezTo>
                  <a:cubicBezTo>
                    <a:pt x="30077" y="15286"/>
                    <a:pt x="29954" y="16025"/>
                    <a:pt x="29954" y="16395"/>
                  </a:cubicBezTo>
                  <a:cubicBezTo>
                    <a:pt x="29954" y="16699"/>
                    <a:pt x="29954" y="16920"/>
                    <a:pt x="30228" y="16920"/>
                  </a:cubicBezTo>
                  <a:cubicBezTo>
                    <a:pt x="30288" y="16920"/>
                    <a:pt x="30359" y="16910"/>
                    <a:pt x="30447" y="16888"/>
                  </a:cubicBezTo>
                  <a:cubicBezTo>
                    <a:pt x="31433" y="16642"/>
                    <a:pt x="32173" y="15532"/>
                    <a:pt x="31186" y="14793"/>
                  </a:cubicBezTo>
                  <a:cubicBezTo>
                    <a:pt x="30324" y="14053"/>
                    <a:pt x="30447" y="12327"/>
                    <a:pt x="28968" y="12327"/>
                  </a:cubicBezTo>
                  <a:cubicBezTo>
                    <a:pt x="28844" y="12327"/>
                    <a:pt x="28721" y="12081"/>
                    <a:pt x="28721" y="12081"/>
                  </a:cubicBezTo>
                  <a:cubicBezTo>
                    <a:pt x="29337" y="10478"/>
                    <a:pt x="28475" y="10109"/>
                    <a:pt x="27242" y="10109"/>
                  </a:cubicBezTo>
                  <a:cubicBezTo>
                    <a:pt x="26995" y="10109"/>
                    <a:pt x="26749" y="9739"/>
                    <a:pt x="26502" y="9615"/>
                  </a:cubicBezTo>
                  <a:cubicBezTo>
                    <a:pt x="26133" y="9246"/>
                    <a:pt x="25763" y="8876"/>
                    <a:pt x="25270" y="8506"/>
                  </a:cubicBezTo>
                  <a:cubicBezTo>
                    <a:pt x="24653" y="8013"/>
                    <a:pt x="24160" y="7643"/>
                    <a:pt x="24777" y="6657"/>
                  </a:cubicBezTo>
                  <a:cubicBezTo>
                    <a:pt x="25146" y="6287"/>
                    <a:pt x="25023" y="5548"/>
                    <a:pt x="24530" y="5178"/>
                  </a:cubicBezTo>
                  <a:cubicBezTo>
                    <a:pt x="24366" y="5096"/>
                    <a:pt x="24188" y="5055"/>
                    <a:pt x="24014" y="5055"/>
                  </a:cubicBezTo>
                  <a:cubicBezTo>
                    <a:pt x="23667" y="5055"/>
                    <a:pt x="23339" y="5219"/>
                    <a:pt x="23174" y="5548"/>
                  </a:cubicBezTo>
                  <a:cubicBezTo>
                    <a:pt x="23125" y="6194"/>
                    <a:pt x="22814" y="6319"/>
                    <a:pt x="22446" y="6319"/>
                  </a:cubicBezTo>
                  <a:cubicBezTo>
                    <a:pt x="22213" y="6319"/>
                    <a:pt x="21956" y="6269"/>
                    <a:pt x="21727" y="6269"/>
                  </a:cubicBezTo>
                  <a:cubicBezTo>
                    <a:pt x="21420" y="6269"/>
                    <a:pt x="21163" y="6359"/>
                    <a:pt x="21079" y="6780"/>
                  </a:cubicBezTo>
                  <a:cubicBezTo>
                    <a:pt x="21079" y="6831"/>
                    <a:pt x="20994" y="6861"/>
                    <a:pt x="20878" y="6861"/>
                  </a:cubicBezTo>
                  <a:cubicBezTo>
                    <a:pt x="20713" y="6861"/>
                    <a:pt x="20484" y="6802"/>
                    <a:pt x="20339" y="6657"/>
                  </a:cubicBezTo>
                  <a:cubicBezTo>
                    <a:pt x="20093" y="6534"/>
                    <a:pt x="20093" y="6164"/>
                    <a:pt x="20216" y="5918"/>
                  </a:cubicBezTo>
                  <a:cubicBezTo>
                    <a:pt x="20339" y="5548"/>
                    <a:pt x="20462" y="5178"/>
                    <a:pt x="20586" y="4808"/>
                  </a:cubicBezTo>
                  <a:cubicBezTo>
                    <a:pt x="20586" y="3945"/>
                    <a:pt x="20586" y="3082"/>
                    <a:pt x="19353" y="3082"/>
                  </a:cubicBezTo>
                  <a:cubicBezTo>
                    <a:pt x="19107" y="3329"/>
                    <a:pt x="18860" y="3699"/>
                    <a:pt x="18613" y="3699"/>
                  </a:cubicBezTo>
                  <a:cubicBezTo>
                    <a:pt x="18367" y="3699"/>
                    <a:pt x="18244" y="3576"/>
                    <a:pt x="18367" y="3082"/>
                  </a:cubicBezTo>
                  <a:cubicBezTo>
                    <a:pt x="18367" y="2713"/>
                    <a:pt x="18120" y="2220"/>
                    <a:pt x="18613" y="1850"/>
                  </a:cubicBezTo>
                  <a:cubicBezTo>
                    <a:pt x="18983" y="1727"/>
                    <a:pt x="19230" y="1603"/>
                    <a:pt x="19600" y="1603"/>
                  </a:cubicBezTo>
                  <a:cubicBezTo>
                    <a:pt x="19723" y="987"/>
                    <a:pt x="19600" y="494"/>
                    <a:pt x="1935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4" name="Google Shape;2134;p46"/>
            <p:cNvGrpSpPr/>
            <p:nvPr/>
          </p:nvGrpSpPr>
          <p:grpSpPr>
            <a:xfrm>
              <a:off x="5868726" y="351630"/>
              <a:ext cx="2579914" cy="603412"/>
              <a:chOff x="5868726" y="351630"/>
              <a:chExt cx="2579914" cy="603412"/>
            </a:xfrm>
          </p:grpSpPr>
          <p:sp>
            <p:nvSpPr>
              <p:cNvPr id="2135" name="Google Shape;2135;p46"/>
              <p:cNvSpPr/>
              <p:nvPr/>
            </p:nvSpPr>
            <p:spPr>
              <a:xfrm>
                <a:off x="8047513" y="855190"/>
                <a:ext cx="75620" cy="62068"/>
              </a:xfrm>
              <a:custGeom>
                <a:avLst/>
                <a:gdLst/>
                <a:ahLst/>
                <a:cxnLst/>
                <a:rect l="l" t="t" r="r" b="b"/>
                <a:pathLst>
                  <a:path w="32420" h="33325" extrusionOk="0">
                    <a:moveTo>
                      <a:pt x="17513" y="959"/>
                    </a:moveTo>
                    <a:cubicBezTo>
                      <a:pt x="17915" y="959"/>
                      <a:pt x="18244" y="1069"/>
                      <a:pt x="18244" y="1726"/>
                    </a:cubicBezTo>
                    <a:cubicBezTo>
                      <a:pt x="18244" y="2712"/>
                      <a:pt x="13806" y="8383"/>
                      <a:pt x="13067" y="8506"/>
                    </a:cubicBezTo>
                    <a:cubicBezTo>
                      <a:pt x="12851" y="8567"/>
                      <a:pt x="12674" y="8598"/>
                      <a:pt x="12529" y="8598"/>
                    </a:cubicBezTo>
                    <a:cubicBezTo>
                      <a:pt x="12096" y="8598"/>
                      <a:pt x="11957" y="8321"/>
                      <a:pt x="11957" y="7766"/>
                    </a:cubicBezTo>
                    <a:cubicBezTo>
                      <a:pt x="11588" y="3945"/>
                      <a:pt x="13683" y="1110"/>
                      <a:pt x="16888" y="987"/>
                    </a:cubicBezTo>
                    <a:cubicBezTo>
                      <a:pt x="17093" y="987"/>
                      <a:pt x="17312" y="959"/>
                      <a:pt x="17513" y="959"/>
                    </a:cubicBezTo>
                    <a:close/>
                    <a:moveTo>
                      <a:pt x="7308" y="20077"/>
                    </a:moveTo>
                    <a:cubicBezTo>
                      <a:pt x="7376" y="20077"/>
                      <a:pt x="7446" y="20082"/>
                      <a:pt x="7520" y="20093"/>
                    </a:cubicBezTo>
                    <a:cubicBezTo>
                      <a:pt x="8752" y="20339"/>
                      <a:pt x="10232" y="20586"/>
                      <a:pt x="10601" y="22188"/>
                    </a:cubicBezTo>
                    <a:cubicBezTo>
                      <a:pt x="10848" y="23298"/>
                      <a:pt x="9985" y="23667"/>
                      <a:pt x="8999" y="23667"/>
                    </a:cubicBezTo>
                    <a:cubicBezTo>
                      <a:pt x="7766" y="23667"/>
                      <a:pt x="6657" y="22804"/>
                      <a:pt x="6287" y="21572"/>
                    </a:cubicBezTo>
                    <a:cubicBezTo>
                      <a:pt x="6174" y="20670"/>
                      <a:pt x="6577" y="20077"/>
                      <a:pt x="7308" y="20077"/>
                    </a:cubicBezTo>
                    <a:close/>
                    <a:moveTo>
                      <a:pt x="19673" y="28210"/>
                    </a:moveTo>
                    <a:cubicBezTo>
                      <a:pt x="20968" y="28210"/>
                      <a:pt x="21560" y="28742"/>
                      <a:pt x="21449" y="30077"/>
                    </a:cubicBezTo>
                    <a:cubicBezTo>
                      <a:pt x="21449" y="31433"/>
                      <a:pt x="20832" y="32296"/>
                      <a:pt x="19353" y="32296"/>
                    </a:cubicBezTo>
                    <a:cubicBezTo>
                      <a:pt x="18244" y="32296"/>
                      <a:pt x="17134" y="31803"/>
                      <a:pt x="17134" y="30570"/>
                    </a:cubicBezTo>
                    <a:cubicBezTo>
                      <a:pt x="17134" y="29338"/>
                      <a:pt x="17997" y="28351"/>
                      <a:pt x="19230" y="28228"/>
                    </a:cubicBezTo>
                    <a:cubicBezTo>
                      <a:pt x="19386" y="28216"/>
                      <a:pt x="19533" y="28210"/>
                      <a:pt x="19673" y="28210"/>
                    </a:cubicBezTo>
                    <a:close/>
                    <a:moveTo>
                      <a:pt x="17381" y="1"/>
                    </a:moveTo>
                    <a:cubicBezTo>
                      <a:pt x="13437" y="1"/>
                      <a:pt x="9615" y="5054"/>
                      <a:pt x="10725" y="8629"/>
                    </a:cubicBezTo>
                    <a:cubicBezTo>
                      <a:pt x="11094" y="9615"/>
                      <a:pt x="11711" y="9738"/>
                      <a:pt x="12574" y="9738"/>
                    </a:cubicBezTo>
                    <a:cubicBezTo>
                      <a:pt x="12649" y="9734"/>
                      <a:pt x="12725" y="9732"/>
                      <a:pt x="12800" y="9732"/>
                    </a:cubicBezTo>
                    <a:cubicBezTo>
                      <a:pt x="14792" y="9732"/>
                      <a:pt x="16390" y="11293"/>
                      <a:pt x="16272" y="13313"/>
                    </a:cubicBezTo>
                    <a:cubicBezTo>
                      <a:pt x="16148" y="16641"/>
                      <a:pt x="13560" y="18367"/>
                      <a:pt x="10971" y="19723"/>
                    </a:cubicBezTo>
                    <a:cubicBezTo>
                      <a:pt x="10846" y="19813"/>
                      <a:pt x="10637" y="19853"/>
                      <a:pt x="10368" y="19853"/>
                    </a:cubicBezTo>
                    <a:cubicBezTo>
                      <a:pt x="8790" y="19853"/>
                      <a:pt x="5158" y="18470"/>
                      <a:pt x="4315" y="17627"/>
                    </a:cubicBezTo>
                    <a:cubicBezTo>
                      <a:pt x="3869" y="17092"/>
                      <a:pt x="3423" y="16429"/>
                      <a:pt x="2838" y="16429"/>
                    </a:cubicBezTo>
                    <a:cubicBezTo>
                      <a:pt x="2614" y="16429"/>
                      <a:pt x="2369" y="16526"/>
                      <a:pt x="2096" y="16765"/>
                    </a:cubicBezTo>
                    <a:cubicBezTo>
                      <a:pt x="1233" y="17381"/>
                      <a:pt x="1" y="17997"/>
                      <a:pt x="247" y="19230"/>
                    </a:cubicBezTo>
                    <a:cubicBezTo>
                      <a:pt x="554" y="20047"/>
                      <a:pt x="1283" y="20525"/>
                      <a:pt x="2085" y="20525"/>
                    </a:cubicBezTo>
                    <a:cubicBezTo>
                      <a:pt x="2251" y="20525"/>
                      <a:pt x="2420" y="20505"/>
                      <a:pt x="2589" y="20462"/>
                    </a:cubicBezTo>
                    <a:cubicBezTo>
                      <a:pt x="2747" y="20431"/>
                      <a:pt x="2905" y="20415"/>
                      <a:pt x="3061" y="20415"/>
                    </a:cubicBezTo>
                    <a:cubicBezTo>
                      <a:pt x="4125" y="20415"/>
                      <a:pt x="5118" y="21129"/>
                      <a:pt x="5548" y="22311"/>
                    </a:cubicBezTo>
                    <a:cubicBezTo>
                      <a:pt x="5971" y="23687"/>
                      <a:pt x="7302" y="24608"/>
                      <a:pt x="8683" y="24608"/>
                    </a:cubicBezTo>
                    <a:cubicBezTo>
                      <a:pt x="8912" y="24608"/>
                      <a:pt x="9141" y="24583"/>
                      <a:pt x="9369" y="24530"/>
                    </a:cubicBezTo>
                    <a:cubicBezTo>
                      <a:pt x="11227" y="23980"/>
                      <a:pt x="13008" y="23276"/>
                      <a:pt x="14669" y="23276"/>
                    </a:cubicBezTo>
                    <a:cubicBezTo>
                      <a:pt x="15984" y="23276"/>
                      <a:pt x="17224" y="23716"/>
                      <a:pt x="18367" y="25023"/>
                    </a:cubicBezTo>
                    <a:cubicBezTo>
                      <a:pt x="18886" y="24850"/>
                      <a:pt x="19329" y="24753"/>
                      <a:pt x="19696" y="24753"/>
                    </a:cubicBezTo>
                    <a:cubicBezTo>
                      <a:pt x="20376" y="24753"/>
                      <a:pt x="20796" y="25086"/>
                      <a:pt x="20956" y="25886"/>
                    </a:cubicBezTo>
                    <a:cubicBezTo>
                      <a:pt x="21079" y="27242"/>
                      <a:pt x="19970" y="27119"/>
                      <a:pt x="19230" y="27242"/>
                    </a:cubicBezTo>
                    <a:cubicBezTo>
                      <a:pt x="19107" y="27365"/>
                      <a:pt x="18860" y="27365"/>
                      <a:pt x="18737" y="27489"/>
                    </a:cubicBezTo>
                    <a:cubicBezTo>
                      <a:pt x="17258" y="27982"/>
                      <a:pt x="16272" y="29461"/>
                      <a:pt x="16272" y="31063"/>
                    </a:cubicBezTo>
                    <a:cubicBezTo>
                      <a:pt x="16272" y="32173"/>
                      <a:pt x="17134" y="33159"/>
                      <a:pt x="18367" y="33282"/>
                    </a:cubicBezTo>
                    <a:cubicBezTo>
                      <a:pt x="18673" y="33305"/>
                      <a:pt x="18978" y="33325"/>
                      <a:pt x="19276" y="33325"/>
                    </a:cubicBezTo>
                    <a:cubicBezTo>
                      <a:pt x="20540" y="33325"/>
                      <a:pt x="21666" y="32982"/>
                      <a:pt x="22065" y="31186"/>
                    </a:cubicBezTo>
                    <a:cubicBezTo>
                      <a:pt x="22435" y="30200"/>
                      <a:pt x="23174" y="29461"/>
                      <a:pt x="24284" y="29091"/>
                    </a:cubicBezTo>
                    <a:cubicBezTo>
                      <a:pt x="25393" y="28844"/>
                      <a:pt x="26133" y="27735"/>
                      <a:pt x="26133" y="26502"/>
                    </a:cubicBezTo>
                    <a:cubicBezTo>
                      <a:pt x="26256" y="25393"/>
                      <a:pt x="26996" y="24407"/>
                      <a:pt x="28105" y="24037"/>
                    </a:cubicBezTo>
                    <a:cubicBezTo>
                      <a:pt x="28221" y="23993"/>
                      <a:pt x="28324" y="23974"/>
                      <a:pt x="28416" y="23974"/>
                    </a:cubicBezTo>
                    <a:cubicBezTo>
                      <a:pt x="29098" y="23974"/>
                      <a:pt x="29149" y="25067"/>
                      <a:pt x="29584" y="25393"/>
                    </a:cubicBezTo>
                    <a:cubicBezTo>
                      <a:pt x="30082" y="25749"/>
                      <a:pt x="30539" y="26105"/>
                      <a:pt x="30979" y="26105"/>
                    </a:cubicBezTo>
                    <a:cubicBezTo>
                      <a:pt x="31301" y="26105"/>
                      <a:pt x="31614" y="25914"/>
                      <a:pt x="31926" y="25393"/>
                    </a:cubicBezTo>
                    <a:cubicBezTo>
                      <a:pt x="32419" y="24653"/>
                      <a:pt x="29214" y="19600"/>
                      <a:pt x="28351" y="19600"/>
                    </a:cubicBezTo>
                    <a:cubicBezTo>
                      <a:pt x="28105" y="19600"/>
                      <a:pt x="27858" y="19600"/>
                      <a:pt x="27858" y="19723"/>
                    </a:cubicBezTo>
                    <a:cubicBezTo>
                      <a:pt x="26749" y="21695"/>
                      <a:pt x="24530" y="21202"/>
                      <a:pt x="22928" y="22311"/>
                    </a:cubicBezTo>
                    <a:cubicBezTo>
                      <a:pt x="22234" y="22757"/>
                      <a:pt x="21322" y="22964"/>
                      <a:pt x="20430" y="22964"/>
                    </a:cubicBezTo>
                    <a:cubicBezTo>
                      <a:pt x="19103" y="22964"/>
                      <a:pt x="17823" y="22506"/>
                      <a:pt x="17381" y="21695"/>
                    </a:cubicBezTo>
                    <a:cubicBezTo>
                      <a:pt x="16395" y="19723"/>
                      <a:pt x="17997" y="18367"/>
                      <a:pt x="18860" y="17011"/>
                    </a:cubicBezTo>
                    <a:cubicBezTo>
                      <a:pt x="19230" y="16395"/>
                      <a:pt x="20339" y="15902"/>
                      <a:pt x="19846" y="15162"/>
                    </a:cubicBezTo>
                    <a:cubicBezTo>
                      <a:pt x="18737" y="13436"/>
                      <a:pt x="18614" y="11094"/>
                      <a:pt x="16888" y="9862"/>
                    </a:cubicBezTo>
                    <a:cubicBezTo>
                      <a:pt x="15285" y="8629"/>
                      <a:pt x="15779" y="8013"/>
                      <a:pt x="16272" y="6657"/>
                    </a:cubicBezTo>
                    <a:cubicBezTo>
                      <a:pt x="16765" y="5178"/>
                      <a:pt x="17627" y="3945"/>
                      <a:pt x="18737" y="2959"/>
                    </a:cubicBezTo>
                    <a:cubicBezTo>
                      <a:pt x="19476" y="2466"/>
                      <a:pt x="19723" y="1603"/>
                      <a:pt x="19230" y="863"/>
                    </a:cubicBezTo>
                    <a:cubicBezTo>
                      <a:pt x="18860" y="1"/>
                      <a:pt x="18121" y="1"/>
                      <a:pt x="173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algn="bl" rotWithShape="0">
                  <a:schemeClr val="dk2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46"/>
              <p:cNvSpPr/>
              <p:nvPr/>
            </p:nvSpPr>
            <p:spPr>
              <a:xfrm>
                <a:off x="7402042" y="756374"/>
                <a:ext cx="66131" cy="89102"/>
              </a:xfrm>
              <a:custGeom>
                <a:avLst/>
                <a:gdLst/>
                <a:ahLst/>
                <a:cxnLst/>
                <a:rect l="l" t="t" r="r" b="b"/>
                <a:pathLst>
                  <a:path w="28352" h="47840" extrusionOk="0">
                    <a:moveTo>
                      <a:pt x="20215" y="0"/>
                    </a:moveTo>
                    <a:cubicBezTo>
                      <a:pt x="19376" y="0"/>
                      <a:pt x="18719" y="894"/>
                      <a:pt x="18121" y="1492"/>
                    </a:cubicBezTo>
                    <a:cubicBezTo>
                      <a:pt x="16256" y="3466"/>
                      <a:pt x="14295" y="5147"/>
                      <a:pt x="11541" y="5147"/>
                    </a:cubicBezTo>
                    <a:cubicBezTo>
                      <a:pt x="11199" y="5147"/>
                      <a:pt x="10846" y="5121"/>
                      <a:pt x="10478" y="5067"/>
                    </a:cubicBezTo>
                    <a:cubicBezTo>
                      <a:pt x="9492" y="8888"/>
                      <a:pt x="3206" y="9135"/>
                      <a:pt x="4315" y="14312"/>
                    </a:cubicBezTo>
                    <a:cubicBezTo>
                      <a:pt x="4315" y="14435"/>
                      <a:pt x="3822" y="14682"/>
                      <a:pt x="3575" y="14805"/>
                    </a:cubicBezTo>
                    <a:cubicBezTo>
                      <a:pt x="1603" y="15914"/>
                      <a:pt x="1" y="17393"/>
                      <a:pt x="987" y="19735"/>
                    </a:cubicBezTo>
                    <a:cubicBezTo>
                      <a:pt x="1555" y="21084"/>
                      <a:pt x="2531" y="21370"/>
                      <a:pt x="3610" y="21370"/>
                    </a:cubicBezTo>
                    <a:cubicBezTo>
                      <a:pt x="4405" y="21370"/>
                      <a:pt x="5256" y="21215"/>
                      <a:pt x="6041" y="21215"/>
                    </a:cubicBezTo>
                    <a:cubicBezTo>
                      <a:pt x="6780" y="20229"/>
                      <a:pt x="7027" y="18749"/>
                      <a:pt x="8259" y="18133"/>
                    </a:cubicBezTo>
                    <a:cubicBezTo>
                      <a:pt x="13436" y="24543"/>
                      <a:pt x="13436" y="24543"/>
                      <a:pt x="9615" y="27624"/>
                    </a:cubicBezTo>
                    <a:cubicBezTo>
                      <a:pt x="8383" y="28734"/>
                      <a:pt x="6657" y="29350"/>
                      <a:pt x="6041" y="31199"/>
                    </a:cubicBezTo>
                    <a:cubicBezTo>
                      <a:pt x="8752" y="35020"/>
                      <a:pt x="11588" y="38841"/>
                      <a:pt x="11341" y="43772"/>
                    </a:cubicBezTo>
                    <a:cubicBezTo>
                      <a:pt x="11341" y="45744"/>
                      <a:pt x="11341" y="47840"/>
                      <a:pt x="14176" y="47840"/>
                    </a:cubicBezTo>
                    <a:cubicBezTo>
                      <a:pt x="16518" y="47840"/>
                      <a:pt x="17627" y="46237"/>
                      <a:pt x="17627" y="44019"/>
                    </a:cubicBezTo>
                    <a:cubicBezTo>
                      <a:pt x="17504" y="42170"/>
                      <a:pt x="18737" y="40567"/>
                      <a:pt x="20463" y="40074"/>
                    </a:cubicBezTo>
                    <a:cubicBezTo>
                      <a:pt x="25886" y="37979"/>
                      <a:pt x="26133" y="36623"/>
                      <a:pt x="22188" y="32432"/>
                    </a:cubicBezTo>
                    <a:cubicBezTo>
                      <a:pt x="20463" y="30583"/>
                      <a:pt x="19107" y="28611"/>
                      <a:pt x="19846" y="26145"/>
                    </a:cubicBezTo>
                    <a:cubicBezTo>
                      <a:pt x="20513" y="23924"/>
                      <a:pt x="22480" y="22904"/>
                      <a:pt x="24846" y="22904"/>
                    </a:cubicBezTo>
                    <a:cubicBezTo>
                      <a:pt x="25106" y="22904"/>
                      <a:pt x="25371" y="22916"/>
                      <a:pt x="25640" y="22940"/>
                    </a:cubicBezTo>
                    <a:cubicBezTo>
                      <a:pt x="28351" y="18873"/>
                      <a:pt x="27982" y="18010"/>
                      <a:pt x="23174" y="17640"/>
                    </a:cubicBezTo>
                    <a:cubicBezTo>
                      <a:pt x="22065" y="17517"/>
                      <a:pt x="20586" y="17763"/>
                      <a:pt x="19969" y="16531"/>
                    </a:cubicBezTo>
                    <a:cubicBezTo>
                      <a:pt x="19116" y="14824"/>
                      <a:pt x="18019" y="14094"/>
                      <a:pt x="16709" y="14094"/>
                    </a:cubicBezTo>
                    <a:cubicBezTo>
                      <a:pt x="15937" y="14094"/>
                      <a:pt x="15090" y="14348"/>
                      <a:pt x="14176" y="14805"/>
                    </a:cubicBezTo>
                    <a:cubicBezTo>
                      <a:pt x="13880" y="14974"/>
                      <a:pt x="13569" y="15056"/>
                      <a:pt x="13269" y="15056"/>
                    </a:cubicBezTo>
                    <a:cubicBezTo>
                      <a:pt x="12695" y="15056"/>
                      <a:pt x="12158" y="14755"/>
                      <a:pt x="11834" y="14189"/>
                    </a:cubicBezTo>
                    <a:cubicBezTo>
                      <a:pt x="11464" y="13326"/>
                      <a:pt x="12204" y="12833"/>
                      <a:pt x="12697" y="12340"/>
                    </a:cubicBezTo>
                    <a:cubicBezTo>
                      <a:pt x="15162" y="9628"/>
                      <a:pt x="16272" y="5683"/>
                      <a:pt x="20339" y="4327"/>
                    </a:cubicBezTo>
                    <a:cubicBezTo>
                      <a:pt x="22065" y="3834"/>
                      <a:pt x="22558" y="1862"/>
                      <a:pt x="21449" y="629"/>
                    </a:cubicBezTo>
                    <a:cubicBezTo>
                      <a:pt x="20995" y="175"/>
                      <a:pt x="20587" y="0"/>
                      <a:pt x="202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algn="bl" rotWithShape="0">
                  <a:schemeClr val="dk2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46"/>
              <p:cNvSpPr/>
              <p:nvPr/>
            </p:nvSpPr>
            <p:spPr>
              <a:xfrm>
                <a:off x="7379948" y="491751"/>
                <a:ext cx="57505" cy="67218"/>
              </a:xfrm>
              <a:custGeom>
                <a:avLst/>
                <a:gdLst/>
                <a:ahLst/>
                <a:cxnLst/>
                <a:rect l="l" t="t" r="r" b="b"/>
                <a:pathLst>
                  <a:path w="24654" h="36090" extrusionOk="0">
                    <a:moveTo>
                      <a:pt x="6657" y="1"/>
                    </a:moveTo>
                    <a:cubicBezTo>
                      <a:pt x="4931" y="1"/>
                      <a:pt x="5917" y="1480"/>
                      <a:pt x="5424" y="2589"/>
                    </a:cubicBezTo>
                    <a:cubicBezTo>
                      <a:pt x="5054" y="3699"/>
                      <a:pt x="4561" y="4808"/>
                      <a:pt x="4191" y="5918"/>
                    </a:cubicBezTo>
                    <a:cubicBezTo>
                      <a:pt x="3368" y="7668"/>
                      <a:pt x="3490" y="8902"/>
                      <a:pt x="5061" y="8902"/>
                    </a:cubicBezTo>
                    <a:cubicBezTo>
                      <a:pt x="5371" y="8902"/>
                      <a:pt x="5737" y="8854"/>
                      <a:pt x="6164" y="8753"/>
                    </a:cubicBezTo>
                    <a:cubicBezTo>
                      <a:pt x="6521" y="8651"/>
                      <a:pt x="6863" y="8607"/>
                      <a:pt x="7193" y="8607"/>
                    </a:cubicBezTo>
                    <a:cubicBezTo>
                      <a:pt x="8456" y="8607"/>
                      <a:pt x="9552" y="9250"/>
                      <a:pt x="10724" y="9739"/>
                    </a:cubicBezTo>
                    <a:cubicBezTo>
                      <a:pt x="11587" y="10109"/>
                      <a:pt x="12204" y="10971"/>
                      <a:pt x="11957" y="11834"/>
                    </a:cubicBezTo>
                    <a:cubicBezTo>
                      <a:pt x="11867" y="12829"/>
                      <a:pt x="11312" y="12961"/>
                      <a:pt x="10683" y="12961"/>
                    </a:cubicBezTo>
                    <a:cubicBezTo>
                      <a:pt x="10454" y="12961"/>
                      <a:pt x="10215" y="12944"/>
                      <a:pt x="9985" y="12944"/>
                    </a:cubicBezTo>
                    <a:cubicBezTo>
                      <a:pt x="9646" y="12882"/>
                      <a:pt x="9307" y="12851"/>
                      <a:pt x="8972" y="12851"/>
                    </a:cubicBezTo>
                    <a:cubicBezTo>
                      <a:pt x="7966" y="12851"/>
                      <a:pt x="6996" y="13129"/>
                      <a:pt x="6164" y="13683"/>
                    </a:cubicBezTo>
                    <a:cubicBezTo>
                      <a:pt x="5773" y="14985"/>
                      <a:pt x="5314" y="15599"/>
                      <a:pt x="4750" y="15599"/>
                    </a:cubicBezTo>
                    <a:cubicBezTo>
                      <a:pt x="4246" y="15599"/>
                      <a:pt x="3657" y="15107"/>
                      <a:pt x="2959" y="14176"/>
                    </a:cubicBezTo>
                    <a:cubicBezTo>
                      <a:pt x="2687" y="13724"/>
                      <a:pt x="2283" y="13205"/>
                      <a:pt x="1746" y="13205"/>
                    </a:cubicBezTo>
                    <a:cubicBezTo>
                      <a:pt x="1551" y="13205"/>
                      <a:pt x="1339" y="13273"/>
                      <a:pt x="1110" y="13437"/>
                    </a:cubicBezTo>
                    <a:cubicBezTo>
                      <a:pt x="247" y="13807"/>
                      <a:pt x="0" y="14793"/>
                      <a:pt x="370" y="15656"/>
                    </a:cubicBezTo>
                    <a:cubicBezTo>
                      <a:pt x="740" y="16395"/>
                      <a:pt x="1110" y="17011"/>
                      <a:pt x="1603" y="17628"/>
                    </a:cubicBezTo>
                    <a:cubicBezTo>
                      <a:pt x="2712" y="18082"/>
                      <a:pt x="3904" y="18309"/>
                      <a:pt x="5094" y="18309"/>
                    </a:cubicBezTo>
                    <a:cubicBezTo>
                      <a:pt x="6813" y="18309"/>
                      <a:pt x="8528" y="17835"/>
                      <a:pt x="9985" y="16888"/>
                    </a:cubicBezTo>
                    <a:cubicBezTo>
                      <a:pt x="10198" y="16746"/>
                      <a:pt x="10412" y="16603"/>
                      <a:pt x="10625" y="16603"/>
                    </a:cubicBezTo>
                    <a:cubicBezTo>
                      <a:pt x="10782" y="16603"/>
                      <a:pt x="10938" y="16680"/>
                      <a:pt x="11094" y="16888"/>
                    </a:cubicBezTo>
                    <a:cubicBezTo>
                      <a:pt x="11464" y="17258"/>
                      <a:pt x="11464" y="17998"/>
                      <a:pt x="10971" y="18367"/>
                    </a:cubicBezTo>
                    <a:cubicBezTo>
                      <a:pt x="9492" y="19970"/>
                      <a:pt x="10478" y="21079"/>
                      <a:pt x="11587" y="22189"/>
                    </a:cubicBezTo>
                    <a:cubicBezTo>
                      <a:pt x="13190" y="23914"/>
                      <a:pt x="14546" y="25763"/>
                      <a:pt x="14053" y="28229"/>
                    </a:cubicBezTo>
                    <a:cubicBezTo>
                      <a:pt x="14546" y="29584"/>
                      <a:pt x="15778" y="30324"/>
                      <a:pt x="17257" y="30324"/>
                    </a:cubicBezTo>
                    <a:cubicBezTo>
                      <a:pt x="17874" y="30324"/>
                      <a:pt x="18490" y="30940"/>
                      <a:pt x="18490" y="31557"/>
                    </a:cubicBezTo>
                    <a:cubicBezTo>
                      <a:pt x="18490" y="32173"/>
                      <a:pt x="17997" y="32666"/>
                      <a:pt x="17504" y="32789"/>
                    </a:cubicBezTo>
                    <a:cubicBezTo>
                      <a:pt x="16518" y="32913"/>
                      <a:pt x="15162" y="32789"/>
                      <a:pt x="15655" y="34268"/>
                    </a:cubicBezTo>
                    <a:cubicBezTo>
                      <a:pt x="15961" y="35389"/>
                      <a:pt x="16940" y="36089"/>
                      <a:pt x="18037" y="36089"/>
                    </a:cubicBezTo>
                    <a:cubicBezTo>
                      <a:pt x="18266" y="36089"/>
                      <a:pt x="18502" y="36058"/>
                      <a:pt x="18737" y="35994"/>
                    </a:cubicBezTo>
                    <a:cubicBezTo>
                      <a:pt x="19168" y="35871"/>
                      <a:pt x="19599" y="35809"/>
                      <a:pt x="20015" y="35809"/>
                    </a:cubicBezTo>
                    <a:cubicBezTo>
                      <a:pt x="20431" y="35809"/>
                      <a:pt x="20832" y="35871"/>
                      <a:pt x="21202" y="35994"/>
                    </a:cubicBezTo>
                    <a:cubicBezTo>
                      <a:pt x="21389" y="36036"/>
                      <a:pt x="21580" y="36056"/>
                      <a:pt x="21770" y="36056"/>
                    </a:cubicBezTo>
                    <a:cubicBezTo>
                      <a:pt x="22703" y="36056"/>
                      <a:pt x="23606" y="35560"/>
                      <a:pt x="23914" y="34638"/>
                    </a:cubicBezTo>
                    <a:cubicBezTo>
                      <a:pt x="24653" y="33406"/>
                      <a:pt x="24407" y="31803"/>
                      <a:pt x="23421" y="31433"/>
                    </a:cubicBezTo>
                    <a:cubicBezTo>
                      <a:pt x="20339" y="30447"/>
                      <a:pt x="19969" y="27119"/>
                      <a:pt x="17997" y="25270"/>
                    </a:cubicBezTo>
                    <a:cubicBezTo>
                      <a:pt x="16764" y="24407"/>
                      <a:pt x="16395" y="22558"/>
                      <a:pt x="17257" y="21202"/>
                    </a:cubicBezTo>
                    <a:cubicBezTo>
                      <a:pt x="18244" y="19230"/>
                      <a:pt x="18120" y="17504"/>
                      <a:pt x="15778" y="16272"/>
                    </a:cubicBezTo>
                    <a:cubicBezTo>
                      <a:pt x="15039" y="15902"/>
                      <a:pt x="13559" y="14669"/>
                      <a:pt x="14792" y="13560"/>
                    </a:cubicBezTo>
                    <a:cubicBezTo>
                      <a:pt x="15129" y="13223"/>
                      <a:pt x="15419" y="13089"/>
                      <a:pt x="15676" y="13089"/>
                    </a:cubicBezTo>
                    <a:cubicBezTo>
                      <a:pt x="16361" y="13089"/>
                      <a:pt x="16809" y="14042"/>
                      <a:pt x="17257" y="14669"/>
                    </a:cubicBezTo>
                    <a:cubicBezTo>
                      <a:pt x="17802" y="15487"/>
                      <a:pt x="18816" y="15970"/>
                      <a:pt x="19855" y="15970"/>
                    </a:cubicBezTo>
                    <a:cubicBezTo>
                      <a:pt x="20225" y="15970"/>
                      <a:pt x="20599" y="15908"/>
                      <a:pt x="20955" y="15779"/>
                    </a:cubicBezTo>
                    <a:cubicBezTo>
                      <a:pt x="21941" y="15532"/>
                      <a:pt x="22681" y="14669"/>
                      <a:pt x="22681" y="13683"/>
                    </a:cubicBezTo>
                    <a:cubicBezTo>
                      <a:pt x="22804" y="12081"/>
                      <a:pt x="21941" y="10725"/>
                      <a:pt x="20586" y="10109"/>
                    </a:cubicBezTo>
                    <a:cubicBezTo>
                      <a:pt x="18613" y="9369"/>
                      <a:pt x="16764" y="8753"/>
                      <a:pt x="14669" y="8383"/>
                    </a:cubicBezTo>
                    <a:cubicBezTo>
                      <a:pt x="11834" y="7643"/>
                      <a:pt x="8506" y="7520"/>
                      <a:pt x="9368" y="2836"/>
                    </a:cubicBezTo>
                    <a:cubicBezTo>
                      <a:pt x="9615" y="1480"/>
                      <a:pt x="8382" y="124"/>
                      <a:pt x="66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algn="bl" rotWithShape="0">
                  <a:schemeClr val="dk2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46"/>
              <p:cNvSpPr/>
              <p:nvPr/>
            </p:nvSpPr>
            <p:spPr>
              <a:xfrm>
                <a:off x="8270942" y="917276"/>
                <a:ext cx="44771" cy="37766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0277" extrusionOk="0">
                    <a:moveTo>
                      <a:pt x="12574" y="0"/>
                    </a:moveTo>
                    <a:cubicBezTo>
                      <a:pt x="12204" y="3329"/>
                      <a:pt x="7027" y="4068"/>
                      <a:pt x="7766" y="7643"/>
                    </a:cubicBezTo>
                    <a:cubicBezTo>
                      <a:pt x="8876" y="11957"/>
                      <a:pt x="7520" y="13436"/>
                      <a:pt x="3452" y="13806"/>
                    </a:cubicBezTo>
                    <a:cubicBezTo>
                      <a:pt x="1480" y="13929"/>
                      <a:pt x="1" y="15162"/>
                      <a:pt x="370" y="17134"/>
                    </a:cubicBezTo>
                    <a:cubicBezTo>
                      <a:pt x="699" y="18998"/>
                      <a:pt x="1711" y="20277"/>
                      <a:pt x="4185" y="20277"/>
                    </a:cubicBezTo>
                    <a:cubicBezTo>
                      <a:pt x="4493" y="20277"/>
                      <a:pt x="4823" y="20257"/>
                      <a:pt x="5178" y="20216"/>
                    </a:cubicBezTo>
                    <a:cubicBezTo>
                      <a:pt x="7150" y="19723"/>
                      <a:pt x="9245" y="19476"/>
                      <a:pt x="11464" y="19476"/>
                    </a:cubicBezTo>
                    <a:cubicBezTo>
                      <a:pt x="11576" y="19480"/>
                      <a:pt x="11686" y="19482"/>
                      <a:pt x="11793" y="19482"/>
                    </a:cubicBezTo>
                    <a:cubicBezTo>
                      <a:pt x="15091" y="19482"/>
                      <a:pt x="15859" y="17650"/>
                      <a:pt x="14546" y="14546"/>
                    </a:cubicBezTo>
                    <a:cubicBezTo>
                      <a:pt x="12755" y="10629"/>
                      <a:pt x="13606" y="8947"/>
                      <a:pt x="17099" y="8947"/>
                    </a:cubicBezTo>
                    <a:cubicBezTo>
                      <a:pt x="17453" y="8947"/>
                      <a:pt x="17835" y="8965"/>
                      <a:pt x="18244" y="8999"/>
                    </a:cubicBezTo>
                    <a:cubicBezTo>
                      <a:pt x="19091" y="9140"/>
                      <a:pt x="20101" y="9686"/>
                      <a:pt x="21017" y="9686"/>
                    </a:cubicBezTo>
                    <a:cubicBezTo>
                      <a:pt x="21700" y="9686"/>
                      <a:pt x="22331" y="9383"/>
                      <a:pt x="22805" y="8382"/>
                    </a:cubicBezTo>
                    <a:cubicBezTo>
                      <a:pt x="24037" y="6040"/>
                      <a:pt x="21572" y="4931"/>
                      <a:pt x="20463" y="3822"/>
                    </a:cubicBezTo>
                    <a:cubicBezTo>
                      <a:pt x="18490" y="1603"/>
                      <a:pt x="15409" y="1110"/>
                      <a:pt x="125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algn="bl" rotWithShape="0">
                  <a:schemeClr val="dk2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46"/>
              <p:cNvSpPr/>
              <p:nvPr/>
            </p:nvSpPr>
            <p:spPr>
              <a:xfrm>
                <a:off x="7144074" y="811200"/>
                <a:ext cx="130089" cy="120017"/>
              </a:xfrm>
              <a:custGeom>
                <a:avLst/>
                <a:gdLst/>
                <a:ahLst/>
                <a:cxnLst/>
                <a:rect l="l" t="t" r="r" b="b"/>
                <a:pathLst>
                  <a:path w="18738" h="17281" extrusionOk="0">
                    <a:moveTo>
                      <a:pt x="8328" y="11229"/>
                    </a:moveTo>
                    <a:cubicBezTo>
                      <a:pt x="8629" y="11229"/>
                      <a:pt x="8938" y="11236"/>
                      <a:pt x="9246" y="11236"/>
                    </a:cubicBezTo>
                    <a:cubicBezTo>
                      <a:pt x="9445" y="11369"/>
                      <a:pt x="9752" y="11394"/>
                      <a:pt x="10083" y="11394"/>
                    </a:cubicBezTo>
                    <a:cubicBezTo>
                      <a:pt x="10286" y="11394"/>
                      <a:pt x="10498" y="11385"/>
                      <a:pt x="10700" y="11385"/>
                    </a:cubicBezTo>
                    <a:cubicBezTo>
                      <a:pt x="11381" y="11385"/>
                      <a:pt x="11935" y="11496"/>
                      <a:pt x="11588" y="12469"/>
                    </a:cubicBezTo>
                    <a:cubicBezTo>
                      <a:pt x="10972" y="14318"/>
                      <a:pt x="9369" y="15674"/>
                      <a:pt x="7397" y="15797"/>
                    </a:cubicBezTo>
                    <a:cubicBezTo>
                      <a:pt x="7279" y="15818"/>
                      <a:pt x="7162" y="15829"/>
                      <a:pt x="7048" y="15829"/>
                    </a:cubicBezTo>
                    <a:cubicBezTo>
                      <a:pt x="5839" y="15829"/>
                      <a:pt x="4840" y="14693"/>
                      <a:pt x="5178" y="13455"/>
                    </a:cubicBezTo>
                    <a:cubicBezTo>
                      <a:pt x="5486" y="11400"/>
                      <a:pt x="6822" y="11229"/>
                      <a:pt x="8328" y="11229"/>
                    </a:cubicBezTo>
                    <a:close/>
                    <a:moveTo>
                      <a:pt x="3913" y="0"/>
                    </a:moveTo>
                    <a:cubicBezTo>
                      <a:pt x="3062" y="0"/>
                      <a:pt x="2367" y="732"/>
                      <a:pt x="2466" y="1621"/>
                    </a:cubicBezTo>
                    <a:cubicBezTo>
                      <a:pt x="2836" y="4580"/>
                      <a:pt x="1" y="7785"/>
                      <a:pt x="3329" y="10496"/>
                    </a:cubicBezTo>
                    <a:cubicBezTo>
                      <a:pt x="4069" y="11236"/>
                      <a:pt x="3699" y="12469"/>
                      <a:pt x="3822" y="13455"/>
                    </a:cubicBezTo>
                    <a:cubicBezTo>
                      <a:pt x="3986" y="15993"/>
                      <a:pt x="5129" y="17281"/>
                      <a:pt x="6817" y="17281"/>
                    </a:cubicBezTo>
                    <a:cubicBezTo>
                      <a:pt x="7671" y="17281"/>
                      <a:pt x="8663" y="16952"/>
                      <a:pt x="9739" y="16290"/>
                    </a:cubicBezTo>
                    <a:cubicBezTo>
                      <a:pt x="13683" y="13701"/>
                      <a:pt x="17011" y="11113"/>
                      <a:pt x="17381" y="5812"/>
                    </a:cubicBezTo>
                    <a:cubicBezTo>
                      <a:pt x="17381" y="4210"/>
                      <a:pt x="18737" y="2731"/>
                      <a:pt x="16395" y="1868"/>
                    </a:cubicBezTo>
                    <a:cubicBezTo>
                      <a:pt x="15990" y="1710"/>
                      <a:pt x="15630" y="1639"/>
                      <a:pt x="15309" y="1639"/>
                    </a:cubicBezTo>
                    <a:cubicBezTo>
                      <a:pt x="13870" y="1639"/>
                      <a:pt x="13201" y="3068"/>
                      <a:pt x="12697" y="4580"/>
                    </a:cubicBezTo>
                    <a:cubicBezTo>
                      <a:pt x="12451" y="5196"/>
                      <a:pt x="12327" y="5936"/>
                      <a:pt x="12081" y="6675"/>
                    </a:cubicBezTo>
                    <a:cubicBezTo>
                      <a:pt x="11971" y="8539"/>
                      <a:pt x="10497" y="9818"/>
                      <a:pt x="8784" y="9818"/>
                    </a:cubicBezTo>
                    <a:cubicBezTo>
                      <a:pt x="8571" y="9818"/>
                      <a:pt x="8355" y="9798"/>
                      <a:pt x="8136" y="9757"/>
                    </a:cubicBezTo>
                    <a:cubicBezTo>
                      <a:pt x="7972" y="9757"/>
                      <a:pt x="7805" y="9758"/>
                      <a:pt x="7637" y="9758"/>
                    </a:cubicBezTo>
                    <a:cubicBezTo>
                      <a:pt x="6292" y="9758"/>
                      <a:pt x="4904" y="9661"/>
                      <a:pt x="4685" y="7908"/>
                    </a:cubicBezTo>
                    <a:cubicBezTo>
                      <a:pt x="4315" y="6059"/>
                      <a:pt x="6041" y="6182"/>
                      <a:pt x="7150" y="6059"/>
                    </a:cubicBezTo>
                    <a:cubicBezTo>
                      <a:pt x="8260" y="5936"/>
                      <a:pt x="9246" y="5319"/>
                      <a:pt x="8753" y="4087"/>
                    </a:cubicBezTo>
                    <a:cubicBezTo>
                      <a:pt x="8260" y="1991"/>
                      <a:pt x="6534" y="512"/>
                      <a:pt x="4562" y="142"/>
                    </a:cubicBezTo>
                    <a:cubicBezTo>
                      <a:pt x="4342" y="45"/>
                      <a:pt x="4123" y="0"/>
                      <a:pt x="39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algn="bl" rotWithShape="0">
                  <a:schemeClr val="dk2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46"/>
              <p:cNvSpPr/>
              <p:nvPr/>
            </p:nvSpPr>
            <p:spPr>
              <a:xfrm>
                <a:off x="6581665" y="570003"/>
                <a:ext cx="28606" cy="38597"/>
              </a:xfrm>
              <a:custGeom>
                <a:avLst/>
                <a:gdLst/>
                <a:ahLst/>
                <a:cxnLst/>
                <a:rect l="l" t="t" r="r" b="b"/>
                <a:pathLst>
                  <a:path w="11218" h="15136" extrusionOk="0">
                    <a:moveTo>
                      <a:pt x="3747" y="0"/>
                    </a:moveTo>
                    <a:cubicBezTo>
                      <a:pt x="3389" y="0"/>
                      <a:pt x="3050" y="197"/>
                      <a:pt x="2712" y="467"/>
                    </a:cubicBezTo>
                    <a:cubicBezTo>
                      <a:pt x="1" y="2439"/>
                      <a:pt x="247" y="13163"/>
                      <a:pt x="2959" y="15012"/>
                    </a:cubicBezTo>
                    <a:cubicBezTo>
                      <a:pt x="3082" y="15136"/>
                      <a:pt x="3329" y="15136"/>
                      <a:pt x="3452" y="15136"/>
                    </a:cubicBezTo>
                    <a:cubicBezTo>
                      <a:pt x="5671" y="14396"/>
                      <a:pt x="8876" y="15136"/>
                      <a:pt x="10108" y="12424"/>
                    </a:cubicBezTo>
                    <a:cubicBezTo>
                      <a:pt x="11218" y="9835"/>
                      <a:pt x="10232" y="7863"/>
                      <a:pt x="7520" y="6877"/>
                    </a:cubicBezTo>
                    <a:cubicBezTo>
                      <a:pt x="5794" y="6507"/>
                      <a:pt x="4808" y="4781"/>
                      <a:pt x="5424" y="3302"/>
                    </a:cubicBezTo>
                    <a:cubicBezTo>
                      <a:pt x="6164" y="2193"/>
                      <a:pt x="5671" y="1207"/>
                      <a:pt x="4685" y="467"/>
                    </a:cubicBezTo>
                    <a:cubicBezTo>
                      <a:pt x="4351" y="133"/>
                      <a:pt x="4042" y="0"/>
                      <a:pt x="37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algn="bl" rotWithShape="0">
                  <a:schemeClr val="dk2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46"/>
              <p:cNvSpPr/>
              <p:nvPr/>
            </p:nvSpPr>
            <p:spPr>
              <a:xfrm>
                <a:off x="6327623" y="720918"/>
                <a:ext cx="65450" cy="70186"/>
              </a:xfrm>
              <a:custGeom>
                <a:avLst/>
                <a:gdLst/>
                <a:ahLst/>
                <a:cxnLst/>
                <a:rect l="l" t="t" r="r" b="b"/>
                <a:pathLst>
                  <a:path w="17011" h="18230" extrusionOk="0">
                    <a:moveTo>
                      <a:pt x="10683" y="1"/>
                    </a:moveTo>
                    <a:cubicBezTo>
                      <a:pt x="10303" y="1"/>
                      <a:pt x="9971" y="167"/>
                      <a:pt x="9738" y="566"/>
                    </a:cubicBezTo>
                    <a:cubicBezTo>
                      <a:pt x="7396" y="4017"/>
                      <a:pt x="4684" y="6236"/>
                      <a:pt x="493" y="6483"/>
                    </a:cubicBezTo>
                    <a:cubicBezTo>
                      <a:pt x="124" y="7099"/>
                      <a:pt x="0" y="7715"/>
                      <a:pt x="124" y="8455"/>
                    </a:cubicBezTo>
                    <a:cubicBezTo>
                      <a:pt x="1233" y="13262"/>
                      <a:pt x="6533" y="17576"/>
                      <a:pt x="11834" y="18070"/>
                    </a:cubicBezTo>
                    <a:cubicBezTo>
                      <a:pt x="12181" y="18178"/>
                      <a:pt x="12531" y="18229"/>
                      <a:pt x="12877" y="18229"/>
                    </a:cubicBezTo>
                    <a:cubicBezTo>
                      <a:pt x="14494" y="18229"/>
                      <a:pt x="15988" y="17106"/>
                      <a:pt x="16394" y="15481"/>
                    </a:cubicBezTo>
                    <a:cubicBezTo>
                      <a:pt x="17011" y="13139"/>
                      <a:pt x="14792" y="12892"/>
                      <a:pt x="13313" y="12276"/>
                    </a:cubicBezTo>
                    <a:cubicBezTo>
                      <a:pt x="7766" y="10057"/>
                      <a:pt x="7766" y="9688"/>
                      <a:pt x="12450" y="6113"/>
                    </a:cubicBezTo>
                    <a:cubicBezTo>
                      <a:pt x="13683" y="5127"/>
                      <a:pt x="14792" y="3771"/>
                      <a:pt x="13806" y="2292"/>
                    </a:cubicBezTo>
                    <a:cubicBezTo>
                      <a:pt x="13086" y="1212"/>
                      <a:pt x="11709" y="1"/>
                      <a:pt x="106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algn="bl" rotWithShape="0">
                  <a:schemeClr val="dk2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46"/>
              <p:cNvSpPr/>
              <p:nvPr/>
            </p:nvSpPr>
            <p:spPr>
              <a:xfrm>
                <a:off x="5868726" y="831490"/>
                <a:ext cx="30807" cy="31186"/>
              </a:xfrm>
              <a:custGeom>
                <a:avLst/>
                <a:gdLst/>
                <a:ahLst/>
                <a:cxnLst/>
                <a:rect l="l" t="t" r="r" b="b"/>
                <a:pathLst>
                  <a:path w="12081" h="12230" extrusionOk="0">
                    <a:moveTo>
                      <a:pt x="5794" y="1"/>
                    </a:moveTo>
                    <a:cubicBezTo>
                      <a:pt x="3945" y="1"/>
                      <a:pt x="1" y="5301"/>
                      <a:pt x="494" y="6780"/>
                    </a:cubicBezTo>
                    <a:cubicBezTo>
                      <a:pt x="740" y="7520"/>
                      <a:pt x="1480" y="8013"/>
                      <a:pt x="2343" y="8013"/>
                    </a:cubicBezTo>
                    <a:cubicBezTo>
                      <a:pt x="2654" y="7980"/>
                      <a:pt x="2952" y="7963"/>
                      <a:pt x="3236" y="7963"/>
                    </a:cubicBezTo>
                    <a:cubicBezTo>
                      <a:pt x="5095" y="7963"/>
                      <a:pt x="6385" y="8710"/>
                      <a:pt x="7027" y="10848"/>
                    </a:cubicBezTo>
                    <a:cubicBezTo>
                      <a:pt x="7342" y="11715"/>
                      <a:pt x="8162" y="12229"/>
                      <a:pt x="9002" y="12229"/>
                    </a:cubicBezTo>
                    <a:cubicBezTo>
                      <a:pt x="9475" y="12229"/>
                      <a:pt x="9955" y="12066"/>
                      <a:pt x="10355" y="11711"/>
                    </a:cubicBezTo>
                    <a:cubicBezTo>
                      <a:pt x="11711" y="11095"/>
                      <a:pt x="12081" y="9369"/>
                      <a:pt x="10971" y="8259"/>
                    </a:cubicBezTo>
                    <a:cubicBezTo>
                      <a:pt x="9122" y="6164"/>
                      <a:pt x="7150" y="4192"/>
                      <a:pt x="7027" y="1110"/>
                    </a:cubicBezTo>
                    <a:cubicBezTo>
                      <a:pt x="7027" y="617"/>
                      <a:pt x="6164" y="247"/>
                      <a:pt x="57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algn="bl" rotWithShape="0">
                  <a:schemeClr val="dk2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46"/>
              <p:cNvSpPr/>
              <p:nvPr/>
            </p:nvSpPr>
            <p:spPr>
              <a:xfrm>
                <a:off x="6765068" y="776296"/>
                <a:ext cx="65459" cy="49266"/>
              </a:xfrm>
              <a:custGeom>
                <a:avLst/>
                <a:gdLst/>
                <a:ahLst/>
                <a:cxnLst/>
                <a:rect l="l" t="t" r="r" b="b"/>
                <a:pathLst>
                  <a:path w="25670" h="19320" extrusionOk="0">
                    <a:moveTo>
                      <a:pt x="9923" y="1"/>
                    </a:moveTo>
                    <a:cubicBezTo>
                      <a:pt x="9749" y="1"/>
                      <a:pt x="9572" y="35"/>
                      <a:pt x="9399" y="109"/>
                    </a:cubicBezTo>
                    <a:cubicBezTo>
                      <a:pt x="8536" y="356"/>
                      <a:pt x="8043" y="1342"/>
                      <a:pt x="8290" y="2205"/>
                    </a:cubicBezTo>
                    <a:cubicBezTo>
                      <a:pt x="8413" y="2698"/>
                      <a:pt x="8659" y="3314"/>
                      <a:pt x="8906" y="3807"/>
                    </a:cubicBezTo>
                    <a:cubicBezTo>
                      <a:pt x="9522" y="5040"/>
                      <a:pt x="10632" y="6396"/>
                      <a:pt x="9522" y="7628"/>
                    </a:cubicBezTo>
                    <a:cubicBezTo>
                      <a:pt x="9006" y="8339"/>
                      <a:pt x="8320" y="8508"/>
                      <a:pt x="7589" y="8508"/>
                    </a:cubicBezTo>
                    <a:cubicBezTo>
                      <a:pt x="6925" y="8508"/>
                      <a:pt x="6224" y="8368"/>
                      <a:pt x="5578" y="8368"/>
                    </a:cubicBezTo>
                    <a:cubicBezTo>
                      <a:pt x="4838" y="8368"/>
                      <a:pt x="4099" y="7875"/>
                      <a:pt x="3359" y="7875"/>
                    </a:cubicBezTo>
                    <a:cubicBezTo>
                      <a:pt x="3211" y="7847"/>
                      <a:pt x="3066" y="7834"/>
                      <a:pt x="2925" y="7834"/>
                    </a:cubicBezTo>
                    <a:cubicBezTo>
                      <a:pt x="1181" y="7834"/>
                      <a:pt x="0" y="9844"/>
                      <a:pt x="1140" y="11326"/>
                    </a:cubicBezTo>
                    <a:cubicBezTo>
                      <a:pt x="1579" y="12380"/>
                      <a:pt x="2581" y="12996"/>
                      <a:pt x="3656" y="12996"/>
                    </a:cubicBezTo>
                    <a:cubicBezTo>
                      <a:pt x="4090" y="12996"/>
                      <a:pt x="4536" y="12895"/>
                      <a:pt x="4962" y="12682"/>
                    </a:cubicBezTo>
                    <a:cubicBezTo>
                      <a:pt x="5473" y="12490"/>
                      <a:pt x="6051" y="12265"/>
                      <a:pt x="6575" y="12265"/>
                    </a:cubicBezTo>
                    <a:cubicBezTo>
                      <a:pt x="7061" y="12265"/>
                      <a:pt x="7500" y="12459"/>
                      <a:pt x="7797" y="13052"/>
                    </a:cubicBezTo>
                    <a:cubicBezTo>
                      <a:pt x="8413" y="14285"/>
                      <a:pt x="7920" y="15641"/>
                      <a:pt x="6811" y="16134"/>
                    </a:cubicBezTo>
                    <a:cubicBezTo>
                      <a:pt x="6071" y="16750"/>
                      <a:pt x="5085" y="17490"/>
                      <a:pt x="5824" y="18476"/>
                    </a:cubicBezTo>
                    <a:cubicBezTo>
                      <a:pt x="6130" y="18782"/>
                      <a:pt x="6452" y="18902"/>
                      <a:pt x="6778" y="18902"/>
                    </a:cubicBezTo>
                    <a:cubicBezTo>
                      <a:pt x="7371" y="18902"/>
                      <a:pt x="7979" y="18504"/>
                      <a:pt x="8536" y="18106"/>
                    </a:cubicBezTo>
                    <a:cubicBezTo>
                      <a:pt x="8906" y="17859"/>
                      <a:pt x="9522" y="17613"/>
                      <a:pt x="10015" y="17490"/>
                    </a:cubicBezTo>
                    <a:cubicBezTo>
                      <a:pt x="10632" y="16627"/>
                      <a:pt x="11125" y="15764"/>
                      <a:pt x="11741" y="15148"/>
                    </a:cubicBezTo>
                    <a:cubicBezTo>
                      <a:pt x="11997" y="14764"/>
                      <a:pt x="12386" y="14546"/>
                      <a:pt x="12752" y="14546"/>
                    </a:cubicBezTo>
                    <a:cubicBezTo>
                      <a:pt x="13092" y="14546"/>
                      <a:pt x="13412" y="14733"/>
                      <a:pt x="13590" y="15148"/>
                    </a:cubicBezTo>
                    <a:cubicBezTo>
                      <a:pt x="14946" y="18845"/>
                      <a:pt x="18028" y="18969"/>
                      <a:pt x="21232" y="18969"/>
                    </a:cubicBezTo>
                    <a:cubicBezTo>
                      <a:pt x="21995" y="18969"/>
                      <a:pt x="22836" y="19320"/>
                      <a:pt x="23557" y="19320"/>
                    </a:cubicBezTo>
                    <a:cubicBezTo>
                      <a:pt x="24118" y="19320"/>
                      <a:pt x="24607" y="19107"/>
                      <a:pt x="24930" y="18352"/>
                    </a:cubicBezTo>
                    <a:cubicBezTo>
                      <a:pt x="25670" y="16503"/>
                      <a:pt x="24068" y="15887"/>
                      <a:pt x="23081" y="15024"/>
                    </a:cubicBezTo>
                    <a:lnTo>
                      <a:pt x="23081" y="14901"/>
                    </a:lnTo>
                    <a:cubicBezTo>
                      <a:pt x="21839" y="15557"/>
                      <a:pt x="20762" y="15845"/>
                      <a:pt x="19802" y="15845"/>
                    </a:cubicBezTo>
                    <a:cubicBezTo>
                      <a:pt x="17333" y="15845"/>
                      <a:pt x="15646" y="13935"/>
                      <a:pt x="13960" y="11450"/>
                    </a:cubicBezTo>
                    <a:cubicBezTo>
                      <a:pt x="12850" y="9847"/>
                      <a:pt x="12727" y="8984"/>
                      <a:pt x="14083" y="7628"/>
                    </a:cubicBezTo>
                    <a:cubicBezTo>
                      <a:pt x="14946" y="6766"/>
                      <a:pt x="15932" y="5410"/>
                      <a:pt x="13960" y="4547"/>
                    </a:cubicBezTo>
                    <a:cubicBezTo>
                      <a:pt x="12357" y="4177"/>
                      <a:pt x="11248" y="2944"/>
                      <a:pt x="11248" y="1342"/>
                    </a:cubicBezTo>
                    <a:cubicBezTo>
                      <a:pt x="11248" y="553"/>
                      <a:pt x="10617" y="1"/>
                      <a:pt x="99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algn="bl" rotWithShape="0">
                  <a:schemeClr val="dk2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46"/>
              <p:cNvSpPr/>
              <p:nvPr/>
            </p:nvSpPr>
            <p:spPr>
              <a:xfrm>
                <a:off x="7078630" y="583360"/>
                <a:ext cx="65457" cy="39032"/>
              </a:xfrm>
              <a:custGeom>
                <a:avLst/>
                <a:gdLst/>
                <a:ahLst/>
                <a:cxnLst/>
                <a:rect l="l" t="t" r="r" b="b"/>
                <a:pathLst>
                  <a:path w="17751" h="10592" extrusionOk="0">
                    <a:moveTo>
                      <a:pt x="11094" y="0"/>
                    </a:moveTo>
                    <a:cubicBezTo>
                      <a:pt x="11833" y="3698"/>
                      <a:pt x="0" y="5300"/>
                      <a:pt x="9122" y="10108"/>
                    </a:cubicBezTo>
                    <a:cubicBezTo>
                      <a:pt x="9869" y="10437"/>
                      <a:pt x="10646" y="10592"/>
                      <a:pt x="11405" y="10592"/>
                    </a:cubicBezTo>
                    <a:cubicBezTo>
                      <a:pt x="13771" y="10592"/>
                      <a:pt x="15957" y="9083"/>
                      <a:pt x="16517" y="6656"/>
                    </a:cubicBezTo>
                    <a:cubicBezTo>
                      <a:pt x="17750" y="2219"/>
                      <a:pt x="14915" y="616"/>
                      <a:pt x="110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algn="bl" rotWithShape="0">
                  <a:schemeClr val="dk2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46"/>
              <p:cNvSpPr/>
              <p:nvPr/>
            </p:nvSpPr>
            <p:spPr>
              <a:xfrm>
                <a:off x="8409151" y="351630"/>
                <a:ext cx="39489" cy="27954"/>
              </a:xfrm>
              <a:custGeom>
                <a:avLst/>
                <a:gdLst/>
                <a:ahLst/>
                <a:cxnLst/>
                <a:rect l="l" t="t" r="r" b="b"/>
                <a:pathLst>
                  <a:path w="21202" h="15009" extrusionOk="0">
                    <a:moveTo>
                      <a:pt x="13220" y="1"/>
                    </a:moveTo>
                    <a:cubicBezTo>
                      <a:pt x="12249" y="1"/>
                      <a:pt x="11387" y="466"/>
                      <a:pt x="10724" y="1129"/>
                    </a:cubicBezTo>
                    <a:cubicBezTo>
                      <a:pt x="9985" y="1992"/>
                      <a:pt x="8999" y="2608"/>
                      <a:pt x="7889" y="2731"/>
                    </a:cubicBezTo>
                    <a:lnTo>
                      <a:pt x="6903" y="4457"/>
                    </a:lnTo>
                    <a:cubicBezTo>
                      <a:pt x="5670" y="7292"/>
                      <a:pt x="863" y="6059"/>
                      <a:pt x="617" y="10127"/>
                    </a:cubicBezTo>
                    <a:cubicBezTo>
                      <a:pt x="0" y="12469"/>
                      <a:pt x="370" y="14565"/>
                      <a:pt x="3205" y="14934"/>
                    </a:cubicBezTo>
                    <a:cubicBezTo>
                      <a:pt x="3589" y="14980"/>
                      <a:pt x="3968" y="15008"/>
                      <a:pt x="4336" y="15008"/>
                    </a:cubicBezTo>
                    <a:cubicBezTo>
                      <a:pt x="5977" y="15008"/>
                      <a:pt x="7386" y="14438"/>
                      <a:pt x="7889" y="12223"/>
                    </a:cubicBezTo>
                    <a:cubicBezTo>
                      <a:pt x="8119" y="10956"/>
                      <a:pt x="7274" y="8612"/>
                      <a:pt x="8972" y="8612"/>
                    </a:cubicBezTo>
                    <a:cubicBezTo>
                      <a:pt x="9091" y="8612"/>
                      <a:pt x="9223" y="8624"/>
                      <a:pt x="9368" y="8648"/>
                    </a:cubicBezTo>
                    <a:cubicBezTo>
                      <a:pt x="11587" y="8895"/>
                      <a:pt x="14422" y="8155"/>
                      <a:pt x="16025" y="10867"/>
                    </a:cubicBezTo>
                    <a:cubicBezTo>
                      <a:pt x="16474" y="11653"/>
                      <a:pt x="16719" y="12748"/>
                      <a:pt x="17786" y="12748"/>
                    </a:cubicBezTo>
                    <a:cubicBezTo>
                      <a:pt x="17890" y="12748"/>
                      <a:pt x="18000" y="12737"/>
                      <a:pt x="18120" y="12716"/>
                    </a:cubicBezTo>
                    <a:cubicBezTo>
                      <a:pt x="19476" y="12469"/>
                      <a:pt x="19969" y="11237"/>
                      <a:pt x="20462" y="10127"/>
                    </a:cubicBezTo>
                    <a:cubicBezTo>
                      <a:pt x="21202" y="8032"/>
                      <a:pt x="15778" y="143"/>
                      <a:pt x="13559" y="19"/>
                    </a:cubicBezTo>
                    <a:cubicBezTo>
                      <a:pt x="13445" y="7"/>
                      <a:pt x="13332" y="1"/>
                      <a:pt x="132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algn="bl" rotWithShape="0">
                  <a:schemeClr val="dk2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46"/>
              <p:cNvSpPr/>
              <p:nvPr/>
            </p:nvSpPr>
            <p:spPr>
              <a:xfrm>
                <a:off x="7430478" y="673925"/>
                <a:ext cx="39504" cy="20879"/>
              </a:xfrm>
              <a:custGeom>
                <a:avLst/>
                <a:gdLst/>
                <a:ahLst/>
                <a:cxnLst/>
                <a:rect l="l" t="t" r="r" b="b"/>
                <a:pathLst>
                  <a:path w="13157" h="11210" extrusionOk="0">
                    <a:moveTo>
                      <a:pt x="3760" y="0"/>
                    </a:moveTo>
                    <a:cubicBezTo>
                      <a:pt x="1988" y="0"/>
                      <a:pt x="591" y="1028"/>
                      <a:pt x="371" y="3888"/>
                    </a:cubicBezTo>
                    <a:cubicBezTo>
                      <a:pt x="1" y="8448"/>
                      <a:pt x="3945" y="10174"/>
                      <a:pt x="7767" y="11037"/>
                    </a:cubicBezTo>
                    <a:cubicBezTo>
                      <a:pt x="8317" y="11154"/>
                      <a:pt x="8818" y="11210"/>
                      <a:pt x="9272" y="11210"/>
                    </a:cubicBezTo>
                    <a:cubicBezTo>
                      <a:pt x="12172" y="11210"/>
                      <a:pt x="13157" y="8934"/>
                      <a:pt x="12944" y="5737"/>
                    </a:cubicBezTo>
                    <a:cubicBezTo>
                      <a:pt x="11341" y="4011"/>
                      <a:pt x="9616" y="2409"/>
                      <a:pt x="7643" y="1176"/>
                    </a:cubicBezTo>
                    <a:cubicBezTo>
                      <a:pt x="6345" y="477"/>
                      <a:pt x="4966" y="0"/>
                      <a:pt x="37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algn="bl" rotWithShape="0">
                  <a:schemeClr val="dk2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46"/>
              <p:cNvSpPr/>
              <p:nvPr/>
            </p:nvSpPr>
            <p:spPr>
              <a:xfrm>
                <a:off x="6995798" y="482876"/>
                <a:ext cx="130061" cy="140351"/>
              </a:xfrm>
              <a:custGeom>
                <a:avLst/>
                <a:gdLst/>
                <a:ahLst/>
                <a:cxnLst/>
                <a:rect l="l" t="t" r="r" b="b"/>
                <a:pathLst>
                  <a:path w="21942" h="2366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4" y="1973"/>
                      <a:pt x="617" y="3945"/>
                      <a:pt x="3082" y="3945"/>
                    </a:cubicBezTo>
                    <a:cubicBezTo>
                      <a:pt x="7397" y="3945"/>
                      <a:pt x="6780" y="6410"/>
                      <a:pt x="5918" y="9122"/>
                    </a:cubicBezTo>
                    <a:cubicBezTo>
                      <a:pt x="4315" y="13436"/>
                      <a:pt x="6041" y="16888"/>
                      <a:pt x="9492" y="19353"/>
                    </a:cubicBezTo>
                    <a:cubicBezTo>
                      <a:pt x="10971" y="20709"/>
                      <a:pt x="12327" y="22188"/>
                      <a:pt x="13560" y="23667"/>
                    </a:cubicBezTo>
                    <a:cubicBezTo>
                      <a:pt x="12574" y="18737"/>
                      <a:pt x="16395" y="16395"/>
                      <a:pt x="19230" y="13559"/>
                    </a:cubicBezTo>
                    <a:cubicBezTo>
                      <a:pt x="20709" y="12080"/>
                      <a:pt x="21942" y="10601"/>
                      <a:pt x="20463" y="8629"/>
                    </a:cubicBezTo>
                    <a:cubicBezTo>
                      <a:pt x="19018" y="6582"/>
                      <a:pt x="17455" y="4064"/>
                      <a:pt x="14740" y="4064"/>
                    </a:cubicBezTo>
                    <a:cubicBezTo>
                      <a:pt x="14676" y="4064"/>
                      <a:pt x="14611" y="4065"/>
                      <a:pt x="14546" y="4068"/>
                    </a:cubicBezTo>
                    <a:cubicBezTo>
                      <a:pt x="11711" y="4315"/>
                      <a:pt x="12944" y="6903"/>
                      <a:pt x="12451" y="8629"/>
                    </a:cubicBezTo>
                    <a:cubicBezTo>
                      <a:pt x="12081" y="9492"/>
                      <a:pt x="11711" y="10478"/>
                      <a:pt x="10971" y="11217"/>
                    </a:cubicBezTo>
                    <a:cubicBezTo>
                      <a:pt x="10579" y="11806"/>
                      <a:pt x="10030" y="12630"/>
                      <a:pt x="9200" y="12630"/>
                    </a:cubicBezTo>
                    <a:cubicBezTo>
                      <a:pt x="8988" y="12630"/>
                      <a:pt x="8757" y="12576"/>
                      <a:pt x="8506" y="12450"/>
                    </a:cubicBezTo>
                    <a:cubicBezTo>
                      <a:pt x="7767" y="12080"/>
                      <a:pt x="7273" y="11094"/>
                      <a:pt x="7520" y="10231"/>
                    </a:cubicBezTo>
                    <a:cubicBezTo>
                      <a:pt x="8013" y="6040"/>
                      <a:pt x="7767" y="2466"/>
                      <a:pt x="2220" y="1973"/>
                    </a:cubicBezTo>
                    <a:cubicBezTo>
                      <a:pt x="1480" y="1973"/>
                      <a:pt x="740" y="617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algn="bl" rotWithShape="0">
                  <a:schemeClr val="dk2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46"/>
              <p:cNvSpPr/>
              <p:nvPr/>
            </p:nvSpPr>
            <p:spPr>
              <a:xfrm>
                <a:off x="7663665" y="900289"/>
                <a:ext cx="21564" cy="35145"/>
              </a:xfrm>
              <a:custGeom>
                <a:avLst/>
                <a:gdLst/>
                <a:ahLst/>
                <a:cxnLst/>
                <a:rect l="l" t="t" r="r" b="b"/>
                <a:pathLst>
                  <a:path w="9245" h="18870" extrusionOk="0">
                    <a:moveTo>
                      <a:pt x="3931" y="0"/>
                    </a:moveTo>
                    <a:cubicBezTo>
                      <a:pt x="3292" y="0"/>
                      <a:pt x="2619" y="137"/>
                      <a:pt x="1972" y="379"/>
                    </a:cubicBezTo>
                    <a:cubicBezTo>
                      <a:pt x="0" y="1119"/>
                      <a:pt x="1109" y="2721"/>
                      <a:pt x="1603" y="3954"/>
                    </a:cubicBezTo>
                    <a:cubicBezTo>
                      <a:pt x="2958" y="7282"/>
                      <a:pt x="3082" y="10980"/>
                      <a:pt x="1972" y="14432"/>
                    </a:cubicBezTo>
                    <a:cubicBezTo>
                      <a:pt x="1233" y="16404"/>
                      <a:pt x="1972" y="18130"/>
                      <a:pt x="4931" y="18869"/>
                    </a:cubicBezTo>
                    <a:cubicBezTo>
                      <a:pt x="4807" y="15911"/>
                      <a:pt x="4684" y="13322"/>
                      <a:pt x="7026" y="10734"/>
                    </a:cubicBezTo>
                    <a:cubicBezTo>
                      <a:pt x="9245" y="8145"/>
                      <a:pt x="8012" y="4694"/>
                      <a:pt x="6903" y="1982"/>
                    </a:cubicBezTo>
                    <a:cubicBezTo>
                      <a:pt x="6406" y="574"/>
                      <a:pt x="5241" y="0"/>
                      <a:pt x="39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algn="bl" rotWithShape="0">
                  <a:schemeClr val="dk2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49" name="Google Shape;2149;p46"/>
          <p:cNvGrpSpPr/>
          <p:nvPr/>
        </p:nvGrpSpPr>
        <p:grpSpPr>
          <a:xfrm rot="-5400000">
            <a:off x="7133469" y="421843"/>
            <a:ext cx="1447813" cy="1143027"/>
            <a:chOff x="4073425" y="1955800"/>
            <a:chExt cx="3307775" cy="2649575"/>
          </a:xfrm>
        </p:grpSpPr>
        <p:sp>
          <p:nvSpPr>
            <p:cNvPr id="2150" name="Google Shape;2150;p46"/>
            <p:cNvSpPr/>
            <p:nvPr/>
          </p:nvSpPr>
          <p:spPr>
            <a:xfrm>
              <a:off x="4073425" y="1955800"/>
              <a:ext cx="3307775" cy="2649575"/>
            </a:xfrm>
            <a:custGeom>
              <a:avLst/>
              <a:gdLst/>
              <a:ahLst/>
              <a:cxnLst/>
              <a:rect l="l" t="t" r="r" b="b"/>
              <a:pathLst>
                <a:path w="132311" h="105983" extrusionOk="0">
                  <a:moveTo>
                    <a:pt x="103377" y="24978"/>
                  </a:moveTo>
                  <a:cubicBezTo>
                    <a:pt x="106102" y="24978"/>
                    <a:pt x="108849" y="25503"/>
                    <a:pt x="111465" y="26584"/>
                  </a:cubicBezTo>
                  <a:cubicBezTo>
                    <a:pt x="119377" y="29864"/>
                    <a:pt x="124548" y="37587"/>
                    <a:pt x="124548" y="46160"/>
                  </a:cubicBezTo>
                  <a:cubicBezTo>
                    <a:pt x="124548" y="57852"/>
                    <a:pt x="115057" y="67343"/>
                    <a:pt x="103365" y="67343"/>
                  </a:cubicBezTo>
                  <a:cubicBezTo>
                    <a:pt x="94792" y="67343"/>
                    <a:pt x="87069" y="62172"/>
                    <a:pt x="83788" y="54261"/>
                  </a:cubicBezTo>
                  <a:cubicBezTo>
                    <a:pt x="80521" y="46349"/>
                    <a:pt x="82330" y="37236"/>
                    <a:pt x="88392" y="31187"/>
                  </a:cubicBezTo>
                  <a:cubicBezTo>
                    <a:pt x="92440" y="27130"/>
                    <a:pt x="97862" y="24978"/>
                    <a:pt x="103377" y="24978"/>
                  </a:cubicBezTo>
                  <a:close/>
                  <a:moveTo>
                    <a:pt x="84382" y="0"/>
                  </a:moveTo>
                  <a:lnTo>
                    <a:pt x="74027" y="9194"/>
                  </a:lnTo>
                  <a:lnTo>
                    <a:pt x="74027" y="63374"/>
                  </a:lnTo>
                  <a:lnTo>
                    <a:pt x="63726" y="72487"/>
                  </a:lnTo>
                  <a:lnTo>
                    <a:pt x="176" y="72487"/>
                  </a:lnTo>
                  <a:lnTo>
                    <a:pt x="1" y="105983"/>
                  </a:lnTo>
                  <a:lnTo>
                    <a:pt x="121186" y="105983"/>
                  </a:lnTo>
                  <a:lnTo>
                    <a:pt x="132244" y="95776"/>
                  </a:lnTo>
                  <a:lnTo>
                    <a:pt x="132311" y="90119"/>
                  </a:lnTo>
                  <a:lnTo>
                    <a:pt x="123670" y="84557"/>
                  </a:lnTo>
                  <a:lnTo>
                    <a:pt x="123670" y="68018"/>
                  </a:lnTo>
                  <a:lnTo>
                    <a:pt x="131595" y="61943"/>
                  </a:lnTo>
                  <a:lnTo>
                    <a:pt x="131595" y="31390"/>
                  </a:lnTo>
                  <a:lnTo>
                    <a:pt x="118702" y="21777"/>
                  </a:lnTo>
                  <a:lnTo>
                    <a:pt x="118702" y="8101"/>
                  </a:lnTo>
                  <a:lnTo>
                    <a:pt x="11006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6"/>
            <p:cNvSpPr/>
            <p:nvPr/>
          </p:nvSpPr>
          <p:spPr>
            <a:xfrm>
              <a:off x="4077825" y="1955800"/>
              <a:ext cx="2778525" cy="1847300"/>
            </a:xfrm>
            <a:custGeom>
              <a:avLst/>
              <a:gdLst/>
              <a:ahLst/>
              <a:cxnLst/>
              <a:rect l="l" t="t" r="r" b="b"/>
              <a:pathLst>
                <a:path w="111141" h="73892" extrusionOk="0">
                  <a:moveTo>
                    <a:pt x="84193" y="0"/>
                  </a:moveTo>
                  <a:lnTo>
                    <a:pt x="73837" y="9194"/>
                  </a:lnTo>
                  <a:lnTo>
                    <a:pt x="73837" y="63374"/>
                  </a:lnTo>
                  <a:lnTo>
                    <a:pt x="63550" y="72487"/>
                  </a:lnTo>
                  <a:lnTo>
                    <a:pt x="0" y="72487"/>
                  </a:lnTo>
                  <a:lnTo>
                    <a:pt x="0" y="73891"/>
                  </a:lnTo>
                  <a:lnTo>
                    <a:pt x="64279" y="73891"/>
                  </a:lnTo>
                  <a:lnTo>
                    <a:pt x="74688" y="64751"/>
                  </a:lnTo>
                  <a:lnTo>
                    <a:pt x="74688" y="10409"/>
                  </a:lnTo>
                  <a:lnTo>
                    <a:pt x="85165" y="1188"/>
                  </a:lnTo>
                  <a:lnTo>
                    <a:pt x="111141" y="1188"/>
                  </a:lnTo>
                  <a:lnTo>
                    <a:pt x="109885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2" name="Google Shape;2152;p46"/>
          <p:cNvGrpSpPr/>
          <p:nvPr/>
        </p:nvGrpSpPr>
        <p:grpSpPr>
          <a:xfrm>
            <a:off x="710575" y="747125"/>
            <a:ext cx="371400" cy="2450100"/>
            <a:chOff x="710575" y="747125"/>
            <a:chExt cx="371400" cy="2450100"/>
          </a:xfrm>
        </p:grpSpPr>
        <p:sp>
          <p:nvSpPr>
            <p:cNvPr id="2153" name="Google Shape;2153;p46"/>
            <p:cNvSpPr/>
            <p:nvPr/>
          </p:nvSpPr>
          <p:spPr>
            <a:xfrm flipH="1">
              <a:off x="710575" y="747125"/>
              <a:ext cx="371400" cy="2450100"/>
            </a:xfrm>
            <a:prstGeom prst="snip1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54" name="Google Shape;2154;p46"/>
            <p:cNvCxnSpPr/>
            <p:nvPr/>
          </p:nvCxnSpPr>
          <p:spPr>
            <a:xfrm>
              <a:off x="896275" y="975575"/>
              <a:ext cx="0" cy="199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55" name="Google Shape;2155;p46"/>
          <p:cNvGrpSpPr/>
          <p:nvPr/>
        </p:nvGrpSpPr>
        <p:grpSpPr>
          <a:xfrm>
            <a:off x="8062018" y="1966854"/>
            <a:ext cx="371400" cy="2450100"/>
            <a:chOff x="8062018" y="1960004"/>
            <a:chExt cx="371400" cy="2450100"/>
          </a:xfrm>
        </p:grpSpPr>
        <p:sp>
          <p:nvSpPr>
            <p:cNvPr id="2156" name="Google Shape;2156;p46"/>
            <p:cNvSpPr/>
            <p:nvPr/>
          </p:nvSpPr>
          <p:spPr>
            <a:xfrm rot="10800000" flipH="1">
              <a:off x="8062018" y="1960004"/>
              <a:ext cx="371400" cy="2450100"/>
            </a:xfrm>
            <a:prstGeom prst="snip1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57" name="Google Shape;2157;p46"/>
            <p:cNvCxnSpPr/>
            <p:nvPr/>
          </p:nvCxnSpPr>
          <p:spPr>
            <a:xfrm>
              <a:off x="8247725" y="2188450"/>
              <a:ext cx="0" cy="199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58" name="Google Shape;2158;p46"/>
          <p:cNvGrpSpPr/>
          <p:nvPr/>
        </p:nvGrpSpPr>
        <p:grpSpPr>
          <a:xfrm>
            <a:off x="1711803" y="2770055"/>
            <a:ext cx="5720564" cy="76800"/>
            <a:chOff x="1497750" y="2162842"/>
            <a:chExt cx="6148500" cy="76800"/>
          </a:xfrm>
        </p:grpSpPr>
        <p:cxnSp>
          <p:nvCxnSpPr>
            <p:cNvPr id="2159" name="Google Shape;2159;p46"/>
            <p:cNvCxnSpPr/>
            <p:nvPr/>
          </p:nvCxnSpPr>
          <p:spPr>
            <a:xfrm>
              <a:off x="1497750" y="2201275"/>
              <a:ext cx="61485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algn="bl" rotWithShape="0">
                <a:schemeClr val="dk2"/>
              </a:outerShdw>
            </a:effectLst>
          </p:spPr>
        </p:cxnSp>
        <p:cxnSp>
          <p:nvCxnSpPr>
            <p:cNvPr id="2160" name="Google Shape;2160;p46"/>
            <p:cNvCxnSpPr/>
            <p:nvPr/>
          </p:nvCxnSpPr>
          <p:spPr>
            <a:xfrm>
              <a:off x="3302425" y="2162842"/>
              <a:ext cx="0" cy="76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algn="bl" rotWithShape="0">
                <a:schemeClr val="dk2"/>
              </a:outerShdw>
            </a:effectLst>
          </p:spPr>
        </p:cxnSp>
        <p:cxnSp>
          <p:nvCxnSpPr>
            <p:cNvPr id="2161" name="Google Shape;2161;p46"/>
            <p:cNvCxnSpPr/>
            <p:nvPr/>
          </p:nvCxnSpPr>
          <p:spPr>
            <a:xfrm>
              <a:off x="6027275" y="2162842"/>
              <a:ext cx="0" cy="76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algn="bl" rotWithShape="0">
                <a:schemeClr val="dk2"/>
              </a:outerShdw>
            </a:effectLst>
          </p:spPr>
        </p:cxnSp>
      </p:grpSp>
      <p:cxnSp>
        <p:nvCxnSpPr>
          <p:cNvPr id="2162" name="Google Shape;2162;p46"/>
          <p:cNvCxnSpPr>
            <a:stCxn id="2111" idx="3"/>
          </p:cNvCxnSpPr>
          <p:nvPr/>
        </p:nvCxnSpPr>
        <p:spPr>
          <a:xfrm flipH="1">
            <a:off x="4436463" y="3227717"/>
            <a:ext cx="3089400" cy="1578900"/>
          </a:xfrm>
          <a:prstGeom prst="bentConnector3">
            <a:avLst>
              <a:gd name="adj1" fmla="val -7708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63" name="Google Shape;2163;p46"/>
          <p:cNvCxnSpPr>
            <a:stCxn id="2111" idx="1"/>
          </p:cNvCxnSpPr>
          <p:nvPr/>
        </p:nvCxnSpPr>
        <p:spPr>
          <a:xfrm rot="10800000" flipH="1">
            <a:off x="1618263" y="1152317"/>
            <a:ext cx="3308700" cy="2075400"/>
          </a:xfrm>
          <a:prstGeom prst="bentConnector3">
            <a:avLst>
              <a:gd name="adj1" fmla="val -719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64" name="Google Shape;2164;p46"/>
          <p:cNvSpPr/>
          <p:nvPr/>
        </p:nvSpPr>
        <p:spPr>
          <a:xfrm>
            <a:off x="1704949" y="1827892"/>
            <a:ext cx="5734101" cy="7027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ID" b="0" i="0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Orbitron"/>
              </a:rPr>
              <a:t>MANAJEMEN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C42FEC-2BC7-F489-A00E-D089234A3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940" y="546089"/>
            <a:ext cx="576801" cy="5768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B3A04C-AB17-FA81-1F71-3D24C63D0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451" y="600724"/>
            <a:ext cx="924837" cy="4928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9EF82C-DFB1-763C-7E8B-F686AD01DD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321" y="497766"/>
            <a:ext cx="2425558" cy="6734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p50"/>
          <p:cNvSpPr txBox="1">
            <a:spLocks noGrp="1"/>
          </p:cNvSpPr>
          <p:nvPr>
            <p:ph type="subTitle" idx="1"/>
          </p:nvPr>
        </p:nvSpPr>
        <p:spPr>
          <a:xfrm>
            <a:off x="1547850" y="2455200"/>
            <a:ext cx="6048300" cy="13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File yang </a:t>
            </a:r>
            <a:r>
              <a:rPr lang="en-US" sz="1400" dirty="0" err="1"/>
              <a:t>terorganisir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baik</a:t>
            </a:r>
            <a:r>
              <a:rPr lang="en-US" sz="1400" dirty="0"/>
              <a:t> </a:t>
            </a:r>
            <a:r>
              <a:rPr lang="en-US" sz="1400" dirty="0" err="1"/>
              <a:t>membantu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pengambilan</a:t>
            </a:r>
            <a:r>
              <a:rPr lang="en-US" sz="1400" dirty="0"/>
              <a:t> </a:t>
            </a:r>
            <a:r>
              <a:rPr lang="en-US" sz="1400" dirty="0" err="1"/>
              <a:t>keputusan</a:t>
            </a:r>
            <a:r>
              <a:rPr lang="en-US" sz="1400" dirty="0"/>
              <a:t> yang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baik</a:t>
            </a:r>
            <a:r>
              <a:rPr lang="en-US" sz="1400" dirty="0"/>
              <a:t> di </a:t>
            </a:r>
            <a:r>
              <a:rPr lang="en-US" sz="1400" dirty="0" err="1"/>
              <a:t>tingkat</a:t>
            </a:r>
            <a:r>
              <a:rPr lang="en-US" sz="1400" dirty="0"/>
              <a:t> </a:t>
            </a:r>
            <a:r>
              <a:rPr lang="en-US" sz="1400" dirty="0" err="1"/>
              <a:t>manajerial</a:t>
            </a:r>
            <a:r>
              <a:rPr lang="en-US" sz="1400" dirty="0"/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/>
              <a:t>Teknologi</a:t>
            </a:r>
            <a:r>
              <a:rPr lang="en-US" sz="1400" dirty="0"/>
              <a:t> database </a:t>
            </a:r>
            <a:r>
              <a:rPr lang="en-US" sz="1400" dirty="0" err="1"/>
              <a:t>seperti</a:t>
            </a:r>
            <a:r>
              <a:rPr lang="en-US" sz="1400" dirty="0"/>
              <a:t> SMDB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solusi</a:t>
            </a:r>
            <a:r>
              <a:rPr lang="en-US" sz="1400" dirty="0"/>
              <a:t> </a:t>
            </a:r>
            <a:r>
              <a:rPr lang="en-US" sz="1400" dirty="0" err="1"/>
              <a:t>efektif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mengatasi</a:t>
            </a:r>
            <a:r>
              <a:rPr lang="en-US" sz="1400" dirty="0"/>
              <a:t> </a:t>
            </a:r>
            <a:r>
              <a:rPr lang="en-US" sz="1400" dirty="0" err="1"/>
              <a:t>masalah</a:t>
            </a:r>
            <a:r>
              <a:rPr lang="en-US" sz="1400" dirty="0"/>
              <a:t> </a:t>
            </a:r>
            <a:r>
              <a:rPr lang="en-US" sz="1400" dirty="0" err="1"/>
              <a:t>pengelolaan</a:t>
            </a:r>
            <a:r>
              <a:rPr lang="en-US" sz="1400" dirty="0"/>
              <a:t> data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tradisional</a:t>
            </a:r>
            <a:r>
              <a:rPr lang="en-US" sz="1400" dirty="0"/>
              <a:t>, </a:t>
            </a:r>
            <a:r>
              <a:rPr lang="en-US" sz="1400" dirty="0" err="1"/>
              <a:t>meningkatkan</a:t>
            </a:r>
            <a:r>
              <a:rPr lang="en-US" sz="1400" dirty="0"/>
              <a:t> </a:t>
            </a:r>
            <a:r>
              <a:rPr lang="en-US" sz="1400" dirty="0" err="1"/>
              <a:t>efisiensi</a:t>
            </a:r>
            <a:r>
              <a:rPr lang="en-US" sz="1400" dirty="0"/>
              <a:t> dan </a:t>
            </a:r>
            <a:r>
              <a:rPr lang="en-US" sz="1400" dirty="0" err="1"/>
              <a:t>keamanan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organisasi</a:t>
            </a:r>
            <a:r>
              <a:rPr lang="en-US" sz="1400" dirty="0"/>
              <a:t>.</a:t>
            </a:r>
          </a:p>
        </p:txBody>
      </p:sp>
      <p:cxnSp>
        <p:nvCxnSpPr>
          <p:cNvPr id="2236" name="Google Shape;2236;p50"/>
          <p:cNvCxnSpPr>
            <a:cxnSpLocks/>
            <a:stCxn id="2237" idx="2"/>
            <a:endCxn id="2235" idx="0"/>
          </p:cNvCxnSpPr>
          <p:nvPr/>
        </p:nvCxnSpPr>
        <p:spPr>
          <a:xfrm>
            <a:off x="4572000" y="2170800"/>
            <a:ext cx="0" cy="28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38" name="Google Shape;2238;p50"/>
          <p:cNvSpPr txBox="1">
            <a:spLocks noGrp="1"/>
          </p:cNvSpPr>
          <p:nvPr>
            <p:ph type="sldNum" idx="12"/>
          </p:nvPr>
        </p:nvSpPr>
        <p:spPr>
          <a:xfrm>
            <a:off x="8445709" y="45023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237" name="Google Shape;2237;p50"/>
          <p:cNvSpPr txBox="1">
            <a:spLocks noGrp="1"/>
          </p:cNvSpPr>
          <p:nvPr>
            <p:ph type="title"/>
          </p:nvPr>
        </p:nvSpPr>
        <p:spPr>
          <a:xfrm>
            <a:off x="1547850" y="1329000"/>
            <a:ext cx="6048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SIMPULAN</a:t>
            </a:r>
          </a:p>
        </p:txBody>
      </p:sp>
      <p:sp>
        <p:nvSpPr>
          <p:cNvPr id="2239" name="Google Shape;2239;p50"/>
          <p:cNvSpPr/>
          <p:nvPr/>
        </p:nvSpPr>
        <p:spPr>
          <a:xfrm>
            <a:off x="716300" y="2948475"/>
            <a:ext cx="367500" cy="337500"/>
          </a:xfrm>
          <a:prstGeom prst="rtTriangl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700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0" name="Google Shape;2240;p50"/>
          <p:cNvGrpSpPr/>
          <p:nvPr/>
        </p:nvGrpSpPr>
        <p:grpSpPr>
          <a:xfrm rot="5400000">
            <a:off x="7038713" y="3088848"/>
            <a:ext cx="2394566" cy="351514"/>
            <a:chOff x="897741" y="757733"/>
            <a:chExt cx="2394566" cy="309431"/>
          </a:xfrm>
        </p:grpSpPr>
        <p:grpSp>
          <p:nvGrpSpPr>
            <p:cNvPr id="2241" name="Google Shape;2241;p50"/>
            <p:cNvGrpSpPr/>
            <p:nvPr/>
          </p:nvGrpSpPr>
          <p:grpSpPr>
            <a:xfrm>
              <a:off x="1227408" y="855675"/>
              <a:ext cx="642634" cy="93850"/>
              <a:chOff x="4782950" y="384625"/>
              <a:chExt cx="3712500" cy="622350"/>
            </a:xfrm>
          </p:grpSpPr>
          <p:sp>
            <p:nvSpPr>
              <p:cNvPr id="2242" name="Google Shape;2242;p50"/>
              <p:cNvSpPr/>
              <p:nvPr/>
            </p:nvSpPr>
            <p:spPr>
              <a:xfrm>
                <a:off x="4782950" y="385550"/>
                <a:ext cx="279000" cy="279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50"/>
              <p:cNvSpPr/>
              <p:nvPr/>
            </p:nvSpPr>
            <p:spPr>
              <a:xfrm>
                <a:off x="5153950" y="385550"/>
                <a:ext cx="697200" cy="27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50"/>
              <p:cNvSpPr/>
              <p:nvPr/>
            </p:nvSpPr>
            <p:spPr>
              <a:xfrm rot="10800000">
                <a:off x="5572150" y="727975"/>
                <a:ext cx="279000" cy="279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50"/>
              <p:cNvSpPr/>
              <p:nvPr/>
            </p:nvSpPr>
            <p:spPr>
              <a:xfrm rot="10800000">
                <a:off x="4782950" y="727975"/>
                <a:ext cx="697200" cy="27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50"/>
              <p:cNvSpPr/>
              <p:nvPr/>
            </p:nvSpPr>
            <p:spPr>
              <a:xfrm rot="5400000">
                <a:off x="5772600" y="555175"/>
                <a:ext cx="620100" cy="27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50"/>
              <p:cNvSpPr/>
              <p:nvPr/>
            </p:nvSpPr>
            <p:spPr>
              <a:xfrm rot="10800000">
                <a:off x="6314150" y="385550"/>
                <a:ext cx="279000" cy="279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50"/>
              <p:cNvSpPr/>
              <p:nvPr/>
            </p:nvSpPr>
            <p:spPr>
              <a:xfrm rot="5400000">
                <a:off x="6309350" y="720900"/>
                <a:ext cx="288600" cy="27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50"/>
              <p:cNvSpPr/>
              <p:nvPr/>
            </p:nvSpPr>
            <p:spPr>
              <a:xfrm rot="10800000">
                <a:off x="6685150" y="727975"/>
                <a:ext cx="279000" cy="279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50" name="Google Shape;2250;p50"/>
              <p:cNvGrpSpPr/>
              <p:nvPr/>
            </p:nvGrpSpPr>
            <p:grpSpPr>
              <a:xfrm>
                <a:off x="6685150" y="385550"/>
                <a:ext cx="650100" cy="619050"/>
                <a:chOff x="6685150" y="385550"/>
                <a:chExt cx="650100" cy="619050"/>
              </a:xfrm>
            </p:grpSpPr>
            <p:sp>
              <p:nvSpPr>
                <p:cNvPr id="2251" name="Google Shape;2251;p50"/>
                <p:cNvSpPr/>
                <p:nvPr/>
              </p:nvSpPr>
              <p:spPr>
                <a:xfrm rot="5400000">
                  <a:off x="6886800" y="556250"/>
                  <a:ext cx="617700" cy="279000"/>
                </a:xfrm>
                <a:prstGeom prst="rec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2" name="Google Shape;2252;p50"/>
                <p:cNvSpPr/>
                <p:nvPr/>
              </p:nvSpPr>
              <p:spPr>
                <a:xfrm>
                  <a:off x="6685150" y="385550"/>
                  <a:ext cx="650100" cy="279000"/>
                </a:xfrm>
                <a:prstGeom prst="rec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53" name="Google Shape;2253;p50"/>
              <p:cNvSpPr/>
              <p:nvPr/>
            </p:nvSpPr>
            <p:spPr>
              <a:xfrm rot="5400000">
                <a:off x="7256700" y="555175"/>
                <a:ext cx="620100" cy="27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50"/>
              <p:cNvSpPr/>
              <p:nvPr/>
            </p:nvSpPr>
            <p:spPr>
              <a:xfrm>
                <a:off x="7798250" y="727975"/>
                <a:ext cx="697200" cy="27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50"/>
              <p:cNvSpPr/>
              <p:nvPr/>
            </p:nvSpPr>
            <p:spPr>
              <a:xfrm rot="10800000">
                <a:off x="7798250" y="385550"/>
                <a:ext cx="279000" cy="279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50"/>
              <p:cNvSpPr/>
              <p:nvPr/>
            </p:nvSpPr>
            <p:spPr>
              <a:xfrm>
                <a:off x="8169250" y="385550"/>
                <a:ext cx="326100" cy="27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7" name="Google Shape;2257;p50"/>
            <p:cNvSpPr/>
            <p:nvPr/>
          </p:nvSpPr>
          <p:spPr>
            <a:xfrm flipH="1">
              <a:off x="897741" y="757733"/>
              <a:ext cx="2394566" cy="309431"/>
            </a:xfrm>
            <a:custGeom>
              <a:avLst/>
              <a:gdLst/>
              <a:ahLst/>
              <a:cxnLst/>
              <a:rect l="l" t="t" r="r" b="b"/>
              <a:pathLst>
                <a:path w="279087" h="56337" extrusionOk="0">
                  <a:moveTo>
                    <a:pt x="37574" y="0"/>
                  </a:moveTo>
                  <a:lnTo>
                    <a:pt x="4018" y="50098"/>
                  </a:lnTo>
                  <a:lnTo>
                    <a:pt x="0" y="56147"/>
                  </a:lnTo>
                  <a:lnTo>
                    <a:pt x="66452" y="56147"/>
                  </a:lnTo>
                  <a:lnTo>
                    <a:pt x="83088" y="33698"/>
                  </a:lnTo>
                  <a:lnTo>
                    <a:pt x="148500" y="33178"/>
                  </a:lnTo>
                  <a:lnTo>
                    <a:pt x="164947" y="56336"/>
                  </a:lnTo>
                  <a:lnTo>
                    <a:pt x="266278" y="56194"/>
                  </a:lnTo>
                  <a:lnTo>
                    <a:pt x="279086" y="56147"/>
                  </a:lnTo>
                  <a:lnTo>
                    <a:pt x="278992" y="56100"/>
                  </a:lnTo>
                  <a:lnTo>
                    <a:pt x="240378" y="756"/>
                  </a:lnTo>
                  <a:lnTo>
                    <a:pt x="37574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8" name="Google Shape;2258;p50"/>
          <p:cNvGrpSpPr/>
          <p:nvPr/>
        </p:nvGrpSpPr>
        <p:grpSpPr>
          <a:xfrm rot="-5400000">
            <a:off x="-297215" y="1688436"/>
            <a:ext cx="2394566" cy="367418"/>
            <a:chOff x="897741" y="757733"/>
            <a:chExt cx="2394566" cy="309431"/>
          </a:xfrm>
        </p:grpSpPr>
        <p:grpSp>
          <p:nvGrpSpPr>
            <p:cNvPr id="2259" name="Google Shape;2259;p50"/>
            <p:cNvGrpSpPr/>
            <p:nvPr/>
          </p:nvGrpSpPr>
          <p:grpSpPr>
            <a:xfrm>
              <a:off x="1227408" y="855675"/>
              <a:ext cx="642634" cy="93850"/>
              <a:chOff x="4782950" y="384625"/>
              <a:chExt cx="3712500" cy="622350"/>
            </a:xfrm>
          </p:grpSpPr>
          <p:sp>
            <p:nvSpPr>
              <p:cNvPr id="2260" name="Google Shape;2260;p50"/>
              <p:cNvSpPr/>
              <p:nvPr/>
            </p:nvSpPr>
            <p:spPr>
              <a:xfrm>
                <a:off x="4782950" y="385550"/>
                <a:ext cx="279000" cy="279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50"/>
              <p:cNvSpPr/>
              <p:nvPr/>
            </p:nvSpPr>
            <p:spPr>
              <a:xfrm>
                <a:off x="5153950" y="385550"/>
                <a:ext cx="697200" cy="27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50"/>
              <p:cNvSpPr/>
              <p:nvPr/>
            </p:nvSpPr>
            <p:spPr>
              <a:xfrm rot="10800000">
                <a:off x="5572150" y="727975"/>
                <a:ext cx="279000" cy="279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50"/>
              <p:cNvSpPr/>
              <p:nvPr/>
            </p:nvSpPr>
            <p:spPr>
              <a:xfrm rot="10800000">
                <a:off x="4782950" y="727975"/>
                <a:ext cx="697200" cy="27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50"/>
              <p:cNvSpPr/>
              <p:nvPr/>
            </p:nvSpPr>
            <p:spPr>
              <a:xfrm rot="5400000">
                <a:off x="5772600" y="555175"/>
                <a:ext cx="620100" cy="27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50"/>
              <p:cNvSpPr/>
              <p:nvPr/>
            </p:nvSpPr>
            <p:spPr>
              <a:xfrm rot="10800000">
                <a:off x="6314150" y="385550"/>
                <a:ext cx="279000" cy="279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50"/>
              <p:cNvSpPr/>
              <p:nvPr/>
            </p:nvSpPr>
            <p:spPr>
              <a:xfrm rot="5400000">
                <a:off x="6309350" y="720900"/>
                <a:ext cx="288600" cy="27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50"/>
              <p:cNvSpPr/>
              <p:nvPr/>
            </p:nvSpPr>
            <p:spPr>
              <a:xfrm rot="10800000">
                <a:off x="6685150" y="727975"/>
                <a:ext cx="279000" cy="279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68" name="Google Shape;2268;p50"/>
              <p:cNvGrpSpPr/>
              <p:nvPr/>
            </p:nvGrpSpPr>
            <p:grpSpPr>
              <a:xfrm>
                <a:off x="6685150" y="385550"/>
                <a:ext cx="650100" cy="619050"/>
                <a:chOff x="6685150" y="385550"/>
                <a:chExt cx="650100" cy="619050"/>
              </a:xfrm>
            </p:grpSpPr>
            <p:sp>
              <p:nvSpPr>
                <p:cNvPr id="2269" name="Google Shape;2269;p50"/>
                <p:cNvSpPr/>
                <p:nvPr/>
              </p:nvSpPr>
              <p:spPr>
                <a:xfrm rot="5400000">
                  <a:off x="6886800" y="556250"/>
                  <a:ext cx="617700" cy="279000"/>
                </a:xfrm>
                <a:prstGeom prst="rec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0" name="Google Shape;2270;p50"/>
                <p:cNvSpPr/>
                <p:nvPr/>
              </p:nvSpPr>
              <p:spPr>
                <a:xfrm>
                  <a:off x="6685150" y="385550"/>
                  <a:ext cx="650100" cy="279000"/>
                </a:xfrm>
                <a:prstGeom prst="rec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71" name="Google Shape;2271;p50"/>
              <p:cNvSpPr/>
              <p:nvPr/>
            </p:nvSpPr>
            <p:spPr>
              <a:xfrm rot="5400000">
                <a:off x="7256700" y="555175"/>
                <a:ext cx="620100" cy="27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50"/>
              <p:cNvSpPr/>
              <p:nvPr/>
            </p:nvSpPr>
            <p:spPr>
              <a:xfrm>
                <a:off x="7798250" y="727975"/>
                <a:ext cx="697200" cy="27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50"/>
              <p:cNvSpPr/>
              <p:nvPr/>
            </p:nvSpPr>
            <p:spPr>
              <a:xfrm rot="10800000">
                <a:off x="7798250" y="385550"/>
                <a:ext cx="279000" cy="279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50"/>
              <p:cNvSpPr/>
              <p:nvPr/>
            </p:nvSpPr>
            <p:spPr>
              <a:xfrm>
                <a:off x="8169250" y="385550"/>
                <a:ext cx="326100" cy="27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75" name="Google Shape;2275;p50"/>
            <p:cNvSpPr/>
            <p:nvPr/>
          </p:nvSpPr>
          <p:spPr>
            <a:xfrm flipH="1">
              <a:off x="897741" y="757733"/>
              <a:ext cx="2394566" cy="309431"/>
            </a:xfrm>
            <a:custGeom>
              <a:avLst/>
              <a:gdLst/>
              <a:ahLst/>
              <a:cxnLst/>
              <a:rect l="l" t="t" r="r" b="b"/>
              <a:pathLst>
                <a:path w="279087" h="56337" extrusionOk="0">
                  <a:moveTo>
                    <a:pt x="37574" y="0"/>
                  </a:moveTo>
                  <a:lnTo>
                    <a:pt x="4018" y="50098"/>
                  </a:lnTo>
                  <a:lnTo>
                    <a:pt x="0" y="56147"/>
                  </a:lnTo>
                  <a:lnTo>
                    <a:pt x="66452" y="56147"/>
                  </a:lnTo>
                  <a:lnTo>
                    <a:pt x="83088" y="33698"/>
                  </a:lnTo>
                  <a:lnTo>
                    <a:pt x="148500" y="33178"/>
                  </a:lnTo>
                  <a:lnTo>
                    <a:pt x="164947" y="56336"/>
                  </a:lnTo>
                  <a:lnTo>
                    <a:pt x="266278" y="56194"/>
                  </a:lnTo>
                  <a:lnTo>
                    <a:pt x="279086" y="56147"/>
                  </a:lnTo>
                  <a:lnTo>
                    <a:pt x="278992" y="56100"/>
                  </a:lnTo>
                  <a:lnTo>
                    <a:pt x="240378" y="756"/>
                  </a:lnTo>
                  <a:lnTo>
                    <a:pt x="37574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6" name="Google Shape;2276;p50"/>
          <p:cNvSpPr/>
          <p:nvPr/>
        </p:nvSpPr>
        <p:spPr>
          <a:xfrm rot="10800000">
            <a:off x="8060225" y="1859975"/>
            <a:ext cx="367500" cy="337500"/>
          </a:xfrm>
          <a:prstGeom prst="rtTriangl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700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7" name="Google Shape;2277;p50"/>
          <p:cNvGrpSpPr/>
          <p:nvPr/>
        </p:nvGrpSpPr>
        <p:grpSpPr>
          <a:xfrm>
            <a:off x="7290388" y="269300"/>
            <a:ext cx="1143027" cy="1447813"/>
            <a:chOff x="7290388" y="269300"/>
            <a:chExt cx="1143027" cy="1447813"/>
          </a:xfrm>
        </p:grpSpPr>
        <p:grpSp>
          <p:nvGrpSpPr>
            <p:cNvPr id="2278" name="Google Shape;2278;p50"/>
            <p:cNvGrpSpPr/>
            <p:nvPr/>
          </p:nvGrpSpPr>
          <p:grpSpPr>
            <a:xfrm rot="-5400000">
              <a:off x="7137994" y="421693"/>
              <a:ext cx="1447813" cy="1143027"/>
              <a:chOff x="4073425" y="1955800"/>
              <a:chExt cx="3307775" cy="2649575"/>
            </a:xfrm>
          </p:grpSpPr>
          <p:sp>
            <p:nvSpPr>
              <p:cNvPr id="2279" name="Google Shape;2279;p50"/>
              <p:cNvSpPr/>
              <p:nvPr/>
            </p:nvSpPr>
            <p:spPr>
              <a:xfrm>
                <a:off x="4073425" y="1955800"/>
                <a:ext cx="3307775" cy="2649575"/>
              </a:xfrm>
              <a:custGeom>
                <a:avLst/>
                <a:gdLst/>
                <a:ahLst/>
                <a:cxnLst/>
                <a:rect l="l" t="t" r="r" b="b"/>
                <a:pathLst>
                  <a:path w="132311" h="105983" extrusionOk="0">
                    <a:moveTo>
                      <a:pt x="103377" y="24978"/>
                    </a:moveTo>
                    <a:cubicBezTo>
                      <a:pt x="106102" y="24978"/>
                      <a:pt x="108849" y="25503"/>
                      <a:pt x="111465" y="26584"/>
                    </a:cubicBezTo>
                    <a:cubicBezTo>
                      <a:pt x="119377" y="29864"/>
                      <a:pt x="124548" y="37587"/>
                      <a:pt x="124548" y="46160"/>
                    </a:cubicBezTo>
                    <a:cubicBezTo>
                      <a:pt x="124548" y="57852"/>
                      <a:pt x="115057" y="67343"/>
                      <a:pt x="103365" y="67343"/>
                    </a:cubicBezTo>
                    <a:cubicBezTo>
                      <a:pt x="94792" y="67343"/>
                      <a:pt x="87069" y="62172"/>
                      <a:pt x="83788" y="54261"/>
                    </a:cubicBezTo>
                    <a:cubicBezTo>
                      <a:pt x="80521" y="46349"/>
                      <a:pt x="82330" y="37236"/>
                      <a:pt x="88392" y="31187"/>
                    </a:cubicBezTo>
                    <a:cubicBezTo>
                      <a:pt x="92440" y="27130"/>
                      <a:pt x="97862" y="24978"/>
                      <a:pt x="103377" y="24978"/>
                    </a:cubicBezTo>
                    <a:close/>
                    <a:moveTo>
                      <a:pt x="84382" y="0"/>
                    </a:moveTo>
                    <a:lnTo>
                      <a:pt x="74027" y="9194"/>
                    </a:lnTo>
                    <a:lnTo>
                      <a:pt x="74027" y="63374"/>
                    </a:lnTo>
                    <a:lnTo>
                      <a:pt x="63726" y="72487"/>
                    </a:lnTo>
                    <a:lnTo>
                      <a:pt x="176" y="72487"/>
                    </a:lnTo>
                    <a:lnTo>
                      <a:pt x="1" y="105983"/>
                    </a:lnTo>
                    <a:lnTo>
                      <a:pt x="121186" y="105983"/>
                    </a:lnTo>
                    <a:lnTo>
                      <a:pt x="132244" y="95776"/>
                    </a:lnTo>
                    <a:lnTo>
                      <a:pt x="132311" y="90119"/>
                    </a:lnTo>
                    <a:lnTo>
                      <a:pt x="123670" y="84557"/>
                    </a:lnTo>
                    <a:lnTo>
                      <a:pt x="123670" y="68018"/>
                    </a:lnTo>
                    <a:lnTo>
                      <a:pt x="131595" y="61943"/>
                    </a:lnTo>
                    <a:lnTo>
                      <a:pt x="131595" y="31390"/>
                    </a:lnTo>
                    <a:lnTo>
                      <a:pt x="118702" y="21777"/>
                    </a:lnTo>
                    <a:lnTo>
                      <a:pt x="118702" y="8101"/>
                    </a:lnTo>
                    <a:lnTo>
                      <a:pt x="11006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 w="19050" cap="flat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50"/>
              <p:cNvSpPr/>
              <p:nvPr/>
            </p:nvSpPr>
            <p:spPr>
              <a:xfrm>
                <a:off x="4077825" y="1955800"/>
                <a:ext cx="2778525" cy="1847300"/>
              </a:xfrm>
              <a:custGeom>
                <a:avLst/>
                <a:gdLst/>
                <a:ahLst/>
                <a:cxnLst/>
                <a:rect l="l" t="t" r="r" b="b"/>
                <a:pathLst>
                  <a:path w="111141" h="73892" extrusionOk="0">
                    <a:moveTo>
                      <a:pt x="84193" y="0"/>
                    </a:moveTo>
                    <a:lnTo>
                      <a:pt x="73837" y="9194"/>
                    </a:lnTo>
                    <a:lnTo>
                      <a:pt x="73837" y="63374"/>
                    </a:lnTo>
                    <a:lnTo>
                      <a:pt x="63550" y="72487"/>
                    </a:lnTo>
                    <a:lnTo>
                      <a:pt x="0" y="72487"/>
                    </a:lnTo>
                    <a:lnTo>
                      <a:pt x="0" y="73891"/>
                    </a:lnTo>
                    <a:lnTo>
                      <a:pt x="64279" y="73891"/>
                    </a:lnTo>
                    <a:lnTo>
                      <a:pt x="74688" y="64751"/>
                    </a:lnTo>
                    <a:lnTo>
                      <a:pt x="74688" y="10409"/>
                    </a:lnTo>
                    <a:lnTo>
                      <a:pt x="85165" y="1188"/>
                    </a:lnTo>
                    <a:lnTo>
                      <a:pt x="111141" y="1188"/>
                    </a:lnTo>
                    <a:lnTo>
                      <a:pt x="109885" y="0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1" name="Google Shape;2281;p50"/>
            <p:cNvGrpSpPr/>
            <p:nvPr/>
          </p:nvGrpSpPr>
          <p:grpSpPr>
            <a:xfrm>
              <a:off x="8155104" y="498733"/>
              <a:ext cx="193802" cy="1110561"/>
              <a:chOff x="356475" y="2142200"/>
              <a:chExt cx="149400" cy="1081365"/>
            </a:xfrm>
          </p:grpSpPr>
          <p:sp>
            <p:nvSpPr>
              <p:cNvPr id="2282" name="Google Shape;2282;p50"/>
              <p:cNvSpPr/>
              <p:nvPr/>
            </p:nvSpPr>
            <p:spPr>
              <a:xfrm>
                <a:off x="356475" y="2142200"/>
                <a:ext cx="149400" cy="1079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2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283" name="Google Shape;2283;p50"/>
              <p:cNvCxnSpPr>
                <a:stCxn id="2282" idx="0"/>
              </p:cNvCxnSpPr>
              <p:nvPr/>
            </p:nvCxnSpPr>
            <p:spPr>
              <a:xfrm>
                <a:off x="431175" y="2142200"/>
                <a:ext cx="0" cy="107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chemeClr val="dk2"/>
                </a:outerShdw>
              </a:effectLst>
            </p:spPr>
          </p:cxnSp>
          <p:cxnSp>
            <p:nvCxnSpPr>
              <p:cNvPr id="2284" name="Google Shape;2284;p50"/>
              <p:cNvCxnSpPr>
                <a:stCxn id="2282" idx="1"/>
                <a:endCxn id="2282" idx="3"/>
              </p:cNvCxnSpPr>
              <p:nvPr/>
            </p:nvCxnSpPr>
            <p:spPr>
              <a:xfrm>
                <a:off x="356475" y="2682050"/>
                <a:ext cx="149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chemeClr val="dk2"/>
                </a:outerShdw>
              </a:effectLst>
            </p:spPr>
          </p:cxnSp>
          <p:cxnSp>
            <p:nvCxnSpPr>
              <p:cNvPr id="2285" name="Google Shape;2285;p50"/>
              <p:cNvCxnSpPr/>
              <p:nvPr/>
            </p:nvCxnSpPr>
            <p:spPr>
              <a:xfrm>
                <a:off x="358177" y="2143265"/>
                <a:ext cx="146100" cy="1080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50"/>
              <p:cNvCxnSpPr/>
              <p:nvPr/>
            </p:nvCxnSpPr>
            <p:spPr>
              <a:xfrm flipH="1">
                <a:off x="359625" y="2143125"/>
                <a:ext cx="145200" cy="1077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287" name="Google Shape;2287;p50"/>
          <p:cNvGrpSpPr/>
          <p:nvPr/>
        </p:nvGrpSpPr>
        <p:grpSpPr>
          <a:xfrm>
            <a:off x="710579" y="3440116"/>
            <a:ext cx="1143027" cy="1447813"/>
            <a:chOff x="710579" y="3440116"/>
            <a:chExt cx="1143027" cy="1447813"/>
          </a:xfrm>
        </p:grpSpPr>
        <p:grpSp>
          <p:nvGrpSpPr>
            <p:cNvPr id="2288" name="Google Shape;2288;p50"/>
            <p:cNvGrpSpPr/>
            <p:nvPr/>
          </p:nvGrpSpPr>
          <p:grpSpPr>
            <a:xfrm rot="5400000">
              <a:off x="558185" y="3592509"/>
              <a:ext cx="1447813" cy="1143027"/>
              <a:chOff x="4073425" y="1955800"/>
              <a:chExt cx="3307775" cy="2649575"/>
            </a:xfrm>
          </p:grpSpPr>
          <p:sp>
            <p:nvSpPr>
              <p:cNvPr id="2289" name="Google Shape;2289;p50"/>
              <p:cNvSpPr/>
              <p:nvPr/>
            </p:nvSpPr>
            <p:spPr>
              <a:xfrm>
                <a:off x="4073425" y="1955800"/>
                <a:ext cx="3307775" cy="2649575"/>
              </a:xfrm>
              <a:custGeom>
                <a:avLst/>
                <a:gdLst/>
                <a:ahLst/>
                <a:cxnLst/>
                <a:rect l="l" t="t" r="r" b="b"/>
                <a:pathLst>
                  <a:path w="132311" h="105983" extrusionOk="0">
                    <a:moveTo>
                      <a:pt x="103377" y="24978"/>
                    </a:moveTo>
                    <a:cubicBezTo>
                      <a:pt x="106102" y="24978"/>
                      <a:pt x="108849" y="25503"/>
                      <a:pt x="111465" y="26584"/>
                    </a:cubicBezTo>
                    <a:cubicBezTo>
                      <a:pt x="119377" y="29864"/>
                      <a:pt x="124548" y="37587"/>
                      <a:pt x="124548" y="46160"/>
                    </a:cubicBezTo>
                    <a:cubicBezTo>
                      <a:pt x="124548" y="57852"/>
                      <a:pt x="115057" y="67343"/>
                      <a:pt x="103365" y="67343"/>
                    </a:cubicBezTo>
                    <a:cubicBezTo>
                      <a:pt x="94792" y="67343"/>
                      <a:pt x="87069" y="62172"/>
                      <a:pt x="83788" y="54261"/>
                    </a:cubicBezTo>
                    <a:cubicBezTo>
                      <a:pt x="80521" y="46349"/>
                      <a:pt x="82330" y="37236"/>
                      <a:pt x="88392" y="31187"/>
                    </a:cubicBezTo>
                    <a:cubicBezTo>
                      <a:pt x="92440" y="27130"/>
                      <a:pt x="97862" y="24978"/>
                      <a:pt x="103377" y="24978"/>
                    </a:cubicBezTo>
                    <a:close/>
                    <a:moveTo>
                      <a:pt x="84382" y="0"/>
                    </a:moveTo>
                    <a:lnTo>
                      <a:pt x="74027" y="9194"/>
                    </a:lnTo>
                    <a:lnTo>
                      <a:pt x="74027" y="63374"/>
                    </a:lnTo>
                    <a:lnTo>
                      <a:pt x="63726" y="72487"/>
                    </a:lnTo>
                    <a:lnTo>
                      <a:pt x="176" y="72487"/>
                    </a:lnTo>
                    <a:lnTo>
                      <a:pt x="1" y="105983"/>
                    </a:lnTo>
                    <a:lnTo>
                      <a:pt x="121186" y="105983"/>
                    </a:lnTo>
                    <a:lnTo>
                      <a:pt x="132244" y="95776"/>
                    </a:lnTo>
                    <a:lnTo>
                      <a:pt x="132311" y="90119"/>
                    </a:lnTo>
                    <a:lnTo>
                      <a:pt x="123670" y="84557"/>
                    </a:lnTo>
                    <a:lnTo>
                      <a:pt x="123670" y="68018"/>
                    </a:lnTo>
                    <a:lnTo>
                      <a:pt x="131595" y="61943"/>
                    </a:lnTo>
                    <a:lnTo>
                      <a:pt x="131595" y="31390"/>
                    </a:lnTo>
                    <a:lnTo>
                      <a:pt x="118702" y="21777"/>
                    </a:lnTo>
                    <a:lnTo>
                      <a:pt x="118702" y="8101"/>
                    </a:lnTo>
                    <a:lnTo>
                      <a:pt x="11006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 w="19050" cap="flat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50"/>
              <p:cNvSpPr/>
              <p:nvPr/>
            </p:nvSpPr>
            <p:spPr>
              <a:xfrm>
                <a:off x="4077825" y="1955800"/>
                <a:ext cx="2778525" cy="1847300"/>
              </a:xfrm>
              <a:custGeom>
                <a:avLst/>
                <a:gdLst/>
                <a:ahLst/>
                <a:cxnLst/>
                <a:rect l="l" t="t" r="r" b="b"/>
                <a:pathLst>
                  <a:path w="111141" h="73892" extrusionOk="0">
                    <a:moveTo>
                      <a:pt x="84193" y="0"/>
                    </a:moveTo>
                    <a:lnTo>
                      <a:pt x="73837" y="9194"/>
                    </a:lnTo>
                    <a:lnTo>
                      <a:pt x="73837" y="63374"/>
                    </a:lnTo>
                    <a:lnTo>
                      <a:pt x="63550" y="72487"/>
                    </a:lnTo>
                    <a:lnTo>
                      <a:pt x="0" y="72487"/>
                    </a:lnTo>
                    <a:lnTo>
                      <a:pt x="0" y="73891"/>
                    </a:lnTo>
                    <a:lnTo>
                      <a:pt x="64279" y="73891"/>
                    </a:lnTo>
                    <a:lnTo>
                      <a:pt x="74688" y="64751"/>
                    </a:lnTo>
                    <a:lnTo>
                      <a:pt x="74688" y="10409"/>
                    </a:lnTo>
                    <a:lnTo>
                      <a:pt x="85165" y="1188"/>
                    </a:lnTo>
                    <a:lnTo>
                      <a:pt x="111141" y="1188"/>
                    </a:lnTo>
                    <a:lnTo>
                      <a:pt x="109885" y="0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1" name="Google Shape;2291;p50"/>
            <p:cNvGrpSpPr/>
            <p:nvPr/>
          </p:nvGrpSpPr>
          <p:grpSpPr>
            <a:xfrm>
              <a:off x="790838" y="3564194"/>
              <a:ext cx="193786" cy="1110602"/>
              <a:chOff x="838145" y="1247446"/>
              <a:chExt cx="360398" cy="2020011"/>
            </a:xfrm>
          </p:grpSpPr>
          <p:grpSp>
            <p:nvGrpSpPr>
              <p:cNvPr id="2292" name="Google Shape;2292;p50"/>
              <p:cNvGrpSpPr/>
              <p:nvPr/>
            </p:nvGrpSpPr>
            <p:grpSpPr>
              <a:xfrm>
                <a:off x="838145" y="1247446"/>
                <a:ext cx="360398" cy="2020011"/>
                <a:chOff x="356475" y="2142200"/>
                <a:chExt cx="149400" cy="1079700"/>
              </a:xfrm>
            </p:grpSpPr>
            <p:sp>
              <p:nvSpPr>
                <p:cNvPr id="2293" name="Google Shape;2293;p50"/>
                <p:cNvSpPr/>
                <p:nvPr/>
              </p:nvSpPr>
              <p:spPr>
                <a:xfrm>
                  <a:off x="356475" y="2142200"/>
                  <a:ext cx="149400" cy="10797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2"/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2294" name="Google Shape;2294;p50"/>
                <p:cNvCxnSpPr>
                  <a:stCxn id="2293" idx="0"/>
                </p:cNvCxnSpPr>
                <p:nvPr/>
              </p:nvCxnSpPr>
              <p:spPr>
                <a:xfrm>
                  <a:off x="431175" y="2142200"/>
                  <a:ext cx="0" cy="1079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19050" dir="5400000" algn="bl" rotWithShape="0">
                    <a:schemeClr val="dk2"/>
                  </a:outerShdw>
                </a:effectLst>
              </p:spPr>
            </p:cxnSp>
            <p:cxnSp>
              <p:nvCxnSpPr>
                <p:cNvPr id="2295" name="Google Shape;2295;p50"/>
                <p:cNvCxnSpPr>
                  <a:stCxn id="2293" idx="1"/>
                  <a:endCxn id="2293" idx="3"/>
                </p:cNvCxnSpPr>
                <p:nvPr/>
              </p:nvCxnSpPr>
              <p:spPr>
                <a:xfrm>
                  <a:off x="356475" y="2682050"/>
                  <a:ext cx="149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19050" dir="5400000" algn="bl" rotWithShape="0">
                    <a:schemeClr val="dk2"/>
                  </a:outerShdw>
                </a:effectLst>
              </p:spPr>
            </p:cxnSp>
          </p:grpSp>
          <p:cxnSp>
            <p:nvCxnSpPr>
              <p:cNvPr id="2296" name="Google Shape;2296;p50"/>
              <p:cNvCxnSpPr/>
              <p:nvPr/>
            </p:nvCxnSpPr>
            <p:spPr>
              <a:xfrm>
                <a:off x="838195" y="1756764"/>
                <a:ext cx="360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chemeClr val="dk2"/>
                </a:outerShdw>
              </a:effectLst>
            </p:spPr>
          </p:cxnSp>
          <p:cxnSp>
            <p:nvCxnSpPr>
              <p:cNvPr id="2297" name="Google Shape;2297;p50"/>
              <p:cNvCxnSpPr/>
              <p:nvPr/>
            </p:nvCxnSpPr>
            <p:spPr>
              <a:xfrm>
                <a:off x="838195" y="2762964"/>
                <a:ext cx="360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chemeClr val="dk2"/>
                </a:outerShdw>
              </a:effectLst>
            </p:spPr>
          </p:cxnSp>
        </p:grpSp>
      </p:grpSp>
      <p:sp>
        <p:nvSpPr>
          <p:cNvPr id="2298" name="Google Shape;2298;p50">
            <a:hlinkClick r:id="" action="ppaction://hlinkshowjump?jump=nextslide"/>
          </p:cNvPr>
          <p:cNvSpPr/>
          <p:nvPr/>
        </p:nvSpPr>
        <p:spPr>
          <a:xfrm>
            <a:off x="1265779" y="4502325"/>
            <a:ext cx="193800" cy="143700"/>
          </a:xfrm>
          <a:prstGeom prst="rightArrow">
            <a:avLst>
              <a:gd name="adj1" fmla="val 53966"/>
              <a:gd name="adj2" fmla="val 59260"/>
            </a:avLst>
          </a:prstGeom>
          <a:noFill/>
          <a:ln w="9525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9" name="Google Shape;2299;p50">
            <a:hlinkClick r:id="" action="ppaction://hlinkshowjump?jump=previousslide"/>
          </p:cNvPr>
          <p:cNvSpPr/>
          <p:nvPr/>
        </p:nvSpPr>
        <p:spPr>
          <a:xfrm rot="10800000">
            <a:off x="7688604" y="515225"/>
            <a:ext cx="193800" cy="143700"/>
          </a:xfrm>
          <a:prstGeom prst="rightArrow">
            <a:avLst>
              <a:gd name="adj1" fmla="val 53966"/>
              <a:gd name="adj2" fmla="val 59260"/>
            </a:avLst>
          </a:prstGeom>
          <a:noFill/>
          <a:ln w="9525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0" name="Google Shape;2300;p50"/>
          <p:cNvGrpSpPr/>
          <p:nvPr/>
        </p:nvGrpSpPr>
        <p:grpSpPr>
          <a:xfrm>
            <a:off x="1547855" y="706822"/>
            <a:ext cx="1040493" cy="393591"/>
            <a:chOff x="883881" y="4126600"/>
            <a:chExt cx="2728087" cy="889872"/>
          </a:xfrm>
        </p:grpSpPr>
        <p:sp>
          <p:nvSpPr>
            <p:cNvPr id="2301" name="Google Shape;2301;p50"/>
            <p:cNvSpPr/>
            <p:nvPr/>
          </p:nvSpPr>
          <p:spPr>
            <a:xfrm>
              <a:off x="2231724" y="4567615"/>
              <a:ext cx="80671" cy="81758"/>
            </a:xfrm>
            <a:custGeom>
              <a:avLst/>
              <a:gdLst/>
              <a:ahLst/>
              <a:cxnLst/>
              <a:rect l="l" t="t" r="r" b="b"/>
              <a:pathLst>
                <a:path w="12081" h="12230" extrusionOk="0">
                  <a:moveTo>
                    <a:pt x="5794" y="1"/>
                  </a:moveTo>
                  <a:cubicBezTo>
                    <a:pt x="3945" y="1"/>
                    <a:pt x="1" y="5301"/>
                    <a:pt x="494" y="6780"/>
                  </a:cubicBezTo>
                  <a:cubicBezTo>
                    <a:pt x="740" y="7520"/>
                    <a:pt x="1480" y="8013"/>
                    <a:pt x="2343" y="8013"/>
                  </a:cubicBezTo>
                  <a:cubicBezTo>
                    <a:pt x="2654" y="7980"/>
                    <a:pt x="2952" y="7963"/>
                    <a:pt x="3236" y="7963"/>
                  </a:cubicBezTo>
                  <a:cubicBezTo>
                    <a:pt x="5095" y="7963"/>
                    <a:pt x="6385" y="8710"/>
                    <a:pt x="7027" y="10848"/>
                  </a:cubicBezTo>
                  <a:cubicBezTo>
                    <a:pt x="7342" y="11715"/>
                    <a:pt x="8162" y="12229"/>
                    <a:pt x="9002" y="12229"/>
                  </a:cubicBezTo>
                  <a:cubicBezTo>
                    <a:pt x="9475" y="12229"/>
                    <a:pt x="9955" y="12066"/>
                    <a:pt x="10355" y="11711"/>
                  </a:cubicBezTo>
                  <a:cubicBezTo>
                    <a:pt x="11711" y="11095"/>
                    <a:pt x="12081" y="9369"/>
                    <a:pt x="10971" y="8259"/>
                  </a:cubicBezTo>
                  <a:cubicBezTo>
                    <a:pt x="9122" y="6164"/>
                    <a:pt x="7150" y="4192"/>
                    <a:pt x="7027" y="1110"/>
                  </a:cubicBezTo>
                  <a:cubicBezTo>
                    <a:pt x="7027" y="617"/>
                    <a:pt x="6164" y="247"/>
                    <a:pt x="579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0"/>
            <p:cNvSpPr/>
            <p:nvPr/>
          </p:nvSpPr>
          <p:spPr>
            <a:xfrm>
              <a:off x="2763520" y="4712099"/>
              <a:ext cx="80692" cy="87039"/>
            </a:xfrm>
            <a:custGeom>
              <a:avLst/>
              <a:gdLst/>
              <a:ahLst/>
              <a:cxnLst/>
              <a:rect l="l" t="t" r="r" b="b"/>
              <a:pathLst>
                <a:path w="21942" h="23668" extrusionOk="0">
                  <a:moveTo>
                    <a:pt x="1" y="0"/>
                  </a:moveTo>
                  <a:lnTo>
                    <a:pt x="1" y="0"/>
                  </a:lnTo>
                  <a:cubicBezTo>
                    <a:pt x="124" y="1973"/>
                    <a:pt x="617" y="3945"/>
                    <a:pt x="3082" y="3945"/>
                  </a:cubicBezTo>
                  <a:cubicBezTo>
                    <a:pt x="7397" y="3945"/>
                    <a:pt x="6780" y="6410"/>
                    <a:pt x="5918" y="9122"/>
                  </a:cubicBezTo>
                  <a:cubicBezTo>
                    <a:pt x="4315" y="13436"/>
                    <a:pt x="6041" y="16888"/>
                    <a:pt x="9492" y="19353"/>
                  </a:cubicBezTo>
                  <a:cubicBezTo>
                    <a:pt x="10971" y="20709"/>
                    <a:pt x="12327" y="22188"/>
                    <a:pt x="13560" y="23667"/>
                  </a:cubicBezTo>
                  <a:cubicBezTo>
                    <a:pt x="12574" y="18737"/>
                    <a:pt x="16395" y="16395"/>
                    <a:pt x="19230" y="13559"/>
                  </a:cubicBezTo>
                  <a:cubicBezTo>
                    <a:pt x="20709" y="12080"/>
                    <a:pt x="21942" y="10601"/>
                    <a:pt x="20463" y="8629"/>
                  </a:cubicBezTo>
                  <a:cubicBezTo>
                    <a:pt x="19018" y="6582"/>
                    <a:pt x="17455" y="4064"/>
                    <a:pt x="14740" y="4064"/>
                  </a:cubicBezTo>
                  <a:cubicBezTo>
                    <a:pt x="14676" y="4064"/>
                    <a:pt x="14611" y="4065"/>
                    <a:pt x="14546" y="4068"/>
                  </a:cubicBezTo>
                  <a:cubicBezTo>
                    <a:pt x="11711" y="4315"/>
                    <a:pt x="12944" y="6903"/>
                    <a:pt x="12451" y="8629"/>
                  </a:cubicBezTo>
                  <a:cubicBezTo>
                    <a:pt x="12081" y="9492"/>
                    <a:pt x="11711" y="10478"/>
                    <a:pt x="10971" y="11217"/>
                  </a:cubicBezTo>
                  <a:cubicBezTo>
                    <a:pt x="10579" y="11806"/>
                    <a:pt x="10030" y="12630"/>
                    <a:pt x="9200" y="12630"/>
                  </a:cubicBezTo>
                  <a:cubicBezTo>
                    <a:pt x="8988" y="12630"/>
                    <a:pt x="8757" y="12576"/>
                    <a:pt x="8506" y="12450"/>
                  </a:cubicBezTo>
                  <a:cubicBezTo>
                    <a:pt x="7767" y="12080"/>
                    <a:pt x="7273" y="11094"/>
                    <a:pt x="7520" y="10231"/>
                  </a:cubicBezTo>
                  <a:cubicBezTo>
                    <a:pt x="8013" y="6040"/>
                    <a:pt x="7767" y="2466"/>
                    <a:pt x="2220" y="1973"/>
                  </a:cubicBezTo>
                  <a:cubicBezTo>
                    <a:pt x="1480" y="1973"/>
                    <a:pt x="740" y="617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0"/>
            <p:cNvSpPr/>
            <p:nvPr/>
          </p:nvSpPr>
          <p:spPr>
            <a:xfrm>
              <a:off x="2421423" y="4484678"/>
              <a:ext cx="80678" cy="48114"/>
            </a:xfrm>
            <a:custGeom>
              <a:avLst/>
              <a:gdLst/>
              <a:ahLst/>
              <a:cxnLst/>
              <a:rect l="l" t="t" r="r" b="b"/>
              <a:pathLst>
                <a:path w="17751" h="10592" extrusionOk="0">
                  <a:moveTo>
                    <a:pt x="11094" y="0"/>
                  </a:moveTo>
                  <a:cubicBezTo>
                    <a:pt x="11833" y="3698"/>
                    <a:pt x="0" y="5300"/>
                    <a:pt x="9122" y="10108"/>
                  </a:cubicBezTo>
                  <a:cubicBezTo>
                    <a:pt x="9869" y="10437"/>
                    <a:pt x="10646" y="10592"/>
                    <a:pt x="11405" y="10592"/>
                  </a:cubicBezTo>
                  <a:cubicBezTo>
                    <a:pt x="13771" y="10592"/>
                    <a:pt x="15957" y="9083"/>
                    <a:pt x="16517" y="6656"/>
                  </a:cubicBezTo>
                  <a:cubicBezTo>
                    <a:pt x="17750" y="2219"/>
                    <a:pt x="14915" y="616"/>
                    <a:pt x="1109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0"/>
            <p:cNvSpPr/>
            <p:nvPr/>
          </p:nvSpPr>
          <p:spPr>
            <a:xfrm rot="3505032">
              <a:off x="2706367" y="4456670"/>
              <a:ext cx="94393" cy="56288"/>
            </a:xfrm>
            <a:custGeom>
              <a:avLst/>
              <a:gdLst/>
              <a:ahLst/>
              <a:cxnLst/>
              <a:rect l="l" t="t" r="r" b="b"/>
              <a:pathLst>
                <a:path w="17751" h="10592" extrusionOk="0">
                  <a:moveTo>
                    <a:pt x="11094" y="0"/>
                  </a:moveTo>
                  <a:cubicBezTo>
                    <a:pt x="11833" y="3698"/>
                    <a:pt x="0" y="5300"/>
                    <a:pt x="9122" y="10108"/>
                  </a:cubicBezTo>
                  <a:cubicBezTo>
                    <a:pt x="9869" y="10437"/>
                    <a:pt x="10646" y="10592"/>
                    <a:pt x="11405" y="10592"/>
                  </a:cubicBezTo>
                  <a:cubicBezTo>
                    <a:pt x="13771" y="10592"/>
                    <a:pt x="15957" y="9083"/>
                    <a:pt x="16517" y="6656"/>
                  </a:cubicBezTo>
                  <a:cubicBezTo>
                    <a:pt x="17750" y="2219"/>
                    <a:pt x="14915" y="616"/>
                    <a:pt x="1109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0"/>
            <p:cNvSpPr/>
            <p:nvPr/>
          </p:nvSpPr>
          <p:spPr>
            <a:xfrm rot="2383380">
              <a:off x="3436745" y="4600189"/>
              <a:ext cx="130103" cy="188202"/>
            </a:xfrm>
            <a:custGeom>
              <a:avLst/>
              <a:gdLst/>
              <a:ahLst/>
              <a:cxnLst/>
              <a:rect l="l" t="t" r="r" b="b"/>
              <a:pathLst>
                <a:path w="21695" h="31383" extrusionOk="0">
                  <a:moveTo>
                    <a:pt x="16504" y="0"/>
                  </a:moveTo>
                  <a:cubicBezTo>
                    <a:pt x="16301" y="0"/>
                    <a:pt x="16097" y="45"/>
                    <a:pt x="15902" y="142"/>
                  </a:cubicBezTo>
                  <a:cubicBezTo>
                    <a:pt x="14915" y="635"/>
                    <a:pt x="14546" y="1868"/>
                    <a:pt x="15409" y="2731"/>
                  </a:cubicBezTo>
                  <a:cubicBezTo>
                    <a:pt x="16518" y="4333"/>
                    <a:pt x="17381" y="6059"/>
                    <a:pt x="18244" y="7908"/>
                  </a:cubicBezTo>
                  <a:cubicBezTo>
                    <a:pt x="18613" y="8524"/>
                    <a:pt x="18490" y="9387"/>
                    <a:pt x="17997" y="9880"/>
                  </a:cubicBezTo>
                  <a:cubicBezTo>
                    <a:pt x="17784" y="10050"/>
                    <a:pt x="17586" y="10118"/>
                    <a:pt x="17392" y="10118"/>
                  </a:cubicBezTo>
                  <a:cubicBezTo>
                    <a:pt x="17025" y="10118"/>
                    <a:pt x="16675" y="9876"/>
                    <a:pt x="16271" y="9634"/>
                  </a:cubicBezTo>
                  <a:cubicBezTo>
                    <a:pt x="15648" y="9233"/>
                    <a:pt x="15105" y="9041"/>
                    <a:pt x="14602" y="9041"/>
                  </a:cubicBezTo>
                  <a:cubicBezTo>
                    <a:pt x="13712" y="9041"/>
                    <a:pt x="12947" y="9641"/>
                    <a:pt x="12080" y="10743"/>
                  </a:cubicBezTo>
                  <a:cubicBezTo>
                    <a:pt x="10229" y="13238"/>
                    <a:pt x="8640" y="14315"/>
                    <a:pt x="6456" y="14315"/>
                  </a:cubicBezTo>
                  <a:cubicBezTo>
                    <a:pt x="5296" y="14315"/>
                    <a:pt x="3968" y="14011"/>
                    <a:pt x="2342" y="13455"/>
                  </a:cubicBezTo>
                  <a:cubicBezTo>
                    <a:pt x="2076" y="13402"/>
                    <a:pt x="1787" y="13325"/>
                    <a:pt x="1505" y="13325"/>
                  </a:cubicBezTo>
                  <a:cubicBezTo>
                    <a:pt x="1134" y="13325"/>
                    <a:pt x="774" y="13457"/>
                    <a:pt x="494" y="13948"/>
                  </a:cubicBezTo>
                  <a:cubicBezTo>
                    <a:pt x="0" y="14687"/>
                    <a:pt x="494" y="15797"/>
                    <a:pt x="1356" y="16167"/>
                  </a:cubicBezTo>
                  <a:cubicBezTo>
                    <a:pt x="3205" y="16660"/>
                    <a:pt x="4685" y="18139"/>
                    <a:pt x="5301" y="20111"/>
                  </a:cubicBezTo>
                  <a:cubicBezTo>
                    <a:pt x="5671" y="21221"/>
                    <a:pt x="6410" y="22207"/>
                    <a:pt x="7396" y="22823"/>
                  </a:cubicBezTo>
                  <a:cubicBezTo>
                    <a:pt x="10478" y="25165"/>
                    <a:pt x="10478" y="25165"/>
                    <a:pt x="7766" y="28000"/>
                  </a:cubicBezTo>
                  <a:cubicBezTo>
                    <a:pt x="7027" y="28616"/>
                    <a:pt x="6780" y="29726"/>
                    <a:pt x="7273" y="30712"/>
                  </a:cubicBezTo>
                  <a:cubicBezTo>
                    <a:pt x="7602" y="31206"/>
                    <a:pt x="8005" y="31382"/>
                    <a:pt x="8427" y="31382"/>
                  </a:cubicBezTo>
                  <a:cubicBezTo>
                    <a:pt x="8952" y="31382"/>
                    <a:pt x="9506" y="31109"/>
                    <a:pt x="9985" y="30835"/>
                  </a:cubicBezTo>
                  <a:cubicBezTo>
                    <a:pt x="10848" y="30465"/>
                    <a:pt x="11587" y="29972"/>
                    <a:pt x="12327" y="29603"/>
                  </a:cubicBezTo>
                  <a:cubicBezTo>
                    <a:pt x="14299" y="28863"/>
                    <a:pt x="15285" y="24795"/>
                    <a:pt x="13560" y="24056"/>
                  </a:cubicBezTo>
                  <a:cubicBezTo>
                    <a:pt x="9615" y="22453"/>
                    <a:pt x="9985" y="19988"/>
                    <a:pt x="11218" y="16660"/>
                  </a:cubicBezTo>
                  <a:cubicBezTo>
                    <a:pt x="11973" y="14544"/>
                    <a:pt x="13331" y="13401"/>
                    <a:pt x="14836" y="13401"/>
                  </a:cubicBezTo>
                  <a:cubicBezTo>
                    <a:pt x="15787" y="13401"/>
                    <a:pt x="16796" y="13857"/>
                    <a:pt x="17751" y="14811"/>
                  </a:cubicBezTo>
                  <a:cubicBezTo>
                    <a:pt x="18091" y="15321"/>
                    <a:pt x="18666" y="15597"/>
                    <a:pt x="19274" y="15597"/>
                  </a:cubicBezTo>
                  <a:cubicBezTo>
                    <a:pt x="19546" y="15597"/>
                    <a:pt x="19825" y="15542"/>
                    <a:pt x="20093" y="15427"/>
                  </a:cubicBezTo>
                  <a:cubicBezTo>
                    <a:pt x="20832" y="15181"/>
                    <a:pt x="21695" y="14318"/>
                    <a:pt x="21448" y="13578"/>
                  </a:cubicBezTo>
                  <a:cubicBezTo>
                    <a:pt x="20709" y="11852"/>
                    <a:pt x="19969" y="10250"/>
                    <a:pt x="21572" y="8524"/>
                  </a:cubicBezTo>
                  <a:cubicBezTo>
                    <a:pt x="21325" y="8154"/>
                    <a:pt x="21202" y="7908"/>
                    <a:pt x="20955" y="7538"/>
                  </a:cubicBezTo>
                  <a:cubicBezTo>
                    <a:pt x="19476" y="5812"/>
                    <a:pt x="18120" y="4087"/>
                    <a:pt x="18120" y="1621"/>
                  </a:cubicBezTo>
                  <a:cubicBezTo>
                    <a:pt x="18120" y="732"/>
                    <a:pt x="17327" y="0"/>
                    <a:pt x="1650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0"/>
            <p:cNvSpPr/>
            <p:nvPr/>
          </p:nvSpPr>
          <p:spPr>
            <a:xfrm>
              <a:off x="2091294" y="4235791"/>
              <a:ext cx="65431" cy="57728"/>
            </a:xfrm>
            <a:custGeom>
              <a:avLst/>
              <a:gdLst/>
              <a:ahLst/>
              <a:cxnLst/>
              <a:rect l="l" t="t" r="r" b="b"/>
              <a:pathLst>
                <a:path w="34392" h="30343" extrusionOk="0">
                  <a:moveTo>
                    <a:pt x="5363" y="1"/>
                  </a:moveTo>
                  <a:cubicBezTo>
                    <a:pt x="4485" y="1"/>
                    <a:pt x="3607" y="227"/>
                    <a:pt x="2836" y="690"/>
                  </a:cubicBezTo>
                  <a:cubicBezTo>
                    <a:pt x="1480" y="1430"/>
                    <a:pt x="1" y="2662"/>
                    <a:pt x="494" y="4388"/>
                  </a:cubicBezTo>
                  <a:cubicBezTo>
                    <a:pt x="787" y="5856"/>
                    <a:pt x="1737" y="6057"/>
                    <a:pt x="2795" y="6057"/>
                  </a:cubicBezTo>
                  <a:cubicBezTo>
                    <a:pt x="3193" y="6057"/>
                    <a:pt x="3605" y="6028"/>
                    <a:pt x="4004" y="6028"/>
                  </a:cubicBezTo>
                  <a:cubicBezTo>
                    <a:pt x="4327" y="6028"/>
                    <a:pt x="4641" y="6047"/>
                    <a:pt x="4931" y="6114"/>
                  </a:cubicBezTo>
                  <a:cubicBezTo>
                    <a:pt x="7273" y="6484"/>
                    <a:pt x="8013" y="8209"/>
                    <a:pt x="8136" y="10305"/>
                  </a:cubicBezTo>
                  <a:cubicBezTo>
                    <a:pt x="8383" y="12523"/>
                    <a:pt x="8013" y="14619"/>
                    <a:pt x="5301" y="15359"/>
                  </a:cubicBezTo>
                  <a:cubicBezTo>
                    <a:pt x="3082" y="15975"/>
                    <a:pt x="2096" y="17331"/>
                    <a:pt x="2959" y="19673"/>
                  </a:cubicBezTo>
                  <a:cubicBezTo>
                    <a:pt x="3945" y="22138"/>
                    <a:pt x="5055" y="24357"/>
                    <a:pt x="8136" y="24480"/>
                  </a:cubicBezTo>
                  <a:cubicBezTo>
                    <a:pt x="8209" y="24485"/>
                    <a:pt x="8281" y="24487"/>
                    <a:pt x="8351" y="24487"/>
                  </a:cubicBezTo>
                  <a:cubicBezTo>
                    <a:pt x="10054" y="24487"/>
                    <a:pt x="10902" y="23095"/>
                    <a:pt x="12204" y="22385"/>
                  </a:cubicBezTo>
                  <a:cubicBezTo>
                    <a:pt x="13727" y="21750"/>
                    <a:pt x="15511" y="20625"/>
                    <a:pt x="16851" y="20625"/>
                  </a:cubicBezTo>
                  <a:cubicBezTo>
                    <a:pt x="18113" y="20625"/>
                    <a:pt x="18980" y="21624"/>
                    <a:pt x="18860" y="24973"/>
                  </a:cubicBezTo>
                  <a:cubicBezTo>
                    <a:pt x="18860" y="27315"/>
                    <a:pt x="20463" y="28055"/>
                    <a:pt x="22435" y="28055"/>
                  </a:cubicBezTo>
                  <a:cubicBezTo>
                    <a:pt x="24900" y="28178"/>
                    <a:pt x="27365" y="28055"/>
                    <a:pt x="29584" y="29781"/>
                  </a:cubicBezTo>
                  <a:cubicBezTo>
                    <a:pt x="30055" y="30166"/>
                    <a:pt x="30600" y="30343"/>
                    <a:pt x="31132" y="30343"/>
                  </a:cubicBezTo>
                  <a:cubicBezTo>
                    <a:pt x="32132" y="30343"/>
                    <a:pt x="33084" y="29717"/>
                    <a:pt x="33405" y="28671"/>
                  </a:cubicBezTo>
                  <a:cubicBezTo>
                    <a:pt x="34391" y="26945"/>
                    <a:pt x="33282" y="25959"/>
                    <a:pt x="31926" y="24850"/>
                  </a:cubicBezTo>
                  <a:cubicBezTo>
                    <a:pt x="25640" y="20289"/>
                    <a:pt x="18490" y="16591"/>
                    <a:pt x="15039" y="8826"/>
                  </a:cubicBezTo>
                  <a:cubicBezTo>
                    <a:pt x="13806" y="5744"/>
                    <a:pt x="11218" y="3525"/>
                    <a:pt x="8752" y="1306"/>
                  </a:cubicBezTo>
                  <a:cubicBezTo>
                    <a:pt x="7818" y="444"/>
                    <a:pt x="6591" y="1"/>
                    <a:pt x="536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0"/>
            <p:cNvSpPr/>
            <p:nvPr/>
          </p:nvSpPr>
          <p:spPr>
            <a:xfrm>
              <a:off x="1841736" y="4443987"/>
              <a:ext cx="249565" cy="126121"/>
            </a:xfrm>
            <a:custGeom>
              <a:avLst/>
              <a:gdLst/>
              <a:ahLst/>
              <a:cxnLst/>
              <a:rect l="l" t="t" r="r" b="b"/>
              <a:pathLst>
                <a:path w="18860" h="14627" extrusionOk="0">
                  <a:moveTo>
                    <a:pt x="3082" y="1"/>
                  </a:moveTo>
                  <a:cubicBezTo>
                    <a:pt x="1973" y="124"/>
                    <a:pt x="987" y="864"/>
                    <a:pt x="494" y="1973"/>
                  </a:cubicBezTo>
                  <a:cubicBezTo>
                    <a:pt x="0" y="3082"/>
                    <a:pt x="247" y="4561"/>
                    <a:pt x="1233" y="4931"/>
                  </a:cubicBezTo>
                  <a:cubicBezTo>
                    <a:pt x="4438" y="5917"/>
                    <a:pt x="4808" y="8999"/>
                    <a:pt x="6410" y="11218"/>
                  </a:cubicBezTo>
                  <a:cubicBezTo>
                    <a:pt x="6621" y="11190"/>
                    <a:pt x="6830" y="11176"/>
                    <a:pt x="7037" y="11176"/>
                  </a:cubicBezTo>
                  <a:cubicBezTo>
                    <a:pt x="8645" y="11176"/>
                    <a:pt x="10111" y="12003"/>
                    <a:pt x="11094" y="13313"/>
                  </a:cubicBezTo>
                  <a:cubicBezTo>
                    <a:pt x="11735" y="14245"/>
                    <a:pt x="12403" y="14627"/>
                    <a:pt x="13073" y="14627"/>
                  </a:cubicBezTo>
                  <a:cubicBezTo>
                    <a:pt x="13821" y="14627"/>
                    <a:pt x="14570" y="14152"/>
                    <a:pt x="15285" y="13437"/>
                  </a:cubicBezTo>
                  <a:cubicBezTo>
                    <a:pt x="15285" y="12574"/>
                    <a:pt x="15778" y="11711"/>
                    <a:pt x="16641" y="11341"/>
                  </a:cubicBezTo>
                  <a:cubicBezTo>
                    <a:pt x="17751" y="10725"/>
                    <a:pt x="18860" y="9862"/>
                    <a:pt x="17997" y="8383"/>
                  </a:cubicBezTo>
                  <a:cubicBezTo>
                    <a:pt x="17577" y="7722"/>
                    <a:pt x="17069" y="7442"/>
                    <a:pt x="16531" y="7442"/>
                  </a:cubicBezTo>
                  <a:cubicBezTo>
                    <a:pt x="15963" y="7442"/>
                    <a:pt x="15361" y="7753"/>
                    <a:pt x="14792" y="8259"/>
                  </a:cubicBezTo>
                  <a:cubicBezTo>
                    <a:pt x="14470" y="8517"/>
                    <a:pt x="14115" y="8707"/>
                    <a:pt x="13778" y="8707"/>
                  </a:cubicBezTo>
                  <a:cubicBezTo>
                    <a:pt x="13470" y="8707"/>
                    <a:pt x="13179" y="8548"/>
                    <a:pt x="12943" y="8136"/>
                  </a:cubicBezTo>
                  <a:cubicBezTo>
                    <a:pt x="12573" y="7520"/>
                    <a:pt x="12327" y="6780"/>
                    <a:pt x="12450" y="6041"/>
                  </a:cubicBezTo>
                  <a:cubicBezTo>
                    <a:pt x="12820" y="5301"/>
                    <a:pt x="13313" y="4561"/>
                    <a:pt x="13929" y="3945"/>
                  </a:cubicBezTo>
                  <a:cubicBezTo>
                    <a:pt x="14422" y="3206"/>
                    <a:pt x="14915" y="2343"/>
                    <a:pt x="13929" y="1726"/>
                  </a:cubicBezTo>
                  <a:cubicBezTo>
                    <a:pt x="13741" y="1601"/>
                    <a:pt x="13553" y="1547"/>
                    <a:pt x="13368" y="1547"/>
                  </a:cubicBezTo>
                  <a:cubicBezTo>
                    <a:pt x="12829" y="1547"/>
                    <a:pt x="12325" y="2007"/>
                    <a:pt x="11957" y="2466"/>
                  </a:cubicBezTo>
                  <a:cubicBezTo>
                    <a:pt x="10239" y="4244"/>
                    <a:pt x="9346" y="5167"/>
                    <a:pt x="8636" y="5167"/>
                  </a:cubicBezTo>
                  <a:cubicBezTo>
                    <a:pt x="7870" y="5167"/>
                    <a:pt x="7316" y="4090"/>
                    <a:pt x="6164" y="1850"/>
                  </a:cubicBezTo>
                  <a:cubicBezTo>
                    <a:pt x="5547" y="740"/>
                    <a:pt x="4438" y="1"/>
                    <a:pt x="308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0"/>
            <p:cNvSpPr/>
            <p:nvPr/>
          </p:nvSpPr>
          <p:spPr>
            <a:xfrm rot="4009685" flipH="1">
              <a:off x="1303969" y="4028886"/>
              <a:ext cx="588344" cy="1216639"/>
            </a:xfrm>
            <a:custGeom>
              <a:avLst/>
              <a:gdLst/>
              <a:ahLst/>
              <a:cxnLst/>
              <a:rect l="l" t="t" r="r" b="b"/>
              <a:pathLst>
                <a:path w="46348" h="60501" extrusionOk="0">
                  <a:moveTo>
                    <a:pt x="5418" y="0"/>
                  </a:moveTo>
                  <a:cubicBezTo>
                    <a:pt x="5173" y="0"/>
                    <a:pt x="4896" y="136"/>
                    <a:pt x="4561" y="471"/>
                  </a:cubicBezTo>
                  <a:cubicBezTo>
                    <a:pt x="3452" y="1334"/>
                    <a:pt x="4561" y="1703"/>
                    <a:pt x="5177" y="2197"/>
                  </a:cubicBezTo>
                  <a:cubicBezTo>
                    <a:pt x="6040" y="3059"/>
                    <a:pt x="6287" y="4415"/>
                    <a:pt x="5671" y="5525"/>
                  </a:cubicBezTo>
                  <a:cubicBezTo>
                    <a:pt x="5491" y="6019"/>
                    <a:pt x="5262" y="6186"/>
                    <a:pt x="5007" y="6186"/>
                  </a:cubicBezTo>
                  <a:cubicBezTo>
                    <a:pt x="4564" y="6186"/>
                    <a:pt x="4045" y="5681"/>
                    <a:pt x="3575" y="5525"/>
                  </a:cubicBezTo>
                  <a:cubicBezTo>
                    <a:pt x="2648" y="5215"/>
                    <a:pt x="2065" y="3873"/>
                    <a:pt x="1394" y="3873"/>
                  </a:cubicBezTo>
                  <a:cubicBezTo>
                    <a:pt x="1263" y="3873"/>
                    <a:pt x="1128" y="3924"/>
                    <a:pt x="986" y="4045"/>
                  </a:cubicBezTo>
                  <a:cubicBezTo>
                    <a:pt x="0" y="4662"/>
                    <a:pt x="1726" y="5894"/>
                    <a:pt x="1726" y="7004"/>
                  </a:cubicBezTo>
                  <a:cubicBezTo>
                    <a:pt x="1726" y="7497"/>
                    <a:pt x="1973" y="7990"/>
                    <a:pt x="2342" y="8236"/>
                  </a:cubicBezTo>
                  <a:cubicBezTo>
                    <a:pt x="4684" y="9469"/>
                    <a:pt x="4438" y="11318"/>
                    <a:pt x="3575" y="13290"/>
                  </a:cubicBezTo>
                  <a:cubicBezTo>
                    <a:pt x="3205" y="14276"/>
                    <a:pt x="3575" y="15386"/>
                    <a:pt x="4561" y="15879"/>
                  </a:cubicBezTo>
                  <a:cubicBezTo>
                    <a:pt x="5301" y="16249"/>
                    <a:pt x="6164" y="16865"/>
                    <a:pt x="5794" y="17728"/>
                  </a:cubicBezTo>
                  <a:cubicBezTo>
                    <a:pt x="5054" y="19577"/>
                    <a:pt x="5917" y="21426"/>
                    <a:pt x="5917" y="23275"/>
                  </a:cubicBezTo>
                  <a:cubicBezTo>
                    <a:pt x="5917" y="24269"/>
                    <a:pt x="6447" y="24402"/>
                    <a:pt x="7022" y="24402"/>
                  </a:cubicBezTo>
                  <a:cubicBezTo>
                    <a:pt x="7231" y="24402"/>
                    <a:pt x="7446" y="24384"/>
                    <a:pt x="7643" y="24384"/>
                  </a:cubicBezTo>
                  <a:cubicBezTo>
                    <a:pt x="7963" y="24359"/>
                    <a:pt x="8279" y="24340"/>
                    <a:pt x="8579" y="24340"/>
                  </a:cubicBezTo>
                  <a:cubicBezTo>
                    <a:pt x="9778" y="24340"/>
                    <a:pt x="10724" y="24655"/>
                    <a:pt x="10724" y="26233"/>
                  </a:cubicBezTo>
                  <a:cubicBezTo>
                    <a:pt x="10848" y="28205"/>
                    <a:pt x="12820" y="30424"/>
                    <a:pt x="10355" y="32150"/>
                  </a:cubicBezTo>
                  <a:cubicBezTo>
                    <a:pt x="9245" y="33506"/>
                    <a:pt x="8629" y="34862"/>
                    <a:pt x="10848" y="35601"/>
                  </a:cubicBezTo>
                  <a:cubicBezTo>
                    <a:pt x="11217" y="35848"/>
                    <a:pt x="11464" y="36094"/>
                    <a:pt x="11587" y="36587"/>
                  </a:cubicBezTo>
                  <a:cubicBezTo>
                    <a:pt x="11876" y="38246"/>
                    <a:pt x="12038" y="38976"/>
                    <a:pt x="12616" y="38976"/>
                  </a:cubicBezTo>
                  <a:cubicBezTo>
                    <a:pt x="13026" y="38976"/>
                    <a:pt x="13646" y="38608"/>
                    <a:pt x="14669" y="37943"/>
                  </a:cubicBezTo>
                  <a:cubicBezTo>
                    <a:pt x="14792" y="37450"/>
                    <a:pt x="14915" y="37080"/>
                    <a:pt x="15162" y="36341"/>
                  </a:cubicBezTo>
                  <a:cubicBezTo>
                    <a:pt x="15285" y="35725"/>
                    <a:pt x="15655" y="35108"/>
                    <a:pt x="16395" y="35108"/>
                  </a:cubicBezTo>
                  <a:cubicBezTo>
                    <a:pt x="17134" y="35108"/>
                    <a:pt x="17381" y="35725"/>
                    <a:pt x="17627" y="36341"/>
                  </a:cubicBezTo>
                  <a:cubicBezTo>
                    <a:pt x="17750" y="37573"/>
                    <a:pt x="19723" y="39299"/>
                    <a:pt x="16641" y="39422"/>
                  </a:cubicBezTo>
                  <a:lnTo>
                    <a:pt x="16148" y="39916"/>
                  </a:lnTo>
                  <a:lnTo>
                    <a:pt x="12697" y="41518"/>
                  </a:lnTo>
                  <a:cubicBezTo>
                    <a:pt x="11957" y="42751"/>
                    <a:pt x="11587" y="44353"/>
                    <a:pt x="11710" y="45832"/>
                  </a:cubicBezTo>
                  <a:lnTo>
                    <a:pt x="12204" y="46818"/>
                  </a:lnTo>
                  <a:cubicBezTo>
                    <a:pt x="12849" y="47464"/>
                    <a:pt x="13777" y="47828"/>
                    <a:pt x="14740" y="47828"/>
                  </a:cubicBezTo>
                  <a:cubicBezTo>
                    <a:pt x="14880" y="47828"/>
                    <a:pt x="15021" y="47820"/>
                    <a:pt x="15162" y="47804"/>
                  </a:cubicBezTo>
                  <a:cubicBezTo>
                    <a:pt x="15367" y="47722"/>
                    <a:pt x="15600" y="47681"/>
                    <a:pt x="15838" y="47681"/>
                  </a:cubicBezTo>
                  <a:cubicBezTo>
                    <a:pt x="16312" y="47681"/>
                    <a:pt x="16805" y="47846"/>
                    <a:pt x="17134" y="48174"/>
                  </a:cubicBezTo>
                  <a:cubicBezTo>
                    <a:pt x="17842" y="48882"/>
                    <a:pt x="18477" y="49156"/>
                    <a:pt x="19075" y="49156"/>
                  </a:cubicBezTo>
                  <a:cubicBezTo>
                    <a:pt x="20039" y="49156"/>
                    <a:pt x="20905" y="48442"/>
                    <a:pt x="21818" y="47681"/>
                  </a:cubicBezTo>
                  <a:cubicBezTo>
                    <a:pt x="22188" y="47435"/>
                    <a:pt x="22434" y="46942"/>
                    <a:pt x="22804" y="46695"/>
                  </a:cubicBezTo>
                  <a:cubicBezTo>
                    <a:pt x="23618" y="46451"/>
                    <a:pt x="24701" y="45992"/>
                    <a:pt x="25520" y="45992"/>
                  </a:cubicBezTo>
                  <a:cubicBezTo>
                    <a:pt x="25941" y="45992"/>
                    <a:pt x="26293" y="46113"/>
                    <a:pt x="26502" y="46449"/>
                  </a:cubicBezTo>
                  <a:cubicBezTo>
                    <a:pt x="27242" y="47435"/>
                    <a:pt x="25270" y="47681"/>
                    <a:pt x="24407" y="48174"/>
                  </a:cubicBezTo>
                  <a:cubicBezTo>
                    <a:pt x="23790" y="48544"/>
                    <a:pt x="23421" y="49284"/>
                    <a:pt x="23421" y="50023"/>
                  </a:cubicBezTo>
                  <a:cubicBezTo>
                    <a:pt x="23421" y="50516"/>
                    <a:pt x="23174" y="51133"/>
                    <a:pt x="22804" y="51502"/>
                  </a:cubicBezTo>
                  <a:cubicBezTo>
                    <a:pt x="22738" y="51591"/>
                    <a:pt x="22608" y="51620"/>
                    <a:pt x="22447" y="51620"/>
                  </a:cubicBezTo>
                  <a:cubicBezTo>
                    <a:pt x="22144" y="51620"/>
                    <a:pt x="21732" y="51517"/>
                    <a:pt x="21430" y="51517"/>
                  </a:cubicBezTo>
                  <a:cubicBezTo>
                    <a:pt x="21000" y="51517"/>
                    <a:pt x="20795" y="51725"/>
                    <a:pt x="21448" y="52735"/>
                  </a:cubicBezTo>
                  <a:cubicBezTo>
                    <a:pt x="22311" y="54214"/>
                    <a:pt x="22311" y="56433"/>
                    <a:pt x="24777" y="56680"/>
                  </a:cubicBezTo>
                  <a:cubicBezTo>
                    <a:pt x="25023" y="56741"/>
                    <a:pt x="25270" y="56772"/>
                    <a:pt x="25516" y="56772"/>
                  </a:cubicBezTo>
                  <a:cubicBezTo>
                    <a:pt x="25763" y="56772"/>
                    <a:pt x="26009" y="56741"/>
                    <a:pt x="26256" y="56680"/>
                  </a:cubicBezTo>
                  <a:cubicBezTo>
                    <a:pt x="26872" y="56556"/>
                    <a:pt x="27365" y="55940"/>
                    <a:pt x="27242" y="55324"/>
                  </a:cubicBezTo>
                  <a:cubicBezTo>
                    <a:pt x="27242" y="54570"/>
                    <a:pt x="27530" y="54249"/>
                    <a:pt x="28050" y="54249"/>
                  </a:cubicBezTo>
                  <a:cubicBezTo>
                    <a:pt x="28211" y="54249"/>
                    <a:pt x="28394" y="54279"/>
                    <a:pt x="28598" y="54337"/>
                  </a:cubicBezTo>
                  <a:cubicBezTo>
                    <a:pt x="28767" y="54413"/>
                    <a:pt x="28957" y="54442"/>
                    <a:pt x="29157" y="54442"/>
                  </a:cubicBezTo>
                  <a:cubicBezTo>
                    <a:pt x="29859" y="54442"/>
                    <a:pt x="30692" y="54080"/>
                    <a:pt x="31234" y="54080"/>
                  </a:cubicBezTo>
                  <a:cubicBezTo>
                    <a:pt x="31548" y="54080"/>
                    <a:pt x="31764" y="54201"/>
                    <a:pt x="31803" y="54584"/>
                  </a:cubicBezTo>
                  <a:cubicBezTo>
                    <a:pt x="31926" y="56556"/>
                    <a:pt x="32789" y="58898"/>
                    <a:pt x="30693" y="60501"/>
                  </a:cubicBezTo>
                  <a:cubicBezTo>
                    <a:pt x="31310" y="60377"/>
                    <a:pt x="32172" y="60131"/>
                    <a:pt x="32789" y="60008"/>
                  </a:cubicBezTo>
                  <a:cubicBezTo>
                    <a:pt x="32903" y="59985"/>
                    <a:pt x="33021" y="59979"/>
                    <a:pt x="33139" y="59979"/>
                  </a:cubicBezTo>
                  <a:cubicBezTo>
                    <a:pt x="33268" y="59979"/>
                    <a:pt x="33398" y="59986"/>
                    <a:pt x="33523" y="59986"/>
                  </a:cubicBezTo>
                  <a:cubicBezTo>
                    <a:pt x="33903" y="59986"/>
                    <a:pt x="34240" y="59920"/>
                    <a:pt x="34391" y="59391"/>
                  </a:cubicBezTo>
                  <a:cubicBezTo>
                    <a:pt x="34638" y="58652"/>
                    <a:pt x="34021" y="58282"/>
                    <a:pt x="33405" y="57912"/>
                  </a:cubicBezTo>
                  <a:cubicBezTo>
                    <a:pt x="32419" y="57296"/>
                    <a:pt x="31926" y="56556"/>
                    <a:pt x="32789" y="55324"/>
                  </a:cubicBezTo>
                  <a:cubicBezTo>
                    <a:pt x="33405" y="54461"/>
                    <a:pt x="32789" y="53844"/>
                    <a:pt x="31926" y="53598"/>
                  </a:cubicBezTo>
                  <a:cubicBezTo>
                    <a:pt x="31063" y="53351"/>
                    <a:pt x="30200" y="53228"/>
                    <a:pt x="29214" y="53228"/>
                  </a:cubicBezTo>
                  <a:cubicBezTo>
                    <a:pt x="27612" y="53228"/>
                    <a:pt x="26749" y="52982"/>
                    <a:pt x="28351" y="51256"/>
                  </a:cubicBezTo>
                  <a:cubicBezTo>
                    <a:pt x="28844" y="50640"/>
                    <a:pt x="28968" y="49777"/>
                    <a:pt x="28721" y="49037"/>
                  </a:cubicBezTo>
                  <a:cubicBezTo>
                    <a:pt x="28228" y="47558"/>
                    <a:pt x="29091" y="45955"/>
                    <a:pt x="30447" y="45462"/>
                  </a:cubicBezTo>
                  <a:cubicBezTo>
                    <a:pt x="32296" y="44476"/>
                    <a:pt x="34514" y="43860"/>
                    <a:pt x="35131" y="41518"/>
                  </a:cubicBezTo>
                  <a:cubicBezTo>
                    <a:pt x="35131" y="40433"/>
                    <a:pt x="35895" y="40016"/>
                    <a:pt x="36667" y="40016"/>
                  </a:cubicBezTo>
                  <a:cubicBezTo>
                    <a:pt x="36771" y="40016"/>
                    <a:pt x="36876" y="40024"/>
                    <a:pt x="36980" y="40039"/>
                  </a:cubicBezTo>
                  <a:cubicBezTo>
                    <a:pt x="37719" y="40039"/>
                    <a:pt x="38582" y="39792"/>
                    <a:pt x="38336" y="38806"/>
                  </a:cubicBezTo>
                  <a:cubicBezTo>
                    <a:pt x="38130" y="38189"/>
                    <a:pt x="37408" y="37485"/>
                    <a:pt x="36960" y="37485"/>
                  </a:cubicBezTo>
                  <a:cubicBezTo>
                    <a:pt x="36872" y="37485"/>
                    <a:pt x="36794" y="37512"/>
                    <a:pt x="36733" y="37573"/>
                  </a:cubicBezTo>
                  <a:cubicBezTo>
                    <a:pt x="35624" y="38806"/>
                    <a:pt x="33282" y="38313"/>
                    <a:pt x="32542" y="40409"/>
                  </a:cubicBezTo>
                  <a:cubicBezTo>
                    <a:pt x="32096" y="41672"/>
                    <a:pt x="31381" y="42263"/>
                    <a:pt x="30505" y="42263"/>
                  </a:cubicBezTo>
                  <a:cubicBezTo>
                    <a:pt x="29929" y="42263"/>
                    <a:pt x="29283" y="42007"/>
                    <a:pt x="28598" y="41518"/>
                  </a:cubicBezTo>
                  <a:cubicBezTo>
                    <a:pt x="28003" y="40989"/>
                    <a:pt x="27302" y="40744"/>
                    <a:pt x="26609" y="40744"/>
                  </a:cubicBezTo>
                  <a:cubicBezTo>
                    <a:pt x="26009" y="40744"/>
                    <a:pt x="25415" y="40928"/>
                    <a:pt x="24900" y="41271"/>
                  </a:cubicBezTo>
                  <a:cubicBezTo>
                    <a:pt x="24511" y="41448"/>
                    <a:pt x="24091" y="41534"/>
                    <a:pt x="23673" y="41534"/>
                  </a:cubicBezTo>
                  <a:cubicBezTo>
                    <a:pt x="22635" y="41534"/>
                    <a:pt x="21606" y="41006"/>
                    <a:pt x="21079" y="40039"/>
                  </a:cubicBezTo>
                  <a:cubicBezTo>
                    <a:pt x="20216" y="38313"/>
                    <a:pt x="22434" y="38806"/>
                    <a:pt x="22928" y="38067"/>
                  </a:cubicBezTo>
                  <a:cubicBezTo>
                    <a:pt x="23051" y="38067"/>
                    <a:pt x="23051" y="37943"/>
                    <a:pt x="23174" y="37943"/>
                  </a:cubicBezTo>
                  <a:cubicBezTo>
                    <a:pt x="23795" y="37513"/>
                    <a:pt x="24527" y="37306"/>
                    <a:pt x="25263" y="37306"/>
                  </a:cubicBezTo>
                  <a:cubicBezTo>
                    <a:pt x="26425" y="37306"/>
                    <a:pt x="27596" y="37825"/>
                    <a:pt x="28351" y="38806"/>
                  </a:cubicBezTo>
                  <a:cubicBezTo>
                    <a:pt x="28598" y="39176"/>
                    <a:pt x="28968" y="39422"/>
                    <a:pt x="29461" y="39422"/>
                  </a:cubicBezTo>
                  <a:cubicBezTo>
                    <a:pt x="30077" y="39299"/>
                    <a:pt x="30693" y="38929"/>
                    <a:pt x="30570" y="38560"/>
                  </a:cubicBezTo>
                  <a:cubicBezTo>
                    <a:pt x="29830" y="37080"/>
                    <a:pt x="30940" y="35725"/>
                    <a:pt x="30693" y="34369"/>
                  </a:cubicBezTo>
                  <a:cubicBezTo>
                    <a:pt x="30329" y="32637"/>
                    <a:pt x="30705" y="31647"/>
                    <a:pt x="31823" y="31647"/>
                  </a:cubicBezTo>
                  <a:cubicBezTo>
                    <a:pt x="32217" y="31647"/>
                    <a:pt x="32704" y="31770"/>
                    <a:pt x="33282" y="32027"/>
                  </a:cubicBezTo>
                  <a:cubicBezTo>
                    <a:pt x="33729" y="32275"/>
                    <a:pt x="34216" y="32403"/>
                    <a:pt x="34695" y="32403"/>
                  </a:cubicBezTo>
                  <a:cubicBezTo>
                    <a:pt x="35404" y="32403"/>
                    <a:pt x="36095" y="32122"/>
                    <a:pt x="36610" y="31534"/>
                  </a:cubicBezTo>
                  <a:cubicBezTo>
                    <a:pt x="37503" y="30640"/>
                    <a:pt x="38442" y="30217"/>
                    <a:pt x="39349" y="30217"/>
                  </a:cubicBezTo>
                  <a:cubicBezTo>
                    <a:pt x="40568" y="30217"/>
                    <a:pt x="41731" y="30982"/>
                    <a:pt x="42650" y="32396"/>
                  </a:cubicBezTo>
                  <a:cubicBezTo>
                    <a:pt x="43052" y="33000"/>
                    <a:pt x="43537" y="33604"/>
                    <a:pt x="44238" y="33604"/>
                  </a:cubicBezTo>
                  <a:cubicBezTo>
                    <a:pt x="44396" y="33604"/>
                    <a:pt x="44564" y="33574"/>
                    <a:pt x="44745" y="33506"/>
                  </a:cubicBezTo>
                  <a:cubicBezTo>
                    <a:pt x="45731" y="33259"/>
                    <a:pt x="46348" y="32273"/>
                    <a:pt x="46225" y="31287"/>
                  </a:cubicBezTo>
                  <a:cubicBezTo>
                    <a:pt x="46325" y="29384"/>
                    <a:pt x="44715" y="27969"/>
                    <a:pt x="42984" y="27969"/>
                  </a:cubicBezTo>
                  <a:cubicBezTo>
                    <a:pt x="42585" y="27969"/>
                    <a:pt x="42179" y="28044"/>
                    <a:pt x="41787" y="28205"/>
                  </a:cubicBezTo>
                  <a:cubicBezTo>
                    <a:pt x="41313" y="28383"/>
                    <a:pt x="40896" y="28561"/>
                    <a:pt x="40523" y="28561"/>
                  </a:cubicBezTo>
                  <a:cubicBezTo>
                    <a:pt x="40119" y="28561"/>
                    <a:pt x="39765" y="28353"/>
                    <a:pt x="39445" y="27712"/>
                  </a:cubicBezTo>
                  <a:cubicBezTo>
                    <a:pt x="39054" y="27028"/>
                    <a:pt x="38586" y="26809"/>
                    <a:pt x="37917" y="26809"/>
                  </a:cubicBezTo>
                  <a:cubicBezTo>
                    <a:pt x="37742" y="26809"/>
                    <a:pt x="37554" y="26824"/>
                    <a:pt x="37349" y="26849"/>
                  </a:cubicBezTo>
                  <a:cubicBezTo>
                    <a:pt x="36240" y="27096"/>
                    <a:pt x="36240" y="27959"/>
                    <a:pt x="36117" y="28698"/>
                  </a:cubicBezTo>
                  <a:cubicBezTo>
                    <a:pt x="36035" y="29685"/>
                    <a:pt x="35679" y="30178"/>
                    <a:pt x="35049" y="30178"/>
                  </a:cubicBezTo>
                  <a:cubicBezTo>
                    <a:pt x="34734" y="30178"/>
                    <a:pt x="34350" y="30054"/>
                    <a:pt x="33898" y="29808"/>
                  </a:cubicBezTo>
                  <a:cubicBezTo>
                    <a:pt x="33652" y="29561"/>
                    <a:pt x="33282" y="29438"/>
                    <a:pt x="32912" y="29438"/>
                  </a:cubicBezTo>
                  <a:cubicBezTo>
                    <a:pt x="29091" y="29438"/>
                    <a:pt x="29091" y="29438"/>
                    <a:pt x="28844" y="25370"/>
                  </a:cubicBezTo>
                  <a:cubicBezTo>
                    <a:pt x="28844" y="24050"/>
                    <a:pt x="28467" y="23546"/>
                    <a:pt x="27577" y="23546"/>
                  </a:cubicBezTo>
                  <a:cubicBezTo>
                    <a:pt x="27222" y="23546"/>
                    <a:pt x="26784" y="23627"/>
                    <a:pt x="26256" y="23768"/>
                  </a:cubicBezTo>
                  <a:cubicBezTo>
                    <a:pt x="24037" y="24261"/>
                    <a:pt x="24407" y="25740"/>
                    <a:pt x="24777" y="27712"/>
                  </a:cubicBezTo>
                  <a:lnTo>
                    <a:pt x="20586" y="24507"/>
                  </a:lnTo>
                  <a:cubicBezTo>
                    <a:pt x="19106" y="24384"/>
                    <a:pt x="18244" y="22905"/>
                    <a:pt x="18613" y="21549"/>
                  </a:cubicBezTo>
                  <a:cubicBezTo>
                    <a:pt x="19024" y="19495"/>
                    <a:pt x="18408" y="18467"/>
                    <a:pt x="16764" y="18467"/>
                  </a:cubicBezTo>
                  <a:cubicBezTo>
                    <a:pt x="16436" y="18467"/>
                    <a:pt x="16066" y="18509"/>
                    <a:pt x="15655" y="18591"/>
                  </a:cubicBezTo>
                  <a:cubicBezTo>
                    <a:pt x="15901" y="19084"/>
                    <a:pt x="16518" y="19084"/>
                    <a:pt x="16888" y="19330"/>
                  </a:cubicBezTo>
                  <a:cubicBezTo>
                    <a:pt x="17504" y="19700"/>
                    <a:pt x="18244" y="20070"/>
                    <a:pt x="17874" y="21056"/>
                  </a:cubicBezTo>
                  <a:cubicBezTo>
                    <a:pt x="17737" y="21374"/>
                    <a:pt x="17551" y="21474"/>
                    <a:pt x="17345" y="21474"/>
                  </a:cubicBezTo>
                  <a:cubicBezTo>
                    <a:pt x="16992" y="21474"/>
                    <a:pt x="16583" y="21179"/>
                    <a:pt x="16271" y="21179"/>
                  </a:cubicBezTo>
                  <a:cubicBezTo>
                    <a:pt x="16066" y="21220"/>
                    <a:pt x="15862" y="21240"/>
                    <a:pt x="15662" y="21240"/>
                  </a:cubicBezTo>
                  <a:cubicBezTo>
                    <a:pt x="14059" y="21240"/>
                    <a:pt x="12683" y="19974"/>
                    <a:pt x="12573" y="18221"/>
                  </a:cubicBezTo>
                  <a:cubicBezTo>
                    <a:pt x="12327" y="16618"/>
                    <a:pt x="10724" y="15879"/>
                    <a:pt x="9122" y="15632"/>
                  </a:cubicBezTo>
                  <a:cubicBezTo>
                    <a:pt x="8629" y="15632"/>
                    <a:pt x="8136" y="15632"/>
                    <a:pt x="8013" y="15016"/>
                  </a:cubicBezTo>
                  <a:cubicBezTo>
                    <a:pt x="7889" y="14400"/>
                    <a:pt x="8382" y="13907"/>
                    <a:pt x="8999" y="13907"/>
                  </a:cubicBezTo>
                  <a:cubicBezTo>
                    <a:pt x="10108" y="13907"/>
                    <a:pt x="11094" y="12797"/>
                    <a:pt x="10848" y="11565"/>
                  </a:cubicBezTo>
                  <a:cubicBezTo>
                    <a:pt x="10724" y="10702"/>
                    <a:pt x="11217" y="9962"/>
                    <a:pt x="12080" y="9839"/>
                  </a:cubicBezTo>
                  <a:cubicBezTo>
                    <a:pt x="13929" y="9469"/>
                    <a:pt x="13313" y="8483"/>
                    <a:pt x="12450" y="7867"/>
                  </a:cubicBezTo>
                  <a:cubicBezTo>
                    <a:pt x="9738" y="6264"/>
                    <a:pt x="8382" y="3552"/>
                    <a:pt x="6657" y="1087"/>
                  </a:cubicBezTo>
                  <a:cubicBezTo>
                    <a:pt x="6249" y="517"/>
                    <a:pt x="5896" y="0"/>
                    <a:pt x="541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0"/>
            <p:cNvSpPr/>
            <p:nvPr/>
          </p:nvSpPr>
          <p:spPr>
            <a:xfrm>
              <a:off x="3081964" y="4715127"/>
              <a:ext cx="130076" cy="110830"/>
            </a:xfrm>
            <a:custGeom>
              <a:avLst/>
              <a:gdLst/>
              <a:ahLst/>
              <a:cxnLst/>
              <a:rect l="l" t="t" r="r" b="b"/>
              <a:pathLst>
                <a:path w="25393" h="21636" extrusionOk="0">
                  <a:moveTo>
                    <a:pt x="13066" y="0"/>
                  </a:moveTo>
                  <a:cubicBezTo>
                    <a:pt x="13066" y="1658"/>
                    <a:pt x="12952" y="3089"/>
                    <a:pt x="10865" y="3089"/>
                  </a:cubicBezTo>
                  <a:cubicBezTo>
                    <a:pt x="10781" y="3089"/>
                    <a:pt x="10692" y="3087"/>
                    <a:pt x="10601" y="3082"/>
                  </a:cubicBezTo>
                  <a:cubicBezTo>
                    <a:pt x="10431" y="3075"/>
                    <a:pt x="10264" y="3072"/>
                    <a:pt x="10099" y="3072"/>
                  </a:cubicBezTo>
                  <a:cubicBezTo>
                    <a:pt x="4422" y="3072"/>
                    <a:pt x="2037" y="7158"/>
                    <a:pt x="0" y="11710"/>
                  </a:cubicBezTo>
                  <a:cubicBezTo>
                    <a:pt x="1458" y="11398"/>
                    <a:pt x="1772" y="8973"/>
                    <a:pt x="3174" y="8973"/>
                  </a:cubicBezTo>
                  <a:cubicBezTo>
                    <a:pt x="3431" y="8973"/>
                    <a:pt x="3724" y="9054"/>
                    <a:pt x="4068" y="9245"/>
                  </a:cubicBezTo>
                  <a:cubicBezTo>
                    <a:pt x="6040" y="10231"/>
                    <a:pt x="5300" y="12450"/>
                    <a:pt x="5424" y="14176"/>
                  </a:cubicBezTo>
                  <a:cubicBezTo>
                    <a:pt x="5424" y="14669"/>
                    <a:pt x="5424" y="15285"/>
                    <a:pt x="5424" y="15778"/>
                  </a:cubicBezTo>
                  <a:cubicBezTo>
                    <a:pt x="5054" y="17997"/>
                    <a:pt x="6163" y="20216"/>
                    <a:pt x="8135" y="21202"/>
                  </a:cubicBezTo>
                  <a:cubicBezTo>
                    <a:pt x="8595" y="21406"/>
                    <a:pt x="9002" y="21494"/>
                    <a:pt x="9371" y="21494"/>
                  </a:cubicBezTo>
                  <a:cubicBezTo>
                    <a:pt x="10784" y="21494"/>
                    <a:pt x="11647" y="20207"/>
                    <a:pt x="12820" y="19230"/>
                  </a:cubicBezTo>
                  <a:cubicBezTo>
                    <a:pt x="13757" y="18527"/>
                    <a:pt x="14694" y="17329"/>
                    <a:pt x="15662" y="17329"/>
                  </a:cubicBezTo>
                  <a:cubicBezTo>
                    <a:pt x="16222" y="17329"/>
                    <a:pt x="16793" y="17730"/>
                    <a:pt x="17380" y="18860"/>
                  </a:cubicBezTo>
                  <a:cubicBezTo>
                    <a:pt x="18195" y="20651"/>
                    <a:pt x="19224" y="21636"/>
                    <a:pt x="20575" y="21636"/>
                  </a:cubicBezTo>
                  <a:cubicBezTo>
                    <a:pt x="21269" y="21636"/>
                    <a:pt x="22049" y="21376"/>
                    <a:pt x="22927" y="20832"/>
                  </a:cubicBezTo>
                  <a:cubicBezTo>
                    <a:pt x="25392" y="19106"/>
                    <a:pt x="25146" y="17011"/>
                    <a:pt x="23790" y="14299"/>
                  </a:cubicBezTo>
                  <a:cubicBezTo>
                    <a:pt x="21325" y="8752"/>
                    <a:pt x="17627" y="3945"/>
                    <a:pt x="1306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0"/>
            <p:cNvSpPr/>
            <p:nvPr/>
          </p:nvSpPr>
          <p:spPr>
            <a:xfrm>
              <a:off x="1617705" y="4235781"/>
              <a:ext cx="100377" cy="57739"/>
            </a:xfrm>
            <a:custGeom>
              <a:avLst/>
              <a:gdLst/>
              <a:ahLst/>
              <a:cxnLst/>
              <a:rect l="l" t="t" r="r" b="b"/>
              <a:pathLst>
                <a:path w="19065" h="16809" extrusionOk="0">
                  <a:moveTo>
                    <a:pt x="10745" y="1"/>
                  </a:moveTo>
                  <a:cubicBezTo>
                    <a:pt x="3183" y="1"/>
                    <a:pt x="447" y="3236"/>
                    <a:pt x="205" y="11221"/>
                  </a:cubicBezTo>
                  <a:cubicBezTo>
                    <a:pt x="1" y="15416"/>
                    <a:pt x="1664" y="16808"/>
                    <a:pt x="4209" y="16808"/>
                  </a:cubicBezTo>
                  <a:cubicBezTo>
                    <a:pt x="4730" y="16808"/>
                    <a:pt x="5288" y="16750"/>
                    <a:pt x="5875" y="16645"/>
                  </a:cubicBezTo>
                  <a:cubicBezTo>
                    <a:pt x="13888" y="16522"/>
                    <a:pt x="19065" y="12700"/>
                    <a:pt x="19065" y="7153"/>
                  </a:cubicBezTo>
                  <a:cubicBezTo>
                    <a:pt x="18941" y="4565"/>
                    <a:pt x="14011" y="4"/>
                    <a:pt x="11176" y="4"/>
                  </a:cubicBezTo>
                  <a:cubicBezTo>
                    <a:pt x="11030" y="2"/>
                    <a:pt x="10887" y="1"/>
                    <a:pt x="1074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0"/>
            <p:cNvSpPr/>
            <p:nvPr/>
          </p:nvSpPr>
          <p:spPr>
            <a:xfrm>
              <a:off x="1460291" y="4126600"/>
              <a:ext cx="43890" cy="38597"/>
            </a:xfrm>
            <a:custGeom>
              <a:avLst/>
              <a:gdLst/>
              <a:ahLst/>
              <a:cxnLst/>
              <a:rect l="l" t="t" r="r" b="b"/>
              <a:pathLst>
                <a:path w="11218" h="15136" extrusionOk="0">
                  <a:moveTo>
                    <a:pt x="3747" y="0"/>
                  </a:moveTo>
                  <a:cubicBezTo>
                    <a:pt x="3389" y="0"/>
                    <a:pt x="3050" y="197"/>
                    <a:pt x="2712" y="467"/>
                  </a:cubicBezTo>
                  <a:cubicBezTo>
                    <a:pt x="1" y="2439"/>
                    <a:pt x="247" y="13163"/>
                    <a:pt x="2959" y="15012"/>
                  </a:cubicBezTo>
                  <a:cubicBezTo>
                    <a:pt x="3082" y="15136"/>
                    <a:pt x="3329" y="15136"/>
                    <a:pt x="3452" y="15136"/>
                  </a:cubicBezTo>
                  <a:cubicBezTo>
                    <a:pt x="5671" y="14396"/>
                    <a:pt x="8876" y="15136"/>
                    <a:pt x="10108" y="12424"/>
                  </a:cubicBezTo>
                  <a:cubicBezTo>
                    <a:pt x="11218" y="9835"/>
                    <a:pt x="10232" y="7863"/>
                    <a:pt x="7520" y="6877"/>
                  </a:cubicBezTo>
                  <a:cubicBezTo>
                    <a:pt x="5794" y="6507"/>
                    <a:pt x="4808" y="4781"/>
                    <a:pt x="5424" y="3302"/>
                  </a:cubicBezTo>
                  <a:cubicBezTo>
                    <a:pt x="6164" y="2193"/>
                    <a:pt x="5671" y="1207"/>
                    <a:pt x="4685" y="467"/>
                  </a:cubicBezTo>
                  <a:cubicBezTo>
                    <a:pt x="4351" y="133"/>
                    <a:pt x="4042" y="0"/>
                    <a:pt x="374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0"/>
            <p:cNvSpPr/>
            <p:nvPr/>
          </p:nvSpPr>
          <p:spPr>
            <a:xfrm>
              <a:off x="1133289" y="4461565"/>
              <a:ext cx="66556" cy="46486"/>
            </a:xfrm>
            <a:custGeom>
              <a:avLst/>
              <a:gdLst/>
              <a:ahLst/>
              <a:cxnLst/>
              <a:rect l="l" t="t" r="r" b="b"/>
              <a:pathLst>
                <a:path w="17011" h="18230" extrusionOk="0">
                  <a:moveTo>
                    <a:pt x="10683" y="1"/>
                  </a:moveTo>
                  <a:cubicBezTo>
                    <a:pt x="10303" y="1"/>
                    <a:pt x="9971" y="167"/>
                    <a:pt x="9738" y="566"/>
                  </a:cubicBezTo>
                  <a:cubicBezTo>
                    <a:pt x="7396" y="4017"/>
                    <a:pt x="4684" y="6236"/>
                    <a:pt x="493" y="6483"/>
                  </a:cubicBezTo>
                  <a:cubicBezTo>
                    <a:pt x="124" y="7099"/>
                    <a:pt x="0" y="7715"/>
                    <a:pt x="124" y="8455"/>
                  </a:cubicBezTo>
                  <a:cubicBezTo>
                    <a:pt x="1233" y="13262"/>
                    <a:pt x="6533" y="17576"/>
                    <a:pt x="11834" y="18070"/>
                  </a:cubicBezTo>
                  <a:cubicBezTo>
                    <a:pt x="12181" y="18178"/>
                    <a:pt x="12531" y="18229"/>
                    <a:pt x="12877" y="18229"/>
                  </a:cubicBezTo>
                  <a:cubicBezTo>
                    <a:pt x="14494" y="18229"/>
                    <a:pt x="15988" y="17106"/>
                    <a:pt x="16394" y="15481"/>
                  </a:cubicBezTo>
                  <a:cubicBezTo>
                    <a:pt x="17011" y="13139"/>
                    <a:pt x="14792" y="12892"/>
                    <a:pt x="13313" y="12276"/>
                  </a:cubicBezTo>
                  <a:cubicBezTo>
                    <a:pt x="7766" y="10057"/>
                    <a:pt x="7766" y="9688"/>
                    <a:pt x="12450" y="6113"/>
                  </a:cubicBezTo>
                  <a:cubicBezTo>
                    <a:pt x="13683" y="5127"/>
                    <a:pt x="14792" y="3771"/>
                    <a:pt x="13806" y="2292"/>
                  </a:cubicBezTo>
                  <a:cubicBezTo>
                    <a:pt x="13086" y="1212"/>
                    <a:pt x="11709" y="1"/>
                    <a:pt x="1068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0"/>
            <p:cNvSpPr/>
            <p:nvPr/>
          </p:nvSpPr>
          <p:spPr>
            <a:xfrm>
              <a:off x="2472924" y="4695613"/>
              <a:ext cx="130089" cy="120017"/>
            </a:xfrm>
            <a:custGeom>
              <a:avLst/>
              <a:gdLst/>
              <a:ahLst/>
              <a:cxnLst/>
              <a:rect l="l" t="t" r="r" b="b"/>
              <a:pathLst>
                <a:path w="18738" h="17281" extrusionOk="0">
                  <a:moveTo>
                    <a:pt x="8328" y="11229"/>
                  </a:moveTo>
                  <a:cubicBezTo>
                    <a:pt x="8629" y="11229"/>
                    <a:pt x="8938" y="11236"/>
                    <a:pt x="9246" y="11236"/>
                  </a:cubicBezTo>
                  <a:cubicBezTo>
                    <a:pt x="9445" y="11369"/>
                    <a:pt x="9752" y="11394"/>
                    <a:pt x="10083" y="11394"/>
                  </a:cubicBezTo>
                  <a:cubicBezTo>
                    <a:pt x="10286" y="11394"/>
                    <a:pt x="10498" y="11385"/>
                    <a:pt x="10700" y="11385"/>
                  </a:cubicBezTo>
                  <a:cubicBezTo>
                    <a:pt x="11381" y="11385"/>
                    <a:pt x="11935" y="11496"/>
                    <a:pt x="11588" y="12469"/>
                  </a:cubicBezTo>
                  <a:cubicBezTo>
                    <a:pt x="10972" y="14318"/>
                    <a:pt x="9369" y="15674"/>
                    <a:pt x="7397" y="15797"/>
                  </a:cubicBezTo>
                  <a:cubicBezTo>
                    <a:pt x="7279" y="15818"/>
                    <a:pt x="7162" y="15829"/>
                    <a:pt x="7048" y="15829"/>
                  </a:cubicBezTo>
                  <a:cubicBezTo>
                    <a:pt x="5839" y="15829"/>
                    <a:pt x="4840" y="14693"/>
                    <a:pt x="5178" y="13455"/>
                  </a:cubicBezTo>
                  <a:cubicBezTo>
                    <a:pt x="5486" y="11400"/>
                    <a:pt x="6822" y="11229"/>
                    <a:pt x="8328" y="11229"/>
                  </a:cubicBezTo>
                  <a:close/>
                  <a:moveTo>
                    <a:pt x="3913" y="0"/>
                  </a:moveTo>
                  <a:cubicBezTo>
                    <a:pt x="3062" y="0"/>
                    <a:pt x="2367" y="732"/>
                    <a:pt x="2466" y="1621"/>
                  </a:cubicBezTo>
                  <a:cubicBezTo>
                    <a:pt x="2836" y="4580"/>
                    <a:pt x="1" y="7785"/>
                    <a:pt x="3329" y="10496"/>
                  </a:cubicBezTo>
                  <a:cubicBezTo>
                    <a:pt x="4069" y="11236"/>
                    <a:pt x="3699" y="12469"/>
                    <a:pt x="3822" y="13455"/>
                  </a:cubicBezTo>
                  <a:cubicBezTo>
                    <a:pt x="3986" y="15993"/>
                    <a:pt x="5129" y="17281"/>
                    <a:pt x="6817" y="17281"/>
                  </a:cubicBezTo>
                  <a:cubicBezTo>
                    <a:pt x="7671" y="17281"/>
                    <a:pt x="8663" y="16952"/>
                    <a:pt x="9739" y="16290"/>
                  </a:cubicBezTo>
                  <a:cubicBezTo>
                    <a:pt x="13683" y="13701"/>
                    <a:pt x="17011" y="11113"/>
                    <a:pt x="17381" y="5812"/>
                  </a:cubicBezTo>
                  <a:cubicBezTo>
                    <a:pt x="17381" y="4210"/>
                    <a:pt x="18737" y="2731"/>
                    <a:pt x="16395" y="1868"/>
                  </a:cubicBezTo>
                  <a:cubicBezTo>
                    <a:pt x="15990" y="1710"/>
                    <a:pt x="15630" y="1639"/>
                    <a:pt x="15309" y="1639"/>
                  </a:cubicBezTo>
                  <a:cubicBezTo>
                    <a:pt x="13870" y="1639"/>
                    <a:pt x="13201" y="3068"/>
                    <a:pt x="12697" y="4580"/>
                  </a:cubicBezTo>
                  <a:cubicBezTo>
                    <a:pt x="12451" y="5196"/>
                    <a:pt x="12327" y="5936"/>
                    <a:pt x="12081" y="6675"/>
                  </a:cubicBezTo>
                  <a:cubicBezTo>
                    <a:pt x="11971" y="8539"/>
                    <a:pt x="10497" y="9818"/>
                    <a:pt x="8784" y="9818"/>
                  </a:cubicBezTo>
                  <a:cubicBezTo>
                    <a:pt x="8571" y="9818"/>
                    <a:pt x="8355" y="9798"/>
                    <a:pt x="8136" y="9757"/>
                  </a:cubicBezTo>
                  <a:cubicBezTo>
                    <a:pt x="7972" y="9757"/>
                    <a:pt x="7805" y="9758"/>
                    <a:pt x="7637" y="9758"/>
                  </a:cubicBezTo>
                  <a:cubicBezTo>
                    <a:pt x="6292" y="9758"/>
                    <a:pt x="4904" y="9661"/>
                    <a:pt x="4685" y="7908"/>
                  </a:cubicBezTo>
                  <a:cubicBezTo>
                    <a:pt x="4315" y="6059"/>
                    <a:pt x="6041" y="6182"/>
                    <a:pt x="7150" y="6059"/>
                  </a:cubicBezTo>
                  <a:cubicBezTo>
                    <a:pt x="8260" y="5936"/>
                    <a:pt x="9246" y="5319"/>
                    <a:pt x="8753" y="4087"/>
                  </a:cubicBezTo>
                  <a:cubicBezTo>
                    <a:pt x="8260" y="1991"/>
                    <a:pt x="6534" y="512"/>
                    <a:pt x="4562" y="142"/>
                  </a:cubicBezTo>
                  <a:cubicBezTo>
                    <a:pt x="4342" y="45"/>
                    <a:pt x="4123" y="0"/>
                    <a:pt x="391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4" name="Google Shape;2314;p50"/>
          <p:cNvGrpSpPr/>
          <p:nvPr/>
        </p:nvGrpSpPr>
        <p:grpSpPr>
          <a:xfrm flipH="1">
            <a:off x="6555668" y="4043097"/>
            <a:ext cx="1040493" cy="393591"/>
            <a:chOff x="883881" y="4126600"/>
            <a:chExt cx="2728087" cy="889872"/>
          </a:xfrm>
        </p:grpSpPr>
        <p:sp>
          <p:nvSpPr>
            <p:cNvPr id="2315" name="Google Shape;2315;p50"/>
            <p:cNvSpPr/>
            <p:nvPr/>
          </p:nvSpPr>
          <p:spPr>
            <a:xfrm>
              <a:off x="2231724" y="4567615"/>
              <a:ext cx="80671" cy="81758"/>
            </a:xfrm>
            <a:custGeom>
              <a:avLst/>
              <a:gdLst/>
              <a:ahLst/>
              <a:cxnLst/>
              <a:rect l="l" t="t" r="r" b="b"/>
              <a:pathLst>
                <a:path w="12081" h="12230" extrusionOk="0">
                  <a:moveTo>
                    <a:pt x="5794" y="1"/>
                  </a:moveTo>
                  <a:cubicBezTo>
                    <a:pt x="3945" y="1"/>
                    <a:pt x="1" y="5301"/>
                    <a:pt x="494" y="6780"/>
                  </a:cubicBezTo>
                  <a:cubicBezTo>
                    <a:pt x="740" y="7520"/>
                    <a:pt x="1480" y="8013"/>
                    <a:pt x="2343" y="8013"/>
                  </a:cubicBezTo>
                  <a:cubicBezTo>
                    <a:pt x="2654" y="7980"/>
                    <a:pt x="2952" y="7963"/>
                    <a:pt x="3236" y="7963"/>
                  </a:cubicBezTo>
                  <a:cubicBezTo>
                    <a:pt x="5095" y="7963"/>
                    <a:pt x="6385" y="8710"/>
                    <a:pt x="7027" y="10848"/>
                  </a:cubicBezTo>
                  <a:cubicBezTo>
                    <a:pt x="7342" y="11715"/>
                    <a:pt x="8162" y="12229"/>
                    <a:pt x="9002" y="12229"/>
                  </a:cubicBezTo>
                  <a:cubicBezTo>
                    <a:pt x="9475" y="12229"/>
                    <a:pt x="9955" y="12066"/>
                    <a:pt x="10355" y="11711"/>
                  </a:cubicBezTo>
                  <a:cubicBezTo>
                    <a:pt x="11711" y="11095"/>
                    <a:pt x="12081" y="9369"/>
                    <a:pt x="10971" y="8259"/>
                  </a:cubicBezTo>
                  <a:cubicBezTo>
                    <a:pt x="9122" y="6164"/>
                    <a:pt x="7150" y="4192"/>
                    <a:pt x="7027" y="1110"/>
                  </a:cubicBezTo>
                  <a:cubicBezTo>
                    <a:pt x="7027" y="617"/>
                    <a:pt x="6164" y="247"/>
                    <a:pt x="579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0"/>
            <p:cNvSpPr/>
            <p:nvPr/>
          </p:nvSpPr>
          <p:spPr>
            <a:xfrm>
              <a:off x="2763520" y="4712099"/>
              <a:ext cx="80692" cy="87039"/>
            </a:xfrm>
            <a:custGeom>
              <a:avLst/>
              <a:gdLst/>
              <a:ahLst/>
              <a:cxnLst/>
              <a:rect l="l" t="t" r="r" b="b"/>
              <a:pathLst>
                <a:path w="21942" h="23668" extrusionOk="0">
                  <a:moveTo>
                    <a:pt x="1" y="0"/>
                  </a:moveTo>
                  <a:lnTo>
                    <a:pt x="1" y="0"/>
                  </a:lnTo>
                  <a:cubicBezTo>
                    <a:pt x="124" y="1973"/>
                    <a:pt x="617" y="3945"/>
                    <a:pt x="3082" y="3945"/>
                  </a:cubicBezTo>
                  <a:cubicBezTo>
                    <a:pt x="7397" y="3945"/>
                    <a:pt x="6780" y="6410"/>
                    <a:pt x="5918" y="9122"/>
                  </a:cubicBezTo>
                  <a:cubicBezTo>
                    <a:pt x="4315" y="13436"/>
                    <a:pt x="6041" y="16888"/>
                    <a:pt x="9492" y="19353"/>
                  </a:cubicBezTo>
                  <a:cubicBezTo>
                    <a:pt x="10971" y="20709"/>
                    <a:pt x="12327" y="22188"/>
                    <a:pt x="13560" y="23667"/>
                  </a:cubicBezTo>
                  <a:cubicBezTo>
                    <a:pt x="12574" y="18737"/>
                    <a:pt x="16395" y="16395"/>
                    <a:pt x="19230" y="13559"/>
                  </a:cubicBezTo>
                  <a:cubicBezTo>
                    <a:pt x="20709" y="12080"/>
                    <a:pt x="21942" y="10601"/>
                    <a:pt x="20463" y="8629"/>
                  </a:cubicBezTo>
                  <a:cubicBezTo>
                    <a:pt x="19018" y="6582"/>
                    <a:pt x="17455" y="4064"/>
                    <a:pt x="14740" y="4064"/>
                  </a:cubicBezTo>
                  <a:cubicBezTo>
                    <a:pt x="14676" y="4064"/>
                    <a:pt x="14611" y="4065"/>
                    <a:pt x="14546" y="4068"/>
                  </a:cubicBezTo>
                  <a:cubicBezTo>
                    <a:pt x="11711" y="4315"/>
                    <a:pt x="12944" y="6903"/>
                    <a:pt x="12451" y="8629"/>
                  </a:cubicBezTo>
                  <a:cubicBezTo>
                    <a:pt x="12081" y="9492"/>
                    <a:pt x="11711" y="10478"/>
                    <a:pt x="10971" y="11217"/>
                  </a:cubicBezTo>
                  <a:cubicBezTo>
                    <a:pt x="10579" y="11806"/>
                    <a:pt x="10030" y="12630"/>
                    <a:pt x="9200" y="12630"/>
                  </a:cubicBezTo>
                  <a:cubicBezTo>
                    <a:pt x="8988" y="12630"/>
                    <a:pt x="8757" y="12576"/>
                    <a:pt x="8506" y="12450"/>
                  </a:cubicBezTo>
                  <a:cubicBezTo>
                    <a:pt x="7767" y="12080"/>
                    <a:pt x="7273" y="11094"/>
                    <a:pt x="7520" y="10231"/>
                  </a:cubicBezTo>
                  <a:cubicBezTo>
                    <a:pt x="8013" y="6040"/>
                    <a:pt x="7767" y="2466"/>
                    <a:pt x="2220" y="1973"/>
                  </a:cubicBezTo>
                  <a:cubicBezTo>
                    <a:pt x="1480" y="1973"/>
                    <a:pt x="740" y="617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0"/>
            <p:cNvSpPr/>
            <p:nvPr/>
          </p:nvSpPr>
          <p:spPr>
            <a:xfrm>
              <a:off x="2421423" y="4484678"/>
              <a:ext cx="80678" cy="48114"/>
            </a:xfrm>
            <a:custGeom>
              <a:avLst/>
              <a:gdLst/>
              <a:ahLst/>
              <a:cxnLst/>
              <a:rect l="l" t="t" r="r" b="b"/>
              <a:pathLst>
                <a:path w="17751" h="10592" extrusionOk="0">
                  <a:moveTo>
                    <a:pt x="11094" y="0"/>
                  </a:moveTo>
                  <a:cubicBezTo>
                    <a:pt x="11833" y="3698"/>
                    <a:pt x="0" y="5300"/>
                    <a:pt x="9122" y="10108"/>
                  </a:cubicBezTo>
                  <a:cubicBezTo>
                    <a:pt x="9869" y="10437"/>
                    <a:pt x="10646" y="10592"/>
                    <a:pt x="11405" y="10592"/>
                  </a:cubicBezTo>
                  <a:cubicBezTo>
                    <a:pt x="13771" y="10592"/>
                    <a:pt x="15957" y="9083"/>
                    <a:pt x="16517" y="6656"/>
                  </a:cubicBezTo>
                  <a:cubicBezTo>
                    <a:pt x="17750" y="2219"/>
                    <a:pt x="14915" y="616"/>
                    <a:pt x="1109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0"/>
            <p:cNvSpPr/>
            <p:nvPr/>
          </p:nvSpPr>
          <p:spPr>
            <a:xfrm rot="3505032">
              <a:off x="2706367" y="4456670"/>
              <a:ext cx="94393" cy="56288"/>
            </a:xfrm>
            <a:custGeom>
              <a:avLst/>
              <a:gdLst/>
              <a:ahLst/>
              <a:cxnLst/>
              <a:rect l="l" t="t" r="r" b="b"/>
              <a:pathLst>
                <a:path w="17751" h="10592" extrusionOk="0">
                  <a:moveTo>
                    <a:pt x="11094" y="0"/>
                  </a:moveTo>
                  <a:cubicBezTo>
                    <a:pt x="11833" y="3698"/>
                    <a:pt x="0" y="5300"/>
                    <a:pt x="9122" y="10108"/>
                  </a:cubicBezTo>
                  <a:cubicBezTo>
                    <a:pt x="9869" y="10437"/>
                    <a:pt x="10646" y="10592"/>
                    <a:pt x="11405" y="10592"/>
                  </a:cubicBezTo>
                  <a:cubicBezTo>
                    <a:pt x="13771" y="10592"/>
                    <a:pt x="15957" y="9083"/>
                    <a:pt x="16517" y="6656"/>
                  </a:cubicBezTo>
                  <a:cubicBezTo>
                    <a:pt x="17750" y="2219"/>
                    <a:pt x="14915" y="616"/>
                    <a:pt x="1109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0"/>
            <p:cNvSpPr/>
            <p:nvPr/>
          </p:nvSpPr>
          <p:spPr>
            <a:xfrm rot="2383380">
              <a:off x="3436745" y="4600189"/>
              <a:ext cx="130103" cy="188202"/>
            </a:xfrm>
            <a:custGeom>
              <a:avLst/>
              <a:gdLst/>
              <a:ahLst/>
              <a:cxnLst/>
              <a:rect l="l" t="t" r="r" b="b"/>
              <a:pathLst>
                <a:path w="21695" h="31383" extrusionOk="0">
                  <a:moveTo>
                    <a:pt x="16504" y="0"/>
                  </a:moveTo>
                  <a:cubicBezTo>
                    <a:pt x="16301" y="0"/>
                    <a:pt x="16097" y="45"/>
                    <a:pt x="15902" y="142"/>
                  </a:cubicBezTo>
                  <a:cubicBezTo>
                    <a:pt x="14915" y="635"/>
                    <a:pt x="14546" y="1868"/>
                    <a:pt x="15409" y="2731"/>
                  </a:cubicBezTo>
                  <a:cubicBezTo>
                    <a:pt x="16518" y="4333"/>
                    <a:pt x="17381" y="6059"/>
                    <a:pt x="18244" y="7908"/>
                  </a:cubicBezTo>
                  <a:cubicBezTo>
                    <a:pt x="18613" y="8524"/>
                    <a:pt x="18490" y="9387"/>
                    <a:pt x="17997" y="9880"/>
                  </a:cubicBezTo>
                  <a:cubicBezTo>
                    <a:pt x="17784" y="10050"/>
                    <a:pt x="17586" y="10118"/>
                    <a:pt x="17392" y="10118"/>
                  </a:cubicBezTo>
                  <a:cubicBezTo>
                    <a:pt x="17025" y="10118"/>
                    <a:pt x="16675" y="9876"/>
                    <a:pt x="16271" y="9634"/>
                  </a:cubicBezTo>
                  <a:cubicBezTo>
                    <a:pt x="15648" y="9233"/>
                    <a:pt x="15105" y="9041"/>
                    <a:pt x="14602" y="9041"/>
                  </a:cubicBezTo>
                  <a:cubicBezTo>
                    <a:pt x="13712" y="9041"/>
                    <a:pt x="12947" y="9641"/>
                    <a:pt x="12080" y="10743"/>
                  </a:cubicBezTo>
                  <a:cubicBezTo>
                    <a:pt x="10229" y="13238"/>
                    <a:pt x="8640" y="14315"/>
                    <a:pt x="6456" y="14315"/>
                  </a:cubicBezTo>
                  <a:cubicBezTo>
                    <a:pt x="5296" y="14315"/>
                    <a:pt x="3968" y="14011"/>
                    <a:pt x="2342" y="13455"/>
                  </a:cubicBezTo>
                  <a:cubicBezTo>
                    <a:pt x="2076" y="13402"/>
                    <a:pt x="1787" y="13325"/>
                    <a:pt x="1505" y="13325"/>
                  </a:cubicBezTo>
                  <a:cubicBezTo>
                    <a:pt x="1134" y="13325"/>
                    <a:pt x="774" y="13457"/>
                    <a:pt x="494" y="13948"/>
                  </a:cubicBezTo>
                  <a:cubicBezTo>
                    <a:pt x="0" y="14687"/>
                    <a:pt x="494" y="15797"/>
                    <a:pt x="1356" y="16167"/>
                  </a:cubicBezTo>
                  <a:cubicBezTo>
                    <a:pt x="3205" y="16660"/>
                    <a:pt x="4685" y="18139"/>
                    <a:pt x="5301" y="20111"/>
                  </a:cubicBezTo>
                  <a:cubicBezTo>
                    <a:pt x="5671" y="21221"/>
                    <a:pt x="6410" y="22207"/>
                    <a:pt x="7396" y="22823"/>
                  </a:cubicBezTo>
                  <a:cubicBezTo>
                    <a:pt x="10478" y="25165"/>
                    <a:pt x="10478" y="25165"/>
                    <a:pt x="7766" y="28000"/>
                  </a:cubicBezTo>
                  <a:cubicBezTo>
                    <a:pt x="7027" y="28616"/>
                    <a:pt x="6780" y="29726"/>
                    <a:pt x="7273" y="30712"/>
                  </a:cubicBezTo>
                  <a:cubicBezTo>
                    <a:pt x="7602" y="31206"/>
                    <a:pt x="8005" y="31382"/>
                    <a:pt x="8427" y="31382"/>
                  </a:cubicBezTo>
                  <a:cubicBezTo>
                    <a:pt x="8952" y="31382"/>
                    <a:pt x="9506" y="31109"/>
                    <a:pt x="9985" y="30835"/>
                  </a:cubicBezTo>
                  <a:cubicBezTo>
                    <a:pt x="10848" y="30465"/>
                    <a:pt x="11587" y="29972"/>
                    <a:pt x="12327" y="29603"/>
                  </a:cubicBezTo>
                  <a:cubicBezTo>
                    <a:pt x="14299" y="28863"/>
                    <a:pt x="15285" y="24795"/>
                    <a:pt x="13560" y="24056"/>
                  </a:cubicBezTo>
                  <a:cubicBezTo>
                    <a:pt x="9615" y="22453"/>
                    <a:pt x="9985" y="19988"/>
                    <a:pt x="11218" y="16660"/>
                  </a:cubicBezTo>
                  <a:cubicBezTo>
                    <a:pt x="11973" y="14544"/>
                    <a:pt x="13331" y="13401"/>
                    <a:pt x="14836" y="13401"/>
                  </a:cubicBezTo>
                  <a:cubicBezTo>
                    <a:pt x="15787" y="13401"/>
                    <a:pt x="16796" y="13857"/>
                    <a:pt x="17751" y="14811"/>
                  </a:cubicBezTo>
                  <a:cubicBezTo>
                    <a:pt x="18091" y="15321"/>
                    <a:pt x="18666" y="15597"/>
                    <a:pt x="19274" y="15597"/>
                  </a:cubicBezTo>
                  <a:cubicBezTo>
                    <a:pt x="19546" y="15597"/>
                    <a:pt x="19825" y="15542"/>
                    <a:pt x="20093" y="15427"/>
                  </a:cubicBezTo>
                  <a:cubicBezTo>
                    <a:pt x="20832" y="15181"/>
                    <a:pt x="21695" y="14318"/>
                    <a:pt x="21448" y="13578"/>
                  </a:cubicBezTo>
                  <a:cubicBezTo>
                    <a:pt x="20709" y="11852"/>
                    <a:pt x="19969" y="10250"/>
                    <a:pt x="21572" y="8524"/>
                  </a:cubicBezTo>
                  <a:cubicBezTo>
                    <a:pt x="21325" y="8154"/>
                    <a:pt x="21202" y="7908"/>
                    <a:pt x="20955" y="7538"/>
                  </a:cubicBezTo>
                  <a:cubicBezTo>
                    <a:pt x="19476" y="5812"/>
                    <a:pt x="18120" y="4087"/>
                    <a:pt x="18120" y="1621"/>
                  </a:cubicBezTo>
                  <a:cubicBezTo>
                    <a:pt x="18120" y="732"/>
                    <a:pt x="17327" y="0"/>
                    <a:pt x="1650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0"/>
            <p:cNvSpPr/>
            <p:nvPr/>
          </p:nvSpPr>
          <p:spPr>
            <a:xfrm>
              <a:off x="2091294" y="4235791"/>
              <a:ext cx="65431" cy="57728"/>
            </a:xfrm>
            <a:custGeom>
              <a:avLst/>
              <a:gdLst/>
              <a:ahLst/>
              <a:cxnLst/>
              <a:rect l="l" t="t" r="r" b="b"/>
              <a:pathLst>
                <a:path w="34392" h="30343" extrusionOk="0">
                  <a:moveTo>
                    <a:pt x="5363" y="1"/>
                  </a:moveTo>
                  <a:cubicBezTo>
                    <a:pt x="4485" y="1"/>
                    <a:pt x="3607" y="227"/>
                    <a:pt x="2836" y="690"/>
                  </a:cubicBezTo>
                  <a:cubicBezTo>
                    <a:pt x="1480" y="1430"/>
                    <a:pt x="1" y="2662"/>
                    <a:pt x="494" y="4388"/>
                  </a:cubicBezTo>
                  <a:cubicBezTo>
                    <a:pt x="787" y="5856"/>
                    <a:pt x="1737" y="6057"/>
                    <a:pt x="2795" y="6057"/>
                  </a:cubicBezTo>
                  <a:cubicBezTo>
                    <a:pt x="3193" y="6057"/>
                    <a:pt x="3605" y="6028"/>
                    <a:pt x="4004" y="6028"/>
                  </a:cubicBezTo>
                  <a:cubicBezTo>
                    <a:pt x="4327" y="6028"/>
                    <a:pt x="4641" y="6047"/>
                    <a:pt x="4931" y="6114"/>
                  </a:cubicBezTo>
                  <a:cubicBezTo>
                    <a:pt x="7273" y="6484"/>
                    <a:pt x="8013" y="8209"/>
                    <a:pt x="8136" y="10305"/>
                  </a:cubicBezTo>
                  <a:cubicBezTo>
                    <a:pt x="8383" y="12523"/>
                    <a:pt x="8013" y="14619"/>
                    <a:pt x="5301" y="15359"/>
                  </a:cubicBezTo>
                  <a:cubicBezTo>
                    <a:pt x="3082" y="15975"/>
                    <a:pt x="2096" y="17331"/>
                    <a:pt x="2959" y="19673"/>
                  </a:cubicBezTo>
                  <a:cubicBezTo>
                    <a:pt x="3945" y="22138"/>
                    <a:pt x="5055" y="24357"/>
                    <a:pt x="8136" y="24480"/>
                  </a:cubicBezTo>
                  <a:cubicBezTo>
                    <a:pt x="8209" y="24485"/>
                    <a:pt x="8281" y="24487"/>
                    <a:pt x="8351" y="24487"/>
                  </a:cubicBezTo>
                  <a:cubicBezTo>
                    <a:pt x="10054" y="24487"/>
                    <a:pt x="10902" y="23095"/>
                    <a:pt x="12204" y="22385"/>
                  </a:cubicBezTo>
                  <a:cubicBezTo>
                    <a:pt x="13727" y="21750"/>
                    <a:pt x="15511" y="20625"/>
                    <a:pt x="16851" y="20625"/>
                  </a:cubicBezTo>
                  <a:cubicBezTo>
                    <a:pt x="18113" y="20625"/>
                    <a:pt x="18980" y="21624"/>
                    <a:pt x="18860" y="24973"/>
                  </a:cubicBezTo>
                  <a:cubicBezTo>
                    <a:pt x="18860" y="27315"/>
                    <a:pt x="20463" y="28055"/>
                    <a:pt x="22435" y="28055"/>
                  </a:cubicBezTo>
                  <a:cubicBezTo>
                    <a:pt x="24900" y="28178"/>
                    <a:pt x="27365" y="28055"/>
                    <a:pt x="29584" y="29781"/>
                  </a:cubicBezTo>
                  <a:cubicBezTo>
                    <a:pt x="30055" y="30166"/>
                    <a:pt x="30600" y="30343"/>
                    <a:pt x="31132" y="30343"/>
                  </a:cubicBezTo>
                  <a:cubicBezTo>
                    <a:pt x="32132" y="30343"/>
                    <a:pt x="33084" y="29717"/>
                    <a:pt x="33405" y="28671"/>
                  </a:cubicBezTo>
                  <a:cubicBezTo>
                    <a:pt x="34391" y="26945"/>
                    <a:pt x="33282" y="25959"/>
                    <a:pt x="31926" y="24850"/>
                  </a:cubicBezTo>
                  <a:cubicBezTo>
                    <a:pt x="25640" y="20289"/>
                    <a:pt x="18490" y="16591"/>
                    <a:pt x="15039" y="8826"/>
                  </a:cubicBezTo>
                  <a:cubicBezTo>
                    <a:pt x="13806" y="5744"/>
                    <a:pt x="11218" y="3525"/>
                    <a:pt x="8752" y="1306"/>
                  </a:cubicBezTo>
                  <a:cubicBezTo>
                    <a:pt x="7818" y="444"/>
                    <a:pt x="6591" y="1"/>
                    <a:pt x="536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0"/>
            <p:cNvSpPr/>
            <p:nvPr/>
          </p:nvSpPr>
          <p:spPr>
            <a:xfrm>
              <a:off x="1841736" y="4443987"/>
              <a:ext cx="249565" cy="126121"/>
            </a:xfrm>
            <a:custGeom>
              <a:avLst/>
              <a:gdLst/>
              <a:ahLst/>
              <a:cxnLst/>
              <a:rect l="l" t="t" r="r" b="b"/>
              <a:pathLst>
                <a:path w="18860" h="14627" extrusionOk="0">
                  <a:moveTo>
                    <a:pt x="3082" y="1"/>
                  </a:moveTo>
                  <a:cubicBezTo>
                    <a:pt x="1973" y="124"/>
                    <a:pt x="987" y="864"/>
                    <a:pt x="494" y="1973"/>
                  </a:cubicBezTo>
                  <a:cubicBezTo>
                    <a:pt x="0" y="3082"/>
                    <a:pt x="247" y="4561"/>
                    <a:pt x="1233" y="4931"/>
                  </a:cubicBezTo>
                  <a:cubicBezTo>
                    <a:pt x="4438" y="5917"/>
                    <a:pt x="4808" y="8999"/>
                    <a:pt x="6410" y="11218"/>
                  </a:cubicBezTo>
                  <a:cubicBezTo>
                    <a:pt x="6621" y="11190"/>
                    <a:pt x="6830" y="11176"/>
                    <a:pt x="7037" y="11176"/>
                  </a:cubicBezTo>
                  <a:cubicBezTo>
                    <a:pt x="8645" y="11176"/>
                    <a:pt x="10111" y="12003"/>
                    <a:pt x="11094" y="13313"/>
                  </a:cubicBezTo>
                  <a:cubicBezTo>
                    <a:pt x="11735" y="14245"/>
                    <a:pt x="12403" y="14627"/>
                    <a:pt x="13073" y="14627"/>
                  </a:cubicBezTo>
                  <a:cubicBezTo>
                    <a:pt x="13821" y="14627"/>
                    <a:pt x="14570" y="14152"/>
                    <a:pt x="15285" y="13437"/>
                  </a:cubicBezTo>
                  <a:cubicBezTo>
                    <a:pt x="15285" y="12574"/>
                    <a:pt x="15778" y="11711"/>
                    <a:pt x="16641" y="11341"/>
                  </a:cubicBezTo>
                  <a:cubicBezTo>
                    <a:pt x="17751" y="10725"/>
                    <a:pt x="18860" y="9862"/>
                    <a:pt x="17997" y="8383"/>
                  </a:cubicBezTo>
                  <a:cubicBezTo>
                    <a:pt x="17577" y="7722"/>
                    <a:pt x="17069" y="7442"/>
                    <a:pt x="16531" y="7442"/>
                  </a:cubicBezTo>
                  <a:cubicBezTo>
                    <a:pt x="15963" y="7442"/>
                    <a:pt x="15361" y="7753"/>
                    <a:pt x="14792" y="8259"/>
                  </a:cubicBezTo>
                  <a:cubicBezTo>
                    <a:pt x="14470" y="8517"/>
                    <a:pt x="14115" y="8707"/>
                    <a:pt x="13778" y="8707"/>
                  </a:cubicBezTo>
                  <a:cubicBezTo>
                    <a:pt x="13470" y="8707"/>
                    <a:pt x="13179" y="8548"/>
                    <a:pt x="12943" y="8136"/>
                  </a:cubicBezTo>
                  <a:cubicBezTo>
                    <a:pt x="12573" y="7520"/>
                    <a:pt x="12327" y="6780"/>
                    <a:pt x="12450" y="6041"/>
                  </a:cubicBezTo>
                  <a:cubicBezTo>
                    <a:pt x="12820" y="5301"/>
                    <a:pt x="13313" y="4561"/>
                    <a:pt x="13929" y="3945"/>
                  </a:cubicBezTo>
                  <a:cubicBezTo>
                    <a:pt x="14422" y="3206"/>
                    <a:pt x="14915" y="2343"/>
                    <a:pt x="13929" y="1726"/>
                  </a:cubicBezTo>
                  <a:cubicBezTo>
                    <a:pt x="13741" y="1601"/>
                    <a:pt x="13553" y="1547"/>
                    <a:pt x="13368" y="1547"/>
                  </a:cubicBezTo>
                  <a:cubicBezTo>
                    <a:pt x="12829" y="1547"/>
                    <a:pt x="12325" y="2007"/>
                    <a:pt x="11957" y="2466"/>
                  </a:cubicBezTo>
                  <a:cubicBezTo>
                    <a:pt x="10239" y="4244"/>
                    <a:pt x="9346" y="5167"/>
                    <a:pt x="8636" y="5167"/>
                  </a:cubicBezTo>
                  <a:cubicBezTo>
                    <a:pt x="7870" y="5167"/>
                    <a:pt x="7316" y="4090"/>
                    <a:pt x="6164" y="1850"/>
                  </a:cubicBezTo>
                  <a:cubicBezTo>
                    <a:pt x="5547" y="740"/>
                    <a:pt x="4438" y="1"/>
                    <a:pt x="308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0"/>
            <p:cNvSpPr/>
            <p:nvPr/>
          </p:nvSpPr>
          <p:spPr>
            <a:xfrm rot="4009685" flipH="1">
              <a:off x="1303969" y="4028886"/>
              <a:ext cx="588344" cy="1216639"/>
            </a:xfrm>
            <a:custGeom>
              <a:avLst/>
              <a:gdLst/>
              <a:ahLst/>
              <a:cxnLst/>
              <a:rect l="l" t="t" r="r" b="b"/>
              <a:pathLst>
                <a:path w="46348" h="60501" extrusionOk="0">
                  <a:moveTo>
                    <a:pt x="5418" y="0"/>
                  </a:moveTo>
                  <a:cubicBezTo>
                    <a:pt x="5173" y="0"/>
                    <a:pt x="4896" y="136"/>
                    <a:pt x="4561" y="471"/>
                  </a:cubicBezTo>
                  <a:cubicBezTo>
                    <a:pt x="3452" y="1334"/>
                    <a:pt x="4561" y="1703"/>
                    <a:pt x="5177" y="2197"/>
                  </a:cubicBezTo>
                  <a:cubicBezTo>
                    <a:pt x="6040" y="3059"/>
                    <a:pt x="6287" y="4415"/>
                    <a:pt x="5671" y="5525"/>
                  </a:cubicBezTo>
                  <a:cubicBezTo>
                    <a:pt x="5491" y="6019"/>
                    <a:pt x="5262" y="6186"/>
                    <a:pt x="5007" y="6186"/>
                  </a:cubicBezTo>
                  <a:cubicBezTo>
                    <a:pt x="4564" y="6186"/>
                    <a:pt x="4045" y="5681"/>
                    <a:pt x="3575" y="5525"/>
                  </a:cubicBezTo>
                  <a:cubicBezTo>
                    <a:pt x="2648" y="5215"/>
                    <a:pt x="2065" y="3873"/>
                    <a:pt x="1394" y="3873"/>
                  </a:cubicBezTo>
                  <a:cubicBezTo>
                    <a:pt x="1263" y="3873"/>
                    <a:pt x="1128" y="3924"/>
                    <a:pt x="986" y="4045"/>
                  </a:cubicBezTo>
                  <a:cubicBezTo>
                    <a:pt x="0" y="4662"/>
                    <a:pt x="1726" y="5894"/>
                    <a:pt x="1726" y="7004"/>
                  </a:cubicBezTo>
                  <a:cubicBezTo>
                    <a:pt x="1726" y="7497"/>
                    <a:pt x="1973" y="7990"/>
                    <a:pt x="2342" y="8236"/>
                  </a:cubicBezTo>
                  <a:cubicBezTo>
                    <a:pt x="4684" y="9469"/>
                    <a:pt x="4438" y="11318"/>
                    <a:pt x="3575" y="13290"/>
                  </a:cubicBezTo>
                  <a:cubicBezTo>
                    <a:pt x="3205" y="14276"/>
                    <a:pt x="3575" y="15386"/>
                    <a:pt x="4561" y="15879"/>
                  </a:cubicBezTo>
                  <a:cubicBezTo>
                    <a:pt x="5301" y="16249"/>
                    <a:pt x="6164" y="16865"/>
                    <a:pt x="5794" y="17728"/>
                  </a:cubicBezTo>
                  <a:cubicBezTo>
                    <a:pt x="5054" y="19577"/>
                    <a:pt x="5917" y="21426"/>
                    <a:pt x="5917" y="23275"/>
                  </a:cubicBezTo>
                  <a:cubicBezTo>
                    <a:pt x="5917" y="24269"/>
                    <a:pt x="6447" y="24402"/>
                    <a:pt x="7022" y="24402"/>
                  </a:cubicBezTo>
                  <a:cubicBezTo>
                    <a:pt x="7231" y="24402"/>
                    <a:pt x="7446" y="24384"/>
                    <a:pt x="7643" y="24384"/>
                  </a:cubicBezTo>
                  <a:cubicBezTo>
                    <a:pt x="7963" y="24359"/>
                    <a:pt x="8279" y="24340"/>
                    <a:pt x="8579" y="24340"/>
                  </a:cubicBezTo>
                  <a:cubicBezTo>
                    <a:pt x="9778" y="24340"/>
                    <a:pt x="10724" y="24655"/>
                    <a:pt x="10724" y="26233"/>
                  </a:cubicBezTo>
                  <a:cubicBezTo>
                    <a:pt x="10848" y="28205"/>
                    <a:pt x="12820" y="30424"/>
                    <a:pt x="10355" y="32150"/>
                  </a:cubicBezTo>
                  <a:cubicBezTo>
                    <a:pt x="9245" y="33506"/>
                    <a:pt x="8629" y="34862"/>
                    <a:pt x="10848" y="35601"/>
                  </a:cubicBezTo>
                  <a:cubicBezTo>
                    <a:pt x="11217" y="35848"/>
                    <a:pt x="11464" y="36094"/>
                    <a:pt x="11587" y="36587"/>
                  </a:cubicBezTo>
                  <a:cubicBezTo>
                    <a:pt x="11876" y="38246"/>
                    <a:pt x="12038" y="38976"/>
                    <a:pt x="12616" y="38976"/>
                  </a:cubicBezTo>
                  <a:cubicBezTo>
                    <a:pt x="13026" y="38976"/>
                    <a:pt x="13646" y="38608"/>
                    <a:pt x="14669" y="37943"/>
                  </a:cubicBezTo>
                  <a:cubicBezTo>
                    <a:pt x="14792" y="37450"/>
                    <a:pt x="14915" y="37080"/>
                    <a:pt x="15162" y="36341"/>
                  </a:cubicBezTo>
                  <a:cubicBezTo>
                    <a:pt x="15285" y="35725"/>
                    <a:pt x="15655" y="35108"/>
                    <a:pt x="16395" y="35108"/>
                  </a:cubicBezTo>
                  <a:cubicBezTo>
                    <a:pt x="17134" y="35108"/>
                    <a:pt x="17381" y="35725"/>
                    <a:pt x="17627" y="36341"/>
                  </a:cubicBezTo>
                  <a:cubicBezTo>
                    <a:pt x="17750" y="37573"/>
                    <a:pt x="19723" y="39299"/>
                    <a:pt x="16641" y="39422"/>
                  </a:cubicBezTo>
                  <a:lnTo>
                    <a:pt x="16148" y="39916"/>
                  </a:lnTo>
                  <a:lnTo>
                    <a:pt x="12697" y="41518"/>
                  </a:lnTo>
                  <a:cubicBezTo>
                    <a:pt x="11957" y="42751"/>
                    <a:pt x="11587" y="44353"/>
                    <a:pt x="11710" y="45832"/>
                  </a:cubicBezTo>
                  <a:lnTo>
                    <a:pt x="12204" y="46818"/>
                  </a:lnTo>
                  <a:cubicBezTo>
                    <a:pt x="12849" y="47464"/>
                    <a:pt x="13777" y="47828"/>
                    <a:pt x="14740" y="47828"/>
                  </a:cubicBezTo>
                  <a:cubicBezTo>
                    <a:pt x="14880" y="47828"/>
                    <a:pt x="15021" y="47820"/>
                    <a:pt x="15162" y="47804"/>
                  </a:cubicBezTo>
                  <a:cubicBezTo>
                    <a:pt x="15367" y="47722"/>
                    <a:pt x="15600" y="47681"/>
                    <a:pt x="15838" y="47681"/>
                  </a:cubicBezTo>
                  <a:cubicBezTo>
                    <a:pt x="16312" y="47681"/>
                    <a:pt x="16805" y="47846"/>
                    <a:pt x="17134" y="48174"/>
                  </a:cubicBezTo>
                  <a:cubicBezTo>
                    <a:pt x="17842" y="48882"/>
                    <a:pt x="18477" y="49156"/>
                    <a:pt x="19075" y="49156"/>
                  </a:cubicBezTo>
                  <a:cubicBezTo>
                    <a:pt x="20039" y="49156"/>
                    <a:pt x="20905" y="48442"/>
                    <a:pt x="21818" y="47681"/>
                  </a:cubicBezTo>
                  <a:cubicBezTo>
                    <a:pt x="22188" y="47435"/>
                    <a:pt x="22434" y="46942"/>
                    <a:pt x="22804" y="46695"/>
                  </a:cubicBezTo>
                  <a:cubicBezTo>
                    <a:pt x="23618" y="46451"/>
                    <a:pt x="24701" y="45992"/>
                    <a:pt x="25520" y="45992"/>
                  </a:cubicBezTo>
                  <a:cubicBezTo>
                    <a:pt x="25941" y="45992"/>
                    <a:pt x="26293" y="46113"/>
                    <a:pt x="26502" y="46449"/>
                  </a:cubicBezTo>
                  <a:cubicBezTo>
                    <a:pt x="27242" y="47435"/>
                    <a:pt x="25270" y="47681"/>
                    <a:pt x="24407" y="48174"/>
                  </a:cubicBezTo>
                  <a:cubicBezTo>
                    <a:pt x="23790" y="48544"/>
                    <a:pt x="23421" y="49284"/>
                    <a:pt x="23421" y="50023"/>
                  </a:cubicBezTo>
                  <a:cubicBezTo>
                    <a:pt x="23421" y="50516"/>
                    <a:pt x="23174" y="51133"/>
                    <a:pt x="22804" y="51502"/>
                  </a:cubicBezTo>
                  <a:cubicBezTo>
                    <a:pt x="22738" y="51591"/>
                    <a:pt x="22608" y="51620"/>
                    <a:pt x="22447" y="51620"/>
                  </a:cubicBezTo>
                  <a:cubicBezTo>
                    <a:pt x="22144" y="51620"/>
                    <a:pt x="21732" y="51517"/>
                    <a:pt x="21430" y="51517"/>
                  </a:cubicBezTo>
                  <a:cubicBezTo>
                    <a:pt x="21000" y="51517"/>
                    <a:pt x="20795" y="51725"/>
                    <a:pt x="21448" y="52735"/>
                  </a:cubicBezTo>
                  <a:cubicBezTo>
                    <a:pt x="22311" y="54214"/>
                    <a:pt x="22311" y="56433"/>
                    <a:pt x="24777" y="56680"/>
                  </a:cubicBezTo>
                  <a:cubicBezTo>
                    <a:pt x="25023" y="56741"/>
                    <a:pt x="25270" y="56772"/>
                    <a:pt x="25516" y="56772"/>
                  </a:cubicBezTo>
                  <a:cubicBezTo>
                    <a:pt x="25763" y="56772"/>
                    <a:pt x="26009" y="56741"/>
                    <a:pt x="26256" y="56680"/>
                  </a:cubicBezTo>
                  <a:cubicBezTo>
                    <a:pt x="26872" y="56556"/>
                    <a:pt x="27365" y="55940"/>
                    <a:pt x="27242" y="55324"/>
                  </a:cubicBezTo>
                  <a:cubicBezTo>
                    <a:pt x="27242" y="54570"/>
                    <a:pt x="27530" y="54249"/>
                    <a:pt x="28050" y="54249"/>
                  </a:cubicBezTo>
                  <a:cubicBezTo>
                    <a:pt x="28211" y="54249"/>
                    <a:pt x="28394" y="54279"/>
                    <a:pt x="28598" y="54337"/>
                  </a:cubicBezTo>
                  <a:cubicBezTo>
                    <a:pt x="28767" y="54413"/>
                    <a:pt x="28957" y="54442"/>
                    <a:pt x="29157" y="54442"/>
                  </a:cubicBezTo>
                  <a:cubicBezTo>
                    <a:pt x="29859" y="54442"/>
                    <a:pt x="30692" y="54080"/>
                    <a:pt x="31234" y="54080"/>
                  </a:cubicBezTo>
                  <a:cubicBezTo>
                    <a:pt x="31548" y="54080"/>
                    <a:pt x="31764" y="54201"/>
                    <a:pt x="31803" y="54584"/>
                  </a:cubicBezTo>
                  <a:cubicBezTo>
                    <a:pt x="31926" y="56556"/>
                    <a:pt x="32789" y="58898"/>
                    <a:pt x="30693" y="60501"/>
                  </a:cubicBezTo>
                  <a:cubicBezTo>
                    <a:pt x="31310" y="60377"/>
                    <a:pt x="32172" y="60131"/>
                    <a:pt x="32789" y="60008"/>
                  </a:cubicBezTo>
                  <a:cubicBezTo>
                    <a:pt x="32903" y="59985"/>
                    <a:pt x="33021" y="59979"/>
                    <a:pt x="33139" y="59979"/>
                  </a:cubicBezTo>
                  <a:cubicBezTo>
                    <a:pt x="33268" y="59979"/>
                    <a:pt x="33398" y="59986"/>
                    <a:pt x="33523" y="59986"/>
                  </a:cubicBezTo>
                  <a:cubicBezTo>
                    <a:pt x="33903" y="59986"/>
                    <a:pt x="34240" y="59920"/>
                    <a:pt x="34391" y="59391"/>
                  </a:cubicBezTo>
                  <a:cubicBezTo>
                    <a:pt x="34638" y="58652"/>
                    <a:pt x="34021" y="58282"/>
                    <a:pt x="33405" y="57912"/>
                  </a:cubicBezTo>
                  <a:cubicBezTo>
                    <a:pt x="32419" y="57296"/>
                    <a:pt x="31926" y="56556"/>
                    <a:pt x="32789" y="55324"/>
                  </a:cubicBezTo>
                  <a:cubicBezTo>
                    <a:pt x="33405" y="54461"/>
                    <a:pt x="32789" y="53844"/>
                    <a:pt x="31926" y="53598"/>
                  </a:cubicBezTo>
                  <a:cubicBezTo>
                    <a:pt x="31063" y="53351"/>
                    <a:pt x="30200" y="53228"/>
                    <a:pt x="29214" y="53228"/>
                  </a:cubicBezTo>
                  <a:cubicBezTo>
                    <a:pt x="27612" y="53228"/>
                    <a:pt x="26749" y="52982"/>
                    <a:pt x="28351" y="51256"/>
                  </a:cubicBezTo>
                  <a:cubicBezTo>
                    <a:pt x="28844" y="50640"/>
                    <a:pt x="28968" y="49777"/>
                    <a:pt x="28721" y="49037"/>
                  </a:cubicBezTo>
                  <a:cubicBezTo>
                    <a:pt x="28228" y="47558"/>
                    <a:pt x="29091" y="45955"/>
                    <a:pt x="30447" y="45462"/>
                  </a:cubicBezTo>
                  <a:cubicBezTo>
                    <a:pt x="32296" y="44476"/>
                    <a:pt x="34514" y="43860"/>
                    <a:pt x="35131" y="41518"/>
                  </a:cubicBezTo>
                  <a:cubicBezTo>
                    <a:pt x="35131" y="40433"/>
                    <a:pt x="35895" y="40016"/>
                    <a:pt x="36667" y="40016"/>
                  </a:cubicBezTo>
                  <a:cubicBezTo>
                    <a:pt x="36771" y="40016"/>
                    <a:pt x="36876" y="40024"/>
                    <a:pt x="36980" y="40039"/>
                  </a:cubicBezTo>
                  <a:cubicBezTo>
                    <a:pt x="37719" y="40039"/>
                    <a:pt x="38582" y="39792"/>
                    <a:pt x="38336" y="38806"/>
                  </a:cubicBezTo>
                  <a:cubicBezTo>
                    <a:pt x="38130" y="38189"/>
                    <a:pt x="37408" y="37485"/>
                    <a:pt x="36960" y="37485"/>
                  </a:cubicBezTo>
                  <a:cubicBezTo>
                    <a:pt x="36872" y="37485"/>
                    <a:pt x="36794" y="37512"/>
                    <a:pt x="36733" y="37573"/>
                  </a:cubicBezTo>
                  <a:cubicBezTo>
                    <a:pt x="35624" y="38806"/>
                    <a:pt x="33282" y="38313"/>
                    <a:pt x="32542" y="40409"/>
                  </a:cubicBezTo>
                  <a:cubicBezTo>
                    <a:pt x="32096" y="41672"/>
                    <a:pt x="31381" y="42263"/>
                    <a:pt x="30505" y="42263"/>
                  </a:cubicBezTo>
                  <a:cubicBezTo>
                    <a:pt x="29929" y="42263"/>
                    <a:pt x="29283" y="42007"/>
                    <a:pt x="28598" y="41518"/>
                  </a:cubicBezTo>
                  <a:cubicBezTo>
                    <a:pt x="28003" y="40989"/>
                    <a:pt x="27302" y="40744"/>
                    <a:pt x="26609" y="40744"/>
                  </a:cubicBezTo>
                  <a:cubicBezTo>
                    <a:pt x="26009" y="40744"/>
                    <a:pt x="25415" y="40928"/>
                    <a:pt x="24900" y="41271"/>
                  </a:cubicBezTo>
                  <a:cubicBezTo>
                    <a:pt x="24511" y="41448"/>
                    <a:pt x="24091" y="41534"/>
                    <a:pt x="23673" y="41534"/>
                  </a:cubicBezTo>
                  <a:cubicBezTo>
                    <a:pt x="22635" y="41534"/>
                    <a:pt x="21606" y="41006"/>
                    <a:pt x="21079" y="40039"/>
                  </a:cubicBezTo>
                  <a:cubicBezTo>
                    <a:pt x="20216" y="38313"/>
                    <a:pt x="22434" y="38806"/>
                    <a:pt x="22928" y="38067"/>
                  </a:cubicBezTo>
                  <a:cubicBezTo>
                    <a:pt x="23051" y="38067"/>
                    <a:pt x="23051" y="37943"/>
                    <a:pt x="23174" y="37943"/>
                  </a:cubicBezTo>
                  <a:cubicBezTo>
                    <a:pt x="23795" y="37513"/>
                    <a:pt x="24527" y="37306"/>
                    <a:pt x="25263" y="37306"/>
                  </a:cubicBezTo>
                  <a:cubicBezTo>
                    <a:pt x="26425" y="37306"/>
                    <a:pt x="27596" y="37825"/>
                    <a:pt x="28351" y="38806"/>
                  </a:cubicBezTo>
                  <a:cubicBezTo>
                    <a:pt x="28598" y="39176"/>
                    <a:pt x="28968" y="39422"/>
                    <a:pt x="29461" y="39422"/>
                  </a:cubicBezTo>
                  <a:cubicBezTo>
                    <a:pt x="30077" y="39299"/>
                    <a:pt x="30693" y="38929"/>
                    <a:pt x="30570" y="38560"/>
                  </a:cubicBezTo>
                  <a:cubicBezTo>
                    <a:pt x="29830" y="37080"/>
                    <a:pt x="30940" y="35725"/>
                    <a:pt x="30693" y="34369"/>
                  </a:cubicBezTo>
                  <a:cubicBezTo>
                    <a:pt x="30329" y="32637"/>
                    <a:pt x="30705" y="31647"/>
                    <a:pt x="31823" y="31647"/>
                  </a:cubicBezTo>
                  <a:cubicBezTo>
                    <a:pt x="32217" y="31647"/>
                    <a:pt x="32704" y="31770"/>
                    <a:pt x="33282" y="32027"/>
                  </a:cubicBezTo>
                  <a:cubicBezTo>
                    <a:pt x="33729" y="32275"/>
                    <a:pt x="34216" y="32403"/>
                    <a:pt x="34695" y="32403"/>
                  </a:cubicBezTo>
                  <a:cubicBezTo>
                    <a:pt x="35404" y="32403"/>
                    <a:pt x="36095" y="32122"/>
                    <a:pt x="36610" y="31534"/>
                  </a:cubicBezTo>
                  <a:cubicBezTo>
                    <a:pt x="37503" y="30640"/>
                    <a:pt x="38442" y="30217"/>
                    <a:pt x="39349" y="30217"/>
                  </a:cubicBezTo>
                  <a:cubicBezTo>
                    <a:pt x="40568" y="30217"/>
                    <a:pt x="41731" y="30982"/>
                    <a:pt x="42650" y="32396"/>
                  </a:cubicBezTo>
                  <a:cubicBezTo>
                    <a:pt x="43052" y="33000"/>
                    <a:pt x="43537" y="33604"/>
                    <a:pt x="44238" y="33604"/>
                  </a:cubicBezTo>
                  <a:cubicBezTo>
                    <a:pt x="44396" y="33604"/>
                    <a:pt x="44564" y="33574"/>
                    <a:pt x="44745" y="33506"/>
                  </a:cubicBezTo>
                  <a:cubicBezTo>
                    <a:pt x="45731" y="33259"/>
                    <a:pt x="46348" y="32273"/>
                    <a:pt x="46225" y="31287"/>
                  </a:cubicBezTo>
                  <a:cubicBezTo>
                    <a:pt x="46325" y="29384"/>
                    <a:pt x="44715" y="27969"/>
                    <a:pt x="42984" y="27969"/>
                  </a:cubicBezTo>
                  <a:cubicBezTo>
                    <a:pt x="42585" y="27969"/>
                    <a:pt x="42179" y="28044"/>
                    <a:pt x="41787" y="28205"/>
                  </a:cubicBezTo>
                  <a:cubicBezTo>
                    <a:pt x="41313" y="28383"/>
                    <a:pt x="40896" y="28561"/>
                    <a:pt x="40523" y="28561"/>
                  </a:cubicBezTo>
                  <a:cubicBezTo>
                    <a:pt x="40119" y="28561"/>
                    <a:pt x="39765" y="28353"/>
                    <a:pt x="39445" y="27712"/>
                  </a:cubicBezTo>
                  <a:cubicBezTo>
                    <a:pt x="39054" y="27028"/>
                    <a:pt x="38586" y="26809"/>
                    <a:pt x="37917" y="26809"/>
                  </a:cubicBezTo>
                  <a:cubicBezTo>
                    <a:pt x="37742" y="26809"/>
                    <a:pt x="37554" y="26824"/>
                    <a:pt x="37349" y="26849"/>
                  </a:cubicBezTo>
                  <a:cubicBezTo>
                    <a:pt x="36240" y="27096"/>
                    <a:pt x="36240" y="27959"/>
                    <a:pt x="36117" y="28698"/>
                  </a:cubicBezTo>
                  <a:cubicBezTo>
                    <a:pt x="36035" y="29685"/>
                    <a:pt x="35679" y="30178"/>
                    <a:pt x="35049" y="30178"/>
                  </a:cubicBezTo>
                  <a:cubicBezTo>
                    <a:pt x="34734" y="30178"/>
                    <a:pt x="34350" y="30054"/>
                    <a:pt x="33898" y="29808"/>
                  </a:cubicBezTo>
                  <a:cubicBezTo>
                    <a:pt x="33652" y="29561"/>
                    <a:pt x="33282" y="29438"/>
                    <a:pt x="32912" y="29438"/>
                  </a:cubicBezTo>
                  <a:cubicBezTo>
                    <a:pt x="29091" y="29438"/>
                    <a:pt x="29091" y="29438"/>
                    <a:pt x="28844" y="25370"/>
                  </a:cubicBezTo>
                  <a:cubicBezTo>
                    <a:pt x="28844" y="24050"/>
                    <a:pt x="28467" y="23546"/>
                    <a:pt x="27577" y="23546"/>
                  </a:cubicBezTo>
                  <a:cubicBezTo>
                    <a:pt x="27222" y="23546"/>
                    <a:pt x="26784" y="23627"/>
                    <a:pt x="26256" y="23768"/>
                  </a:cubicBezTo>
                  <a:cubicBezTo>
                    <a:pt x="24037" y="24261"/>
                    <a:pt x="24407" y="25740"/>
                    <a:pt x="24777" y="27712"/>
                  </a:cubicBezTo>
                  <a:lnTo>
                    <a:pt x="20586" y="24507"/>
                  </a:lnTo>
                  <a:cubicBezTo>
                    <a:pt x="19106" y="24384"/>
                    <a:pt x="18244" y="22905"/>
                    <a:pt x="18613" y="21549"/>
                  </a:cubicBezTo>
                  <a:cubicBezTo>
                    <a:pt x="19024" y="19495"/>
                    <a:pt x="18408" y="18467"/>
                    <a:pt x="16764" y="18467"/>
                  </a:cubicBezTo>
                  <a:cubicBezTo>
                    <a:pt x="16436" y="18467"/>
                    <a:pt x="16066" y="18509"/>
                    <a:pt x="15655" y="18591"/>
                  </a:cubicBezTo>
                  <a:cubicBezTo>
                    <a:pt x="15901" y="19084"/>
                    <a:pt x="16518" y="19084"/>
                    <a:pt x="16888" y="19330"/>
                  </a:cubicBezTo>
                  <a:cubicBezTo>
                    <a:pt x="17504" y="19700"/>
                    <a:pt x="18244" y="20070"/>
                    <a:pt x="17874" y="21056"/>
                  </a:cubicBezTo>
                  <a:cubicBezTo>
                    <a:pt x="17737" y="21374"/>
                    <a:pt x="17551" y="21474"/>
                    <a:pt x="17345" y="21474"/>
                  </a:cubicBezTo>
                  <a:cubicBezTo>
                    <a:pt x="16992" y="21474"/>
                    <a:pt x="16583" y="21179"/>
                    <a:pt x="16271" y="21179"/>
                  </a:cubicBezTo>
                  <a:cubicBezTo>
                    <a:pt x="16066" y="21220"/>
                    <a:pt x="15862" y="21240"/>
                    <a:pt x="15662" y="21240"/>
                  </a:cubicBezTo>
                  <a:cubicBezTo>
                    <a:pt x="14059" y="21240"/>
                    <a:pt x="12683" y="19974"/>
                    <a:pt x="12573" y="18221"/>
                  </a:cubicBezTo>
                  <a:cubicBezTo>
                    <a:pt x="12327" y="16618"/>
                    <a:pt x="10724" y="15879"/>
                    <a:pt x="9122" y="15632"/>
                  </a:cubicBezTo>
                  <a:cubicBezTo>
                    <a:pt x="8629" y="15632"/>
                    <a:pt x="8136" y="15632"/>
                    <a:pt x="8013" y="15016"/>
                  </a:cubicBezTo>
                  <a:cubicBezTo>
                    <a:pt x="7889" y="14400"/>
                    <a:pt x="8382" y="13907"/>
                    <a:pt x="8999" y="13907"/>
                  </a:cubicBezTo>
                  <a:cubicBezTo>
                    <a:pt x="10108" y="13907"/>
                    <a:pt x="11094" y="12797"/>
                    <a:pt x="10848" y="11565"/>
                  </a:cubicBezTo>
                  <a:cubicBezTo>
                    <a:pt x="10724" y="10702"/>
                    <a:pt x="11217" y="9962"/>
                    <a:pt x="12080" y="9839"/>
                  </a:cubicBezTo>
                  <a:cubicBezTo>
                    <a:pt x="13929" y="9469"/>
                    <a:pt x="13313" y="8483"/>
                    <a:pt x="12450" y="7867"/>
                  </a:cubicBezTo>
                  <a:cubicBezTo>
                    <a:pt x="9738" y="6264"/>
                    <a:pt x="8382" y="3552"/>
                    <a:pt x="6657" y="1087"/>
                  </a:cubicBezTo>
                  <a:cubicBezTo>
                    <a:pt x="6249" y="517"/>
                    <a:pt x="5896" y="0"/>
                    <a:pt x="541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0"/>
            <p:cNvSpPr/>
            <p:nvPr/>
          </p:nvSpPr>
          <p:spPr>
            <a:xfrm>
              <a:off x="3081964" y="4715127"/>
              <a:ext cx="130076" cy="110830"/>
            </a:xfrm>
            <a:custGeom>
              <a:avLst/>
              <a:gdLst/>
              <a:ahLst/>
              <a:cxnLst/>
              <a:rect l="l" t="t" r="r" b="b"/>
              <a:pathLst>
                <a:path w="25393" h="21636" extrusionOk="0">
                  <a:moveTo>
                    <a:pt x="13066" y="0"/>
                  </a:moveTo>
                  <a:cubicBezTo>
                    <a:pt x="13066" y="1658"/>
                    <a:pt x="12952" y="3089"/>
                    <a:pt x="10865" y="3089"/>
                  </a:cubicBezTo>
                  <a:cubicBezTo>
                    <a:pt x="10781" y="3089"/>
                    <a:pt x="10692" y="3087"/>
                    <a:pt x="10601" y="3082"/>
                  </a:cubicBezTo>
                  <a:cubicBezTo>
                    <a:pt x="10431" y="3075"/>
                    <a:pt x="10264" y="3072"/>
                    <a:pt x="10099" y="3072"/>
                  </a:cubicBezTo>
                  <a:cubicBezTo>
                    <a:pt x="4422" y="3072"/>
                    <a:pt x="2037" y="7158"/>
                    <a:pt x="0" y="11710"/>
                  </a:cubicBezTo>
                  <a:cubicBezTo>
                    <a:pt x="1458" y="11398"/>
                    <a:pt x="1772" y="8973"/>
                    <a:pt x="3174" y="8973"/>
                  </a:cubicBezTo>
                  <a:cubicBezTo>
                    <a:pt x="3431" y="8973"/>
                    <a:pt x="3724" y="9054"/>
                    <a:pt x="4068" y="9245"/>
                  </a:cubicBezTo>
                  <a:cubicBezTo>
                    <a:pt x="6040" y="10231"/>
                    <a:pt x="5300" y="12450"/>
                    <a:pt x="5424" y="14176"/>
                  </a:cubicBezTo>
                  <a:cubicBezTo>
                    <a:pt x="5424" y="14669"/>
                    <a:pt x="5424" y="15285"/>
                    <a:pt x="5424" y="15778"/>
                  </a:cubicBezTo>
                  <a:cubicBezTo>
                    <a:pt x="5054" y="17997"/>
                    <a:pt x="6163" y="20216"/>
                    <a:pt x="8135" y="21202"/>
                  </a:cubicBezTo>
                  <a:cubicBezTo>
                    <a:pt x="8595" y="21406"/>
                    <a:pt x="9002" y="21494"/>
                    <a:pt x="9371" y="21494"/>
                  </a:cubicBezTo>
                  <a:cubicBezTo>
                    <a:pt x="10784" y="21494"/>
                    <a:pt x="11647" y="20207"/>
                    <a:pt x="12820" y="19230"/>
                  </a:cubicBezTo>
                  <a:cubicBezTo>
                    <a:pt x="13757" y="18527"/>
                    <a:pt x="14694" y="17329"/>
                    <a:pt x="15662" y="17329"/>
                  </a:cubicBezTo>
                  <a:cubicBezTo>
                    <a:pt x="16222" y="17329"/>
                    <a:pt x="16793" y="17730"/>
                    <a:pt x="17380" y="18860"/>
                  </a:cubicBezTo>
                  <a:cubicBezTo>
                    <a:pt x="18195" y="20651"/>
                    <a:pt x="19224" y="21636"/>
                    <a:pt x="20575" y="21636"/>
                  </a:cubicBezTo>
                  <a:cubicBezTo>
                    <a:pt x="21269" y="21636"/>
                    <a:pt x="22049" y="21376"/>
                    <a:pt x="22927" y="20832"/>
                  </a:cubicBezTo>
                  <a:cubicBezTo>
                    <a:pt x="25392" y="19106"/>
                    <a:pt x="25146" y="17011"/>
                    <a:pt x="23790" y="14299"/>
                  </a:cubicBezTo>
                  <a:cubicBezTo>
                    <a:pt x="21325" y="8752"/>
                    <a:pt x="17627" y="3945"/>
                    <a:pt x="1306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0"/>
            <p:cNvSpPr/>
            <p:nvPr/>
          </p:nvSpPr>
          <p:spPr>
            <a:xfrm>
              <a:off x="1617705" y="4235781"/>
              <a:ext cx="100377" cy="57739"/>
            </a:xfrm>
            <a:custGeom>
              <a:avLst/>
              <a:gdLst/>
              <a:ahLst/>
              <a:cxnLst/>
              <a:rect l="l" t="t" r="r" b="b"/>
              <a:pathLst>
                <a:path w="19065" h="16809" extrusionOk="0">
                  <a:moveTo>
                    <a:pt x="10745" y="1"/>
                  </a:moveTo>
                  <a:cubicBezTo>
                    <a:pt x="3183" y="1"/>
                    <a:pt x="447" y="3236"/>
                    <a:pt x="205" y="11221"/>
                  </a:cubicBezTo>
                  <a:cubicBezTo>
                    <a:pt x="1" y="15416"/>
                    <a:pt x="1664" y="16808"/>
                    <a:pt x="4209" y="16808"/>
                  </a:cubicBezTo>
                  <a:cubicBezTo>
                    <a:pt x="4730" y="16808"/>
                    <a:pt x="5288" y="16750"/>
                    <a:pt x="5875" y="16645"/>
                  </a:cubicBezTo>
                  <a:cubicBezTo>
                    <a:pt x="13888" y="16522"/>
                    <a:pt x="19065" y="12700"/>
                    <a:pt x="19065" y="7153"/>
                  </a:cubicBezTo>
                  <a:cubicBezTo>
                    <a:pt x="18941" y="4565"/>
                    <a:pt x="14011" y="4"/>
                    <a:pt x="11176" y="4"/>
                  </a:cubicBezTo>
                  <a:cubicBezTo>
                    <a:pt x="11030" y="2"/>
                    <a:pt x="10887" y="1"/>
                    <a:pt x="1074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50"/>
            <p:cNvSpPr/>
            <p:nvPr/>
          </p:nvSpPr>
          <p:spPr>
            <a:xfrm>
              <a:off x="1460291" y="4126600"/>
              <a:ext cx="43890" cy="38597"/>
            </a:xfrm>
            <a:custGeom>
              <a:avLst/>
              <a:gdLst/>
              <a:ahLst/>
              <a:cxnLst/>
              <a:rect l="l" t="t" r="r" b="b"/>
              <a:pathLst>
                <a:path w="11218" h="15136" extrusionOk="0">
                  <a:moveTo>
                    <a:pt x="3747" y="0"/>
                  </a:moveTo>
                  <a:cubicBezTo>
                    <a:pt x="3389" y="0"/>
                    <a:pt x="3050" y="197"/>
                    <a:pt x="2712" y="467"/>
                  </a:cubicBezTo>
                  <a:cubicBezTo>
                    <a:pt x="1" y="2439"/>
                    <a:pt x="247" y="13163"/>
                    <a:pt x="2959" y="15012"/>
                  </a:cubicBezTo>
                  <a:cubicBezTo>
                    <a:pt x="3082" y="15136"/>
                    <a:pt x="3329" y="15136"/>
                    <a:pt x="3452" y="15136"/>
                  </a:cubicBezTo>
                  <a:cubicBezTo>
                    <a:pt x="5671" y="14396"/>
                    <a:pt x="8876" y="15136"/>
                    <a:pt x="10108" y="12424"/>
                  </a:cubicBezTo>
                  <a:cubicBezTo>
                    <a:pt x="11218" y="9835"/>
                    <a:pt x="10232" y="7863"/>
                    <a:pt x="7520" y="6877"/>
                  </a:cubicBezTo>
                  <a:cubicBezTo>
                    <a:pt x="5794" y="6507"/>
                    <a:pt x="4808" y="4781"/>
                    <a:pt x="5424" y="3302"/>
                  </a:cubicBezTo>
                  <a:cubicBezTo>
                    <a:pt x="6164" y="2193"/>
                    <a:pt x="5671" y="1207"/>
                    <a:pt x="4685" y="467"/>
                  </a:cubicBezTo>
                  <a:cubicBezTo>
                    <a:pt x="4351" y="133"/>
                    <a:pt x="4042" y="0"/>
                    <a:pt x="374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50"/>
            <p:cNvSpPr/>
            <p:nvPr/>
          </p:nvSpPr>
          <p:spPr>
            <a:xfrm>
              <a:off x="1133289" y="4461565"/>
              <a:ext cx="66556" cy="46486"/>
            </a:xfrm>
            <a:custGeom>
              <a:avLst/>
              <a:gdLst/>
              <a:ahLst/>
              <a:cxnLst/>
              <a:rect l="l" t="t" r="r" b="b"/>
              <a:pathLst>
                <a:path w="17011" h="18230" extrusionOk="0">
                  <a:moveTo>
                    <a:pt x="10683" y="1"/>
                  </a:moveTo>
                  <a:cubicBezTo>
                    <a:pt x="10303" y="1"/>
                    <a:pt x="9971" y="167"/>
                    <a:pt x="9738" y="566"/>
                  </a:cubicBezTo>
                  <a:cubicBezTo>
                    <a:pt x="7396" y="4017"/>
                    <a:pt x="4684" y="6236"/>
                    <a:pt x="493" y="6483"/>
                  </a:cubicBezTo>
                  <a:cubicBezTo>
                    <a:pt x="124" y="7099"/>
                    <a:pt x="0" y="7715"/>
                    <a:pt x="124" y="8455"/>
                  </a:cubicBezTo>
                  <a:cubicBezTo>
                    <a:pt x="1233" y="13262"/>
                    <a:pt x="6533" y="17576"/>
                    <a:pt x="11834" y="18070"/>
                  </a:cubicBezTo>
                  <a:cubicBezTo>
                    <a:pt x="12181" y="18178"/>
                    <a:pt x="12531" y="18229"/>
                    <a:pt x="12877" y="18229"/>
                  </a:cubicBezTo>
                  <a:cubicBezTo>
                    <a:pt x="14494" y="18229"/>
                    <a:pt x="15988" y="17106"/>
                    <a:pt x="16394" y="15481"/>
                  </a:cubicBezTo>
                  <a:cubicBezTo>
                    <a:pt x="17011" y="13139"/>
                    <a:pt x="14792" y="12892"/>
                    <a:pt x="13313" y="12276"/>
                  </a:cubicBezTo>
                  <a:cubicBezTo>
                    <a:pt x="7766" y="10057"/>
                    <a:pt x="7766" y="9688"/>
                    <a:pt x="12450" y="6113"/>
                  </a:cubicBezTo>
                  <a:cubicBezTo>
                    <a:pt x="13683" y="5127"/>
                    <a:pt x="14792" y="3771"/>
                    <a:pt x="13806" y="2292"/>
                  </a:cubicBezTo>
                  <a:cubicBezTo>
                    <a:pt x="13086" y="1212"/>
                    <a:pt x="11709" y="1"/>
                    <a:pt x="1068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0"/>
            <p:cNvSpPr/>
            <p:nvPr/>
          </p:nvSpPr>
          <p:spPr>
            <a:xfrm>
              <a:off x="2472924" y="4695613"/>
              <a:ext cx="130089" cy="120017"/>
            </a:xfrm>
            <a:custGeom>
              <a:avLst/>
              <a:gdLst/>
              <a:ahLst/>
              <a:cxnLst/>
              <a:rect l="l" t="t" r="r" b="b"/>
              <a:pathLst>
                <a:path w="18738" h="17281" extrusionOk="0">
                  <a:moveTo>
                    <a:pt x="8328" y="11229"/>
                  </a:moveTo>
                  <a:cubicBezTo>
                    <a:pt x="8629" y="11229"/>
                    <a:pt x="8938" y="11236"/>
                    <a:pt x="9246" y="11236"/>
                  </a:cubicBezTo>
                  <a:cubicBezTo>
                    <a:pt x="9445" y="11369"/>
                    <a:pt x="9752" y="11394"/>
                    <a:pt x="10083" y="11394"/>
                  </a:cubicBezTo>
                  <a:cubicBezTo>
                    <a:pt x="10286" y="11394"/>
                    <a:pt x="10498" y="11385"/>
                    <a:pt x="10700" y="11385"/>
                  </a:cubicBezTo>
                  <a:cubicBezTo>
                    <a:pt x="11381" y="11385"/>
                    <a:pt x="11935" y="11496"/>
                    <a:pt x="11588" y="12469"/>
                  </a:cubicBezTo>
                  <a:cubicBezTo>
                    <a:pt x="10972" y="14318"/>
                    <a:pt x="9369" y="15674"/>
                    <a:pt x="7397" y="15797"/>
                  </a:cubicBezTo>
                  <a:cubicBezTo>
                    <a:pt x="7279" y="15818"/>
                    <a:pt x="7162" y="15829"/>
                    <a:pt x="7048" y="15829"/>
                  </a:cubicBezTo>
                  <a:cubicBezTo>
                    <a:pt x="5839" y="15829"/>
                    <a:pt x="4840" y="14693"/>
                    <a:pt x="5178" y="13455"/>
                  </a:cubicBezTo>
                  <a:cubicBezTo>
                    <a:pt x="5486" y="11400"/>
                    <a:pt x="6822" y="11229"/>
                    <a:pt x="8328" y="11229"/>
                  </a:cubicBezTo>
                  <a:close/>
                  <a:moveTo>
                    <a:pt x="3913" y="0"/>
                  </a:moveTo>
                  <a:cubicBezTo>
                    <a:pt x="3062" y="0"/>
                    <a:pt x="2367" y="732"/>
                    <a:pt x="2466" y="1621"/>
                  </a:cubicBezTo>
                  <a:cubicBezTo>
                    <a:pt x="2836" y="4580"/>
                    <a:pt x="1" y="7785"/>
                    <a:pt x="3329" y="10496"/>
                  </a:cubicBezTo>
                  <a:cubicBezTo>
                    <a:pt x="4069" y="11236"/>
                    <a:pt x="3699" y="12469"/>
                    <a:pt x="3822" y="13455"/>
                  </a:cubicBezTo>
                  <a:cubicBezTo>
                    <a:pt x="3986" y="15993"/>
                    <a:pt x="5129" y="17281"/>
                    <a:pt x="6817" y="17281"/>
                  </a:cubicBezTo>
                  <a:cubicBezTo>
                    <a:pt x="7671" y="17281"/>
                    <a:pt x="8663" y="16952"/>
                    <a:pt x="9739" y="16290"/>
                  </a:cubicBezTo>
                  <a:cubicBezTo>
                    <a:pt x="13683" y="13701"/>
                    <a:pt x="17011" y="11113"/>
                    <a:pt x="17381" y="5812"/>
                  </a:cubicBezTo>
                  <a:cubicBezTo>
                    <a:pt x="17381" y="4210"/>
                    <a:pt x="18737" y="2731"/>
                    <a:pt x="16395" y="1868"/>
                  </a:cubicBezTo>
                  <a:cubicBezTo>
                    <a:pt x="15990" y="1710"/>
                    <a:pt x="15630" y="1639"/>
                    <a:pt x="15309" y="1639"/>
                  </a:cubicBezTo>
                  <a:cubicBezTo>
                    <a:pt x="13870" y="1639"/>
                    <a:pt x="13201" y="3068"/>
                    <a:pt x="12697" y="4580"/>
                  </a:cubicBezTo>
                  <a:cubicBezTo>
                    <a:pt x="12451" y="5196"/>
                    <a:pt x="12327" y="5936"/>
                    <a:pt x="12081" y="6675"/>
                  </a:cubicBezTo>
                  <a:cubicBezTo>
                    <a:pt x="11971" y="8539"/>
                    <a:pt x="10497" y="9818"/>
                    <a:pt x="8784" y="9818"/>
                  </a:cubicBezTo>
                  <a:cubicBezTo>
                    <a:pt x="8571" y="9818"/>
                    <a:pt x="8355" y="9798"/>
                    <a:pt x="8136" y="9757"/>
                  </a:cubicBezTo>
                  <a:cubicBezTo>
                    <a:pt x="7972" y="9757"/>
                    <a:pt x="7805" y="9758"/>
                    <a:pt x="7637" y="9758"/>
                  </a:cubicBezTo>
                  <a:cubicBezTo>
                    <a:pt x="6292" y="9758"/>
                    <a:pt x="4904" y="9661"/>
                    <a:pt x="4685" y="7908"/>
                  </a:cubicBezTo>
                  <a:cubicBezTo>
                    <a:pt x="4315" y="6059"/>
                    <a:pt x="6041" y="6182"/>
                    <a:pt x="7150" y="6059"/>
                  </a:cubicBezTo>
                  <a:cubicBezTo>
                    <a:pt x="8260" y="5936"/>
                    <a:pt x="9246" y="5319"/>
                    <a:pt x="8753" y="4087"/>
                  </a:cubicBezTo>
                  <a:cubicBezTo>
                    <a:pt x="8260" y="1991"/>
                    <a:pt x="6534" y="512"/>
                    <a:pt x="4562" y="142"/>
                  </a:cubicBezTo>
                  <a:cubicBezTo>
                    <a:pt x="4342" y="45"/>
                    <a:pt x="4123" y="0"/>
                    <a:pt x="391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p61"/>
          <p:cNvSpPr txBox="1">
            <a:spLocks noGrp="1"/>
          </p:cNvSpPr>
          <p:nvPr>
            <p:ph type="sldNum" idx="12"/>
          </p:nvPr>
        </p:nvSpPr>
        <p:spPr>
          <a:xfrm>
            <a:off x="8445709" y="45023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770" name="Google Shape;2770;p6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9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Tantangan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Data</a:t>
            </a:r>
          </a:p>
        </p:txBody>
      </p:sp>
      <p:cxnSp>
        <p:nvCxnSpPr>
          <p:cNvPr id="2771" name="Google Shape;2771;p61"/>
          <p:cNvCxnSpPr/>
          <p:nvPr/>
        </p:nvCxnSpPr>
        <p:spPr>
          <a:xfrm>
            <a:off x="717600" y="1041500"/>
            <a:ext cx="7708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chemeClr val="dk2"/>
            </a:outerShdw>
          </a:effectLst>
        </p:spPr>
      </p:cxnSp>
      <p:sp>
        <p:nvSpPr>
          <p:cNvPr id="2772" name="Google Shape;2772;p61"/>
          <p:cNvSpPr/>
          <p:nvPr/>
        </p:nvSpPr>
        <p:spPr>
          <a:xfrm>
            <a:off x="715100" y="2850357"/>
            <a:ext cx="1507800" cy="1507800"/>
          </a:xfrm>
          <a:prstGeom prst="ellipse">
            <a:avLst/>
          </a:prstGeom>
          <a:solidFill>
            <a:srgbClr val="DBFF41">
              <a:alpha val="21030"/>
            </a:srgbClr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dirty="0" err="1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Hambatan</a:t>
            </a:r>
            <a:r>
              <a:rPr lang="en-ID" sz="1200" dirty="0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 </a:t>
            </a:r>
            <a:r>
              <a:rPr lang="en-ID" sz="1200" dirty="0" err="1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Organisasional</a:t>
            </a:r>
            <a:endParaRPr sz="1200" dirty="0">
              <a:solidFill>
                <a:schemeClr val="lt1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  <p:sp>
        <p:nvSpPr>
          <p:cNvPr id="2773" name="Google Shape;2773;p61"/>
          <p:cNvSpPr/>
          <p:nvPr/>
        </p:nvSpPr>
        <p:spPr>
          <a:xfrm>
            <a:off x="1945116" y="2850345"/>
            <a:ext cx="1507800" cy="1507800"/>
          </a:xfrm>
          <a:prstGeom prst="ellipse">
            <a:avLst/>
          </a:prstGeom>
          <a:solidFill>
            <a:srgbClr val="DBFF41">
              <a:alpha val="42520"/>
            </a:srgbClr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dirty="0" err="1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Kualitas</a:t>
            </a:r>
            <a:r>
              <a:rPr lang="en-ID" sz="1200" dirty="0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 Data</a:t>
            </a:r>
          </a:p>
        </p:txBody>
      </p:sp>
      <p:sp>
        <p:nvSpPr>
          <p:cNvPr id="2774" name="Google Shape;2774;p61"/>
          <p:cNvSpPr txBox="1">
            <a:spLocks noGrp="1"/>
          </p:cNvSpPr>
          <p:nvPr>
            <p:ph type="subTitle" idx="4294967295"/>
          </p:nvPr>
        </p:nvSpPr>
        <p:spPr>
          <a:xfrm>
            <a:off x="5225625" y="3665805"/>
            <a:ext cx="3198300" cy="829920"/>
          </a:xfrm>
          <a:prstGeom prst="rect">
            <a:avLst/>
          </a:prstGeom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dirty="0" err="1"/>
              <a:t>Mengelola</a:t>
            </a:r>
            <a:r>
              <a:rPr lang="en-US" sz="1200" dirty="0"/>
              <a:t> data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baik</a:t>
            </a:r>
            <a:r>
              <a:rPr lang="en-US" sz="1200" dirty="0"/>
              <a:t> </a:t>
            </a:r>
            <a:r>
              <a:rPr lang="en-US" sz="1200" dirty="0" err="1"/>
              <a:t>memerlukan</a:t>
            </a:r>
            <a:r>
              <a:rPr lang="en-US" sz="1200" dirty="0"/>
              <a:t> </a:t>
            </a:r>
            <a:r>
              <a:rPr lang="en-US" sz="1200" dirty="0" err="1"/>
              <a:t>perubahan</a:t>
            </a:r>
            <a:r>
              <a:rPr lang="en-US" sz="1200" dirty="0"/>
              <a:t> </a:t>
            </a:r>
            <a:r>
              <a:rPr lang="en-US" sz="1200" dirty="0" err="1"/>
              <a:t>besar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struktur</a:t>
            </a:r>
            <a:r>
              <a:rPr lang="en-US" sz="1200" dirty="0"/>
              <a:t> </a:t>
            </a:r>
            <a:r>
              <a:rPr lang="en-US" sz="1200" dirty="0" err="1"/>
              <a:t>organisasi</a:t>
            </a:r>
            <a:r>
              <a:rPr lang="en-US" sz="1200" dirty="0"/>
              <a:t>, </a:t>
            </a:r>
            <a:r>
              <a:rPr lang="en-US" sz="1200" dirty="0" err="1"/>
              <a:t>termasuk</a:t>
            </a:r>
            <a:r>
              <a:rPr lang="en-US" sz="1200" dirty="0"/>
              <a:t> </a:t>
            </a:r>
            <a:r>
              <a:rPr lang="en-US" sz="1200" dirty="0" err="1"/>
              <a:t>peran</a:t>
            </a:r>
            <a:r>
              <a:rPr lang="en-US" sz="1200" dirty="0"/>
              <a:t> </a:t>
            </a:r>
            <a:r>
              <a:rPr lang="en-US" sz="1200" dirty="0" err="1"/>
              <a:t>manajer</a:t>
            </a:r>
            <a:r>
              <a:rPr lang="en-US" sz="1200" dirty="0"/>
              <a:t> </a:t>
            </a:r>
            <a:r>
              <a:rPr lang="en-US" sz="1200" dirty="0" err="1"/>
              <a:t>informasi</a:t>
            </a:r>
            <a:endParaRPr lang="en-US" sz="1200" dirty="0"/>
          </a:p>
        </p:txBody>
      </p:sp>
      <p:sp>
        <p:nvSpPr>
          <p:cNvPr id="2775" name="Google Shape;2775;p61"/>
          <p:cNvSpPr txBox="1">
            <a:spLocks noGrp="1"/>
          </p:cNvSpPr>
          <p:nvPr>
            <p:ph type="subTitle" idx="4294967295"/>
          </p:nvPr>
        </p:nvSpPr>
        <p:spPr>
          <a:xfrm>
            <a:off x="5225600" y="2548205"/>
            <a:ext cx="3198300" cy="1005951"/>
          </a:xfrm>
          <a:prstGeom prst="rect">
            <a:avLst/>
          </a:prstGeom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Integrasi data dan </a:t>
            </a:r>
            <a:r>
              <a:rPr lang="en-US" sz="1200" dirty="0" err="1"/>
              <a:t>menjaga</a:t>
            </a:r>
            <a:r>
              <a:rPr lang="en-US" sz="1200" dirty="0"/>
              <a:t> </a:t>
            </a:r>
            <a:r>
              <a:rPr lang="en-US" sz="1200" dirty="0" err="1"/>
              <a:t>kualitas</a:t>
            </a:r>
            <a:r>
              <a:rPr lang="en-US" sz="1200" dirty="0"/>
              <a:t> data sangat </a:t>
            </a:r>
            <a:r>
              <a:rPr lang="en-US" sz="1200" dirty="0" err="1"/>
              <a:t>penting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menghindari</a:t>
            </a:r>
            <a:r>
              <a:rPr lang="en-US" sz="1200" dirty="0"/>
              <a:t> </a:t>
            </a:r>
            <a:r>
              <a:rPr lang="en-US" sz="1200" dirty="0" err="1"/>
              <a:t>ketidakkonsistenan</a:t>
            </a:r>
            <a:r>
              <a:rPr lang="en-US" sz="1200" dirty="0"/>
              <a:t> dan </a:t>
            </a:r>
            <a:r>
              <a:rPr lang="en-US" sz="1200" dirty="0" err="1"/>
              <a:t>kesalahan</a:t>
            </a:r>
            <a:r>
              <a:rPr lang="en-US" sz="1200" dirty="0"/>
              <a:t> yang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merusak</a:t>
            </a:r>
            <a:r>
              <a:rPr lang="en-US" sz="1200" dirty="0"/>
              <a:t> </a:t>
            </a:r>
            <a:r>
              <a:rPr lang="en-US" sz="1200" dirty="0" err="1"/>
              <a:t>keefektifan</a:t>
            </a:r>
            <a:r>
              <a:rPr lang="en-US" sz="1200" dirty="0"/>
              <a:t> </a:t>
            </a:r>
            <a:r>
              <a:rPr lang="en-US" sz="1200" dirty="0" err="1"/>
              <a:t>penggunaan</a:t>
            </a:r>
            <a:r>
              <a:rPr lang="en-US" sz="1200" dirty="0"/>
              <a:t> data.</a:t>
            </a:r>
          </a:p>
        </p:txBody>
      </p:sp>
      <p:sp>
        <p:nvSpPr>
          <p:cNvPr id="2777" name="Google Shape;2777;p61"/>
          <p:cNvSpPr txBox="1">
            <a:spLocks noGrp="1"/>
          </p:cNvSpPr>
          <p:nvPr>
            <p:ph type="subTitle" idx="4294967295"/>
          </p:nvPr>
        </p:nvSpPr>
        <p:spPr>
          <a:xfrm>
            <a:off x="1311942" y="1182727"/>
            <a:ext cx="6520116" cy="655618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700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rPr>
              <a:t>Informasi</a:t>
            </a:r>
            <a:r>
              <a:rPr lang="en-ID" dirty="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rPr>
              <a:t> dan data </a:t>
            </a:r>
            <a:r>
              <a:rPr lang="en-ID" dirty="0" err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rPr>
              <a:t>merupakan</a:t>
            </a:r>
            <a:r>
              <a:rPr lang="en-ID" dirty="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rPr>
              <a:t> </a:t>
            </a:r>
            <a:r>
              <a:rPr lang="en-ID" dirty="0" err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rPr>
              <a:t>sumber</a:t>
            </a:r>
            <a:r>
              <a:rPr lang="en-ID" dirty="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rPr>
              <a:t> </a:t>
            </a:r>
            <a:r>
              <a:rPr lang="en-ID" dirty="0" err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rPr>
              <a:t>daya</a:t>
            </a:r>
            <a:r>
              <a:rPr lang="en-ID" dirty="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rPr>
              <a:t> </a:t>
            </a:r>
            <a:r>
              <a:rPr lang="en-ID" dirty="0" err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rPr>
              <a:t>konseptual</a:t>
            </a:r>
            <a:r>
              <a:rPr lang="en-ID" dirty="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rPr>
              <a:t> yang </a:t>
            </a:r>
            <a:r>
              <a:rPr lang="en-ID" dirty="0" err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rPr>
              <a:t>penting</a:t>
            </a:r>
            <a:r>
              <a:rPr lang="en-ID" dirty="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rPr>
              <a:t> </a:t>
            </a:r>
            <a:r>
              <a:rPr lang="en-ID" dirty="0" err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rPr>
              <a:t>bagi</a:t>
            </a:r>
            <a:r>
              <a:rPr lang="en-ID" dirty="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rPr>
              <a:t> </a:t>
            </a:r>
            <a:r>
              <a:rPr lang="en-ID" dirty="0" err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rPr>
              <a:t>kelangsungan</a:t>
            </a:r>
            <a:r>
              <a:rPr lang="en-ID" dirty="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rPr>
              <a:t> </a:t>
            </a:r>
            <a:r>
              <a:rPr lang="en-ID" dirty="0" err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rPr>
              <a:t>hidup</a:t>
            </a:r>
            <a:r>
              <a:rPr lang="en-ID" dirty="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rPr>
              <a:t> </a:t>
            </a:r>
            <a:r>
              <a:rPr lang="en-ID" dirty="0" err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rPr>
              <a:t>organisasi</a:t>
            </a:r>
            <a:r>
              <a:rPr lang="en-ID" dirty="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rPr>
              <a:t>, </a:t>
            </a:r>
            <a:r>
              <a:rPr lang="en-ID" dirty="0" err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rPr>
              <a:t>sehingga</a:t>
            </a:r>
            <a:r>
              <a:rPr lang="en-ID" dirty="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rPr>
              <a:t> </a:t>
            </a:r>
            <a:r>
              <a:rPr lang="en-ID" dirty="0" err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rPr>
              <a:t>manajemen</a:t>
            </a:r>
            <a:r>
              <a:rPr lang="en-ID" dirty="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rPr>
              <a:t> data yang </a:t>
            </a:r>
            <a:r>
              <a:rPr lang="en-ID" dirty="0" err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rPr>
              <a:t>baik</a:t>
            </a:r>
            <a:r>
              <a:rPr lang="en-ID" dirty="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rPr>
              <a:t> sangat </a:t>
            </a:r>
            <a:r>
              <a:rPr lang="en-ID" dirty="0" err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rPr>
              <a:t>diperlukan</a:t>
            </a:r>
            <a:r>
              <a:rPr lang="en-ID" dirty="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rPr>
              <a:t>.</a:t>
            </a:r>
          </a:p>
        </p:txBody>
      </p:sp>
      <p:cxnSp>
        <p:nvCxnSpPr>
          <p:cNvPr id="2780" name="Google Shape;2780;p61"/>
          <p:cNvCxnSpPr>
            <a:cxnSpLocks/>
            <a:stCxn id="2773" idx="6"/>
            <a:endCxn id="2775" idx="1"/>
          </p:cNvCxnSpPr>
          <p:nvPr/>
        </p:nvCxnSpPr>
        <p:spPr>
          <a:xfrm flipV="1">
            <a:off x="3452916" y="3051181"/>
            <a:ext cx="1772684" cy="55306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81" name="Google Shape;2781;p61"/>
          <p:cNvCxnSpPr>
            <a:cxnSpLocks/>
            <a:stCxn id="2772" idx="4"/>
            <a:endCxn id="2774" idx="1"/>
          </p:cNvCxnSpPr>
          <p:nvPr/>
        </p:nvCxnSpPr>
        <p:spPr>
          <a:xfrm rot="5400000" flipH="1" flipV="1">
            <a:off x="3208616" y="2341148"/>
            <a:ext cx="277392" cy="3756625"/>
          </a:xfrm>
          <a:prstGeom prst="bentConnector4">
            <a:avLst>
              <a:gd name="adj1" fmla="val -82410"/>
              <a:gd name="adj2" fmla="val 60034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782" name="Google Shape;2782;p61"/>
          <p:cNvGrpSpPr/>
          <p:nvPr/>
        </p:nvGrpSpPr>
        <p:grpSpPr>
          <a:xfrm>
            <a:off x="2699016" y="2202113"/>
            <a:ext cx="2085948" cy="1758660"/>
            <a:chOff x="1041060" y="2644076"/>
            <a:chExt cx="2085948" cy="1758660"/>
          </a:xfrm>
        </p:grpSpPr>
        <p:grpSp>
          <p:nvGrpSpPr>
            <p:cNvPr id="2783" name="Google Shape;2783;p61"/>
            <p:cNvGrpSpPr/>
            <p:nvPr/>
          </p:nvGrpSpPr>
          <p:grpSpPr>
            <a:xfrm rot="5400000">
              <a:off x="1033092" y="2652045"/>
              <a:ext cx="130085" cy="114148"/>
              <a:chOff x="5405150" y="340825"/>
              <a:chExt cx="617100" cy="541500"/>
            </a:xfrm>
          </p:grpSpPr>
          <p:cxnSp>
            <p:nvCxnSpPr>
              <p:cNvPr id="2784" name="Google Shape;2784;p61"/>
              <p:cNvCxnSpPr/>
              <p:nvPr/>
            </p:nvCxnSpPr>
            <p:spPr>
              <a:xfrm>
                <a:off x="5405150" y="611575"/>
                <a:ext cx="61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5" name="Google Shape;2785;p61"/>
              <p:cNvCxnSpPr/>
              <p:nvPr/>
            </p:nvCxnSpPr>
            <p:spPr>
              <a:xfrm>
                <a:off x="5713700" y="340825"/>
                <a:ext cx="0" cy="54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86" name="Google Shape;2786;p61"/>
            <p:cNvGrpSpPr/>
            <p:nvPr/>
          </p:nvGrpSpPr>
          <p:grpSpPr>
            <a:xfrm rot="5400000">
              <a:off x="3004892" y="2652045"/>
              <a:ext cx="130085" cy="114148"/>
              <a:chOff x="5405150" y="340825"/>
              <a:chExt cx="617100" cy="541500"/>
            </a:xfrm>
          </p:grpSpPr>
          <p:cxnSp>
            <p:nvCxnSpPr>
              <p:cNvPr id="2787" name="Google Shape;2787;p61"/>
              <p:cNvCxnSpPr/>
              <p:nvPr/>
            </p:nvCxnSpPr>
            <p:spPr>
              <a:xfrm>
                <a:off x="5405150" y="611575"/>
                <a:ext cx="61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8" name="Google Shape;2788;p61"/>
              <p:cNvCxnSpPr/>
              <p:nvPr/>
            </p:nvCxnSpPr>
            <p:spPr>
              <a:xfrm>
                <a:off x="5713700" y="340825"/>
                <a:ext cx="0" cy="54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89" name="Google Shape;2789;p61"/>
            <p:cNvGrpSpPr/>
            <p:nvPr/>
          </p:nvGrpSpPr>
          <p:grpSpPr>
            <a:xfrm rot="5400000">
              <a:off x="2018992" y="4280620"/>
              <a:ext cx="130085" cy="114148"/>
              <a:chOff x="5405150" y="340825"/>
              <a:chExt cx="617100" cy="541500"/>
            </a:xfrm>
          </p:grpSpPr>
          <p:cxnSp>
            <p:nvCxnSpPr>
              <p:cNvPr id="2790" name="Google Shape;2790;p61"/>
              <p:cNvCxnSpPr/>
              <p:nvPr/>
            </p:nvCxnSpPr>
            <p:spPr>
              <a:xfrm>
                <a:off x="5405150" y="611575"/>
                <a:ext cx="61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1" name="Google Shape;2791;p61"/>
              <p:cNvCxnSpPr/>
              <p:nvPr/>
            </p:nvCxnSpPr>
            <p:spPr>
              <a:xfrm>
                <a:off x="5713700" y="340825"/>
                <a:ext cx="0" cy="54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792" name="Google Shape;2792;p61">
            <a:hlinkClick r:id="" action="ppaction://hlinkshowjump?jump=nextslide"/>
          </p:cNvPr>
          <p:cNvSpPr/>
          <p:nvPr/>
        </p:nvSpPr>
        <p:spPr>
          <a:xfrm>
            <a:off x="1183579" y="4667625"/>
            <a:ext cx="193800" cy="143700"/>
          </a:xfrm>
          <a:prstGeom prst="rightArrow">
            <a:avLst>
              <a:gd name="adj1" fmla="val 53966"/>
              <a:gd name="adj2" fmla="val 59260"/>
            </a:avLst>
          </a:prstGeom>
          <a:noFill/>
          <a:ln w="9525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61">
            <a:hlinkClick r:id="" action="ppaction://hlinkshowjump?jump=previousslide"/>
          </p:cNvPr>
          <p:cNvSpPr/>
          <p:nvPr/>
        </p:nvSpPr>
        <p:spPr>
          <a:xfrm rot="10800000">
            <a:off x="791304" y="4667625"/>
            <a:ext cx="193800" cy="143700"/>
          </a:xfrm>
          <a:prstGeom prst="rightArrow">
            <a:avLst>
              <a:gd name="adj1" fmla="val 53966"/>
              <a:gd name="adj2" fmla="val 59260"/>
            </a:avLst>
          </a:prstGeom>
          <a:noFill/>
          <a:ln w="9525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p48"/>
          <p:cNvSpPr txBox="1">
            <a:spLocks noGrp="1"/>
          </p:cNvSpPr>
          <p:nvPr>
            <p:ph type="sldNum" idx="12"/>
          </p:nvPr>
        </p:nvSpPr>
        <p:spPr>
          <a:xfrm>
            <a:off x="8445709" y="45023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183" name="Google Shape;2183;p48"/>
          <p:cNvSpPr txBox="1">
            <a:spLocks noGrp="1"/>
          </p:cNvSpPr>
          <p:nvPr>
            <p:ph type="body" idx="1"/>
          </p:nvPr>
        </p:nvSpPr>
        <p:spPr>
          <a:xfrm>
            <a:off x="823362" y="1483700"/>
            <a:ext cx="7600637" cy="27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Data </a:t>
            </a:r>
            <a:r>
              <a:rPr lang="en-US" sz="1600" dirty="0" err="1"/>
              <a:t>Berlebih</a:t>
            </a:r>
            <a:r>
              <a:rPr lang="en-US" sz="1600" dirty="0"/>
              <a:t>:  </a:t>
            </a:r>
            <a:r>
              <a:rPr lang="en-US" sz="1600" dirty="0" err="1"/>
              <a:t>Pengumpulan</a:t>
            </a:r>
            <a:r>
              <a:rPr lang="en-US" sz="1600" dirty="0"/>
              <a:t> data yang </a:t>
            </a:r>
            <a:r>
              <a:rPr lang="en-US" sz="1600" dirty="0" err="1"/>
              <a:t>sama</a:t>
            </a:r>
            <a:r>
              <a:rPr lang="en-US" sz="1600" dirty="0"/>
              <a:t> oleh </a:t>
            </a:r>
            <a:r>
              <a:rPr lang="en-US" sz="1600" dirty="0" err="1"/>
              <a:t>berbagai</a:t>
            </a:r>
            <a:r>
              <a:rPr lang="en-US" sz="1600" dirty="0"/>
              <a:t> </a:t>
            </a:r>
            <a:r>
              <a:rPr lang="en-US" sz="1600" dirty="0" err="1"/>
              <a:t>bagian</a:t>
            </a:r>
            <a:r>
              <a:rPr lang="en-US" sz="1600" dirty="0"/>
              <a:t> </a:t>
            </a:r>
            <a:r>
              <a:rPr lang="en-US" sz="1600" dirty="0" err="1"/>
              <a:t>organisasi</a:t>
            </a:r>
            <a:r>
              <a:rPr lang="en-US" sz="1600" dirty="0"/>
              <a:t> </a:t>
            </a:r>
            <a:r>
              <a:rPr lang="en-US" sz="1600" dirty="0" err="1"/>
              <a:t>menyebabkan</a:t>
            </a:r>
            <a:r>
              <a:rPr lang="en-US" sz="1600" dirty="0"/>
              <a:t> </a:t>
            </a:r>
            <a:r>
              <a:rPr lang="en-US" sz="1600" dirty="0" err="1"/>
              <a:t>duplikasi</a:t>
            </a:r>
            <a:r>
              <a:rPr lang="en-US" sz="1600" dirty="0"/>
              <a:t> dan </a:t>
            </a:r>
            <a:r>
              <a:rPr lang="en-US" sz="1600" dirty="0" err="1"/>
              <a:t>kerancuan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, yang </a:t>
            </a:r>
            <a:r>
              <a:rPr lang="en-US" sz="1600" dirty="0" err="1"/>
              <a:t>menyulitkan</a:t>
            </a:r>
            <a:r>
              <a:rPr lang="en-US" sz="1600" dirty="0"/>
              <a:t> </a:t>
            </a:r>
            <a:r>
              <a:rPr lang="en-US" sz="1600" dirty="0" err="1"/>
              <a:t>pengelolaan</a:t>
            </a:r>
            <a:r>
              <a:rPr lang="en-US" sz="1600" dirty="0"/>
              <a:t> data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efisien</a:t>
            </a:r>
            <a:r>
              <a:rPr lang="en-US" sz="16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Ketergantungan</a:t>
            </a:r>
            <a:r>
              <a:rPr lang="en-US" sz="1600" dirty="0"/>
              <a:t> Program Data: </a:t>
            </a:r>
            <a:r>
              <a:rPr lang="en-US" sz="1600" dirty="0" err="1"/>
              <a:t>Perubahan</a:t>
            </a:r>
            <a:r>
              <a:rPr lang="en-US" sz="1600" dirty="0"/>
              <a:t> pada data </a:t>
            </a:r>
            <a:r>
              <a:rPr lang="en-US" sz="1600" dirty="0" err="1"/>
              <a:t>memerlukan</a:t>
            </a:r>
            <a:r>
              <a:rPr lang="en-US" sz="1600" dirty="0"/>
              <a:t> </a:t>
            </a:r>
            <a:r>
              <a:rPr lang="en-US" sz="1600" dirty="0" err="1"/>
              <a:t>perubahan</a:t>
            </a:r>
            <a:r>
              <a:rPr lang="en-US" sz="1600" dirty="0"/>
              <a:t> pada </a:t>
            </a:r>
            <a:r>
              <a:rPr lang="en-US" sz="1600" dirty="0" err="1"/>
              <a:t>semua</a:t>
            </a:r>
            <a:r>
              <a:rPr lang="en-US" sz="1600" dirty="0"/>
              <a:t> program yang </a:t>
            </a:r>
            <a:r>
              <a:rPr lang="en-US" sz="1600" dirty="0" err="1"/>
              <a:t>terkait</a:t>
            </a:r>
            <a:r>
              <a:rPr lang="en-US" sz="1600" dirty="0"/>
              <a:t>, yang </a:t>
            </a:r>
            <a:r>
              <a:rPr lang="en-US" sz="1600" dirty="0" err="1"/>
              <a:t>memakan</a:t>
            </a:r>
            <a:r>
              <a:rPr lang="en-US" sz="1600" dirty="0"/>
              <a:t> </a:t>
            </a:r>
            <a:r>
              <a:rPr lang="en-US" sz="1600" dirty="0" err="1"/>
              <a:t>biaya</a:t>
            </a:r>
            <a:r>
              <a:rPr lang="en-US" sz="1600" dirty="0"/>
              <a:t> dan </a:t>
            </a:r>
            <a:r>
              <a:rPr lang="en-US" sz="1600" dirty="0" err="1"/>
              <a:t>waktu</a:t>
            </a:r>
            <a:r>
              <a:rPr lang="en-US" sz="1600" dirty="0"/>
              <a:t>.</a:t>
            </a:r>
          </a:p>
        </p:txBody>
      </p:sp>
      <p:sp>
        <p:nvSpPr>
          <p:cNvPr id="2184" name="Google Shape;2184;p4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File </a:t>
            </a:r>
            <a:r>
              <a:rPr lang="en-ID" dirty="0" err="1"/>
              <a:t>Tradisional</a:t>
            </a:r>
            <a:endParaRPr lang="en-ID" dirty="0"/>
          </a:p>
        </p:txBody>
      </p:sp>
      <p:sp>
        <p:nvSpPr>
          <p:cNvPr id="2186" name="Google Shape;2186;p48">
            <a:hlinkClick r:id="" action="ppaction://hlinkshowjump?jump=nextslide"/>
          </p:cNvPr>
          <p:cNvSpPr/>
          <p:nvPr/>
        </p:nvSpPr>
        <p:spPr>
          <a:xfrm>
            <a:off x="1183579" y="4667625"/>
            <a:ext cx="193800" cy="143700"/>
          </a:xfrm>
          <a:prstGeom prst="rightArrow">
            <a:avLst>
              <a:gd name="adj1" fmla="val 53966"/>
              <a:gd name="adj2" fmla="val 59260"/>
            </a:avLst>
          </a:prstGeom>
          <a:noFill/>
          <a:ln w="9525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48">
            <a:hlinkClick r:id="" action="ppaction://hlinkshowjump?jump=previousslide"/>
          </p:cNvPr>
          <p:cNvSpPr/>
          <p:nvPr/>
        </p:nvSpPr>
        <p:spPr>
          <a:xfrm rot="10800000">
            <a:off x="791304" y="4667625"/>
            <a:ext cx="193800" cy="143700"/>
          </a:xfrm>
          <a:prstGeom prst="rightArrow">
            <a:avLst>
              <a:gd name="adj1" fmla="val 53966"/>
              <a:gd name="adj2" fmla="val 59260"/>
            </a:avLst>
          </a:prstGeom>
          <a:noFill/>
          <a:ln w="9525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" name="Google Shape;2574;p5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Keterbatasan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File </a:t>
            </a:r>
            <a:r>
              <a:rPr lang="en-ID" dirty="0" err="1"/>
              <a:t>Tradisional</a:t>
            </a:r>
            <a:endParaRPr lang="en-ID" dirty="0"/>
          </a:p>
        </p:txBody>
      </p:sp>
      <p:sp>
        <p:nvSpPr>
          <p:cNvPr id="2575" name="Google Shape;2575;p55"/>
          <p:cNvSpPr txBox="1">
            <a:spLocks noGrp="1"/>
          </p:cNvSpPr>
          <p:nvPr>
            <p:ph type="sldNum" idx="12"/>
          </p:nvPr>
        </p:nvSpPr>
        <p:spPr>
          <a:xfrm>
            <a:off x="8445709" y="45023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576" name="Google Shape;2576;p55"/>
          <p:cNvSpPr txBox="1">
            <a:spLocks noGrp="1"/>
          </p:cNvSpPr>
          <p:nvPr>
            <p:ph type="subTitle" idx="1"/>
          </p:nvPr>
        </p:nvSpPr>
        <p:spPr>
          <a:xfrm>
            <a:off x="1267550" y="2255463"/>
            <a:ext cx="2867100" cy="3936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700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Kurang </a:t>
            </a:r>
            <a:r>
              <a:rPr lang="en-ID" dirty="0" err="1"/>
              <a:t>Fleksibel</a:t>
            </a:r>
            <a:r>
              <a:rPr lang="en" dirty="0"/>
              <a:t> </a:t>
            </a:r>
            <a:endParaRPr dirty="0"/>
          </a:p>
        </p:txBody>
      </p:sp>
      <p:sp>
        <p:nvSpPr>
          <p:cNvPr id="2577" name="Google Shape;2577;p55"/>
          <p:cNvSpPr txBox="1">
            <a:spLocks noGrp="1"/>
          </p:cNvSpPr>
          <p:nvPr>
            <p:ph type="subTitle" idx="2"/>
          </p:nvPr>
        </p:nvSpPr>
        <p:spPr>
          <a:xfrm>
            <a:off x="1267525" y="2787662"/>
            <a:ext cx="2867100" cy="1314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Sistem</a:t>
            </a:r>
            <a:r>
              <a:rPr lang="en-US" dirty="0"/>
              <a:t> file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merespons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mendadak</a:t>
            </a:r>
            <a:r>
              <a:rPr lang="en-US" dirty="0"/>
              <a:t> dan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instan</a:t>
            </a:r>
            <a:r>
              <a:rPr lang="en-US" dirty="0"/>
              <a:t>.</a:t>
            </a:r>
          </a:p>
        </p:txBody>
      </p:sp>
      <p:sp>
        <p:nvSpPr>
          <p:cNvPr id="2578" name="Google Shape;2578;p55"/>
          <p:cNvSpPr txBox="1">
            <a:spLocks noGrp="1"/>
          </p:cNvSpPr>
          <p:nvPr>
            <p:ph type="subTitle" idx="3"/>
          </p:nvPr>
        </p:nvSpPr>
        <p:spPr>
          <a:xfrm>
            <a:off x="5152700" y="2787662"/>
            <a:ext cx="2867100" cy="13565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file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rentan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sah</a:t>
            </a:r>
            <a:r>
              <a:rPr lang="en-US" dirty="0"/>
              <a:t> dan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kurangnya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yang </a:t>
            </a:r>
            <a:r>
              <a:rPr lang="en-US" dirty="0" err="1"/>
              <a:t>memadai</a:t>
            </a:r>
            <a:endParaRPr lang="en-US" dirty="0"/>
          </a:p>
        </p:txBody>
      </p:sp>
      <p:sp>
        <p:nvSpPr>
          <p:cNvPr id="2582" name="Google Shape;2582;p55"/>
          <p:cNvSpPr txBox="1">
            <a:spLocks noGrp="1"/>
          </p:cNvSpPr>
          <p:nvPr>
            <p:ph type="subTitle" idx="7"/>
          </p:nvPr>
        </p:nvSpPr>
        <p:spPr>
          <a:xfrm>
            <a:off x="5152725" y="2255463"/>
            <a:ext cx="2867100" cy="3936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700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Keamanan</a:t>
            </a:r>
            <a:r>
              <a:rPr lang="en-ID" dirty="0"/>
              <a:t> Data</a:t>
            </a:r>
          </a:p>
        </p:txBody>
      </p:sp>
      <p:cxnSp>
        <p:nvCxnSpPr>
          <p:cNvPr id="2584" name="Google Shape;2584;p55"/>
          <p:cNvCxnSpPr>
            <a:cxnSpLocks/>
            <a:stCxn id="2576" idx="1"/>
            <a:endCxn id="2577" idx="1"/>
          </p:cNvCxnSpPr>
          <p:nvPr/>
        </p:nvCxnSpPr>
        <p:spPr>
          <a:xfrm rot="10800000" flipV="1">
            <a:off x="1267526" y="2452262"/>
            <a:ext cx="25" cy="992567"/>
          </a:xfrm>
          <a:prstGeom prst="bentConnector3">
            <a:avLst>
              <a:gd name="adj1" fmla="val 91450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86" name="Google Shape;2586;p55">
            <a:hlinkClick r:id="" action="ppaction://hlinkshowjump?jump=nextslide"/>
          </p:cNvPr>
          <p:cNvSpPr/>
          <p:nvPr/>
        </p:nvSpPr>
        <p:spPr>
          <a:xfrm>
            <a:off x="1183579" y="4667625"/>
            <a:ext cx="193800" cy="143700"/>
          </a:xfrm>
          <a:prstGeom prst="rightArrow">
            <a:avLst>
              <a:gd name="adj1" fmla="val 53966"/>
              <a:gd name="adj2" fmla="val 59260"/>
            </a:avLst>
          </a:prstGeom>
          <a:noFill/>
          <a:ln w="9525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7" name="Google Shape;2587;p55">
            <a:hlinkClick r:id="" action="ppaction://hlinkshowjump?jump=previousslide"/>
          </p:cNvPr>
          <p:cNvSpPr/>
          <p:nvPr/>
        </p:nvSpPr>
        <p:spPr>
          <a:xfrm rot="10800000">
            <a:off x="791304" y="4667625"/>
            <a:ext cx="193800" cy="143700"/>
          </a:xfrm>
          <a:prstGeom prst="rightArrow">
            <a:avLst>
              <a:gd name="adj1" fmla="val 53966"/>
              <a:gd name="adj2" fmla="val 59260"/>
            </a:avLst>
          </a:prstGeom>
          <a:noFill/>
          <a:ln w="9525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88" name="Google Shape;2588;p55"/>
          <p:cNvCxnSpPr/>
          <p:nvPr/>
        </p:nvCxnSpPr>
        <p:spPr>
          <a:xfrm>
            <a:off x="717600" y="1041500"/>
            <a:ext cx="7708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chemeClr val="dk2"/>
            </a:outerShdw>
          </a:effectLst>
        </p:spPr>
      </p:cxnSp>
      <p:cxnSp>
        <p:nvCxnSpPr>
          <p:cNvPr id="2589" name="Google Shape;2589;p55"/>
          <p:cNvCxnSpPr>
            <a:cxnSpLocks/>
            <a:stCxn id="2576" idx="3"/>
            <a:endCxn id="2577" idx="3"/>
          </p:cNvCxnSpPr>
          <p:nvPr/>
        </p:nvCxnSpPr>
        <p:spPr>
          <a:xfrm flipH="1">
            <a:off x="4134625" y="2452263"/>
            <a:ext cx="25" cy="992567"/>
          </a:xfrm>
          <a:prstGeom prst="bentConnector3">
            <a:avLst>
              <a:gd name="adj1" fmla="val -91440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90" name="Google Shape;2590;p55"/>
          <p:cNvCxnSpPr>
            <a:cxnSpLocks/>
            <a:stCxn id="2582" idx="1"/>
            <a:endCxn id="2578" idx="1"/>
          </p:cNvCxnSpPr>
          <p:nvPr/>
        </p:nvCxnSpPr>
        <p:spPr>
          <a:xfrm rot="10800000" flipV="1">
            <a:off x="5152701" y="2452262"/>
            <a:ext cx="25" cy="1013685"/>
          </a:xfrm>
          <a:prstGeom prst="bentConnector3">
            <a:avLst>
              <a:gd name="adj1" fmla="val 91450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593" name="Google Shape;2593;p55"/>
          <p:cNvGrpSpPr/>
          <p:nvPr/>
        </p:nvGrpSpPr>
        <p:grpSpPr>
          <a:xfrm>
            <a:off x="969500" y="1340835"/>
            <a:ext cx="215210" cy="215150"/>
            <a:chOff x="1456850" y="4550173"/>
            <a:chExt cx="215210" cy="215150"/>
          </a:xfrm>
        </p:grpSpPr>
        <p:sp>
          <p:nvSpPr>
            <p:cNvPr id="2594" name="Google Shape;2594;p55"/>
            <p:cNvSpPr/>
            <p:nvPr/>
          </p:nvSpPr>
          <p:spPr>
            <a:xfrm rot="10800000">
              <a:off x="1456850" y="4550183"/>
              <a:ext cx="71700" cy="71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55"/>
            <p:cNvSpPr/>
            <p:nvPr/>
          </p:nvSpPr>
          <p:spPr>
            <a:xfrm rot="10800000">
              <a:off x="1600360" y="4550173"/>
              <a:ext cx="71700" cy="71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55"/>
            <p:cNvSpPr/>
            <p:nvPr/>
          </p:nvSpPr>
          <p:spPr>
            <a:xfrm rot="10800000">
              <a:off x="1528595" y="4621883"/>
              <a:ext cx="71700" cy="71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55"/>
            <p:cNvSpPr/>
            <p:nvPr/>
          </p:nvSpPr>
          <p:spPr>
            <a:xfrm rot="10800000">
              <a:off x="1456855" y="4693623"/>
              <a:ext cx="71700" cy="71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8" name="Google Shape;2598;p55"/>
          <p:cNvGrpSpPr/>
          <p:nvPr/>
        </p:nvGrpSpPr>
        <p:grpSpPr>
          <a:xfrm rot="10800000">
            <a:off x="7948125" y="4144235"/>
            <a:ext cx="215210" cy="215150"/>
            <a:chOff x="1456850" y="4550173"/>
            <a:chExt cx="215210" cy="215150"/>
          </a:xfrm>
        </p:grpSpPr>
        <p:sp>
          <p:nvSpPr>
            <p:cNvPr id="2599" name="Google Shape;2599;p55"/>
            <p:cNvSpPr/>
            <p:nvPr/>
          </p:nvSpPr>
          <p:spPr>
            <a:xfrm rot="10800000">
              <a:off x="1456850" y="4550183"/>
              <a:ext cx="71700" cy="71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5"/>
            <p:cNvSpPr/>
            <p:nvPr/>
          </p:nvSpPr>
          <p:spPr>
            <a:xfrm rot="10800000">
              <a:off x="1600360" y="4550173"/>
              <a:ext cx="71700" cy="71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5"/>
            <p:cNvSpPr/>
            <p:nvPr/>
          </p:nvSpPr>
          <p:spPr>
            <a:xfrm rot="10800000">
              <a:off x="1528595" y="4621883"/>
              <a:ext cx="71700" cy="71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5"/>
            <p:cNvSpPr/>
            <p:nvPr/>
          </p:nvSpPr>
          <p:spPr>
            <a:xfrm rot="10800000">
              <a:off x="1456855" y="4693623"/>
              <a:ext cx="71700" cy="71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7" name="Google Shape;3367;p7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Konsep</a:t>
            </a:r>
            <a:r>
              <a:rPr lang="en-ID" dirty="0"/>
              <a:t> Database</a:t>
            </a:r>
          </a:p>
        </p:txBody>
      </p:sp>
      <p:sp>
        <p:nvSpPr>
          <p:cNvPr id="3368" name="Google Shape;3368;p74"/>
          <p:cNvSpPr txBox="1">
            <a:spLocks noGrp="1"/>
          </p:cNvSpPr>
          <p:nvPr>
            <p:ph type="sldNum" idx="12"/>
          </p:nvPr>
        </p:nvSpPr>
        <p:spPr>
          <a:xfrm>
            <a:off x="8445709" y="45023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369" name="Google Shape;3369;p74"/>
          <p:cNvSpPr txBox="1">
            <a:spLocks noGrp="1"/>
          </p:cNvSpPr>
          <p:nvPr>
            <p:ph type="subTitle" idx="1"/>
          </p:nvPr>
        </p:nvSpPr>
        <p:spPr>
          <a:xfrm>
            <a:off x="1617530" y="1257309"/>
            <a:ext cx="27462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Definisi</a:t>
            </a:r>
            <a:r>
              <a:rPr lang="en-ID" dirty="0"/>
              <a:t> Database</a:t>
            </a:r>
          </a:p>
        </p:txBody>
      </p:sp>
      <p:sp>
        <p:nvSpPr>
          <p:cNvPr id="3370" name="Google Shape;3370;p74"/>
          <p:cNvSpPr txBox="1">
            <a:spLocks noGrp="1"/>
          </p:cNvSpPr>
          <p:nvPr>
            <p:ph type="subTitle" idx="2"/>
          </p:nvPr>
        </p:nvSpPr>
        <p:spPr>
          <a:xfrm>
            <a:off x="4780288" y="1257309"/>
            <a:ext cx="27462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Struktur</a:t>
            </a:r>
            <a:r>
              <a:rPr lang="en-ID" dirty="0"/>
              <a:t> Database</a:t>
            </a:r>
          </a:p>
        </p:txBody>
      </p:sp>
      <p:sp>
        <p:nvSpPr>
          <p:cNvPr id="3371" name="Google Shape;3371;p74"/>
          <p:cNvSpPr txBox="1">
            <a:spLocks noGrp="1"/>
          </p:cNvSpPr>
          <p:nvPr>
            <p:ph type="subTitle" idx="3"/>
          </p:nvPr>
        </p:nvSpPr>
        <p:spPr>
          <a:xfrm>
            <a:off x="1617530" y="1857739"/>
            <a:ext cx="2746200" cy="25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Database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integrasi</a:t>
            </a:r>
            <a:r>
              <a:rPr lang="en-US" dirty="0"/>
              <a:t> </a:t>
            </a:r>
            <a:r>
              <a:rPr lang="en-US" dirty="0" err="1"/>
              <a:t>logis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catatan</a:t>
            </a:r>
            <a:r>
              <a:rPr lang="en-US" dirty="0"/>
              <a:t> dan file, yang </a:t>
            </a:r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pengulangan</a:t>
            </a:r>
            <a:r>
              <a:rPr lang="en-US" dirty="0"/>
              <a:t> data dan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independensi</a:t>
            </a:r>
            <a:r>
              <a:rPr lang="en-US" dirty="0"/>
              <a:t> data</a:t>
            </a:r>
          </a:p>
        </p:txBody>
      </p:sp>
      <p:sp>
        <p:nvSpPr>
          <p:cNvPr id="3372" name="Google Shape;3372;p74"/>
          <p:cNvSpPr txBox="1">
            <a:spLocks noGrp="1"/>
          </p:cNvSpPr>
          <p:nvPr>
            <p:ph type="subTitle" idx="4"/>
          </p:nvPr>
        </p:nvSpPr>
        <p:spPr>
          <a:xfrm>
            <a:off x="4780288" y="1857739"/>
            <a:ext cx="2746200" cy="25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Struktur</a:t>
            </a:r>
            <a:r>
              <a:rPr lang="en-US" dirty="0"/>
              <a:t> database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data, </a:t>
            </a:r>
            <a:r>
              <a:rPr lang="en-US" dirty="0" err="1"/>
              <a:t>catatan</a:t>
            </a:r>
            <a:r>
              <a:rPr lang="en-US" dirty="0"/>
              <a:t>, file, dan </a:t>
            </a:r>
            <a:r>
              <a:rPr lang="en-US" dirty="0" err="1"/>
              <a:t>keseluruhan</a:t>
            </a:r>
            <a:r>
              <a:rPr lang="en-US" dirty="0"/>
              <a:t> database, yang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efisiensi</a:t>
            </a:r>
            <a:r>
              <a:rPr lang="en-US" dirty="0"/>
              <a:t>.</a:t>
            </a:r>
          </a:p>
        </p:txBody>
      </p:sp>
      <p:cxnSp>
        <p:nvCxnSpPr>
          <p:cNvPr id="3373" name="Google Shape;3373;p74"/>
          <p:cNvCxnSpPr/>
          <p:nvPr/>
        </p:nvCxnSpPr>
        <p:spPr>
          <a:xfrm>
            <a:off x="717600" y="1041500"/>
            <a:ext cx="7708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chemeClr val="dk2"/>
            </a:outerShdw>
          </a:effectLst>
        </p:spPr>
      </p:cxnSp>
      <p:grpSp>
        <p:nvGrpSpPr>
          <p:cNvPr id="3374" name="Google Shape;3374;p74"/>
          <p:cNvGrpSpPr/>
          <p:nvPr/>
        </p:nvGrpSpPr>
        <p:grpSpPr>
          <a:xfrm rot="5400000">
            <a:off x="-563339" y="2540666"/>
            <a:ext cx="3173199" cy="606467"/>
            <a:chOff x="356475" y="2142200"/>
            <a:chExt cx="149441" cy="1079700"/>
          </a:xfrm>
        </p:grpSpPr>
        <p:sp>
          <p:nvSpPr>
            <p:cNvPr id="3375" name="Google Shape;3375;p74"/>
            <p:cNvSpPr/>
            <p:nvPr/>
          </p:nvSpPr>
          <p:spPr>
            <a:xfrm>
              <a:off x="356475" y="2142200"/>
              <a:ext cx="149400" cy="10797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376" name="Google Shape;3376;p74"/>
            <p:cNvCxnSpPr>
              <a:stCxn id="3375" idx="0"/>
            </p:cNvCxnSpPr>
            <p:nvPr/>
          </p:nvCxnSpPr>
          <p:spPr>
            <a:xfrm rot="5400000">
              <a:off x="-108675" y="2682050"/>
              <a:ext cx="1079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7" name="Google Shape;3377;p74"/>
            <p:cNvCxnSpPr>
              <a:stCxn id="3375" idx="1"/>
              <a:endCxn id="3375" idx="3"/>
            </p:cNvCxnSpPr>
            <p:nvPr/>
          </p:nvCxnSpPr>
          <p:spPr>
            <a:xfrm rot="10800000">
              <a:off x="431175" y="2607350"/>
              <a:ext cx="0" cy="149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8" name="Google Shape;3378;p74"/>
            <p:cNvCxnSpPr/>
            <p:nvPr/>
          </p:nvCxnSpPr>
          <p:spPr>
            <a:xfrm>
              <a:off x="356865" y="2156255"/>
              <a:ext cx="148800" cy="10551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9" name="Google Shape;3379;p74"/>
            <p:cNvCxnSpPr/>
            <p:nvPr/>
          </p:nvCxnSpPr>
          <p:spPr>
            <a:xfrm flipH="1">
              <a:off x="356516" y="2145955"/>
              <a:ext cx="149400" cy="10695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80" name="Google Shape;3380;p74"/>
          <p:cNvGrpSpPr/>
          <p:nvPr/>
        </p:nvGrpSpPr>
        <p:grpSpPr>
          <a:xfrm rot="5400000">
            <a:off x="6534168" y="2540666"/>
            <a:ext cx="3173199" cy="606467"/>
            <a:chOff x="356475" y="2142200"/>
            <a:chExt cx="149441" cy="1079700"/>
          </a:xfrm>
        </p:grpSpPr>
        <p:sp>
          <p:nvSpPr>
            <p:cNvPr id="3381" name="Google Shape;3381;p74"/>
            <p:cNvSpPr/>
            <p:nvPr/>
          </p:nvSpPr>
          <p:spPr>
            <a:xfrm>
              <a:off x="356475" y="2142200"/>
              <a:ext cx="149400" cy="10797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382" name="Google Shape;3382;p74"/>
            <p:cNvCxnSpPr>
              <a:stCxn id="3381" idx="0"/>
            </p:cNvCxnSpPr>
            <p:nvPr/>
          </p:nvCxnSpPr>
          <p:spPr>
            <a:xfrm rot="5400000">
              <a:off x="-108675" y="2682050"/>
              <a:ext cx="1079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3" name="Google Shape;3383;p74"/>
            <p:cNvCxnSpPr>
              <a:stCxn id="3381" idx="1"/>
              <a:endCxn id="3381" idx="3"/>
            </p:cNvCxnSpPr>
            <p:nvPr/>
          </p:nvCxnSpPr>
          <p:spPr>
            <a:xfrm rot="10800000">
              <a:off x="431175" y="2607350"/>
              <a:ext cx="0" cy="149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4" name="Google Shape;3384;p74"/>
            <p:cNvCxnSpPr/>
            <p:nvPr/>
          </p:nvCxnSpPr>
          <p:spPr>
            <a:xfrm>
              <a:off x="356865" y="2156255"/>
              <a:ext cx="148800" cy="10551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5" name="Google Shape;3385;p74"/>
            <p:cNvCxnSpPr/>
            <p:nvPr/>
          </p:nvCxnSpPr>
          <p:spPr>
            <a:xfrm flipH="1">
              <a:off x="356516" y="2145955"/>
              <a:ext cx="149400" cy="10695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3386" name="Google Shape;3386;p74"/>
          <p:cNvCxnSpPr>
            <a:stCxn id="3371" idx="0"/>
            <a:endCxn id="3369" idx="2"/>
          </p:cNvCxnSpPr>
          <p:nvPr/>
        </p:nvCxnSpPr>
        <p:spPr>
          <a:xfrm rot="10800000">
            <a:off x="2990630" y="1642339"/>
            <a:ext cx="0" cy="215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7" name="Google Shape;3387;p74"/>
          <p:cNvCxnSpPr>
            <a:stCxn id="3372" idx="0"/>
            <a:endCxn id="3370" idx="2"/>
          </p:cNvCxnSpPr>
          <p:nvPr/>
        </p:nvCxnSpPr>
        <p:spPr>
          <a:xfrm rot="10800000">
            <a:off x="6153388" y="1642339"/>
            <a:ext cx="0" cy="215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88" name="Google Shape;3388;p74">
            <a:hlinkClick r:id="" action="ppaction://hlinkshowjump?jump=nextslide"/>
          </p:cNvPr>
          <p:cNvSpPr/>
          <p:nvPr/>
        </p:nvSpPr>
        <p:spPr>
          <a:xfrm>
            <a:off x="1183579" y="4667625"/>
            <a:ext cx="193800" cy="143700"/>
          </a:xfrm>
          <a:prstGeom prst="rightArrow">
            <a:avLst>
              <a:gd name="adj1" fmla="val 53966"/>
              <a:gd name="adj2" fmla="val 59260"/>
            </a:avLst>
          </a:prstGeom>
          <a:noFill/>
          <a:ln w="9525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9" name="Google Shape;3389;p74">
            <a:hlinkClick r:id="" action="ppaction://hlinkshowjump?jump=previousslide"/>
          </p:cNvPr>
          <p:cNvSpPr/>
          <p:nvPr/>
        </p:nvSpPr>
        <p:spPr>
          <a:xfrm rot="10800000">
            <a:off x="791304" y="4667625"/>
            <a:ext cx="193800" cy="143700"/>
          </a:xfrm>
          <a:prstGeom prst="rightArrow">
            <a:avLst>
              <a:gd name="adj1" fmla="val 53966"/>
              <a:gd name="adj2" fmla="val 59260"/>
            </a:avLst>
          </a:prstGeom>
          <a:noFill/>
          <a:ln w="9525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" name="Google Shape;3328;p73"/>
          <p:cNvSpPr txBox="1">
            <a:spLocks noGrp="1"/>
          </p:cNvSpPr>
          <p:nvPr>
            <p:ph type="sldNum" idx="12"/>
          </p:nvPr>
        </p:nvSpPr>
        <p:spPr>
          <a:xfrm>
            <a:off x="8445709" y="45023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329" name="Google Shape;3329;p7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Database (SMDB)</a:t>
            </a:r>
          </a:p>
        </p:txBody>
      </p:sp>
      <p:cxnSp>
        <p:nvCxnSpPr>
          <p:cNvPr id="3330" name="Google Shape;3330;p73"/>
          <p:cNvCxnSpPr/>
          <p:nvPr/>
        </p:nvCxnSpPr>
        <p:spPr>
          <a:xfrm>
            <a:off x="717600" y="1041500"/>
            <a:ext cx="7708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chemeClr val="dk2"/>
            </a:outerShdw>
          </a:effectLst>
        </p:spPr>
      </p:cxnSp>
      <p:sp>
        <p:nvSpPr>
          <p:cNvPr id="3334" name="Google Shape;3334;p73"/>
          <p:cNvSpPr txBox="1"/>
          <p:nvPr/>
        </p:nvSpPr>
        <p:spPr>
          <a:xfrm>
            <a:off x="712063" y="2431444"/>
            <a:ext cx="2505900" cy="143842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SMDB </a:t>
            </a:r>
            <a:r>
              <a:rPr lang="en-US" sz="1200" dirty="0" err="1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adalah</a:t>
            </a:r>
            <a:r>
              <a:rPr lang="en-US" sz="1200" dirty="0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perangkat</a:t>
            </a:r>
            <a:r>
              <a:rPr lang="en-US" sz="1200" dirty="0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lunak</a:t>
            </a:r>
            <a:r>
              <a:rPr lang="en-US" sz="1200" dirty="0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 yang </a:t>
            </a:r>
            <a:r>
              <a:rPr lang="en-US" sz="1200" dirty="0" err="1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membantu</a:t>
            </a:r>
            <a:r>
              <a:rPr lang="en-US" sz="1200" dirty="0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organisasi</a:t>
            </a:r>
            <a:r>
              <a:rPr lang="en-US" sz="1200" dirty="0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mengelola</a:t>
            </a:r>
            <a:r>
              <a:rPr lang="en-US" sz="1200" dirty="0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 data </a:t>
            </a:r>
            <a:r>
              <a:rPr lang="en-US" sz="1200" dirty="0" err="1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secara</a:t>
            </a:r>
            <a:r>
              <a:rPr lang="en-US" sz="1200" dirty="0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terpusat</a:t>
            </a:r>
            <a:r>
              <a:rPr lang="en-US" sz="1200" dirty="0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, </a:t>
            </a:r>
            <a:r>
              <a:rPr lang="en-US" sz="1200" dirty="0" err="1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memisahkan</a:t>
            </a:r>
            <a:r>
              <a:rPr lang="en-US" sz="1200" dirty="0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tampilan</a:t>
            </a:r>
            <a:r>
              <a:rPr lang="en-US" sz="1200" dirty="0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fisik</a:t>
            </a:r>
            <a:r>
              <a:rPr lang="en-US" sz="1200" dirty="0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 dan </a:t>
            </a:r>
            <a:r>
              <a:rPr lang="en-US" sz="1200" dirty="0" err="1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logika</a:t>
            </a:r>
            <a:r>
              <a:rPr lang="en-US" sz="1200" dirty="0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 data, </a:t>
            </a:r>
            <a:r>
              <a:rPr lang="en-US" sz="1200" dirty="0" err="1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serta</a:t>
            </a:r>
            <a:r>
              <a:rPr lang="en-US" sz="1200" dirty="0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memudahkan</a:t>
            </a:r>
            <a:r>
              <a:rPr lang="en-US" sz="1200" dirty="0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akses</a:t>
            </a:r>
            <a:r>
              <a:rPr lang="en-US" sz="1200" dirty="0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pengguna</a:t>
            </a:r>
            <a:r>
              <a:rPr lang="en-US" sz="1200" dirty="0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.</a:t>
            </a:r>
          </a:p>
        </p:txBody>
      </p:sp>
      <p:sp>
        <p:nvSpPr>
          <p:cNvPr id="3341" name="Google Shape;3341;p73"/>
          <p:cNvSpPr txBox="1"/>
          <p:nvPr/>
        </p:nvSpPr>
        <p:spPr>
          <a:xfrm>
            <a:off x="5924213" y="2431445"/>
            <a:ext cx="2505600" cy="1062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1200" dirty="0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Termasuk tampilan logika data, bahasa manipulasi data untuk ekstraksi, dan kamus data yang menyimpan definisi elemen data</a:t>
            </a:r>
            <a:endParaRPr lang="en-US" sz="1200" dirty="0">
              <a:solidFill>
                <a:schemeClr val="lt1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  <p:cxnSp>
        <p:nvCxnSpPr>
          <p:cNvPr id="3344" name="Google Shape;3344;p73"/>
          <p:cNvCxnSpPr>
            <a:cxnSpLocks/>
            <a:stCxn id="3334" idx="0"/>
            <a:endCxn id="3345" idx="2"/>
          </p:cNvCxnSpPr>
          <p:nvPr/>
        </p:nvCxnSpPr>
        <p:spPr>
          <a:xfrm rot="5400000" flipH="1" flipV="1">
            <a:off x="1909525" y="2373982"/>
            <a:ext cx="112951" cy="197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47" name="Google Shape;3347;p73"/>
          <p:cNvCxnSpPr>
            <a:cxnSpLocks/>
            <a:stCxn id="3341" idx="0"/>
            <a:endCxn id="3348" idx="2"/>
          </p:cNvCxnSpPr>
          <p:nvPr/>
        </p:nvCxnSpPr>
        <p:spPr>
          <a:xfrm rot="5400000" flipH="1" flipV="1">
            <a:off x="7121524" y="2373982"/>
            <a:ext cx="112952" cy="197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45" name="Google Shape;3345;p73"/>
          <p:cNvSpPr txBox="1"/>
          <p:nvPr/>
        </p:nvSpPr>
        <p:spPr>
          <a:xfrm>
            <a:off x="714038" y="1763493"/>
            <a:ext cx="2505900" cy="555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Definisi</a:t>
            </a:r>
            <a:r>
              <a:rPr lang="en-US" dirty="0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 SMDB</a:t>
            </a:r>
          </a:p>
        </p:txBody>
      </p:sp>
      <p:sp>
        <p:nvSpPr>
          <p:cNvPr id="3348" name="Google Shape;3348;p73"/>
          <p:cNvSpPr txBox="1"/>
          <p:nvPr/>
        </p:nvSpPr>
        <p:spPr>
          <a:xfrm>
            <a:off x="5926038" y="1763493"/>
            <a:ext cx="2505900" cy="555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Komponen</a:t>
            </a:r>
            <a:r>
              <a:rPr lang="en-US" dirty="0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 SMDB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" name="Google Shape;4935;p9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Peran SMDB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Organisasi</a:t>
            </a:r>
            <a:endParaRPr lang="en-ID" dirty="0"/>
          </a:p>
        </p:txBody>
      </p:sp>
      <p:sp>
        <p:nvSpPr>
          <p:cNvPr id="4936" name="Google Shape;4936;p99"/>
          <p:cNvSpPr txBox="1">
            <a:spLocks noGrp="1"/>
          </p:cNvSpPr>
          <p:nvPr>
            <p:ph type="sldNum" idx="12"/>
          </p:nvPr>
        </p:nvSpPr>
        <p:spPr>
          <a:xfrm>
            <a:off x="8445709" y="45023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cxnSp>
        <p:nvCxnSpPr>
          <p:cNvPr id="4937" name="Google Shape;4937;p99"/>
          <p:cNvCxnSpPr/>
          <p:nvPr/>
        </p:nvCxnSpPr>
        <p:spPr>
          <a:xfrm>
            <a:off x="717600" y="1041500"/>
            <a:ext cx="7708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chemeClr val="dk2"/>
            </a:outerShdw>
          </a:effectLst>
        </p:spPr>
      </p:cxnSp>
      <p:sp>
        <p:nvSpPr>
          <p:cNvPr id="4938" name="Google Shape;4938;p99">
            <a:hlinkClick r:id="" action="ppaction://hlinkshowjump?jump=nextslide"/>
          </p:cNvPr>
          <p:cNvSpPr/>
          <p:nvPr/>
        </p:nvSpPr>
        <p:spPr>
          <a:xfrm>
            <a:off x="1183579" y="4667625"/>
            <a:ext cx="193800" cy="143700"/>
          </a:xfrm>
          <a:prstGeom prst="rightArrow">
            <a:avLst>
              <a:gd name="adj1" fmla="val 53966"/>
              <a:gd name="adj2" fmla="val 59260"/>
            </a:avLst>
          </a:prstGeom>
          <a:noFill/>
          <a:ln w="9525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9" name="Google Shape;4939;p99">
            <a:hlinkClick r:id="" action="ppaction://hlinkshowjump?jump=previousslide"/>
          </p:cNvPr>
          <p:cNvSpPr/>
          <p:nvPr/>
        </p:nvSpPr>
        <p:spPr>
          <a:xfrm rot="10800000">
            <a:off x="791304" y="4667625"/>
            <a:ext cx="193800" cy="143700"/>
          </a:xfrm>
          <a:prstGeom prst="rightArrow">
            <a:avLst>
              <a:gd name="adj1" fmla="val 53966"/>
              <a:gd name="adj2" fmla="val 59260"/>
            </a:avLst>
          </a:prstGeom>
          <a:noFill/>
          <a:ln w="9525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0" name="Google Shape;4940;p99"/>
          <p:cNvSpPr txBox="1">
            <a:spLocks noGrp="1"/>
          </p:cNvSpPr>
          <p:nvPr>
            <p:ph type="body" idx="1"/>
          </p:nvPr>
        </p:nvSpPr>
        <p:spPr>
          <a:xfrm>
            <a:off x="716350" y="1257325"/>
            <a:ext cx="6990736" cy="32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Mengurangi</a:t>
            </a:r>
            <a:r>
              <a:rPr lang="en-US" sz="2000" dirty="0"/>
              <a:t> </a:t>
            </a:r>
            <a:r>
              <a:rPr lang="en-US" sz="2000" dirty="0" err="1"/>
              <a:t>Pengulangan</a:t>
            </a:r>
            <a:r>
              <a:rPr lang="en-US" sz="2000" dirty="0"/>
              <a:t> Data: SMDB </a:t>
            </a:r>
            <a:r>
              <a:rPr lang="en-US" sz="2000" dirty="0" err="1"/>
              <a:t>membantu</a:t>
            </a:r>
            <a:r>
              <a:rPr lang="en-US" sz="2000" dirty="0"/>
              <a:t> </a:t>
            </a:r>
            <a:r>
              <a:rPr lang="en-US" sz="2000" dirty="0" err="1"/>
              <a:t>menghindari</a:t>
            </a:r>
            <a:r>
              <a:rPr lang="en-US" sz="2000" dirty="0"/>
              <a:t> </a:t>
            </a:r>
            <a:r>
              <a:rPr lang="en-US" sz="2000" dirty="0" err="1"/>
              <a:t>duplikasi</a:t>
            </a:r>
            <a:r>
              <a:rPr lang="en-US" sz="2000" dirty="0"/>
              <a:t> data, </a:t>
            </a: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efisiensi</a:t>
            </a:r>
            <a:r>
              <a:rPr lang="en-US" sz="2000" dirty="0"/>
              <a:t> </a:t>
            </a:r>
            <a:r>
              <a:rPr lang="en-US" sz="2000" dirty="0" err="1"/>
              <a:t>manajemen</a:t>
            </a:r>
            <a:r>
              <a:rPr lang="en-US" sz="2000" dirty="0"/>
              <a:t> data.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Independensi</a:t>
            </a:r>
            <a:r>
              <a:rPr lang="en-US" sz="2000" dirty="0"/>
              <a:t> Data: SMDB </a:t>
            </a:r>
            <a:r>
              <a:rPr lang="en-US" sz="2000" dirty="0" err="1"/>
              <a:t>memungkinkan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struktur</a:t>
            </a:r>
            <a:r>
              <a:rPr lang="en-US" sz="2000" dirty="0"/>
              <a:t> data </a:t>
            </a:r>
            <a:r>
              <a:rPr lang="en-US" sz="2000" dirty="0" err="1"/>
              <a:t>tanpa</a:t>
            </a:r>
            <a:r>
              <a:rPr lang="en-US" sz="2000" dirty="0"/>
              <a:t> </a:t>
            </a:r>
            <a:r>
              <a:rPr lang="en-US" sz="2000" dirty="0" err="1"/>
              <a:t>memengaruhi</a:t>
            </a:r>
            <a:r>
              <a:rPr lang="en-US" sz="2000" dirty="0"/>
              <a:t> program yang </a:t>
            </a:r>
            <a:r>
              <a:rPr lang="en-US" sz="2000" dirty="0" err="1"/>
              <a:t>mengakses</a:t>
            </a:r>
            <a:r>
              <a:rPr lang="en-US" sz="2000" dirty="0"/>
              <a:t> data,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fleksibilitas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" name="Google Shape;4813;p9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Keuntungan</a:t>
            </a:r>
            <a:r>
              <a:rPr lang="en-ID" dirty="0"/>
              <a:t> SMDB</a:t>
            </a:r>
          </a:p>
        </p:txBody>
      </p:sp>
      <p:sp>
        <p:nvSpPr>
          <p:cNvPr id="4814" name="Google Shape;4814;p98"/>
          <p:cNvSpPr txBox="1">
            <a:spLocks noGrp="1"/>
          </p:cNvSpPr>
          <p:nvPr>
            <p:ph type="sldNum" idx="12"/>
          </p:nvPr>
        </p:nvSpPr>
        <p:spPr>
          <a:xfrm>
            <a:off x="8445709" y="45023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815" name="Google Shape;4815;p98"/>
          <p:cNvSpPr txBox="1">
            <a:spLocks noGrp="1"/>
          </p:cNvSpPr>
          <p:nvPr>
            <p:ph type="body" idx="1"/>
          </p:nvPr>
        </p:nvSpPr>
        <p:spPr>
          <a:xfrm>
            <a:off x="720000" y="1256825"/>
            <a:ext cx="7704000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Pengambilan</a:t>
            </a:r>
            <a:r>
              <a:rPr lang="en-US" dirty="0"/>
              <a:t> Data </a:t>
            </a:r>
            <a:r>
              <a:rPr lang="en-US" dirty="0" err="1"/>
              <a:t>Cepat</a:t>
            </a:r>
            <a:r>
              <a:rPr lang="en-US" dirty="0"/>
              <a:t>: SMDB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data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query,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Keamanan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: 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kata </a:t>
            </a:r>
            <a:r>
              <a:rPr lang="en-US" dirty="0" err="1"/>
              <a:t>sandi</a:t>
            </a:r>
            <a:r>
              <a:rPr lang="en-US" dirty="0"/>
              <a:t> dan </a:t>
            </a:r>
            <a:r>
              <a:rPr lang="en-US" dirty="0" err="1"/>
              <a:t>direktori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melindungi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sah</a:t>
            </a:r>
            <a:endParaRPr lang="en-US" dirty="0"/>
          </a:p>
        </p:txBody>
      </p:sp>
      <p:cxnSp>
        <p:nvCxnSpPr>
          <p:cNvPr id="4816" name="Google Shape;4816;p98"/>
          <p:cNvCxnSpPr/>
          <p:nvPr/>
        </p:nvCxnSpPr>
        <p:spPr>
          <a:xfrm>
            <a:off x="717600" y="1041500"/>
            <a:ext cx="7708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chemeClr val="dk2"/>
            </a:outerShdw>
          </a:effectLst>
        </p:spPr>
      </p:cxnSp>
      <p:sp>
        <p:nvSpPr>
          <p:cNvPr id="4817" name="Google Shape;4817;p98"/>
          <p:cNvSpPr/>
          <p:nvPr/>
        </p:nvSpPr>
        <p:spPr>
          <a:xfrm>
            <a:off x="5070583" y="3881251"/>
            <a:ext cx="549276" cy="270366"/>
          </a:xfrm>
          <a:custGeom>
            <a:avLst/>
            <a:gdLst/>
            <a:ahLst/>
            <a:cxnLst/>
            <a:rect l="l" t="t" r="r" b="b"/>
            <a:pathLst>
              <a:path w="17937" h="8829" extrusionOk="0">
                <a:moveTo>
                  <a:pt x="0" y="1"/>
                </a:moveTo>
                <a:lnTo>
                  <a:pt x="0" y="8829"/>
                </a:lnTo>
                <a:lnTo>
                  <a:pt x="17936" y="8829"/>
                </a:lnTo>
                <a:lnTo>
                  <a:pt x="17936" y="1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8" name="Google Shape;4818;p98"/>
          <p:cNvSpPr/>
          <p:nvPr/>
        </p:nvSpPr>
        <p:spPr>
          <a:xfrm>
            <a:off x="6018522" y="3387273"/>
            <a:ext cx="761159" cy="761251"/>
          </a:xfrm>
          <a:custGeom>
            <a:avLst/>
            <a:gdLst/>
            <a:ahLst/>
            <a:cxnLst/>
            <a:rect l="l" t="t" r="r" b="b"/>
            <a:pathLst>
              <a:path w="36625" h="36625" extrusionOk="0">
                <a:moveTo>
                  <a:pt x="36624" y="1"/>
                </a:moveTo>
                <a:cubicBezTo>
                  <a:pt x="16398" y="1"/>
                  <a:pt x="1" y="16398"/>
                  <a:pt x="1" y="36624"/>
                </a:cubicBezTo>
                <a:lnTo>
                  <a:pt x="20192" y="36624"/>
                </a:lnTo>
                <a:cubicBezTo>
                  <a:pt x="20192" y="27551"/>
                  <a:pt x="27551" y="20192"/>
                  <a:pt x="36624" y="20192"/>
                </a:cubicBezTo>
                <a:lnTo>
                  <a:pt x="36624" y="1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19" name="Google Shape;4819;p98"/>
          <p:cNvGrpSpPr/>
          <p:nvPr/>
        </p:nvGrpSpPr>
        <p:grpSpPr>
          <a:xfrm rot="-5400000">
            <a:off x="4939105" y="3071989"/>
            <a:ext cx="175874" cy="1005738"/>
            <a:chOff x="5137858" y="3515224"/>
            <a:chExt cx="70632" cy="403895"/>
          </a:xfrm>
        </p:grpSpPr>
        <p:sp>
          <p:nvSpPr>
            <p:cNvPr id="4820" name="Google Shape;4820;p98"/>
            <p:cNvSpPr/>
            <p:nvPr/>
          </p:nvSpPr>
          <p:spPr>
            <a:xfrm>
              <a:off x="5137858" y="3885363"/>
              <a:ext cx="70632" cy="33755"/>
            </a:xfrm>
            <a:custGeom>
              <a:avLst/>
              <a:gdLst/>
              <a:ahLst/>
              <a:cxnLst/>
              <a:rect l="l" t="t" r="r" b="b"/>
              <a:pathLst>
                <a:path w="5928" h="2833" extrusionOk="0">
                  <a:moveTo>
                    <a:pt x="1" y="0"/>
                  </a:moveTo>
                  <a:lnTo>
                    <a:pt x="2973" y="2832"/>
                  </a:lnTo>
                  <a:lnTo>
                    <a:pt x="5927" y="0"/>
                  </a:lnTo>
                  <a:lnTo>
                    <a:pt x="5105" y="0"/>
                  </a:lnTo>
                  <a:lnTo>
                    <a:pt x="2973" y="2045"/>
                  </a:lnTo>
                  <a:lnTo>
                    <a:pt x="823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98"/>
            <p:cNvSpPr/>
            <p:nvPr/>
          </p:nvSpPr>
          <p:spPr>
            <a:xfrm>
              <a:off x="5137858" y="3844114"/>
              <a:ext cx="70632" cy="33970"/>
            </a:xfrm>
            <a:custGeom>
              <a:avLst/>
              <a:gdLst/>
              <a:ahLst/>
              <a:cxnLst/>
              <a:rect l="l" t="t" r="r" b="b"/>
              <a:pathLst>
                <a:path w="5928" h="2851" extrusionOk="0">
                  <a:moveTo>
                    <a:pt x="1" y="1"/>
                  </a:moveTo>
                  <a:lnTo>
                    <a:pt x="2973" y="2850"/>
                  </a:lnTo>
                  <a:lnTo>
                    <a:pt x="5927" y="1"/>
                  </a:lnTo>
                  <a:lnTo>
                    <a:pt x="5105" y="1"/>
                  </a:lnTo>
                  <a:lnTo>
                    <a:pt x="2973" y="2064"/>
                  </a:lnTo>
                  <a:lnTo>
                    <a:pt x="82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98"/>
            <p:cNvSpPr/>
            <p:nvPr/>
          </p:nvSpPr>
          <p:spPr>
            <a:xfrm>
              <a:off x="5137858" y="3803090"/>
              <a:ext cx="70632" cy="33743"/>
            </a:xfrm>
            <a:custGeom>
              <a:avLst/>
              <a:gdLst/>
              <a:ahLst/>
              <a:cxnLst/>
              <a:rect l="l" t="t" r="r" b="b"/>
              <a:pathLst>
                <a:path w="5928" h="2832" extrusionOk="0">
                  <a:moveTo>
                    <a:pt x="1" y="0"/>
                  </a:moveTo>
                  <a:lnTo>
                    <a:pt x="2973" y="2832"/>
                  </a:lnTo>
                  <a:lnTo>
                    <a:pt x="5927" y="0"/>
                  </a:lnTo>
                  <a:lnTo>
                    <a:pt x="5105" y="0"/>
                  </a:lnTo>
                  <a:lnTo>
                    <a:pt x="2973" y="2045"/>
                  </a:lnTo>
                  <a:lnTo>
                    <a:pt x="823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98"/>
            <p:cNvSpPr/>
            <p:nvPr/>
          </p:nvSpPr>
          <p:spPr>
            <a:xfrm>
              <a:off x="5137858" y="3761841"/>
              <a:ext cx="70632" cy="33970"/>
            </a:xfrm>
            <a:custGeom>
              <a:avLst/>
              <a:gdLst/>
              <a:ahLst/>
              <a:cxnLst/>
              <a:rect l="l" t="t" r="r" b="b"/>
              <a:pathLst>
                <a:path w="5928" h="2851" extrusionOk="0">
                  <a:moveTo>
                    <a:pt x="1" y="1"/>
                  </a:moveTo>
                  <a:lnTo>
                    <a:pt x="2973" y="2850"/>
                  </a:lnTo>
                  <a:lnTo>
                    <a:pt x="5927" y="1"/>
                  </a:lnTo>
                  <a:lnTo>
                    <a:pt x="5105" y="1"/>
                  </a:lnTo>
                  <a:lnTo>
                    <a:pt x="2973" y="2064"/>
                  </a:lnTo>
                  <a:lnTo>
                    <a:pt x="82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98"/>
            <p:cNvSpPr/>
            <p:nvPr/>
          </p:nvSpPr>
          <p:spPr>
            <a:xfrm>
              <a:off x="5137858" y="3720805"/>
              <a:ext cx="70632" cy="33755"/>
            </a:xfrm>
            <a:custGeom>
              <a:avLst/>
              <a:gdLst/>
              <a:ahLst/>
              <a:cxnLst/>
              <a:rect l="l" t="t" r="r" b="b"/>
              <a:pathLst>
                <a:path w="5928" h="2833" extrusionOk="0">
                  <a:moveTo>
                    <a:pt x="1" y="1"/>
                  </a:moveTo>
                  <a:lnTo>
                    <a:pt x="2973" y="2833"/>
                  </a:lnTo>
                  <a:lnTo>
                    <a:pt x="5927" y="1"/>
                  </a:lnTo>
                  <a:lnTo>
                    <a:pt x="5105" y="1"/>
                  </a:lnTo>
                  <a:lnTo>
                    <a:pt x="2973" y="2046"/>
                  </a:lnTo>
                  <a:lnTo>
                    <a:pt x="82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98"/>
            <p:cNvSpPr/>
            <p:nvPr/>
          </p:nvSpPr>
          <p:spPr>
            <a:xfrm>
              <a:off x="5137858" y="3679568"/>
              <a:ext cx="70632" cy="33970"/>
            </a:xfrm>
            <a:custGeom>
              <a:avLst/>
              <a:gdLst/>
              <a:ahLst/>
              <a:cxnLst/>
              <a:rect l="l" t="t" r="r" b="b"/>
              <a:pathLst>
                <a:path w="5928" h="2851" extrusionOk="0">
                  <a:moveTo>
                    <a:pt x="1" y="1"/>
                  </a:moveTo>
                  <a:lnTo>
                    <a:pt x="2973" y="2850"/>
                  </a:lnTo>
                  <a:lnTo>
                    <a:pt x="5927" y="1"/>
                  </a:lnTo>
                  <a:lnTo>
                    <a:pt x="5105" y="1"/>
                  </a:lnTo>
                  <a:lnTo>
                    <a:pt x="2973" y="2063"/>
                  </a:lnTo>
                  <a:lnTo>
                    <a:pt x="82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98"/>
            <p:cNvSpPr/>
            <p:nvPr/>
          </p:nvSpPr>
          <p:spPr>
            <a:xfrm>
              <a:off x="5137858" y="3638532"/>
              <a:ext cx="70632" cy="33755"/>
            </a:xfrm>
            <a:custGeom>
              <a:avLst/>
              <a:gdLst/>
              <a:ahLst/>
              <a:cxnLst/>
              <a:rect l="l" t="t" r="r" b="b"/>
              <a:pathLst>
                <a:path w="5928" h="2833" extrusionOk="0">
                  <a:moveTo>
                    <a:pt x="1" y="1"/>
                  </a:moveTo>
                  <a:lnTo>
                    <a:pt x="2973" y="2833"/>
                  </a:lnTo>
                  <a:lnTo>
                    <a:pt x="5927" y="1"/>
                  </a:lnTo>
                  <a:lnTo>
                    <a:pt x="5105" y="1"/>
                  </a:lnTo>
                  <a:lnTo>
                    <a:pt x="2973" y="2046"/>
                  </a:lnTo>
                  <a:lnTo>
                    <a:pt x="82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98"/>
            <p:cNvSpPr/>
            <p:nvPr/>
          </p:nvSpPr>
          <p:spPr>
            <a:xfrm>
              <a:off x="5137858" y="3597497"/>
              <a:ext cx="70632" cy="33755"/>
            </a:xfrm>
            <a:custGeom>
              <a:avLst/>
              <a:gdLst/>
              <a:ahLst/>
              <a:cxnLst/>
              <a:rect l="l" t="t" r="r" b="b"/>
              <a:pathLst>
                <a:path w="5928" h="2833" extrusionOk="0">
                  <a:moveTo>
                    <a:pt x="1" y="1"/>
                  </a:moveTo>
                  <a:lnTo>
                    <a:pt x="2973" y="2833"/>
                  </a:lnTo>
                  <a:lnTo>
                    <a:pt x="5927" y="1"/>
                  </a:lnTo>
                  <a:lnTo>
                    <a:pt x="5105" y="1"/>
                  </a:lnTo>
                  <a:lnTo>
                    <a:pt x="2973" y="2046"/>
                  </a:lnTo>
                  <a:lnTo>
                    <a:pt x="82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98"/>
            <p:cNvSpPr/>
            <p:nvPr/>
          </p:nvSpPr>
          <p:spPr>
            <a:xfrm>
              <a:off x="5137858" y="3556259"/>
              <a:ext cx="70632" cy="33755"/>
            </a:xfrm>
            <a:custGeom>
              <a:avLst/>
              <a:gdLst/>
              <a:ahLst/>
              <a:cxnLst/>
              <a:rect l="l" t="t" r="r" b="b"/>
              <a:pathLst>
                <a:path w="5928" h="2833" extrusionOk="0">
                  <a:moveTo>
                    <a:pt x="1" y="1"/>
                  </a:moveTo>
                  <a:lnTo>
                    <a:pt x="2973" y="2833"/>
                  </a:lnTo>
                  <a:lnTo>
                    <a:pt x="5927" y="1"/>
                  </a:lnTo>
                  <a:lnTo>
                    <a:pt x="5105" y="1"/>
                  </a:lnTo>
                  <a:lnTo>
                    <a:pt x="2973" y="2046"/>
                  </a:lnTo>
                  <a:lnTo>
                    <a:pt x="82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98"/>
            <p:cNvSpPr/>
            <p:nvPr/>
          </p:nvSpPr>
          <p:spPr>
            <a:xfrm>
              <a:off x="5137858" y="3515224"/>
              <a:ext cx="70632" cy="33755"/>
            </a:xfrm>
            <a:custGeom>
              <a:avLst/>
              <a:gdLst/>
              <a:ahLst/>
              <a:cxnLst/>
              <a:rect l="l" t="t" r="r" b="b"/>
              <a:pathLst>
                <a:path w="5928" h="2833" extrusionOk="0">
                  <a:moveTo>
                    <a:pt x="1" y="1"/>
                  </a:moveTo>
                  <a:lnTo>
                    <a:pt x="2973" y="2833"/>
                  </a:lnTo>
                  <a:lnTo>
                    <a:pt x="5927" y="1"/>
                  </a:lnTo>
                  <a:lnTo>
                    <a:pt x="5105" y="1"/>
                  </a:lnTo>
                  <a:lnTo>
                    <a:pt x="2973" y="2046"/>
                  </a:lnTo>
                  <a:lnTo>
                    <a:pt x="82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0" name="Google Shape;4830;p98"/>
          <p:cNvGrpSpPr/>
          <p:nvPr/>
        </p:nvGrpSpPr>
        <p:grpSpPr>
          <a:xfrm>
            <a:off x="5973933" y="3044030"/>
            <a:ext cx="1073203" cy="187474"/>
            <a:chOff x="3407597" y="2748101"/>
            <a:chExt cx="516360" cy="90197"/>
          </a:xfrm>
        </p:grpSpPr>
        <p:sp>
          <p:nvSpPr>
            <p:cNvPr id="4831" name="Google Shape;4831;p98"/>
            <p:cNvSpPr/>
            <p:nvPr/>
          </p:nvSpPr>
          <p:spPr>
            <a:xfrm>
              <a:off x="3407597" y="2748101"/>
              <a:ext cx="43132" cy="90197"/>
            </a:xfrm>
            <a:custGeom>
              <a:avLst/>
              <a:gdLst/>
              <a:ahLst/>
              <a:cxnLst/>
              <a:rect l="l" t="t" r="r" b="b"/>
              <a:pathLst>
                <a:path w="3620" h="7570" extrusionOk="0">
                  <a:moveTo>
                    <a:pt x="3619" y="0"/>
                  </a:moveTo>
                  <a:lnTo>
                    <a:pt x="0" y="3776"/>
                  </a:lnTo>
                  <a:lnTo>
                    <a:pt x="3619" y="7570"/>
                  </a:lnTo>
                  <a:lnTo>
                    <a:pt x="3619" y="6521"/>
                  </a:lnTo>
                  <a:lnTo>
                    <a:pt x="997" y="3776"/>
                  </a:lnTo>
                  <a:lnTo>
                    <a:pt x="3619" y="1049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98"/>
            <p:cNvSpPr/>
            <p:nvPr/>
          </p:nvSpPr>
          <p:spPr>
            <a:xfrm>
              <a:off x="3460083" y="2748101"/>
              <a:ext cx="43335" cy="90197"/>
            </a:xfrm>
            <a:custGeom>
              <a:avLst/>
              <a:gdLst/>
              <a:ahLst/>
              <a:cxnLst/>
              <a:rect l="l" t="t" r="r" b="b"/>
              <a:pathLst>
                <a:path w="3637" h="7570" extrusionOk="0">
                  <a:moveTo>
                    <a:pt x="3637" y="0"/>
                  </a:moveTo>
                  <a:lnTo>
                    <a:pt x="1" y="3776"/>
                  </a:lnTo>
                  <a:lnTo>
                    <a:pt x="3637" y="7570"/>
                  </a:lnTo>
                  <a:lnTo>
                    <a:pt x="3637" y="6521"/>
                  </a:lnTo>
                  <a:lnTo>
                    <a:pt x="1015" y="3776"/>
                  </a:lnTo>
                  <a:lnTo>
                    <a:pt x="3637" y="1049"/>
                  </a:lnTo>
                  <a:lnTo>
                    <a:pt x="3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98"/>
            <p:cNvSpPr/>
            <p:nvPr/>
          </p:nvSpPr>
          <p:spPr>
            <a:xfrm>
              <a:off x="3512783" y="2748101"/>
              <a:ext cx="43132" cy="90197"/>
            </a:xfrm>
            <a:custGeom>
              <a:avLst/>
              <a:gdLst/>
              <a:ahLst/>
              <a:cxnLst/>
              <a:rect l="l" t="t" r="r" b="b"/>
              <a:pathLst>
                <a:path w="3620" h="7570" extrusionOk="0">
                  <a:moveTo>
                    <a:pt x="3619" y="0"/>
                  </a:moveTo>
                  <a:lnTo>
                    <a:pt x="1" y="3776"/>
                  </a:lnTo>
                  <a:lnTo>
                    <a:pt x="3619" y="7570"/>
                  </a:lnTo>
                  <a:lnTo>
                    <a:pt x="3619" y="6521"/>
                  </a:lnTo>
                  <a:lnTo>
                    <a:pt x="997" y="3776"/>
                  </a:lnTo>
                  <a:lnTo>
                    <a:pt x="3619" y="1049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98"/>
            <p:cNvSpPr/>
            <p:nvPr/>
          </p:nvSpPr>
          <p:spPr>
            <a:xfrm>
              <a:off x="3565268" y="2748101"/>
              <a:ext cx="43335" cy="90197"/>
            </a:xfrm>
            <a:custGeom>
              <a:avLst/>
              <a:gdLst/>
              <a:ahLst/>
              <a:cxnLst/>
              <a:rect l="l" t="t" r="r" b="b"/>
              <a:pathLst>
                <a:path w="3637" h="7570" extrusionOk="0">
                  <a:moveTo>
                    <a:pt x="3637" y="0"/>
                  </a:moveTo>
                  <a:lnTo>
                    <a:pt x="1" y="3776"/>
                  </a:lnTo>
                  <a:lnTo>
                    <a:pt x="3637" y="7570"/>
                  </a:lnTo>
                  <a:lnTo>
                    <a:pt x="3637" y="6521"/>
                  </a:lnTo>
                  <a:lnTo>
                    <a:pt x="1015" y="3776"/>
                  </a:lnTo>
                  <a:lnTo>
                    <a:pt x="3637" y="1049"/>
                  </a:lnTo>
                  <a:lnTo>
                    <a:pt x="3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98"/>
            <p:cNvSpPr/>
            <p:nvPr/>
          </p:nvSpPr>
          <p:spPr>
            <a:xfrm>
              <a:off x="3617968" y="2748101"/>
              <a:ext cx="43132" cy="90197"/>
            </a:xfrm>
            <a:custGeom>
              <a:avLst/>
              <a:gdLst/>
              <a:ahLst/>
              <a:cxnLst/>
              <a:rect l="l" t="t" r="r" b="b"/>
              <a:pathLst>
                <a:path w="3620" h="7570" extrusionOk="0">
                  <a:moveTo>
                    <a:pt x="3619" y="0"/>
                  </a:moveTo>
                  <a:lnTo>
                    <a:pt x="1" y="3776"/>
                  </a:lnTo>
                  <a:lnTo>
                    <a:pt x="3619" y="7570"/>
                  </a:lnTo>
                  <a:lnTo>
                    <a:pt x="3619" y="6521"/>
                  </a:lnTo>
                  <a:lnTo>
                    <a:pt x="997" y="3776"/>
                  </a:lnTo>
                  <a:lnTo>
                    <a:pt x="3619" y="1049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98"/>
            <p:cNvSpPr/>
            <p:nvPr/>
          </p:nvSpPr>
          <p:spPr>
            <a:xfrm>
              <a:off x="3670454" y="2748101"/>
              <a:ext cx="43347" cy="90197"/>
            </a:xfrm>
            <a:custGeom>
              <a:avLst/>
              <a:gdLst/>
              <a:ahLst/>
              <a:cxnLst/>
              <a:rect l="l" t="t" r="r" b="b"/>
              <a:pathLst>
                <a:path w="3638" h="7570" extrusionOk="0">
                  <a:moveTo>
                    <a:pt x="3637" y="0"/>
                  </a:moveTo>
                  <a:lnTo>
                    <a:pt x="1" y="3776"/>
                  </a:lnTo>
                  <a:lnTo>
                    <a:pt x="3637" y="7570"/>
                  </a:lnTo>
                  <a:lnTo>
                    <a:pt x="3637" y="6521"/>
                  </a:lnTo>
                  <a:lnTo>
                    <a:pt x="1015" y="3776"/>
                  </a:lnTo>
                  <a:lnTo>
                    <a:pt x="3637" y="1049"/>
                  </a:lnTo>
                  <a:lnTo>
                    <a:pt x="3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98"/>
            <p:cNvSpPr/>
            <p:nvPr/>
          </p:nvSpPr>
          <p:spPr>
            <a:xfrm>
              <a:off x="3723154" y="2748101"/>
              <a:ext cx="43132" cy="90197"/>
            </a:xfrm>
            <a:custGeom>
              <a:avLst/>
              <a:gdLst/>
              <a:ahLst/>
              <a:cxnLst/>
              <a:rect l="l" t="t" r="r" b="b"/>
              <a:pathLst>
                <a:path w="3620" h="7570" extrusionOk="0">
                  <a:moveTo>
                    <a:pt x="3619" y="0"/>
                  </a:moveTo>
                  <a:lnTo>
                    <a:pt x="1" y="3776"/>
                  </a:lnTo>
                  <a:lnTo>
                    <a:pt x="3619" y="7570"/>
                  </a:lnTo>
                  <a:lnTo>
                    <a:pt x="3619" y="6521"/>
                  </a:lnTo>
                  <a:lnTo>
                    <a:pt x="997" y="3776"/>
                  </a:lnTo>
                  <a:lnTo>
                    <a:pt x="3619" y="1049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98"/>
            <p:cNvSpPr/>
            <p:nvPr/>
          </p:nvSpPr>
          <p:spPr>
            <a:xfrm>
              <a:off x="3775640" y="2748101"/>
              <a:ext cx="43132" cy="90197"/>
            </a:xfrm>
            <a:custGeom>
              <a:avLst/>
              <a:gdLst/>
              <a:ahLst/>
              <a:cxnLst/>
              <a:rect l="l" t="t" r="r" b="b"/>
              <a:pathLst>
                <a:path w="3620" h="7570" extrusionOk="0">
                  <a:moveTo>
                    <a:pt x="3620" y="0"/>
                  </a:moveTo>
                  <a:lnTo>
                    <a:pt x="1" y="3776"/>
                  </a:lnTo>
                  <a:lnTo>
                    <a:pt x="3620" y="7570"/>
                  </a:lnTo>
                  <a:lnTo>
                    <a:pt x="3620" y="6521"/>
                  </a:lnTo>
                  <a:lnTo>
                    <a:pt x="997" y="3776"/>
                  </a:lnTo>
                  <a:lnTo>
                    <a:pt x="3620" y="1049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98"/>
            <p:cNvSpPr/>
            <p:nvPr/>
          </p:nvSpPr>
          <p:spPr>
            <a:xfrm>
              <a:off x="3828340" y="2748101"/>
              <a:ext cx="43132" cy="90197"/>
            </a:xfrm>
            <a:custGeom>
              <a:avLst/>
              <a:gdLst/>
              <a:ahLst/>
              <a:cxnLst/>
              <a:rect l="l" t="t" r="r" b="b"/>
              <a:pathLst>
                <a:path w="3620" h="7570" extrusionOk="0">
                  <a:moveTo>
                    <a:pt x="3619" y="0"/>
                  </a:moveTo>
                  <a:lnTo>
                    <a:pt x="1" y="3776"/>
                  </a:lnTo>
                  <a:lnTo>
                    <a:pt x="3619" y="7570"/>
                  </a:lnTo>
                  <a:lnTo>
                    <a:pt x="3619" y="6521"/>
                  </a:lnTo>
                  <a:lnTo>
                    <a:pt x="997" y="3776"/>
                  </a:lnTo>
                  <a:lnTo>
                    <a:pt x="3619" y="1049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98"/>
            <p:cNvSpPr/>
            <p:nvPr/>
          </p:nvSpPr>
          <p:spPr>
            <a:xfrm>
              <a:off x="3880837" y="2748101"/>
              <a:ext cx="43120" cy="90197"/>
            </a:xfrm>
            <a:custGeom>
              <a:avLst/>
              <a:gdLst/>
              <a:ahLst/>
              <a:cxnLst/>
              <a:rect l="l" t="t" r="r" b="b"/>
              <a:pathLst>
                <a:path w="3619" h="7570" extrusionOk="0">
                  <a:moveTo>
                    <a:pt x="3619" y="0"/>
                  </a:moveTo>
                  <a:lnTo>
                    <a:pt x="0" y="3776"/>
                  </a:lnTo>
                  <a:lnTo>
                    <a:pt x="3619" y="7570"/>
                  </a:lnTo>
                  <a:lnTo>
                    <a:pt x="3619" y="6521"/>
                  </a:lnTo>
                  <a:lnTo>
                    <a:pt x="996" y="3776"/>
                  </a:lnTo>
                  <a:lnTo>
                    <a:pt x="3619" y="1049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41" name="Google Shape;4841;p98"/>
          <p:cNvSpPr/>
          <p:nvPr/>
        </p:nvSpPr>
        <p:spPr>
          <a:xfrm>
            <a:off x="3173384" y="3486250"/>
            <a:ext cx="916873" cy="103727"/>
          </a:xfrm>
          <a:custGeom>
            <a:avLst/>
            <a:gdLst/>
            <a:ahLst/>
            <a:cxnLst/>
            <a:rect l="l" t="t" r="r" b="b"/>
            <a:pathLst>
              <a:path w="21940" h="2483" extrusionOk="0">
                <a:moveTo>
                  <a:pt x="4912" y="0"/>
                </a:moveTo>
                <a:lnTo>
                  <a:pt x="2500" y="2185"/>
                </a:lnTo>
                <a:lnTo>
                  <a:pt x="158" y="52"/>
                </a:lnTo>
                <a:lnTo>
                  <a:pt x="0" y="227"/>
                </a:lnTo>
                <a:lnTo>
                  <a:pt x="2500" y="2482"/>
                </a:lnTo>
                <a:lnTo>
                  <a:pt x="4912" y="297"/>
                </a:lnTo>
                <a:lnTo>
                  <a:pt x="7342" y="2482"/>
                </a:lnTo>
                <a:lnTo>
                  <a:pt x="9755" y="297"/>
                </a:lnTo>
                <a:lnTo>
                  <a:pt x="12185" y="2482"/>
                </a:lnTo>
                <a:lnTo>
                  <a:pt x="14597" y="297"/>
                </a:lnTo>
                <a:lnTo>
                  <a:pt x="17027" y="2482"/>
                </a:lnTo>
                <a:lnTo>
                  <a:pt x="19439" y="297"/>
                </a:lnTo>
                <a:lnTo>
                  <a:pt x="21782" y="2412"/>
                </a:lnTo>
                <a:lnTo>
                  <a:pt x="21939" y="2238"/>
                </a:lnTo>
                <a:lnTo>
                  <a:pt x="19439" y="0"/>
                </a:lnTo>
                <a:lnTo>
                  <a:pt x="17027" y="2185"/>
                </a:lnTo>
                <a:lnTo>
                  <a:pt x="14597" y="0"/>
                </a:lnTo>
                <a:lnTo>
                  <a:pt x="12185" y="2185"/>
                </a:lnTo>
                <a:lnTo>
                  <a:pt x="9755" y="0"/>
                </a:lnTo>
                <a:lnTo>
                  <a:pt x="7342" y="2185"/>
                </a:lnTo>
                <a:lnTo>
                  <a:pt x="491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2" name="Google Shape;4842;p98"/>
          <p:cNvSpPr/>
          <p:nvPr/>
        </p:nvSpPr>
        <p:spPr>
          <a:xfrm>
            <a:off x="1541006" y="2996275"/>
            <a:ext cx="78454" cy="473871"/>
          </a:xfrm>
          <a:custGeom>
            <a:avLst/>
            <a:gdLst/>
            <a:ahLst/>
            <a:cxnLst/>
            <a:rect l="l" t="t" r="r" b="b"/>
            <a:pathLst>
              <a:path w="3935" h="39771" extrusionOk="0">
                <a:moveTo>
                  <a:pt x="1" y="0"/>
                </a:moveTo>
                <a:lnTo>
                  <a:pt x="1" y="39770"/>
                </a:lnTo>
                <a:lnTo>
                  <a:pt x="3934" y="39770"/>
                </a:lnTo>
                <a:lnTo>
                  <a:pt x="3934" y="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43" name="Google Shape;4843;p98"/>
          <p:cNvGrpSpPr/>
          <p:nvPr/>
        </p:nvGrpSpPr>
        <p:grpSpPr>
          <a:xfrm>
            <a:off x="3104763" y="2936751"/>
            <a:ext cx="402031" cy="402031"/>
            <a:chOff x="3695035" y="3684572"/>
            <a:chExt cx="187471" cy="187471"/>
          </a:xfrm>
        </p:grpSpPr>
        <p:sp>
          <p:nvSpPr>
            <p:cNvPr id="4844" name="Google Shape;4844;p98"/>
            <p:cNvSpPr/>
            <p:nvPr/>
          </p:nvSpPr>
          <p:spPr>
            <a:xfrm>
              <a:off x="3741896" y="3731434"/>
              <a:ext cx="140609" cy="140609"/>
            </a:xfrm>
            <a:custGeom>
              <a:avLst/>
              <a:gdLst/>
              <a:ahLst/>
              <a:cxnLst/>
              <a:rect l="l" t="t" r="r" b="b"/>
              <a:pathLst>
                <a:path w="11801" h="11801" extrusionOk="0">
                  <a:moveTo>
                    <a:pt x="1" y="0"/>
                  </a:moveTo>
                  <a:lnTo>
                    <a:pt x="1" y="11800"/>
                  </a:lnTo>
                  <a:cubicBezTo>
                    <a:pt x="6504" y="11800"/>
                    <a:pt x="11801" y="6521"/>
                    <a:pt x="1180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98"/>
            <p:cNvSpPr/>
            <p:nvPr/>
          </p:nvSpPr>
          <p:spPr>
            <a:xfrm>
              <a:off x="3695035" y="3684572"/>
              <a:ext cx="93747" cy="93735"/>
            </a:xfrm>
            <a:custGeom>
              <a:avLst/>
              <a:gdLst/>
              <a:ahLst/>
              <a:cxnLst/>
              <a:rect l="l" t="t" r="r" b="b"/>
              <a:pathLst>
                <a:path w="7868" h="7867" fill="none" extrusionOk="0">
                  <a:moveTo>
                    <a:pt x="1" y="0"/>
                  </a:moveTo>
                  <a:lnTo>
                    <a:pt x="7867" y="0"/>
                  </a:lnTo>
                  <a:lnTo>
                    <a:pt x="7867" y="7867"/>
                  </a:lnTo>
                  <a:lnTo>
                    <a:pt x="1" y="7867"/>
                  </a:lnTo>
                  <a:close/>
                </a:path>
              </a:pathLst>
            </a:custGeom>
            <a:solidFill>
              <a:schemeClr val="dk2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46" name="Google Shape;4846;p98"/>
          <p:cNvSpPr/>
          <p:nvPr/>
        </p:nvSpPr>
        <p:spPr>
          <a:xfrm>
            <a:off x="6675426" y="3932003"/>
            <a:ext cx="325549" cy="279314"/>
          </a:xfrm>
          <a:custGeom>
            <a:avLst/>
            <a:gdLst/>
            <a:ahLst/>
            <a:cxnLst/>
            <a:rect l="l" t="t" r="r" b="b"/>
            <a:pathLst>
              <a:path w="9441" h="8099" extrusionOk="0">
                <a:moveTo>
                  <a:pt x="5402" y="232"/>
                </a:moveTo>
                <a:cubicBezTo>
                  <a:pt x="7517" y="232"/>
                  <a:pt x="9213" y="1945"/>
                  <a:pt x="9230" y="4060"/>
                </a:cubicBezTo>
                <a:cubicBezTo>
                  <a:pt x="9230" y="6363"/>
                  <a:pt x="7347" y="7885"/>
                  <a:pt x="5381" y="7885"/>
                </a:cubicBezTo>
                <a:cubicBezTo>
                  <a:pt x="4437" y="7885"/>
                  <a:pt x="3475" y="7534"/>
                  <a:pt x="2692" y="6752"/>
                </a:cubicBezTo>
                <a:cubicBezTo>
                  <a:pt x="280" y="4340"/>
                  <a:pt x="1993" y="232"/>
                  <a:pt x="5402" y="232"/>
                </a:cubicBezTo>
                <a:close/>
                <a:moveTo>
                  <a:pt x="5363" y="0"/>
                </a:moveTo>
                <a:cubicBezTo>
                  <a:pt x="4371" y="0"/>
                  <a:pt x="3359" y="369"/>
                  <a:pt x="2535" y="1193"/>
                </a:cubicBezTo>
                <a:cubicBezTo>
                  <a:pt x="0" y="3745"/>
                  <a:pt x="1801" y="8098"/>
                  <a:pt x="5402" y="8098"/>
                </a:cubicBezTo>
                <a:cubicBezTo>
                  <a:pt x="7640" y="8098"/>
                  <a:pt x="9440" y="6280"/>
                  <a:pt x="9440" y="4060"/>
                </a:cubicBezTo>
                <a:cubicBezTo>
                  <a:pt x="9440" y="1621"/>
                  <a:pt x="7444" y="0"/>
                  <a:pt x="53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47" name="Google Shape;4847;p98"/>
          <p:cNvGrpSpPr/>
          <p:nvPr/>
        </p:nvGrpSpPr>
        <p:grpSpPr>
          <a:xfrm>
            <a:off x="3843417" y="2970780"/>
            <a:ext cx="1005714" cy="261635"/>
            <a:chOff x="4005182" y="3484197"/>
            <a:chExt cx="402012" cy="104566"/>
          </a:xfrm>
        </p:grpSpPr>
        <p:sp>
          <p:nvSpPr>
            <p:cNvPr id="4848" name="Google Shape;4848;p98"/>
            <p:cNvSpPr/>
            <p:nvPr/>
          </p:nvSpPr>
          <p:spPr>
            <a:xfrm>
              <a:off x="4005182" y="3484197"/>
              <a:ext cx="12713" cy="10843"/>
            </a:xfrm>
            <a:custGeom>
              <a:avLst/>
              <a:gdLst/>
              <a:ahLst/>
              <a:cxnLst/>
              <a:rect l="l" t="t" r="r" b="b"/>
              <a:pathLst>
                <a:path w="1067" h="910" extrusionOk="0">
                  <a:moveTo>
                    <a:pt x="612" y="0"/>
                  </a:moveTo>
                  <a:cubicBezTo>
                    <a:pt x="210" y="0"/>
                    <a:pt x="0" y="490"/>
                    <a:pt x="280" y="769"/>
                  </a:cubicBezTo>
                  <a:cubicBezTo>
                    <a:pt x="377" y="866"/>
                    <a:pt x="494" y="909"/>
                    <a:pt x="609" y="909"/>
                  </a:cubicBezTo>
                  <a:cubicBezTo>
                    <a:pt x="844" y="909"/>
                    <a:pt x="1067" y="726"/>
                    <a:pt x="1067" y="455"/>
                  </a:cubicBezTo>
                  <a:cubicBezTo>
                    <a:pt x="1067" y="192"/>
                    <a:pt x="857" y="0"/>
                    <a:pt x="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98"/>
            <p:cNvSpPr/>
            <p:nvPr/>
          </p:nvSpPr>
          <p:spPr>
            <a:xfrm>
              <a:off x="4069964" y="3484197"/>
              <a:ext cx="12713" cy="10843"/>
            </a:xfrm>
            <a:custGeom>
              <a:avLst/>
              <a:gdLst/>
              <a:ahLst/>
              <a:cxnLst/>
              <a:rect l="l" t="t" r="r" b="b"/>
              <a:pathLst>
                <a:path w="1067" h="910" extrusionOk="0">
                  <a:moveTo>
                    <a:pt x="612" y="0"/>
                  </a:moveTo>
                  <a:cubicBezTo>
                    <a:pt x="210" y="0"/>
                    <a:pt x="0" y="490"/>
                    <a:pt x="297" y="769"/>
                  </a:cubicBezTo>
                  <a:cubicBezTo>
                    <a:pt x="389" y="866"/>
                    <a:pt x="502" y="909"/>
                    <a:pt x="614" y="909"/>
                  </a:cubicBezTo>
                  <a:cubicBezTo>
                    <a:pt x="844" y="909"/>
                    <a:pt x="1066" y="726"/>
                    <a:pt x="1066" y="455"/>
                  </a:cubicBezTo>
                  <a:cubicBezTo>
                    <a:pt x="1066" y="192"/>
                    <a:pt x="874" y="0"/>
                    <a:pt x="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98"/>
            <p:cNvSpPr/>
            <p:nvPr/>
          </p:nvSpPr>
          <p:spPr>
            <a:xfrm>
              <a:off x="4134948" y="3484197"/>
              <a:ext cx="12713" cy="10747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612" y="0"/>
                  </a:moveTo>
                  <a:cubicBezTo>
                    <a:pt x="210" y="0"/>
                    <a:pt x="0" y="490"/>
                    <a:pt x="280" y="769"/>
                  </a:cubicBezTo>
                  <a:cubicBezTo>
                    <a:pt x="377" y="860"/>
                    <a:pt x="494" y="901"/>
                    <a:pt x="608" y="901"/>
                  </a:cubicBezTo>
                  <a:cubicBezTo>
                    <a:pt x="844" y="901"/>
                    <a:pt x="1067" y="726"/>
                    <a:pt x="1067" y="455"/>
                  </a:cubicBezTo>
                  <a:cubicBezTo>
                    <a:pt x="1067" y="192"/>
                    <a:pt x="857" y="0"/>
                    <a:pt x="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98"/>
            <p:cNvSpPr/>
            <p:nvPr/>
          </p:nvSpPr>
          <p:spPr>
            <a:xfrm>
              <a:off x="4199718" y="3484197"/>
              <a:ext cx="12928" cy="10843"/>
            </a:xfrm>
            <a:custGeom>
              <a:avLst/>
              <a:gdLst/>
              <a:ahLst/>
              <a:cxnLst/>
              <a:rect l="l" t="t" r="r" b="b"/>
              <a:pathLst>
                <a:path w="1085" h="910" extrusionOk="0">
                  <a:moveTo>
                    <a:pt x="630" y="0"/>
                  </a:moveTo>
                  <a:cubicBezTo>
                    <a:pt x="211" y="0"/>
                    <a:pt x="1" y="490"/>
                    <a:pt x="298" y="769"/>
                  </a:cubicBezTo>
                  <a:cubicBezTo>
                    <a:pt x="389" y="866"/>
                    <a:pt x="503" y="909"/>
                    <a:pt x="615" y="909"/>
                  </a:cubicBezTo>
                  <a:cubicBezTo>
                    <a:pt x="847" y="909"/>
                    <a:pt x="1073" y="726"/>
                    <a:pt x="1085" y="455"/>
                  </a:cubicBezTo>
                  <a:cubicBezTo>
                    <a:pt x="1085" y="192"/>
                    <a:pt x="875" y="0"/>
                    <a:pt x="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98"/>
            <p:cNvSpPr/>
            <p:nvPr/>
          </p:nvSpPr>
          <p:spPr>
            <a:xfrm>
              <a:off x="4264715" y="3484197"/>
              <a:ext cx="12713" cy="10843"/>
            </a:xfrm>
            <a:custGeom>
              <a:avLst/>
              <a:gdLst/>
              <a:ahLst/>
              <a:cxnLst/>
              <a:rect l="l" t="t" r="r" b="b"/>
              <a:pathLst>
                <a:path w="1067" h="910" extrusionOk="0">
                  <a:moveTo>
                    <a:pt x="612" y="0"/>
                  </a:moveTo>
                  <a:cubicBezTo>
                    <a:pt x="192" y="0"/>
                    <a:pt x="0" y="490"/>
                    <a:pt x="280" y="769"/>
                  </a:cubicBezTo>
                  <a:cubicBezTo>
                    <a:pt x="377" y="866"/>
                    <a:pt x="494" y="909"/>
                    <a:pt x="608" y="909"/>
                  </a:cubicBezTo>
                  <a:cubicBezTo>
                    <a:pt x="844" y="909"/>
                    <a:pt x="1067" y="726"/>
                    <a:pt x="1067" y="455"/>
                  </a:cubicBezTo>
                  <a:cubicBezTo>
                    <a:pt x="1067" y="192"/>
                    <a:pt x="857" y="0"/>
                    <a:pt x="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98"/>
            <p:cNvSpPr/>
            <p:nvPr/>
          </p:nvSpPr>
          <p:spPr>
            <a:xfrm>
              <a:off x="4329485" y="3484197"/>
              <a:ext cx="12725" cy="10747"/>
            </a:xfrm>
            <a:custGeom>
              <a:avLst/>
              <a:gdLst/>
              <a:ahLst/>
              <a:cxnLst/>
              <a:rect l="l" t="t" r="r" b="b"/>
              <a:pathLst>
                <a:path w="1068" h="902" extrusionOk="0">
                  <a:moveTo>
                    <a:pt x="613" y="0"/>
                  </a:moveTo>
                  <a:cubicBezTo>
                    <a:pt x="211" y="0"/>
                    <a:pt x="1" y="490"/>
                    <a:pt x="298" y="769"/>
                  </a:cubicBezTo>
                  <a:cubicBezTo>
                    <a:pt x="389" y="860"/>
                    <a:pt x="503" y="901"/>
                    <a:pt x="614" y="901"/>
                  </a:cubicBezTo>
                  <a:cubicBezTo>
                    <a:pt x="845" y="901"/>
                    <a:pt x="1067" y="726"/>
                    <a:pt x="1067" y="455"/>
                  </a:cubicBezTo>
                  <a:cubicBezTo>
                    <a:pt x="1067" y="192"/>
                    <a:pt x="875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98"/>
            <p:cNvSpPr/>
            <p:nvPr/>
          </p:nvSpPr>
          <p:spPr>
            <a:xfrm>
              <a:off x="4394481" y="3484197"/>
              <a:ext cx="12713" cy="10843"/>
            </a:xfrm>
            <a:custGeom>
              <a:avLst/>
              <a:gdLst/>
              <a:ahLst/>
              <a:cxnLst/>
              <a:rect l="l" t="t" r="r" b="b"/>
              <a:pathLst>
                <a:path w="1067" h="910" extrusionOk="0">
                  <a:moveTo>
                    <a:pt x="612" y="0"/>
                  </a:moveTo>
                  <a:cubicBezTo>
                    <a:pt x="192" y="0"/>
                    <a:pt x="0" y="490"/>
                    <a:pt x="280" y="769"/>
                  </a:cubicBezTo>
                  <a:cubicBezTo>
                    <a:pt x="371" y="866"/>
                    <a:pt x="486" y="909"/>
                    <a:pt x="600" y="909"/>
                  </a:cubicBezTo>
                  <a:cubicBezTo>
                    <a:pt x="836" y="909"/>
                    <a:pt x="1066" y="726"/>
                    <a:pt x="1066" y="455"/>
                  </a:cubicBezTo>
                  <a:cubicBezTo>
                    <a:pt x="1066" y="192"/>
                    <a:pt x="857" y="0"/>
                    <a:pt x="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98"/>
            <p:cNvSpPr/>
            <p:nvPr/>
          </p:nvSpPr>
          <p:spPr>
            <a:xfrm>
              <a:off x="4005182" y="3531059"/>
              <a:ext cx="12713" cy="10843"/>
            </a:xfrm>
            <a:custGeom>
              <a:avLst/>
              <a:gdLst/>
              <a:ahLst/>
              <a:cxnLst/>
              <a:rect l="l" t="t" r="r" b="b"/>
              <a:pathLst>
                <a:path w="1067" h="910" extrusionOk="0">
                  <a:moveTo>
                    <a:pt x="612" y="0"/>
                  </a:moveTo>
                  <a:cubicBezTo>
                    <a:pt x="210" y="0"/>
                    <a:pt x="0" y="490"/>
                    <a:pt x="280" y="770"/>
                  </a:cubicBezTo>
                  <a:cubicBezTo>
                    <a:pt x="377" y="867"/>
                    <a:pt x="494" y="910"/>
                    <a:pt x="609" y="910"/>
                  </a:cubicBezTo>
                  <a:cubicBezTo>
                    <a:pt x="844" y="910"/>
                    <a:pt x="1067" y="726"/>
                    <a:pt x="1067" y="455"/>
                  </a:cubicBezTo>
                  <a:cubicBezTo>
                    <a:pt x="1067" y="193"/>
                    <a:pt x="857" y="0"/>
                    <a:pt x="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98"/>
            <p:cNvSpPr/>
            <p:nvPr/>
          </p:nvSpPr>
          <p:spPr>
            <a:xfrm>
              <a:off x="4069964" y="3531059"/>
              <a:ext cx="12713" cy="10843"/>
            </a:xfrm>
            <a:custGeom>
              <a:avLst/>
              <a:gdLst/>
              <a:ahLst/>
              <a:cxnLst/>
              <a:rect l="l" t="t" r="r" b="b"/>
              <a:pathLst>
                <a:path w="1067" h="910" extrusionOk="0">
                  <a:moveTo>
                    <a:pt x="612" y="0"/>
                  </a:moveTo>
                  <a:cubicBezTo>
                    <a:pt x="210" y="0"/>
                    <a:pt x="0" y="490"/>
                    <a:pt x="297" y="770"/>
                  </a:cubicBezTo>
                  <a:cubicBezTo>
                    <a:pt x="389" y="867"/>
                    <a:pt x="502" y="910"/>
                    <a:pt x="614" y="910"/>
                  </a:cubicBezTo>
                  <a:cubicBezTo>
                    <a:pt x="844" y="910"/>
                    <a:pt x="1066" y="726"/>
                    <a:pt x="1066" y="455"/>
                  </a:cubicBezTo>
                  <a:cubicBezTo>
                    <a:pt x="1066" y="193"/>
                    <a:pt x="874" y="0"/>
                    <a:pt x="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98"/>
            <p:cNvSpPr/>
            <p:nvPr/>
          </p:nvSpPr>
          <p:spPr>
            <a:xfrm>
              <a:off x="4134948" y="3531059"/>
              <a:ext cx="12713" cy="10747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612" y="0"/>
                  </a:moveTo>
                  <a:cubicBezTo>
                    <a:pt x="210" y="0"/>
                    <a:pt x="0" y="490"/>
                    <a:pt x="280" y="770"/>
                  </a:cubicBezTo>
                  <a:cubicBezTo>
                    <a:pt x="377" y="861"/>
                    <a:pt x="494" y="902"/>
                    <a:pt x="608" y="902"/>
                  </a:cubicBezTo>
                  <a:cubicBezTo>
                    <a:pt x="844" y="902"/>
                    <a:pt x="1067" y="726"/>
                    <a:pt x="1067" y="455"/>
                  </a:cubicBezTo>
                  <a:cubicBezTo>
                    <a:pt x="1067" y="193"/>
                    <a:pt x="857" y="0"/>
                    <a:pt x="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98"/>
            <p:cNvSpPr/>
            <p:nvPr/>
          </p:nvSpPr>
          <p:spPr>
            <a:xfrm>
              <a:off x="4199718" y="3531059"/>
              <a:ext cx="12928" cy="10843"/>
            </a:xfrm>
            <a:custGeom>
              <a:avLst/>
              <a:gdLst/>
              <a:ahLst/>
              <a:cxnLst/>
              <a:rect l="l" t="t" r="r" b="b"/>
              <a:pathLst>
                <a:path w="1085" h="910" extrusionOk="0">
                  <a:moveTo>
                    <a:pt x="630" y="0"/>
                  </a:moveTo>
                  <a:cubicBezTo>
                    <a:pt x="211" y="0"/>
                    <a:pt x="1" y="490"/>
                    <a:pt x="298" y="770"/>
                  </a:cubicBezTo>
                  <a:cubicBezTo>
                    <a:pt x="389" y="867"/>
                    <a:pt x="503" y="910"/>
                    <a:pt x="615" y="910"/>
                  </a:cubicBezTo>
                  <a:cubicBezTo>
                    <a:pt x="847" y="910"/>
                    <a:pt x="1073" y="726"/>
                    <a:pt x="1085" y="455"/>
                  </a:cubicBezTo>
                  <a:cubicBezTo>
                    <a:pt x="1085" y="193"/>
                    <a:pt x="875" y="0"/>
                    <a:pt x="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98"/>
            <p:cNvSpPr/>
            <p:nvPr/>
          </p:nvSpPr>
          <p:spPr>
            <a:xfrm>
              <a:off x="4264715" y="3531059"/>
              <a:ext cx="12713" cy="10843"/>
            </a:xfrm>
            <a:custGeom>
              <a:avLst/>
              <a:gdLst/>
              <a:ahLst/>
              <a:cxnLst/>
              <a:rect l="l" t="t" r="r" b="b"/>
              <a:pathLst>
                <a:path w="1067" h="910" extrusionOk="0">
                  <a:moveTo>
                    <a:pt x="612" y="0"/>
                  </a:moveTo>
                  <a:cubicBezTo>
                    <a:pt x="192" y="0"/>
                    <a:pt x="0" y="490"/>
                    <a:pt x="280" y="770"/>
                  </a:cubicBezTo>
                  <a:cubicBezTo>
                    <a:pt x="377" y="867"/>
                    <a:pt x="494" y="910"/>
                    <a:pt x="608" y="910"/>
                  </a:cubicBezTo>
                  <a:cubicBezTo>
                    <a:pt x="844" y="910"/>
                    <a:pt x="1067" y="726"/>
                    <a:pt x="1067" y="455"/>
                  </a:cubicBezTo>
                  <a:cubicBezTo>
                    <a:pt x="1067" y="193"/>
                    <a:pt x="857" y="0"/>
                    <a:pt x="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98"/>
            <p:cNvSpPr/>
            <p:nvPr/>
          </p:nvSpPr>
          <p:spPr>
            <a:xfrm>
              <a:off x="4329485" y="3531059"/>
              <a:ext cx="12725" cy="10747"/>
            </a:xfrm>
            <a:custGeom>
              <a:avLst/>
              <a:gdLst/>
              <a:ahLst/>
              <a:cxnLst/>
              <a:rect l="l" t="t" r="r" b="b"/>
              <a:pathLst>
                <a:path w="1068" h="902" extrusionOk="0">
                  <a:moveTo>
                    <a:pt x="613" y="0"/>
                  </a:moveTo>
                  <a:cubicBezTo>
                    <a:pt x="211" y="0"/>
                    <a:pt x="1" y="490"/>
                    <a:pt x="298" y="770"/>
                  </a:cubicBezTo>
                  <a:cubicBezTo>
                    <a:pt x="389" y="861"/>
                    <a:pt x="503" y="902"/>
                    <a:pt x="614" y="902"/>
                  </a:cubicBezTo>
                  <a:cubicBezTo>
                    <a:pt x="845" y="902"/>
                    <a:pt x="1067" y="726"/>
                    <a:pt x="1067" y="455"/>
                  </a:cubicBezTo>
                  <a:cubicBezTo>
                    <a:pt x="1067" y="193"/>
                    <a:pt x="875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98"/>
            <p:cNvSpPr/>
            <p:nvPr/>
          </p:nvSpPr>
          <p:spPr>
            <a:xfrm>
              <a:off x="4394481" y="3531059"/>
              <a:ext cx="12713" cy="10843"/>
            </a:xfrm>
            <a:custGeom>
              <a:avLst/>
              <a:gdLst/>
              <a:ahLst/>
              <a:cxnLst/>
              <a:rect l="l" t="t" r="r" b="b"/>
              <a:pathLst>
                <a:path w="1067" h="910" extrusionOk="0">
                  <a:moveTo>
                    <a:pt x="612" y="0"/>
                  </a:moveTo>
                  <a:cubicBezTo>
                    <a:pt x="192" y="0"/>
                    <a:pt x="0" y="490"/>
                    <a:pt x="280" y="770"/>
                  </a:cubicBezTo>
                  <a:cubicBezTo>
                    <a:pt x="371" y="867"/>
                    <a:pt x="486" y="910"/>
                    <a:pt x="600" y="910"/>
                  </a:cubicBezTo>
                  <a:cubicBezTo>
                    <a:pt x="836" y="910"/>
                    <a:pt x="1066" y="726"/>
                    <a:pt x="1066" y="455"/>
                  </a:cubicBezTo>
                  <a:cubicBezTo>
                    <a:pt x="1066" y="193"/>
                    <a:pt x="857" y="0"/>
                    <a:pt x="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98"/>
            <p:cNvSpPr/>
            <p:nvPr/>
          </p:nvSpPr>
          <p:spPr>
            <a:xfrm>
              <a:off x="4005182" y="3577921"/>
              <a:ext cx="12713" cy="10843"/>
            </a:xfrm>
            <a:custGeom>
              <a:avLst/>
              <a:gdLst/>
              <a:ahLst/>
              <a:cxnLst/>
              <a:rect l="l" t="t" r="r" b="b"/>
              <a:pathLst>
                <a:path w="1067" h="910" extrusionOk="0">
                  <a:moveTo>
                    <a:pt x="612" y="1"/>
                  </a:moveTo>
                  <a:cubicBezTo>
                    <a:pt x="210" y="1"/>
                    <a:pt x="0" y="490"/>
                    <a:pt x="280" y="770"/>
                  </a:cubicBezTo>
                  <a:cubicBezTo>
                    <a:pt x="377" y="867"/>
                    <a:pt x="494" y="910"/>
                    <a:pt x="609" y="910"/>
                  </a:cubicBezTo>
                  <a:cubicBezTo>
                    <a:pt x="844" y="910"/>
                    <a:pt x="1067" y="726"/>
                    <a:pt x="1067" y="455"/>
                  </a:cubicBezTo>
                  <a:cubicBezTo>
                    <a:pt x="1067" y="193"/>
                    <a:pt x="857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98"/>
            <p:cNvSpPr/>
            <p:nvPr/>
          </p:nvSpPr>
          <p:spPr>
            <a:xfrm>
              <a:off x="4069964" y="3577921"/>
              <a:ext cx="12713" cy="10843"/>
            </a:xfrm>
            <a:custGeom>
              <a:avLst/>
              <a:gdLst/>
              <a:ahLst/>
              <a:cxnLst/>
              <a:rect l="l" t="t" r="r" b="b"/>
              <a:pathLst>
                <a:path w="1067" h="910" extrusionOk="0">
                  <a:moveTo>
                    <a:pt x="612" y="1"/>
                  </a:moveTo>
                  <a:cubicBezTo>
                    <a:pt x="210" y="1"/>
                    <a:pt x="0" y="490"/>
                    <a:pt x="297" y="770"/>
                  </a:cubicBezTo>
                  <a:cubicBezTo>
                    <a:pt x="389" y="867"/>
                    <a:pt x="502" y="910"/>
                    <a:pt x="614" y="910"/>
                  </a:cubicBezTo>
                  <a:cubicBezTo>
                    <a:pt x="844" y="910"/>
                    <a:pt x="1066" y="726"/>
                    <a:pt x="1066" y="455"/>
                  </a:cubicBezTo>
                  <a:cubicBezTo>
                    <a:pt x="1066" y="193"/>
                    <a:pt x="874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98"/>
            <p:cNvSpPr/>
            <p:nvPr/>
          </p:nvSpPr>
          <p:spPr>
            <a:xfrm>
              <a:off x="4134948" y="3577921"/>
              <a:ext cx="12713" cy="10759"/>
            </a:xfrm>
            <a:custGeom>
              <a:avLst/>
              <a:gdLst/>
              <a:ahLst/>
              <a:cxnLst/>
              <a:rect l="l" t="t" r="r" b="b"/>
              <a:pathLst>
                <a:path w="1067" h="903" extrusionOk="0">
                  <a:moveTo>
                    <a:pt x="612" y="1"/>
                  </a:moveTo>
                  <a:cubicBezTo>
                    <a:pt x="210" y="1"/>
                    <a:pt x="0" y="490"/>
                    <a:pt x="280" y="770"/>
                  </a:cubicBezTo>
                  <a:cubicBezTo>
                    <a:pt x="377" y="861"/>
                    <a:pt x="494" y="902"/>
                    <a:pt x="608" y="902"/>
                  </a:cubicBezTo>
                  <a:cubicBezTo>
                    <a:pt x="844" y="902"/>
                    <a:pt x="1067" y="726"/>
                    <a:pt x="1067" y="455"/>
                  </a:cubicBezTo>
                  <a:cubicBezTo>
                    <a:pt x="1067" y="193"/>
                    <a:pt x="857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98"/>
            <p:cNvSpPr/>
            <p:nvPr/>
          </p:nvSpPr>
          <p:spPr>
            <a:xfrm>
              <a:off x="4199718" y="3577921"/>
              <a:ext cx="12928" cy="10843"/>
            </a:xfrm>
            <a:custGeom>
              <a:avLst/>
              <a:gdLst/>
              <a:ahLst/>
              <a:cxnLst/>
              <a:rect l="l" t="t" r="r" b="b"/>
              <a:pathLst>
                <a:path w="1085" h="910" extrusionOk="0">
                  <a:moveTo>
                    <a:pt x="630" y="1"/>
                  </a:moveTo>
                  <a:cubicBezTo>
                    <a:pt x="211" y="1"/>
                    <a:pt x="1" y="490"/>
                    <a:pt x="298" y="770"/>
                  </a:cubicBezTo>
                  <a:cubicBezTo>
                    <a:pt x="389" y="867"/>
                    <a:pt x="503" y="910"/>
                    <a:pt x="615" y="910"/>
                  </a:cubicBezTo>
                  <a:cubicBezTo>
                    <a:pt x="847" y="910"/>
                    <a:pt x="1073" y="726"/>
                    <a:pt x="1085" y="455"/>
                  </a:cubicBezTo>
                  <a:cubicBezTo>
                    <a:pt x="1085" y="193"/>
                    <a:pt x="875" y="1"/>
                    <a:pt x="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98"/>
            <p:cNvSpPr/>
            <p:nvPr/>
          </p:nvSpPr>
          <p:spPr>
            <a:xfrm>
              <a:off x="4264715" y="3577921"/>
              <a:ext cx="12713" cy="10843"/>
            </a:xfrm>
            <a:custGeom>
              <a:avLst/>
              <a:gdLst/>
              <a:ahLst/>
              <a:cxnLst/>
              <a:rect l="l" t="t" r="r" b="b"/>
              <a:pathLst>
                <a:path w="1067" h="910" extrusionOk="0">
                  <a:moveTo>
                    <a:pt x="612" y="1"/>
                  </a:moveTo>
                  <a:cubicBezTo>
                    <a:pt x="192" y="1"/>
                    <a:pt x="0" y="490"/>
                    <a:pt x="280" y="770"/>
                  </a:cubicBezTo>
                  <a:cubicBezTo>
                    <a:pt x="377" y="867"/>
                    <a:pt x="494" y="910"/>
                    <a:pt x="608" y="910"/>
                  </a:cubicBezTo>
                  <a:cubicBezTo>
                    <a:pt x="844" y="910"/>
                    <a:pt x="1067" y="726"/>
                    <a:pt x="1067" y="455"/>
                  </a:cubicBezTo>
                  <a:cubicBezTo>
                    <a:pt x="1067" y="193"/>
                    <a:pt x="857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98"/>
            <p:cNvSpPr/>
            <p:nvPr/>
          </p:nvSpPr>
          <p:spPr>
            <a:xfrm>
              <a:off x="4329485" y="3577921"/>
              <a:ext cx="12725" cy="10759"/>
            </a:xfrm>
            <a:custGeom>
              <a:avLst/>
              <a:gdLst/>
              <a:ahLst/>
              <a:cxnLst/>
              <a:rect l="l" t="t" r="r" b="b"/>
              <a:pathLst>
                <a:path w="1068" h="903" extrusionOk="0">
                  <a:moveTo>
                    <a:pt x="613" y="1"/>
                  </a:moveTo>
                  <a:cubicBezTo>
                    <a:pt x="211" y="1"/>
                    <a:pt x="1" y="490"/>
                    <a:pt x="298" y="770"/>
                  </a:cubicBezTo>
                  <a:cubicBezTo>
                    <a:pt x="389" y="861"/>
                    <a:pt x="503" y="902"/>
                    <a:pt x="614" y="902"/>
                  </a:cubicBezTo>
                  <a:cubicBezTo>
                    <a:pt x="845" y="902"/>
                    <a:pt x="1067" y="726"/>
                    <a:pt x="1067" y="455"/>
                  </a:cubicBezTo>
                  <a:cubicBezTo>
                    <a:pt x="1067" y="193"/>
                    <a:pt x="875" y="1"/>
                    <a:pt x="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98"/>
            <p:cNvSpPr/>
            <p:nvPr/>
          </p:nvSpPr>
          <p:spPr>
            <a:xfrm>
              <a:off x="4394481" y="3577921"/>
              <a:ext cx="12713" cy="10843"/>
            </a:xfrm>
            <a:custGeom>
              <a:avLst/>
              <a:gdLst/>
              <a:ahLst/>
              <a:cxnLst/>
              <a:rect l="l" t="t" r="r" b="b"/>
              <a:pathLst>
                <a:path w="1067" h="910" extrusionOk="0">
                  <a:moveTo>
                    <a:pt x="612" y="1"/>
                  </a:moveTo>
                  <a:cubicBezTo>
                    <a:pt x="192" y="1"/>
                    <a:pt x="0" y="490"/>
                    <a:pt x="280" y="770"/>
                  </a:cubicBezTo>
                  <a:cubicBezTo>
                    <a:pt x="371" y="867"/>
                    <a:pt x="486" y="910"/>
                    <a:pt x="600" y="910"/>
                  </a:cubicBezTo>
                  <a:cubicBezTo>
                    <a:pt x="836" y="910"/>
                    <a:pt x="1066" y="726"/>
                    <a:pt x="1066" y="455"/>
                  </a:cubicBezTo>
                  <a:cubicBezTo>
                    <a:pt x="1066" y="193"/>
                    <a:pt x="857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9" name="Google Shape;4869;p98"/>
          <p:cNvGrpSpPr/>
          <p:nvPr/>
        </p:nvGrpSpPr>
        <p:grpSpPr>
          <a:xfrm rot="5400000">
            <a:off x="4308275" y="3551519"/>
            <a:ext cx="186346" cy="845734"/>
            <a:chOff x="4615885" y="3667903"/>
            <a:chExt cx="59587" cy="270375"/>
          </a:xfrm>
        </p:grpSpPr>
        <p:sp>
          <p:nvSpPr>
            <p:cNvPr id="4870" name="Google Shape;4870;p98"/>
            <p:cNvSpPr/>
            <p:nvPr/>
          </p:nvSpPr>
          <p:spPr>
            <a:xfrm>
              <a:off x="4615885" y="3667903"/>
              <a:ext cx="12725" cy="10843"/>
            </a:xfrm>
            <a:custGeom>
              <a:avLst/>
              <a:gdLst/>
              <a:ahLst/>
              <a:cxnLst/>
              <a:rect l="l" t="t" r="r" b="b"/>
              <a:pathLst>
                <a:path w="1068" h="910" extrusionOk="0">
                  <a:moveTo>
                    <a:pt x="454" y="1"/>
                  </a:moveTo>
                  <a:cubicBezTo>
                    <a:pt x="223" y="1"/>
                    <a:pt x="1" y="184"/>
                    <a:pt x="1" y="455"/>
                  </a:cubicBezTo>
                  <a:cubicBezTo>
                    <a:pt x="1" y="700"/>
                    <a:pt x="210" y="910"/>
                    <a:pt x="455" y="910"/>
                  </a:cubicBezTo>
                  <a:cubicBezTo>
                    <a:pt x="857" y="910"/>
                    <a:pt x="1067" y="420"/>
                    <a:pt x="770" y="141"/>
                  </a:cubicBezTo>
                  <a:cubicBezTo>
                    <a:pt x="679" y="44"/>
                    <a:pt x="565" y="1"/>
                    <a:pt x="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98"/>
            <p:cNvSpPr/>
            <p:nvPr/>
          </p:nvSpPr>
          <p:spPr>
            <a:xfrm>
              <a:off x="4615885" y="3732685"/>
              <a:ext cx="12725" cy="11045"/>
            </a:xfrm>
            <a:custGeom>
              <a:avLst/>
              <a:gdLst/>
              <a:ahLst/>
              <a:cxnLst/>
              <a:rect l="l" t="t" r="r" b="b"/>
              <a:pathLst>
                <a:path w="1068" h="927" extrusionOk="0">
                  <a:moveTo>
                    <a:pt x="461" y="1"/>
                  </a:moveTo>
                  <a:cubicBezTo>
                    <a:pt x="224" y="1"/>
                    <a:pt x="1" y="189"/>
                    <a:pt x="1" y="472"/>
                  </a:cubicBezTo>
                  <a:cubicBezTo>
                    <a:pt x="1" y="717"/>
                    <a:pt x="210" y="927"/>
                    <a:pt x="455" y="927"/>
                  </a:cubicBezTo>
                  <a:cubicBezTo>
                    <a:pt x="857" y="927"/>
                    <a:pt x="1067" y="420"/>
                    <a:pt x="787" y="140"/>
                  </a:cubicBezTo>
                  <a:cubicBezTo>
                    <a:pt x="691" y="44"/>
                    <a:pt x="575" y="1"/>
                    <a:pt x="4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98"/>
            <p:cNvSpPr/>
            <p:nvPr/>
          </p:nvSpPr>
          <p:spPr>
            <a:xfrm>
              <a:off x="4615885" y="3797598"/>
              <a:ext cx="12725" cy="10914"/>
            </a:xfrm>
            <a:custGeom>
              <a:avLst/>
              <a:gdLst/>
              <a:ahLst/>
              <a:cxnLst/>
              <a:rect l="l" t="t" r="r" b="b"/>
              <a:pathLst>
                <a:path w="1068" h="916" extrusionOk="0">
                  <a:moveTo>
                    <a:pt x="470" y="1"/>
                  </a:moveTo>
                  <a:cubicBezTo>
                    <a:pt x="230" y="1"/>
                    <a:pt x="1" y="186"/>
                    <a:pt x="1" y="461"/>
                  </a:cubicBezTo>
                  <a:cubicBezTo>
                    <a:pt x="1" y="706"/>
                    <a:pt x="210" y="916"/>
                    <a:pt x="455" y="916"/>
                  </a:cubicBezTo>
                  <a:cubicBezTo>
                    <a:pt x="857" y="916"/>
                    <a:pt x="1067" y="426"/>
                    <a:pt x="787" y="129"/>
                  </a:cubicBezTo>
                  <a:cubicBezTo>
                    <a:pt x="693" y="40"/>
                    <a:pt x="580" y="1"/>
                    <a:pt x="4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98"/>
            <p:cNvSpPr/>
            <p:nvPr/>
          </p:nvSpPr>
          <p:spPr>
            <a:xfrm>
              <a:off x="4615885" y="3862534"/>
              <a:ext cx="12725" cy="10759"/>
            </a:xfrm>
            <a:custGeom>
              <a:avLst/>
              <a:gdLst/>
              <a:ahLst/>
              <a:cxnLst/>
              <a:rect l="l" t="t" r="r" b="b"/>
              <a:pathLst>
                <a:path w="1068" h="903" extrusionOk="0">
                  <a:moveTo>
                    <a:pt x="454" y="1"/>
                  </a:moveTo>
                  <a:cubicBezTo>
                    <a:pt x="223" y="1"/>
                    <a:pt x="1" y="177"/>
                    <a:pt x="1" y="448"/>
                  </a:cubicBezTo>
                  <a:cubicBezTo>
                    <a:pt x="1" y="710"/>
                    <a:pt x="210" y="902"/>
                    <a:pt x="455" y="902"/>
                  </a:cubicBezTo>
                  <a:cubicBezTo>
                    <a:pt x="857" y="902"/>
                    <a:pt x="1067" y="413"/>
                    <a:pt x="770" y="133"/>
                  </a:cubicBezTo>
                  <a:cubicBezTo>
                    <a:pt x="679" y="42"/>
                    <a:pt x="565" y="1"/>
                    <a:pt x="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98"/>
            <p:cNvSpPr/>
            <p:nvPr/>
          </p:nvSpPr>
          <p:spPr>
            <a:xfrm>
              <a:off x="4615885" y="3927364"/>
              <a:ext cx="12725" cy="10914"/>
            </a:xfrm>
            <a:custGeom>
              <a:avLst/>
              <a:gdLst/>
              <a:ahLst/>
              <a:cxnLst/>
              <a:rect l="l" t="t" r="r" b="b"/>
              <a:pathLst>
                <a:path w="1068" h="916" extrusionOk="0">
                  <a:moveTo>
                    <a:pt x="470" y="1"/>
                  </a:moveTo>
                  <a:cubicBezTo>
                    <a:pt x="230" y="1"/>
                    <a:pt x="1" y="186"/>
                    <a:pt x="1" y="461"/>
                  </a:cubicBezTo>
                  <a:cubicBezTo>
                    <a:pt x="1" y="706"/>
                    <a:pt x="210" y="915"/>
                    <a:pt x="455" y="915"/>
                  </a:cubicBezTo>
                  <a:cubicBezTo>
                    <a:pt x="857" y="915"/>
                    <a:pt x="1067" y="426"/>
                    <a:pt x="787" y="129"/>
                  </a:cubicBezTo>
                  <a:cubicBezTo>
                    <a:pt x="693" y="40"/>
                    <a:pt x="580" y="1"/>
                    <a:pt x="4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98"/>
            <p:cNvSpPr/>
            <p:nvPr/>
          </p:nvSpPr>
          <p:spPr>
            <a:xfrm>
              <a:off x="4662759" y="3797598"/>
              <a:ext cx="12713" cy="10914"/>
            </a:xfrm>
            <a:custGeom>
              <a:avLst/>
              <a:gdLst/>
              <a:ahLst/>
              <a:cxnLst/>
              <a:rect l="l" t="t" r="r" b="b"/>
              <a:pathLst>
                <a:path w="1067" h="916" extrusionOk="0">
                  <a:moveTo>
                    <a:pt x="469" y="1"/>
                  </a:moveTo>
                  <a:cubicBezTo>
                    <a:pt x="229" y="1"/>
                    <a:pt x="0" y="186"/>
                    <a:pt x="0" y="461"/>
                  </a:cubicBezTo>
                  <a:cubicBezTo>
                    <a:pt x="0" y="706"/>
                    <a:pt x="210" y="916"/>
                    <a:pt x="455" y="916"/>
                  </a:cubicBezTo>
                  <a:cubicBezTo>
                    <a:pt x="857" y="916"/>
                    <a:pt x="1066" y="426"/>
                    <a:pt x="787" y="129"/>
                  </a:cubicBezTo>
                  <a:cubicBezTo>
                    <a:pt x="693" y="40"/>
                    <a:pt x="580" y="1"/>
                    <a:pt x="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98"/>
            <p:cNvSpPr/>
            <p:nvPr/>
          </p:nvSpPr>
          <p:spPr>
            <a:xfrm>
              <a:off x="4662759" y="3862534"/>
              <a:ext cx="12713" cy="10759"/>
            </a:xfrm>
            <a:custGeom>
              <a:avLst/>
              <a:gdLst/>
              <a:ahLst/>
              <a:cxnLst/>
              <a:rect l="l" t="t" r="r" b="b"/>
              <a:pathLst>
                <a:path w="1067" h="903" extrusionOk="0">
                  <a:moveTo>
                    <a:pt x="453" y="1"/>
                  </a:moveTo>
                  <a:cubicBezTo>
                    <a:pt x="223" y="1"/>
                    <a:pt x="0" y="177"/>
                    <a:pt x="0" y="448"/>
                  </a:cubicBezTo>
                  <a:cubicBezTo>
                    <a:pt x="0" y="710"/>
                    <a:pt x="210" y="902"/>
                    <a:pt x="455" y="902"/>
                  </a:cubicBezTo>
                  <a:cubicBezTo>
                    <a:pt x="857" y="902"/>
                    <a:pt x="1066" y="413"/>
                    <a:pt x="769" y="133"/>
                  </a:cubicBezTo>
                  <a:cubicBezTo>
                    <a:pt x="678" y="42"/>
                    <a:pt x="565" y="1"/>
                    <a:pt x="4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98"/>
            <p:cNvSpPr/>
            <p:nvPr/>
          </p:nvSpPr>
          <p:spPr>
            <a:xfrm>
              <a:off x="4662759" y="3927364"/>
              <a:ext cx="12713" cy="10914"/>
            </a:xfrm>
            <a:custGeom>
              <a:avLst/>
              <a:gdLst/>
              <a:ahLst/>
              <a:cxnLst/>
              <a:rect l="l" t="t" r="r" b="b"/>
              <a:pathLst>
                <a:path w="1067" h="916" extrusionOk="0">
                  <a:moveTo>
                    <a:pt x="469" y="1"/>
                  </a:moveTo>
                  <a:cubicBezTo>
                    <a:pt x="229" y="1"/>
                    <a:pt x="0" y="186"/>
                    <a:pt x="0" y="461"/>
                  </a:cubicBezTo>
                  <a:cubicBezTo>
                    <a:pt x="0" y="706"/>
                    <a:pt x="210" y="915"/>
                    <a:pt x="455" y="915"/>
                  </a:cubicBezTo>
                  <a:cubicBezTo>
                    <a:pt x="857" y="915"/>
                    <a:pt x="1066" y="426"/>
                    <a:pt x="787" y="129"/>
                  </a:cubicBezTo>
                  <a:cubicBezTo>
                    <a:pt x="693" y="40"/>
                    <a:pt x="580" y="1"/>
                    <a:pt x="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78" name="Google Shape;4878;p98"/>
          <p:cNvSpPr/>
          <p:nvPr/>
        </p:nvSpPr>
        <p:spPr>
          <a:xfrm>
            <a:off x="1560805" y="3706090"/>
            <a:ext cx="1073189" cy="536594"/>
          </a:xfrm>
          <a:custGeom>
            <a:avLst/>
            <a:gdLst/>
            <a:ahLst/>
            <a:cxnLst/>
            <a:rect l="l" t="t" r="r" b="b"/>
            <a:pathLst>
              <a:path w="20314" h="10157" extrusionOk="0">
                <a:moveTo>
                  <a:pt x="0" y="0"/>
                </a:moveTo>
                <a:cubicBezTo>
                  <a:pt x="0" y="5612"/>
                  <a:pt x="4546" y="10157"/>
                  <a:pt x="10157" y="10157"/>
                </a:cubicBezTo>
                <a:cubicBezTo>
                  <a:pt x="15769" y="10157"/>
                  <a:pt x="20314" y="5612"/>
                  <a:pt x="20314" y="0"/>
                </a:cubicBezTo>
                <a:lnTo>
                  <a:pt x="15734" y="0"/>
                </a:lnTo>
                <a:cubicBezTo>
                  <a:pt x="15734" y="3077"/>
                  <a:pt x="13234" y="5577"/>
                  <a:pt x="10157" y="5577"/>
                </a:cubicBezTo>
                <a:cubicBezTo>
                  <a:pt x="7080" y="5577"/>
                  <a:pt x="4581" y="3077"/>
                  <a:pt x="4581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79" name="Google Shape;4879;p98"/>
          <p:cNvGrpSpPr/>
          <p:nvPr/>
        </p:nvGrpSpPr>
        <p:grpSpPr>
          <a:xfrm>
            <a:off x="5712498" y="3283900"/>
            <a:ext cx="261424" cy="628626"/>
            <a:chOff x="3995805" y="3080315"/>
            <a:chExt cx="70001" cy="168311"/>
          </a:xfrm>
        </p:grpSpPr>
        <p:sp>
          <p:nvSpPr>
            <p:cNvPr id="4880" name="Google Shape;4880;p98"/>
            <p:cNvSpPr/>
            <p:nvPr/>
          </p:nvSpPr>
          <p:spPr>
            <a:xfrm>
              <a:off x="3995805" y="3080315"/>
              <a:ext cx="70001" cy="60624"/>
            </a:xfrm>
            <a:custGeom>
              <a:avLst/>
              <a:gdLst/>
              <a:ahLst/>
              <a:cxnLst/>
              <a:rect l="l" t="t" r="r" b="b"/>
              <a:pathLst>
                <a:path w="5875" h="5088" extrusionOk="0">
                  <a:moveTo>
                    <a:pt x="2938" y="1"/>
                  </a:moveTo>
                  <a:lnTo>
                    <a:pt x="1" y="5088"/>
                  </a:lnTo>
                  <a:lnTo>
                    <a:pt x="5874" y="5088"/>
                  </a:lnTo>
                  <a:lnTo>
                    <a:pt x="2938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98"/>
            <p:cNvSpPr/>
            <p:nvPr/>
          </p:nvSpPr>
          <p:spPr>
            <a:xfrm>
              <a:off x="3995805" y="3188002"/>
              <a:ext cx="70001" cy="60624"/>
            </a:xfrm>
            <a:custGeom>
              <a:avLst/>
              <a:gdLst/>
              <a:ahLst/>
              <a:cxnLst/>
              <a:rect l="l" t="t" r="r" b="b"/>
              <a:pathLst>
                <a:path w="5875" h="5088" fill="none" extrusionOk="0">
                  <a:moveTo>
                    <a:pt x="2938" y="5088"/>
                  </a:moveTo>
                  <a:lnTo>
                    <a:pt x="587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2" name="Google Shape;4882;p98"/>
          <p:cNvGrpSpPr/>
          <p:nvPr/>
        </p:nvGrpSpPr>
        <p:grpSpPr>
          <a:xfrm>
            <a:off x="1793247" y="2913397"/>
            <a:ext cx="916935" cy="473867"/>
            <a:chOff x="4788500" y="955300"/>
            <a:chExt cx="949700" cy="490800"/>
          </a:xfrm>
        </p:grpSpPr>
        <p:sp>
          <p:nvSpPr>
            <p:cNvPr id="4883" name="Google Shape;4883;p98"/>
            <p:cNvSpPr/>
            <p:nvPr/>
          </p:nvSpPr>
          <p:spPr>
            <a:xfrm>
              <a:off x="4788500" y="955300"/>
              <a:ext cx="949700" cy="490800"/>
            </a:xfrm>
            <a:custGeom>
              <a:avLst/>
              <a:gdLst/>
              <a:ahLst/>
              <a:cxnLst/>
              <a:rect l="l" t="t" r="r" b="b"/>
              <a:pathLst>
                <a:path w="37988" h="19632" fill="none" extrusionOk="0">
                  <a:moveTo>
                    <a:pt x="31118" y="0"/>
                  </a:moveTo>
                  <a:lnTo>
                    <a:pt x="31520" y="0"/>
                  </a:lnTo>
                  <a:lnTo>
                    <a:pt x="37988" y="6521"/>
                  </a:lnTo>
                  <a:lnTo>
                    <a:pt x="37988" y="19632"/>
                  </a:lnTo>
                  <a:lnTo>
                    <a:pt x="6521" y="19632"/>
                  </a:lnTo>
                  <a:lnTo>
                    <a:pt x="1" y="13234"/>
                  </a:lnTo>
                  <a:lnTo>
                    <a:pt x="1" y="12377"/>
                  </a:ln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98"/>
            <p:cNvSpPr/>
            <p:nvPr/>
          </p:nvSpPr>
          <p:spPr>
            <a:xfrm>
              <a:off x="5575175" y="1283075"/>
              <a:ext cx="163025" cy="163025"/>
            </a:xfrm>
            <a:custGeom>
              <a:avLst/>
              <a:gdLst/>
              <a:ahLst/>
              <a:cxnLst/>
              <a:rect l="l" t="t" r="r" b="b"/>
              <a:pathLst>
                <a:path w="6521" h="6521" fill="none" extrusionOk="0">
                  <a:moveTo>
                    <a:pt x="6521" y="6521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98"/>
            <p:cNvSpPr/>
            <p:nvPr/>
          </p:nvSpPr>
          <p:spPr>
            <a:xfrm>
              <a:off x="5574725" y="1018650"/>
              <a:ext cx="61225" cy="61225"/>
            </a:xfrm>
            <a:custGeom>
              <a:avLst/>
              <a:gdLst/>
              <a:ahLst/>
              <a:cxnLst/>
              <a:rect l="l" t="t" r="r" b="b"/>
              <a:pathLst>
                <a:path w="2449" h="2449" extrusionOk="0">
                  <a:moveTo>
                    <a:pt x="2448" y="1"/>
                  </a:moveTo>
                  <a:lnTo>
                    <a:pt x="1" y="2448"/>
                  </a:ln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98"/>
            <p:cNvSpPr/>
            <p:nvPr/>
          </p:nvSpPr>
          <p:spPr>
            <a:xfrm>
              <a:off x="5574725" y="1018650"/>
              <a:ext cx="61225" cy="61225"/>
            </a:xfrm>
            <a:custGeom>
              <a:avLst/>
              <a:gdLst/>
              <a:ahLst/>
              <a:cxnLst/>
              <a:rect l="l" t="t" r="r" b="b"/>
              <a:pathLst>
                <a:path w="2449" h="2449" fill="none" extrusionOk="0">
                  <a:moveTo>
                    <a:pt x="2448" y="1"/>
                  </a:moveTo>
                  <a:lnTo>
                    <a:pt x="1" y="2448"/>
                  </a:ln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98"/>
            <p:cNvSpPr/>
            <p:nvPr/>
          </p:nvSpPr>
          <p:spPr>
            <a:xfrm>
              <a:off x="5574725" y="1067600"/>
              <a:ext cx="110600" cy="110175"/>
            </a:xfrm>
            <a:custGeom>
              <a:avLst/>
              <a:gdLst/>
              <a:ahLst/>
              <a:cxnLst/>
              <a:rect l="l" t="t" r="r" b="b"/>
              <a:pathLst>
                <a:path w="4424" h="4407" extrusionOk="0">
                  <a:moveTo>
                    <a:pt x="4423" y="1"/>
                  </a:moveTo>
                  <a:lnTo>
                    <a:pt x="1" y="4406"/>
                  </a:ln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98"/>
            <p:cNvSpPr/>
            <p:nvPr/>
          </p:nvSpPr>
          <p:spPr>
            <a:xfrm>
              <a:off x="5574725" y="1067600"/>
              <a:ext cx="110600" cy="110175"/>
            </a:xfrm>
            <a:custGeom>
              <a:avLst/>
              <a:gdLst/>
              <a:ahLst/>
              <a:cxnLst/>
              <a:rect l="l" t="t" r="r" b="b"/>
              <a:pathLst>
                <a:path w="4424" h="4407" fill="none" extrusionOk="0">
                  <a:moveTo>
                    <a:pt x="4423" y="1"/>
                  </a:moveTo>
                  <a:lnTo>
                    <a:pt x="1" y="4406"/>
                  </a:ln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98"/>
            <p:cNvSpPr/>
            <p:nvPr/>
          </p:nvSpPr>
          <p:spPr>
            <a:xfrm>
              <a:off x="5574300" y="1118300"/>
              <a:ext cx="163900" cy="163925"/>
            </a:xfrm>
            <a:custGeom>
              <a:avLst/>
              <a:gdLst/>
              <a:ahLst/>
              <a:cxnLst/>
              <a:rect l="l" t="t" r="r" b="b"/>
              <a:pathLst>
                <a:path w="6556" h="6557" extrusionOk="0">
                  <a:moveTo>
                    <a:pt x="6556" y="1"/>
                  </a:moveTo>
                  <a:lnTo>
                    <a:pt x="0" y="6556"/>
                  </a:ln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98"/>
            <p:cNvSpPr/>
            <p:nvPr/>
          </p:nvSpPr>
          <p:spPr>
            <a:xfrm>
              <a:off x="5574300" y="1118300"/>
              <a:ext cx="163900" cy="163925"/>
            </a:xfrm>
            <a:custGeom>
              <a:avLst/>
              <a:gdLst/>
              <a:ahLst/>
              <a:cxnLst/>
              <a:rect l="l" t="t" r="r" b="b"/>
              <a:pathLst>
                <a:path w="6556" h="6557" fill="none" extrusionOk="0">
                  <a:moveTo>
                    <a:pt x="6556" y="1"/>
                  </a:moveTo>
                  <a:lnTo>
                    <a:pt x="0" y="6556"/>
                  </a:ln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98"/>
            <p:cNvSpPr/>
            <p:nvPr/>
          </p:nvSpPr>
          <p:spPr>
            <a:xfrm>
              <a:off x="5620625" y="1211400"/>
              <a:ext cx="117575" cy="117575"/>
            </a:xfrm>
            <a:custGeom>
              <a:avLst/>
              <a:gdLst/>
              <a:ahLst/>
              <a:cxnLst/>
              <a:rect l="l" t="t" r="r" b="b"/>
              <a:pathLst>
                <a:path w="4703" h="4703" extrusionOk="0">
                  <a:moveTo>
                    <a:pt x="4703" y="0"/>
                  </a:moveTo>
                  <a:lnTo>
                    <a:pt x="0" y="4703"/>
                  </a:ln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98"/>
            <p:cNvSpPr/>
            <p:nvPr/>
          </p:nvSpPr>
          <p:spPr>
            <a:xfrm>
              <a:off x="5620625" y="1211400"/>
              <a:ext cx="117575" cy="117575"/>
            </a:xfrm>
            <a:custGeom>
              <a:avLst/>
              <a:gdLst/>
              <a:ahLst/>
              <a:cxnLst/>
              <a:rect l="l" t="t" r="r" b="b"/>
              <a:pathLst>
                <a:path w="4703" h="4703" fill="none" extrusionOk="0">
                  <a:moveTo>
                    <a:pt x="4703" y="0"/>
                  </a:moveTo>
                  <a:lnTo>
                    <a:pt x="0" y="4703"/>
                  </a:ln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98"/>
            <p:cNvSpPr/>
            <p:nvPr/>
          </p:nvSpPr>
          <p:spPr>
            <a:xfrm>
              <a:off x="5670000" y="1310600"/>
              <a:ext cx="67325" cy="67325"/>
            </a:xfrm>
            <a:custGeom>
              <a:avLst/>
              <a:gdLst/>
              <a:ahLst/>
              <a:cxnLst/>
              <a:rect l="l" t="t" r="r" b="b"/>
              <a:pathLst>
                <a:path w="2693" h="2693" extrusionOk="0">
                  <a:moveTo>
                    <a:pt x="2693" y="0"/>
                  </a:moveTo>
                  <a:lnTo>
                    <a:pt x="1" y="2693"/>
                  </a:ln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98"/>
            <p:cNvSpPr/>
            <p:nvPr/>
          </p:nvSpPr>
          <p:spPr>
            <a:xfrm>
              <a:off x="5670000" y="1310600"/>
              <a:ext cx="67325" cy="67325"/>
            </a:xfrm>
            <a:custGeom>
              <a:avLst/>
              <a:gdLst/>
              <a:ahLst/>
              <a:cxnLst/>
              <a:rect l="l" t="t" r="r" b="b"/>
              <a:pathLst>
                <a:path w="2693" h="2693" fill="none" extrusionOk="0">
                  <a:moveTo>
                    <a:pt x="2693" y="0"/>
                  </a:moveTo>
                  <a:lnTo>
                    <a:pt x="1" y="2693"/>
                  </a:ln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98"/>
            <p:cNvSpPr/>
            <p:nvPr/>
          </p:nvSpPr>
          <p:spPr>
            <a:xfrm>
              <a:off x="4788500" y="955300"/>
              <a:ext cx="786700" cy="327800"/>
            </a:xfrm>
            <a:custGeom>
              <a:avLst/>
              <a:gdLst/>
              <a:ahLst/>
              <a:cxnLst/>
              <a:rect l="l" t="t" r="r" b="b"/>
              <a:pathLst>
                <a:path w="31468" h="13112" fill="none" extrusionOk="0">
                  <a:moveTo>
                    <a:pt x="1" y="0"/>
                  </a:moveTo>
                  <a:lnTo>
                    <a:pt x="31467" y="0"/>
                  </a:lnTo>
                  <a:lnTo>
                    <a:pt x="31467" y="13111"/>
                  </a:lnTo>
                  <a:lnTo>
                    <a:pt x="1" y="13111"/>
                  </a:lnTo>
                  <a:close/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6" name="Google Shape;4896;p98"/>
          <p:cNvGrpSpPr/>
          <p:nvPr/>
        </p:nvGrpSpPr>
        <p:grpSpPr>
          <a:xfrm>
            <a:off x="5179268" y="3007047"/>
            <a:ext cx="261424" cy="261423"/>
            <a:chOff x="4927069" y="3001378"/>
            <a:chExt cx="46886" cy="46874"/>
          </a:xfrm>
        </p:grpSpPr>
        <p:sp>
          <p:nvSpPr>
            <p:cNvPr id="4897" name="Google Shape;4897;p98"/>
            <p:cNvSpPr/>
            <p:nvPr/>
          </p:nvSpPr>
          <p:spPr>
            <a:xfrm>
              <a:off x="4949362" y="3001378"/>
              <a:ext cx="2514" cy="46874"/>
            </a:xfrm>
            <a:custGeom>
              <a:avLst/>
              <a:gdLst/>
              <a:ahLst/>
              <a:cxnLst/>
              <a:rect l="l" t="t" r="r" b="b"/>
              <a:pathLst>
                <a:path w="211" h="3934" extrusionOk="0">
                  <a:moveTo>
                    <a:pt x="0" y="1"/>
                  </a:moveTo>
                  <a:lnTo>
                    <a:pt x="0" y="3934"/>
                  </a:lnTo>
                  <a:lnTo>
                    <a:pt x="210" y="3934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98"/>
            <p:cNvSpPr/>
            <p:nvPr/>
          </p:nvSpPr>
          <p:spPr>
            <a:xfrm>
              <a:off x="4927069" y="3023456"/>
              <a:ext cx="46886" cy="2514"/>
            </a:xfrm>
            <a:custGeom>
              <a:avLst/>
              <a:gdLst/>
              <a:ahLst/>
              <a:cxnLst/>
              <a:rect l="l" t="t" r="r" b="b"/>
              <a:pathLst>
                <a:path w="3935" h="211" extrusionOk="0">
                  <a:moveTo>
                    <a:pt x="1" y="1"/>
                  </a:moveTo>
                  <a:lnTo>
                    <a:pt x="1" y="210"/>
                  </a:lnTo>
                  <a:lnTo>
                    <a:pt x="3934" y="210"/>
                  </a:lnTo>
                  <a:lnTo>
                    <a:pt x="39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9" name="Google Shape;4899;p98"/>
          <p:cNvGrpSpPr/>
          <p:nvPr/>
        </p:nvGrpSpPr>
        <p:grpSpPr>
          <a:xfrm>
            <a:off x="2882584" y="3737440"/>
            <a:ext cx="845741" cy="473879"/>
            <a:chOff x="3183893" y="3342552"/>
            <a:chExt cx="287032" cy="160817"/>
          </a:xfrm>
        </p:grpSpPr>
        <p:sp>
          <p:nvSpPr>
            <p:cNvPr id="4900" name="Google Shape;4900;p98"/>
            <p:cNvSpPr/>
            <p:nvPr/>
          </p:nvSpPr>
          <p:spPr>
            <a:xfrm>
              <a:off x="3183893" y="3342766"/>
              <a:ext cx="159983" cy="160602"/>
            </a:xfrm>
            <a:custGeom>
              <a:avLst/>
              <a:gdLst/>
              <a:ahLst/>
              <a:cxnLst/>
              <a:rect l="l" t="t" r="r" b="b"/>
              <a:pathLst>
                <a:path w="13427" h="13479" fill="none" extrusionOk="0">
                  <a:moveTo>
                    <a:pt x="4266" y="0"/>
                  </a:moveTo>
                  <a:lnTo>
                    <a:pt x="0" y="4283"/>
                  </a:lnTo>
                  <a:lnTo>
                    <a:pt x="0" y="13478"/>
                  </a:lnTo>
                  <a:lnTo>
                    <a:pt x="9178" y="13478"/>
                  </a:lnTo>
                  <a:lnTo>
                    <a:pt x="13426" y="9248"/>
                  </a:lnTo>
                  <a:lnTo>
                    <a:pt x="13426" y="0"/>
                  </a:lnTo>
                  <a:close/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98"/>
            <p:cNvSpPr/>
            <p:nvPr/>
          </p:nvSpPr>
          <p:spPr>
            <a:xfrm>
              <a:off x="3183893" y="3342552"/>
              <a:ext cx="159566" cy="51258"/>
            </a:xfrm>
            <a:custGeom>
              <a:avLst/>
              <a:gdLst/>
              <a:ahLst/>
              <a:cxnLst/>
              <a:rect l="l" t="t" r="r" b="b"/>
              <a:pathLst>
                <a:path w="13392" h="4302" fill="none" extrusionOk="0">
                  <a:moveTo>
                    <a:pt x="0" y="4301"/>
                  </a:moveTo>
                  <a:lnTo>
                    <a:pt x="9108" y="4301"/>
                  </a:lnTo>
                  <a:lnTo>
                    <a:pt x="13391" y="1"/>
                  </a:ln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98"/>
            <p:cNvSpPr/>
            <p:nvPr/>
          </p:nvSpPr>
          <p:spPr>
            <a:xfrm>
              <a:off x="3183893" y="3450871"/>
              <a:ext cx="159351" cy="52497"/>
            </a:xfrm>
            <a:custGeom>
              <a:avLst/>
              <a:gdLst/>
              <a:ahLst/>
              <a:cxnLst/>
              <a:rect l="l" t="t" r="r" b="b"/>
              <a:pathLst>
                <a:path w="13374" h="4406" fill="none" extrusionOk="0">
                  <a:moveTo>
                    <a:pt x="0" y="4405"/>
                  </a:moveTo>
                  <a:lnTo>
                    <a:pt x="4406" y="0"/>
                  </a:lnTo>
                  <a:lnTo>
                    <a:pt x="13374" y="0"/>
                  </a:ln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98"/>
            <p:cNvSpPr/>
            <p:nvPr/>
          </p:nvSpPr>
          <p:spPr>
            <a:xfrm>
              <a:off x="3292415" y="3393167"/>
              <a:ext cx="12" cy="109785"/>
            </a:xfrm>
            <a:custGeom>
              <a:avLst/>
              <a:gdLst/>
              <a:ahLst/>
              <a:cxnLst/>
              <a:rect l="l" t="t" r="r" b="b"/>
              <a:pathLst>
                <a:path w="1" h="9214" fill="none" extrusionOk="0">
                  <a:moveTo>
                    <a:pt x="0" y="1"/>
                  </a:moveTo>
                  <a:lnTo>
                    <a:pt x="0" y="9213"/>
                  </a:ln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98"/>
            <p:cNvSpPr/>
            <p:nvPr/>
          </p:nvSpPr>
          <p:spPr>
            <a:xfrm>
              <a:off x="3235962" y="3342969"/>
              <a:ext cx="12" cy="108117"/>
            </a:xfrm>
            <a:custGeom>
              <a:avLst/>
              <a:gdLst/>
              <a:ahLst/>
              <a:cxnLst/>
              <a:rect l="l" t="t" r="r" b="b"/>
              <a:pathLst>
                <a:path w="1" h="9074" fill="none" extrusionOk="0">
                  <a:moveTo>
                    <a:pt x="1" y="1"/>
                  </a:moveTo>
                  <a:lnTo>
                    <a:pt x="1" y="9074"/>
                  </a:ln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98"/>
            <p:cNvSpPr/>
            <p:nvPr/>
          </p:nvSpPr>
          <p:spPr>
            <a:xfrm>
              <a:off x="3310955" y="3342766"/>
              <a:ext cx="159971" cy="160602"/>
            </a:xfrm>
            <a:custGeom>
              <a:avLst/>
              <a:gdLst/>
              <a:ahLst/>
              <a:cxnLst/>
              <a:rect l="l" t="t" r="r" b="b"/>
              <a:pathLst>
                <a:path w="13426" h="13479" fill="none" extrusionOk="0">
                  <a:moveTo>
                    <a:pt x="4283" y="0"/>
                  </a:moveTo>
                  <a:lnTo>
                    <a:pt x="0" y="4283"/>
                  </a:lnTo>
                  <a:lnTo>
                    <a:pt x="0" y="13478"/>
                  </a:lnTo>
                  <a:lnTo>
                    <a:pt x="9195" y="13478"/>
                  </a:lnTo>
                  <a:lnTo>
                    <a:pt x="13426" y="9248"/>
                  </a:lnTo>
                  <a:lnTo>
                    <a:pt x="13426" y="0"/>
                  </a:lnTo>
                  <a:close/>
                </a:path>
              </a:pathLst>
            </a:custGeom>
            <a:solidFill>
              <a:schemeClr val="dk2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98"/>
            <p:cNvSpPr/>
            <p:nvPr/>
          </p:nvSpPr>
          <p:spPr>
            <a:xfrm>
              <a:off x="3310955" y="3342552"/>
              <a:ext cx="159768" cy="51258"/>
            </a:xfrm>
            <a:custGeom>
              <a:avLst/>
              <a:gdLst/>
              <a:ahLst/>
              <a:cxnLst/>
              <a:rect l="l" t="t" r="r" b="b"/>
              <a:pathLst>
                <a:path w="13409" h="4302" fill="none" extrusionOk="0">
                  <a:moveTo>
                    <a:pt x="0" y="4301"/>
                  </a:moveTo>
                  <a:lnTo>
                    <a:pt x="9108" y="4301"/>
                  </a:lnTo>
                  <a:lnTo>
                    <a:pt x="13408" y="1"/>
                  </a:lnTo>
                </a:path>
              </a:pathLst>
            </a:custGeom>
            <a:solidFill>
              <a:schemeClr val="dk2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98"/>
            <p:cNvSpPr/>
            <p:nvPr/>
          </p:nvSpPr>
          <p:spPr>
            <a:xfrm>
              <a:off x="3310955" y="3450871"/>
              <a:ext cx="159351" cy="52497"/>
            </a:xfrm>
            <a:custGeom>
              <a:avLst/>
              <a:gdLst/>
              <a:ahLst/>
              <a:cxnLst/>
              <a:rect l="l" t="t" r="r" b="b"/>
              <a:pathLst>
                <a:path w="13374" h="4406" fill="none" extrusionOk="0">
                  <a:moveTo>
                    <a:pt x="0" y="4405"/>
                  </a:moveTo>
                  <a:lnTo>
                    <a:pt x="4423" y="0"/>
                  </a:lnTo>
                  <a:lnTo>
                    <a:pt x="13373" y="0"/>
                  </a:lnTo>
                </a:path>
              </a:pathLst>
            </a:custGeom>
            <a:solidFill>
              <a:schemeClr val="dk2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98"/>
            <p:cNvSpPr/>
            <p:nvPr/>
          </p:nvSpPr>
          <p:spPr>
            <a:xfrm>
              <a:off x="3419679" y="3393167"/>
              <a:ext cx="12" cy="109785"/>
            </a:xfrm>
            <a:custGeom>
              <a:avLst/>
              <a:gdLst/>
              <a:ahLst/>
              <a:cxnLst/>
              <a:rect l="l" t="t" r="r" b="b"/>
              <a:pathLst>
                <a:path w="1" h="9214" fill="none" extrusionOk="0">
                  <a:moveTo>
                    <a:pt x="0" y="1"/>
                  </a:moveTo>
                  <a:lnTo>
                    <a:pt x="0" y="9213"/>
                  </a:lnTo>
                </a:path>
              </a:pathLst>
            </a:custGeom>
            <a:solidFill>
              <a:schemeClr val="dk2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98"/>
            <p:cNvSpPr/>
            <p:nvPr/>
          </p:nvSpPr>
          <p:spPr>
            <a:xfrm>
              <a:off x="3363023" y="3342969"/>
              <a:ext cx="12" cy="108117"/>
            </a:xfrm>
            <a:custGeom>
              <a:avLst/>
              <a:gdLst/>
              <a:ahLst/>
              <a:cxnLst/>
              <a:rect l="l" t="t" r="r" b="b"/>
              <a:pathLst>
                <a:path w="1" h="9074" fill="none" extrusionOk="0">
                  <a:moveTo>
                    <a:pt x="0" y="1"/>
                  </a:moveTo>
                  <a:lnTo>
                    <a:pt x="0" y="9074"/>
                  </a:lnTo>
                </a:path>
              </a:pathLst>
            </a:custGeom>
            <a:solidFill>
              <a:schemeClr val="dk2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98"/>
            <p:cNvSpPr/>
            <p:nvPr/>
          </p:nvSpPr>
          <p:spPr>
            <a:xfrm>
              <a:off x="3376142" y="3410038"/>
              <a:ext cx="26880" cy="26880"/>
            </a:xfrm>
            <a:custGeom>
              <a:avLst/>
              <a:gdLst/>
              <a:ahLst/>
              <a:cxnLst/>
              <a:rect l="l" t="t" r="r" b="b"/>
              <a:pathLst>
                <a:path w="2256" h="2256" extrusionOk="0">
                  <a:moveTo>
                    <a:pt x="1120" y="1"/>
                  </a:moveTo>
                  <a:cubicBezTo>
                    <a:pt x="508" y="1"/>
                    <a:pt x="1" y="508"/>
                    <a:pt x="1" y="1120"/>
                  </a:cubicBezTo>
                  <a:cubicBezTo>
                    <a:pt x="1" y="1749"/>
                    <a:pt x="508" y="2256"/>
                    <a:pt x="1120" y="2256"/>
                  </a:cubicBezTo>
                  <a:cubicBezTo>
                    <a:pt x="1749" y="2256"/>
                    <a:pt x="2256" y="1749"/>
                    <a:pt x="2256" y="1120"/>
                  </a:cubicBezTo>
                  <a:cubicBezTo>
                    <a:pt x="2256" y="508"/>
                    <a:pt x="1749" y="1"/>
                    <a:pt x="1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1" name="Google Shape;4911;p98"/>
          <p:cNvGrpSpPr/>
          <p:nvPr/>
        </p:nvGrpSpPr>
        <p:grpSpPr>
          <a:xfrm>
            <a:off x="7083729" y="2918847"/>
            <a:ext cx="1344475" cy="1343931"/>
            <a:chOff x="5173054" y="2867441"/>
            <a:chExt cx="595929" cy="595714"/>
          </a:xfrm>
        </p:grpSpPr>
        <p:sp>
          <p:nvSpPr>
            <p:cNvPr id="4912" name="Google Shape;4912;p98"/>
            <p:cNvSpPr/>
            <p:nvPr/>
          </p:nvSpPr>
          <p:spPr>
            <a:xfrm>
              <a:off x="5365530" y="3059904"/>
              <a:ext cx="211003" cy="210800"/>
            </a:xfrm>
            <a:custGeom>
              <a:avLst/>
              <a:gdLst/>
              <a:ahLst/>
              <a:cxnLst/>
              <a:rect l="l" t="t" r="r" b="b"/>
              <a:pathLst>
                <a:path w="17709" h="17692" extrusionOk="0">
                  <a:moveTo>
                    <a:pt x="8863" y="1"/>
                  </a:moveTo>
                  <a:cubicBezTo>
                    <a:pt x="3968" y="1"/>
                    <a:pt x="0" y="3952"/>
                    <a:pt x="0" y="8846"/>
                  </a:cubicBezTo>
                  <a:cubicBezTo>
                    <a:pt x="0" y="13724"/>
                    <a:pt x="3968" y="17692"/>
                    <a:pt x="8863" y="17692"/>
                  </a:cubicBezTo>
                  <a:cubicBezTo>
                    <a:pt x="13740" y="17692"/>
                    <a:pt x="17709" y="13724"/>
                    <a:pt x="17709" y="8846"/>
                  </a:cubicBezTo>
                  <a:cubicBezTo>
                    <a:pt x="17709" y="3952"/>
                    <a:pt x="13740" y="1"/>
                    <a:pt x="8863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98"/>
            <p:cNvSpPr/>
            <p:nvPr/>
          </p:nvSpPr>
          <p:spPr>
            <a:xfrm>
              <a:off x="5239922" y="2934106"/>
              <a:ext cx="462207" cy="462207"/>
            </a:xfrm>
            <a:custGeom>
              <a:avLst/>
              <a:gdLst/>
              <a:ahLst/>
              <a:cxnLst/>
              <a:rect l="l" t="t" r="r" b="b"/>
              <a:pathLst>
                <a:path w="38792" h="38792" fill="none" extrusionOk="0">
                  <a:moveTo>
                    <a:pt x="38792" y="19404"/>
                  </a:moveTo>
                  <a:cubicBezTo>
                    <a:pt x="38792" y="30120"/>
                    <a:pt x="30104" y="38791"/>
                    <a:pt x="19405" y="38791"/>
                  </a:cubicBezTo>
                  <a:cubicBezTo>
                    <a:pt x="8689" y="38791"/>
                    <a:pt x="1" y="30120"/>
                    <a:pt x="1" y="19404"/>
                  </a:cubicBezTo>
                  <a:cubicBezTo>
                    <a:pt x="1" y="8688"/>
                    <a:pt x="8689" y="0"/>
                    <a:pt x="19405" y="0"/>
                  </a:cubicBezTo>
                  <a:cubicBezTo>
                    <a:pt x="30104" y="0"/>
                    <a:pt x="38792" y="8688"/>
                    <a:pt x="38792" y="19404"/>
                  </a:cubicBezTo>
                  <a:close/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98"/>
            <p:cNvSpPr/>
            <p:nvPr/>
          </p:nvSpPr>
          <p:spPr>
            <a:xfrm>
              <a:off x="5173054" y="2867441"/>
              <a:ext cx="595929" cy="595714"/>
            </a:xfrm>
            <a:custGeom>
              <a:avLst/>
              <a:gdLst/>
              <a:ahLst/>
              <a:cxnLst/>
              <a:rect l="l" t="t" r="r" b="b"/>
              <a:pathLst>
                <a:path w="50015" h="49997" fill="none" extrusionOk="0">
                  <a:moveTo>
                    <a:pt x="50014" y="24998"/>
                  </a:moveTo>
                  <a:cubicBezTo>
                    <a:pt x="50014" y="38809"/>
                    <a:pt x="38826" y="49997"/>
                    <a:pt x="25016" y="49997"/>
                  </a:cubicBezTo>
                  <a:cubicBezTo>
                    <a:pt x="11206" y="49997"/>
                    <a:pt x="0" y="38809"/>
                    <a:pt x="0" y="24998"/>
                  </a:cubicBezTo>
                  <a:cubicBezTo>
                    <a:pt x="0" y="11188"/>
                    <a:pt x="11206" y="0"/>
                    <a:pt x="25016" y="0"/>
                  </a:cubicBezTo>
                  <a:cubicBezTo>
                    <a:pt x="38826" y="0"/>
                    <a:pt x="50014" y="11188"/>
                    <a:pt x="50014" y="24998"/>
                  </a:cubicBezTo>
                  <a:close/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5" name="Google Shape;4915;p98"/>
          <p:cNvGrpSpPr/>
          <p:nvPr/>
        </p:nvGrpSpPr>
        <p:grpSpPr>
          <a:xfrm>
            <a:off x="715784" y="2907887"/>
            <a:ext cx="682991" cy="1365867"/>
            <a:chOff x="3098081" y="3718315"/>
            <a:chExt cx="330987" cy="661950"/>
          </a:xfrm>
        </p:grpSpPr>
        <p:sp>
          <p:nvSpPr>
            <p:cNvPr id="4916" name="Google Shape;4916;p98"/>
            <p:cNvSpPr/>
            <p:nvPr/>
          </p:nvSpPr>
          <p:spPr>
            <a:xfrm>
              <a:off x="3098081" y="3892858"/>
              <a:ext cx="156647" cy="313484"/>
            </a:xfrm>
            <a:custGeom>
              <a:avLst/>
              <a:gdLst/>
              <a:ahLst/>
              <a:cxnLst/>
              <a:rect l="l" t="t" r="r" b="b"/>
              <a:pathLst>
                <a:path w="13147" h="26310" fill="none" extrusionOk="0">
                  <a:moveTo>
                    <a:pt x="0" y="0"/>
                  </a:moveTo>
                  <a:cubicBezTo>
                    <a:pt x="7255" y="0"/>
                    <a:pt x="13146" y="5874"/>
                    <a:pt x="13146" y="13146"/>
                  </a:cubicBezTo>
                  <a:cubicBezTo>
                    <a:pt x="13146" y="20419"/>
                    <a:pt x="7255" y="26310"/>
                    <a:pt x="0" y="26310"/>
                  </a:cubicBez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98"/>
            <p:cNvSpPr/>
            <p:nvPr/>
          </p:nvSpPr>
          <p:spPr>
            <a:xfrm>
              <a:off x="3098081" y="3876820"/>
              <a:ext cx="173304" cy="344939"/>
            </a:xfrm>
            <a:custGeom>
              <a:avLst/>
              <a:gdLst/>
              <a:ahLst/>
              <a:cxnLst/>
              <a:rect l="l" t="t" r="r" b="b"/>
              <a:pathLst>
                <a:path w="14545" h="28950" fill="none" extrusionOk="0">
                  <a:moveTo>
                    <a:pt x="0" y="105"/>
                  </a:moveTo>
                  <a:cubicBezTo>
                    <a:pt x="8007" y="0"/>
                    <a:pt x="14545" y="6468"/>
                    <a:pt x="14545" y="14475"/>
                  </a:cubicBezTo>
                  <a:cubicBezTo>
                    <a:pt x="14545" y="22499"/>
                    <a:pt x="8007" y="28949"/>
                    <a:pt x="0" y="28862"/>
                  </a:cubicBez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98"/>
            <p:cNvSpPr/>
            <p:nvPr/>
          </p:nvSpPr>
          <p:spPr>
            <a:xfrm>
              <a:off x="3098081" y="3863488"/>
              <a:ext cx="185803" cy="371808"/>
            </a:xfrm>
            <a:custGeom>
              <a:avLst/>
              <a:gdLst/>
              <a:ahLst/>
              <a:cxnLst/>
              <a:rect l="l" t="t" r="r" b="b"/>
              <a:pathLst>
                <a:path w="15594" h="31205" fill="none" extrusionOk="0">
                  <a:moveTo>
                    <a:pt x="0" y="18"/>
                  </a:moveTo>
                  <a:cubicBezTo>
                    <a:pt x="8601" y="1"/>
                    <a:pt x="15594" y="6993"/>
                    <a:pt x="15594" y="15611"/>
                  </a:cubicBezTo>
                  <a:cubicBezTo>
                    <a:pt x="15594" y="24212"/>
                    <a:pt x="8601" y="31205"/>
                    <a:pt x="0" y="31205"/>
                  </a:cubicBez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98"/>
            <p:cNvSpPr/>
            <p:nvPr/>
          </p:nvSpPr>
          <p:spPr>
            <a:xfrm>
              <a:off x="3098081" y="3847867"/>
              <a:ext cx="202472" cy="403049"/>
            </a:xfrm>
            <a:custGeom>
              <a:avLst/>
              <a:gdLst/>
              <a:ahLst/>
              <a:cxnLst/>
              <a:rect l="l" t="t" r="r" b="b"/>
              <a:pathLst>
                <a:path w="16993" h="33827" fill="none" extrusionOk="0">
                  <a:moveTo>
                    <a:pt x="0" y="105"/>
                  </a:moveTo>
                  <a:cubicBezTo>
                    <a:pt x="9353" y="1"/>
                    <a:pt x="16992" y="7552"/>
                    <a:pt x="16992" y="16905"/>
                  </a:cubicBezTo>
                  <a:cubicBezTo>
                    <a:pt x="16992" y="26275"/>
                    <a:pt x="9353" y="33827"/>
                    <a:pt x="0" y="33722"/>
                  </a:cubicBez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98"/>
            <p:cNvSpPr/>
            <p:nvPr/>
          </p:nvSpPr>
          <p:spPr>
            <a:xfrm>
              <a:off x="3098081" y="3831829"/>
              <a:ext cx="219546" cy="434921"/>
            </a:xfrm>
            <a:custGeom>
              <a:avLst/>
              <a:gdLst/>
              <a:ahLst/>
              <a:cxnLst/>
              <a:rect l="l" t="t" r="r" b="b"/>
              <a:pathLst>
                <a:path w="18426" h="36502" fill="none" extrusionOk="0">
                  <a:moveTo>
                    <a:pt x="0" y="228"/>
                  </a:moveTo>
                  <a:cubicBezTo>
                    <a:pt x="10104" y="0"/>
                    <a:pt x="18426" y="8147"/>
                    <a:pt x="18426" y="18251"/>
                  </a:cubicBezTo>
                  <a:cubicBezTo>
                    <a:pt x="18426" y="28373"/>
                    <a:pt x="10104" y="36501"/>
                    <a:pt x="0" y="36292"/>
                  </a:cubicBez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98"/>
            <p:cNvSpPr/>
            <p:nvPr/>
          </p:nvSpPr>
          <p:spPr>
            <a:xfrm>
              <a:off x="3098081" y="3819962"/>
              <a:ext cx="229340" cy="458870"/>
            </a:xfrm>
            <a:custGeom>
              <a:avLst/>
              <a:gdLst/>
              <a:ahLst/>
              <a:cxnLst/>
              <a:rect l="l" t="t" r="r" b="b"/>
              <a:pathLst>
                <a:path w="19248" h="38512" fill="none" extrusionOk="0">
                  <a:moveTo>
                    <a:pt x="0" y="0"/>
                  </a:moveTo>
                  <a:cubicBezTo>
                    <a:pt x="10629" y="0"/>
                    <a:pt x="19247" y="8618"/>
                    <a:pt x="19247" y="19264"/>
                  </a:cubicBezTo>
                  <a:cubicBezTo>
                    <a:pt x="19247" y="29893"/>
                    <a:pt x="10629" y="38511"/>
                    <a:pt x="0" y="38511"/>
                  </a:cubicBez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98"/>
            <p:cNvSpPr/>
            <p:nvPr/>
          </p:nvSpPr>
          <p:spPr>
            <a:xfrm>
              <a:off x="3098081" y="3804127"/>
              <a:ext cx="246414" cy="490529"/>
            </a:xfrm>
            <a:custGeom>
              <a:avLst/>
              <a:gdLst/>
              <a:ahLst/>
              <a:cxnLst/>
              <a:rect l="l" t="t" r="r" b="b"/>
              <a:pathLst>
                <a:path w="20681" h="41169" fill="none" extrusionOk="0">
                  <a:moveTo>
                    <a:pt x="0" y="123"/>
                  </a:moveTo>
                  <a:cubicBezTo>
                    <a:pt x="11381" y="0"/>
                    <a:pt x="20681" y="9196"/>
                    <a:pt x="20681" y="20576"/>
                  </a:cubicBezTo>
                  <a:cubicBezTo>
                    <a:pt x="20681" y="31974"/>
                    <a:pt x="11381" y="41169"/>
                    <a:pt x="0" y="41047"/>
                  </a:cubicBez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98"/>
            <p:cNvSpPr/>
            <p:nvPr/>
          </p:nvSpPr>
          <p:spPr>
            <a:xfrm>
              <a:off x="3098081" y="3791009"/>
              <a:ext cx="258293" cy="516777"/>
            </a:xfrm>
            <a:custGeom>
              <a:avLst/>
              <a:gdLst/>
              <a:ahLst/>
              <a:cxnLst/>
              <a:rect l="l" t="t" r="r" b="b"/>
              <a:pathLst>
                <a:path w="21678" h="43372" fill="none" extrusionOk="0">
                  <a:moveTo>
                    <a:pt x="0" y="0"/>
                  </a:moveTo>
                  <a:cubicBezTo>
                    <a:pt x="11975" y="0"/>
                    <a:pt x="21677" y="9702"/>
                    <a:pt x="21677" y="21694"/>
                  </a:cubicBezTo>
                  <a:cubicBezTo>
                    <a:pt x="21677" y="33669"/>
                    <a:pt x="11975" y="43371"/>
                    <a:pt x="0" y="43371"/>
                  </a:cubicBez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98"/>
            <p:cNvSpPr/>
            <p:nvPr/>
          </p:nvSpPr>
          <p:spPr>
            <a:xfrm>
              <a:off x="3098081" y="3774971"/>
              <a:ext cx="275570" cy="548853"/>
            </a:xfrm>
            <a:custGeom>
              <a:avLst/>
              <a:gdLst/>
              <a:ahLst/>
              <a:cxnLst/>
              <a:rect l="l" t="t" r="r" b="b"/>
              <a:pathLst>
                <a:path w="23128" h="46064" fill="none" extrusionOk="0">
                  <a:moveTo>
                    <a:pt x="0" y="122"/>
                  </a:moveTo>
                  <a:cubicBezTo>
                    <a:pt x="12727" y="0"/>
                    <a:pt x="23128" y="10297"/>
                    <a:pt x="23128" y="23023"/>
                  </a:cubicBezTo>
                  <a:cubicBezTo>
                    <a:pt x="23128" y="35767"/>
                    <a:pt x="12727" y="46063"/>
                    <a:pt x="0" y="45941"/>
                  </a:cubicBez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98"/>
            <p:cNvSpPr/>
            <p:nvPr/>
          </p:nvSpPr>
          <p:spPr>
            <a:xfrm>
              <a:off x="3098081" y="3762055"/>
              <a:ext cx="287449" cy="574684"/>
            </a:xfrm>
            <a:custGeom>
              <a:avLst/>
              <a:gdLst/>
              <a:ahLst/>
              <a:cxnLst/>
              <a:rect l="l" t="t" r="r" b="b"/>
              <a:pathLst>
                <a:path w="24125" h="48232" fill="none" extrusionOk="0">
                  <a:moveTo>
                    <a:pt x="0" y="0"/>
                  </a:moveTo>
                  <a:cubicBezTo>
                    <a:pt x="13321" y="0"/>
                    <a:pt x="24124" y="10786"/>
                    <a:pt x="24124" y="24124"/>
                  </a:cubicBezTo>
                  <a:cubicBezTo>
                    <a:pt x="24124" y="37445"/>
                    <a:pt x="13321" y="48231"/>
                    <a:pt x="0" y="48231"/>
                  </a:cubicBez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98"/>
            <p:cNvSpPr/>
            <p:nvPr/>
          </p:nvSpPr>
          <p:spPr>
            <a:xfrm>
              <a:off x="3098081" y="3745601"/>
              <a:ext cx="305155" cy="607594"/>
            </a:xfrm>
            <a:custGeom>
              <a:avLst/>
              <a:gdLst/>
              <a:ahLst/>
              <a:cxnLst/>
              <a:rect l="l" t="t" r="r" b="b"/>
              <a:pathLst>
                <a:path w="25611" h="50994" fill="none" extrusionOk="0">
                  <a:moveTo>
                    <a:pt x="0" y="123"/>
                  </a:moveTo>
                  <a:cubicBezTo>
                    <a:pt x="14108" y="0"/>
                    <a:pt x="25610" y="11398"/>
                    <a:pt x="25610" y="25488"/>
                  </a:cubicBezTo>
                  <a:cubicBezTo>
                    <a:pt x="25610" y="39595"/>
                    <a:pt x="14108" y="50993"/>
                    <a:pt x="0" y="50871"/>
                  </a:cubicBez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98"/>
            <p:cNvSpPr/>
            <p:nvPr/>
          </p:nvSpPr>
          <p:spPr>
            <a:xfrm>
              <a:off x="3098081" y="3731219"/>
              <a:ext cx="319322" cy="636130"/>
            </a:xfrm>
            <a:custGeom>
              <a:avLst/>
              <a:gdLst/>
              <a:ahLst/>
              <a:cxnLst/>
              <a:rect l="l" t="t" r="r" b="b"/>
              <a:pathLst>
                <a:path w="26800" h="53389" fill="none" extrusionOk="0">
                  <a:moveTo>
                    <a:pt x="0" y="141"/>
                  </a:moveTo>
                  <a:cubicBezTo>
                    <a:pt x="14754" y="1"/>
                    <a:pt x="26799" y="11941"/>
                    <a:pt x="26799" y="26695"/>
                  </a:cubicBezTo>
                  <a:cubicBezTo>
                    <a:pt x="26799" y="41467"/>
                    <a:pt x="14754" y="53389"/>
                    <a:pt x="0" y="53266"/>
                  </a:cubicBez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98"/>
            <p:cNvSpPr/>
            <p:nvPr/>
          </p:nvSpPr>
          <p:spPr>
            <a:xfrm>
              <a:off x="3098081" y="3718315"/>
              <a:ext cx="330987" cy="661950"/>
            </a:xfrm>
            <a:custGeom>
              <a:avLst/>
              <a:gdLst/>
              <a:ahLst/>
              <a:cxnLst/>
              <a:rect l="l" t="t" r="r" b="b"/>
              <a:pathLst>
                <a:path w="27779" h="55556" fill="none" extrusionOk="0">
                  <a:moveTo>
                    <a:pt x="0" y="0"/>
                  </a:moveTo>
                  <a:cubicBezTo>
                    <a:pt x="15331" y="0"/>
                    <a:pt x="27778" y="12429"/>
                    <a:pt x="27778" y="27778"/>
                  </a:cubicBezTo>
                  <a:cubicBezTo>
                    <a:pt x="27778" y="43126"/>
                    <a:pt x="15331" y="55556"/>
                    <a:pt x="0" y="55556"/>
                  </a:cubicBez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9" name="Google Shape;4929;p98">
            <a:hlinkClick r:id="" action="ppaction://hlinkshowjump?jump=nextslide"/>
          </p:cNvPr>
          <p:cNvSpPr/>
          <p:nvPr/>
        </p:nvSpPr>
        <p:spPr>
          <a:xfrm>
            <a:off x="1183579" y="4667625"/>
            <a:ext cx="193800" cy="143700"/>
          </a:xfrm>
          <a:prstGeom prst="rightArrow">
            <a:avLst>
              <a:gd name="adj1" fmla="val 53966"/>
              <a:gd name="adj2" fmla="val 59260"/>
            </a:avLst>
          </a:prstGeom>
          <a:noFill/>
          <a:ln w="9525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0" name="Google Shape;4930;p98">
            <a:hlinkClick r:id="" action="ppaction://hlinkshowjump?jump=previousslide"/>
          </p:cNvPr>
          <p:cNvSpPr/>
          <p:nvPr/>
        </p:nvSpPr>
        <p:spPr>
          <a:xfrm rot="10800000">
            <a:off x="791304" y="4667625"/>
            <a:ext cx="193800" cy="143700"/>
          </a:xfrm>
          <a:prstGeom prst="rightArrow">
            <a:avLst>
              <a:gd name="adj1" fmla="val 53966"/>
              <a:gd name="adj2" fmla="val 59260"/>
            </a:avLst>
          </a:prstGeom>
          <a:noFill/>
          <a:ln w="9525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" name="Google Shape;4813;p9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Kekurangan</a:t>
            </a:r>
            <a:r>
              <a:rPr lang="en-ID" dirty="0"/>
              <a:t> SMDB</a:t>
            </a:r>
          </a:p>
        </p:txBody>
      </p:sp>
      <p:sp>
        <p:nvSpPr>
          <p:cNvPr id="4814" name="Google Shape;4814;p98"/>
          <p:cNvSpPr txBox="1">
            <a:spLocks noGrp="1"/>
          </p:cNvSpPr>
          <p:nvPr>
            <p:ph type="sldNum" idx="12"/>
          </p:nvPr>
        </p:nvSpPr>
        <p:spPr>
          <a:xfrm>
            <a:off x="8445709" y="45023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815" name="Google Shape;4815;p98"/>
          <p:cNvSpPr txBox="1">
            <a:spLocks noGrp="1"/>
          </p:cNvSpPr>
          <p:nvPr>
            <p:ph type="body" idx="1"/>
          </p:nvPr>
        </p:nvSpPr>
        <p:spPr>
          <a:xfrm>
            <a:off x="720000" y="1256825"/>
            <a:ext cx="7704000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Biaya</a:t>
            </a:r>
            <a:r>
              <a:rPr lang="en-US" dirty="0"/>
              <a:t> Tinggi: </a:t>
            </a:r>
            <a:r>
              <a:rPr lang="en-US" dirty="0" err="1"/>
              <a:t>Implementasi</a:t>
            </a:r>
            <a:r>
              <a:rPr lang="en-US" dirty="0"/>
              <a:t> SMDB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dan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Kerumitan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: SMDB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keahlian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dikelola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operasional</a:t>
            </a:r>
            <a:endParaRPr lang="en-US" dirty="0"/>
          </a:p>
        </p:txBody>
      </p:sp>
      <p:cxnSp>
        <p:nvCxnSpPr>
          <p:cNvPr id="4816" name="Google Shape;4816;p98"/>
          <p:cNvCxnSpPr/>
          <p:nvPr/>
        </p:nvCxnSpPr>
        <p:spPr>
          <a:xfrm>
            <a:off x="717600" y="1041500"/>
            <a:ext cx="7708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chemeClr val="dk2"/>
            </a:outerShdw>
          </a:effectLst>
        </p:spPr>
      </p:cxnSp>
      <p:sp>
        <p:nvSpPr>
          <p:cNvPr id="4817" name="Google Shape;4817;p98"/>
          <p:cNvSpPr/>
          <p:nvPr/>
        </p:nvSpPr>
        <p:spPr>
          <a:xfrm>
            <a:off x="5070583" y="3881251"/>
            <a:ext cx="549276" cy="270366"/>
          </a:xfrm>
          <a:custGeom>
            <a:avLst/>
            <a:gdLst/>
            <a:ahLst/>
            <a:cxnLst/>
            <a:rect l="l" t="t" r="r" b="b"/>
            <a:pathLst>
              <a:path w="17937" h="8829" extrusionOk="0">
                <a:moveTo>
                  <a:pt x="0" y="1"/>
                </a:moveTo>
                <a:lnTo>
                  <a:pt x="0" y="8829"/>
                </a:lnTo>
                <a:lnTo>
                  <a:pt x="17936" y="8829"/>
                </a:lnTo>
                <a:lnTo>
                  <a:pt x="17936" y="1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8" name="Google Shape;4818;p98"/>
          <p:cNvSpPr/>
          <p:nvPr/>
        </p:nvSpPr>
        <p:spPr>
          <a:xfrm>
            <a:off x="6018522" y="3387273"/>
            <a:ext cx="761159" cy="761251"/>
          </a:xfrm>
          <a:custGeom>
            <a:avLst/>
            <a:gdLst/>
            <a:ahLst/>
            <a:cxnLst/>
            <a:rect l="l" t="t" r="r" b="b"/>
            <a:pathLst>
              <a:path w="36625" h="36625" extrusionOk="0">
                <a:moveTo>
                  <a:pt x="36624" y="1"/>
                </a:moveTo>
                <a:cubicBezTo>
                  <a:pt x="16398" y="1"/>
                  <a:pt x="1" y="16398"/>
                  <a:pt x="1" y="36624"/>
                </a:cubicBezTo>
                <a:lnTo>
                  <a:pt x="20192" y="36624"/>
                </a:lnTo>
                <a:cubicBezTo>
                  <a:pt x="20192" y="27551"/>
                  <a:pt x="27551" y="20192"/>
                  <a:pt x="36624" y="20192"/>
                </a:cubicBezTo>
                <a:lnTo>
                  <a:pt x="36624" y="1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19" name="Google Shape;4819;p98"/>
          <p:cNvGrpSpPr/>
          <p:nvPr/>
        </p:nvGrpSpPr>
        <p:grpSpPr>
          <a:xfrm rot="-5400000">
            <a:off x="4939105" y="3071989"/>
            <a:ext cx="175874" cy="1005738"/>
            <a:chOff x="5137858" y="3515224"/>
            <a:chExt cx="70632" cy="403895"/>
          </a:xfrm>
        </p:grpSpPr>
        <p:sp>
          <p:nvSpPr>
            <p:cNvPr id="4820" name="Google Shape;4820;p98"/>
            <p:cNvSpPr/>
            <p:nvPr/>
          </p:nvSpPr>
          <p:spPr>
            <a:xfrm>
              <a:off x="5137858" y="3885363"/>
              <a:ext cx="70632" cy="33755"/>
            </a:xfrm>
            <a:custGeom>
              <a:avLst/>
              <a:gdLst/>
              <a:ahLst/>
              <a:cxnLst/>
              <a:rect l="l" t="t" r="r" b="b"/>
              <a:pathLst>
                <a:path w="5928" h="2833" extrusionOk="0">
                  <a:moveTo>
                    <a:pt x="1" y="0"/>
                  </a:moveTo>
                  <a:lnTo>
                    <a:pt x="2973" y="2832"/>
                  </a:lnTo>
                  <a:lnTo>
                    <a:pt x="5927" y="0"/>
                  </a:lnTo>
                  <a:lnTo>
                    <a:pt x="5105" y="0"/>
                  </a:lnTo>
                  <a:lnTo>
                    <a:pt x="2973" y="2045"/>
                  </a:lnTo>
                  <a:lnTo>
                    <a:pt x="823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98"/>
            <p:cNvSpPr/>
            <p:nvPr/>
          </p:nvSpPr>
          <p:spPr>
            <a:xfrm>
              <a:off x="5137858" y="3844114"/>
              <a:ext cx="70632" cy="33970"/>
            </a:xfrm>
            <a:custGeom>
              <a:avLst/>
              <a:gdLst/>
              <a:ahLst/>
              <a:cxnLst/>
              <a:rect l="l" t="t" r="r" b="b"/>
              <a:pathLst>
                <a:path w="5928" h="2851" extrusionOk="0">
                  <a:moveTo>
                    <a:pt x="1" y="1"/>
                  </a:moveTo>
                  <a:lnTo>
                    <a:pt x="2973" y="2850"/>
                  </a:lnTo>
                  <a:lnTo>
                    <a:pt x="5927" y="1"/>
                  </a:lnTo>
                  <a:lnTo>
                    <a:pt x="5105" y="1"/>
                  </a:lnTo>
                  <a:lnTo>
                    <a:pt x="2973" y="2064"/>
                  </a:lnTo>
                  <a:lnTo>
                    <a:pt x="82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98"/>
            <p:cNvSpPr/>
            <p:nvPr/>
          </p:nvSpPr>
          <p:spPr>
            <a:xfrm>
              <a:off x="5137858" y="3803090"/>
              <a:ext cx="70632" cy="33743"/>
            </a:xfrm>
            <a:custGeom>
              <a:avLst/>
              <a:gdLst/>
              <a:ahLst/>
              <a:cxnLst/>
              <a:rect l="l" t="t" r="r" b="b"/>
              <a:pathLst>
                <a:path w="5928" h="2832" extrusionOk="0">
                  <a:moveTo>
                    <a:pt x="1" y="0"/>
                  </a:moveTo>
                  <a:lnTo>
                    <a:pt x="2973" y="2832"/>
                  </a:lnTo>
                  <a:lnTo>
                    <a:pt x="5927" y="0"/>
                  </a:lnTo>
                  <a:lnTo>
                    <a:pt x="5105" y="0"/>
                  </a:lnTo>
                  <a:lnTo>
                    <a:pt x="2973" y="2045"/>
                  </a:lnTo>
                  <a:lnTo>
                    <a:pt x="823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98"/>
            <p:cNvSpPr/>
            <p:nvPr/>
          </p:nvSpPr>
          <p:spPr>
            <a:xfrm>
              <a:off x="5137858" y="3761841"/>
              <a:ext cx="70632" cy="33970"/>
            </a:xfrm>
            <a:custGeom>
              <a:avLst/>
              <a:gdLst/>
              <a:ahLst/>
              <a:cxnLst/>
              <a:rect l="l" t="t" r="r" b="b"/>
              <a:pathLst>
                <a:path w="5928" h="2851" extrusionOk="0">
                  <a:moveTo>
                    <a:pt x="1" y="1"/>
                  </a:moveTo>
                  <a:lnTo>
                    <a:pt x="2973" y="2850"/>
                  </a:lnTo>
                  <a:lnTo>
                    <a:pt x="5927" y="1"/>
                  </a:lnTo>
                  <a:lnTo>
                    <a:pt x="5105" y="1"/>
                  </a:lnTo>
                  <a:lnTo>
                    <a:pt x="2973" y="2064"/>
                  </a:lnTo>
                  <a:lnTo>
                    <a:pt x="82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98"/>
            <p:cNvSpPr/>
            <p:nvPr/>
          </p:nvSpPr>
          <p:spPr>
            <a:xfrm>
              <a:off x="5137858" y="3720805"/>
              <a:ext cx="70632" cy="33755"/>
            </a:xfrm>
            <a:custGeom>
              <a:avLst/>
              <a:gdLst/>
              <a:ahLst/>
              <a:cxnLst/>
              <a:rect l="l" t="t" r="r" b="b"/>
              <a:pathLst>
                <a:path w="5928" h="2833" extrusionOk="0">
                  <a:moveTo>
                    <a:pt x="1" y="1"/>
                  </a:moveTo>
                  <a:lnTo>
                    <a:pt x="2973" y="2833"/>
                  </a:lnTo>
                  <a:lnTo>
                    <a:pt x="5927" y="1"/>
                  </a:lnTo>
                  <a:lnTo>
                    <a:pt x="5105" y="1"/>
                  </a:lnTo>
                  <a:lnTo>
                    <a:pt x="2973" y="2046"/>
                  </a:lnTo>
                  <a:lnTo>
                    <a:pt x="82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98"/>
            <p:cNvSpPr/>
            <p:nvPr/>
          </p:nvSpPr>
          <p:spPr>
            <a:xfrm>
              <a:off x="5137858" y="3679568"/>
              <a:ext cx="70632" cy="33970"/>
            </a:xfrm>
            <a:custGeom>
              <a:avLst/>
              <a:gdLst/>
              <a:ahLst/>
              <a:cxnLst/>
              <a:rect l="l" t="t" r="r" b="b"/>
              <a:pathLst>
                <a:path w="5928" h="2851" extrusionOk="0">
                  <a:moveTo>
                    <a:pt x="1" y="1"/>
                  </a:moveTo>
                  <a:lnTo>
                    <a:pt x="2973" y="2850"/>
                  </a:lnTo>
                  <a:lnTo>
                    <a:pt x="5927" y="1"/>
                  </a:lnTo>
                  <a:lnTo>
                    <a:pt x="5105" y="1"/>
                  </a:lnTo>
                  <a:lnTo>
                    <a:pt x="2973" y="2063"/>
                  </a:lnTo>
                  <a:lnTo>
                    <a:pt x="82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98"/>
            <p:cNvSpPr/>
            <p:nvPr/>
          </p:nvSpPr>
          <p:spPr>
            <a:xfrm>
              <a:off x="5137858" y="3638532"/>
              <a:ext cx="70632" cy="33755"/>
            </a:xfrm>
            <a:custGeom>
              <a:avLst/>
              <a:gdLst/>
              <a:ahLst/>
              <a:cxnLst/>
              <a:rect l="l" t="t" r="r" b="b"/>
              <a:pathLst>
                <a:path w="5928" h="2833" extrusionOk="0">
                  <a:moveTo>
                    <a:pt x="1" y="1"/>
                  </a:moveTo>
                  <a:lnTo>
                    <a:pt x="2973" y="2833"/>
                  </a:lnTo>
                  <a:lnTo>
                    <a:pt x="5927" y="1"/>
                  </a:lnTo>
                  <a:lnTo>
                    <a:pt x="5105" y="1"/>
                  </a:lnTo>
                  <a:lnTo>
                    <a:pt x="2973" y="2046"/>
                  </a:lnTo>
                  <a:lnTo>
                    <a:pt x="82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98"/>
            <p:cNvSpPr/>
            <p:nvPr/>
          </p:nvSpPr>
          <p:spPr>
            <a:xfrm>
              <a:off x="5137858" y="3597497"/>
              <a:ext cx="70632" cy="33755"/>
            </a:xfrm>
            <a:custGeom>
              <a:avLst/>
              <a:gdLst/>
              <a:ahLst/>
              <a:cxnLst/>
              <a:rect l="l" t="t" r="r" b="b"/>
              <a:pathLst>
                <a:path w="5928" h="2833" extrusionOk="0">
                  <a:moveTo>
                    <a:pt x="1" y="1"/>
                  </a:moveTo>
                  <a:lnTo>
                    <a:pt x="2973" y="2833"/>
                  </a:lnTo>
                  <a:lnTo>
                    <a:pt x="5927" y="1"/>
                  </a:lnTo>
                  <a:lnTo>
                    <a:pt x="5105" y="1"/>
                  </a:lnTo>
                  <a:lnTo>
                    <a:pt x="2973" y="2046"/>
                  </a:lnTo>
                  <a:lnTo>
                    <a:pt x="82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98"/>
            <p:cNvSpPr/>
            <p:nvPr/>
          </p:nvSpPr>
          <p:spPr>
            <a:xfrm>
              <a:off x="5137858" y="3556259"/>
              <a:ext cx="70632" cy="33755"/>
            </a:xfrm>
            <a:custGeom>
              <a:avLst/>
              <a:gdLst/>
              <a:ahLst/>
              <a:cxnLst/>
              <a:rect l="l" t="t" r="r" b="b"/>
              <a:pathLst>
                <a:path w="5928" h="2833" extrusionOk="0">
                  <a:moveTo>
                    <a:pt x="1" y="1"/>
                  </a:moveTo>
                  <a:lnTo>
                    <a:pt x="2973" y="2833"/>
                  </a:lnTo>
                  <a:lnTo>
                    <a:pt x="5927" y="1"/>
                  </a:lnTo>
                  <a:lnTo>
                    <a:pt x="5105" y="1"/>
                  </a:lnTo>
                  <a:lnTo>
                    <a:pt x="2973" y="2046"/>
                  </a:lnTo>
                  <a:lnTo>
                    <a:pt x="82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98"/>
            <p:cNvSpPr/>
            <p:nvPr/>
          </p:nvSpPr>
          <p:spPr>
            <a:xfrm>
              <a:off x="5137858" y="3515224"/>
              <a:ext cx="70632" cy="33755"/>
            </a:xfrm>
            <a:custGeom>
              <a:avLst/>
              <a:gdLst/>
              <a:ahLst/>
              <a:cxnLst/>
              <a:rect l="l" t="t" r="r" b="b"/>
              <a:pathLst>
                <a:path w="5928" h="2833" extrusionOk="0">
                  <a:moveTo>
                    <a:pt x="1" y="1"/>
                  </a:moveTo>
                  <a:lnTo>
                    <a:pt x="2973" y="2833"/>
                  </a:lnTo>
                  <a:lnTo>
                    <a:pt x="5927" y="1"/>
                  </a:lnTo>
                  <a:lnTo>
                    <a:pt x="5105" y="1"/>
                  </a:lnTo>
                  <a:lnTo>
                    <a:pt x="2973" y="2046"/>
                  </a:lnTo>
                  <a:lnTo>
                    <a:pt x="82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0" name="Google Shape;4830;p98"/>
          <p:cNvGrpSpPr/>
          <p:nvPr/>
        </p:nvGrpSpPr>
        <p:grpSpPr>
          <a:xfrm>
            <a:off x="5973933" y="3044030"/>
            <a:ext cx="1073203" cy="187474"/>
            <a:chOff x="3407597" y="2748101"/>
            <a:chExt cx="516360" cy="90197"/>
          </a:xfrm>
        </p:grpSpPr>
        <p:sp>
          <p:nvSpPr>
            <p:cNvPr id="4831" name="Google Shape;4831;p98"/>
            <p:cNvSpPr/>
            <p:nvPr/>
          </p:nvSpPr>
          <p:spPr>
            <a:xfrm>
              <a:off x="3407597" y="2748101"/>
              <a:ext cx="43132" cy="90197"/>
            </a:xfrm>
            <a:custGeom>
              <a:avLst/>
              <a:gdLst/>
              <a:ahLst/>
              <a:cxnLst/>
              <a:rect l="l" t="t" r="r" b="b"/>
              <a:pathLst>
                <a:path w="3620" h="7570" extrusionOk="0">
                  <a:moveTo>
                    <a:pt x="3619" y="0"/>
                  </a:moveTo>
                  <a:lnTo>
                    <a:pt x="0" y="3776"/>
                  </a:lnTo>
                  <a:lnTo>
                    <a:pt x="3619" y="7570"/>
                  </a:lnTo>
                  <a:lnTo>
                    <a:pt x="3619" y="6521"/>
                  </a:lnTo>
                  <a:lnTo>
                    <a:pt x="997" y="3776"/>
                  </a:lnTo>
                  <a:lnTo>
                    <a:pt x="3619" y="1049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98"/>
            <p:cNvSpPr/>
            <p:nvPr/>
          </p:nvSpPr>
          <p:spPr>
            <a:xfrm>
              <a:off x="3460083" y="2748101"/>
              <a:ext cx="43335" cy="90197"/>
            </a:xfrm>
            <a:custGeom>
              <a:avLst/>
              <a:gdLst/>
              <a:ahLst/>
              <a:cxnLst/>
              <a:rect l="l" t="t" r="r" b="b"/>
              <a:pathLst>
                <a:path w="3637" h="7570" extrusionOk="0">
                  <a:moveTo>
                    <a:pt x="3637" y="0"/>
                  </a:moveTo>
                  <a:lnTo>
                    <a:pt x="1" y="3776"/>
                  </a:lnTo>
                  <a:lnTo>
                    <a:pt x="3637" y="7570"/>
                  </a:lnTo>
                  <a:lnTo>
                    <a:pt x="3637" y="6521"/>
                  </a:lnTo>
                  <a:lnTo>
                    <a:pt x="1015" y="3776"/>
                  </a:lnTo>
                  <a:lnTo>
                    <a:pt x="3637" y="1049"/>
                  </a:lnTo>
                  <a:lnTo>
                    <a:pt x="3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98"/>
            <p:cNvSpPr/>
            <p:nvPr/>
          </p:nvSpPr>
          <p:spPr>
            <a:xfrm>
              <a:off x="3512783" y="2748101"/>
              <a:ext cx="43132" cy="90197"/>
            </a:xfrm>
            <a:custGeom>
              <a:avLst/>
              <a:gdLst/>
              <a:ahLst/>
              <a:cxnLst/>
              <a:rect l="l" t="t" r="r" b="b"/>
              <a:pathLst>
                <a:path w="3620" h="7570" extrusionOk="0">
                  <a:moveTo>
                    <a:pt x="3619" y="0"/>
                  </a:moveTo>
                  <a:lnTo>
                    <a:pt x="1" y="3776"/>
                  </a:lnTo>
                  <a:lnTo>
                    <a:pt x="3619" y="7570"/>
                  </a:lnTo>
                  <a:lnTo>
                    <a:pt x="3619" y="6521"/>
                  </a:lnTo>
                  <a:lnTo>
                    <a:pt x="997" y="3776"/>
                  </a:lnTo>
                  <a:lnTo>
                    <a:pt x="3619" y="1049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98"/>
            <p:cNvSpPr/>
            <p:nvPr/>
          </p:nvSpPr>
          <p:spPr>
            <a:xfrm>
              <a:off x="3565268" y="2748101"/>
              <a:ext cx="43335" cy="90197"/>
            </a:xfrm>
            <a:custGeom>
              <a:avLst/>
              <a:gdLst/>
              <a:ahLst/>
              <a:cxnLst/>
              <a:rect l="l" t="t" r="r" b="b"/>
              <a:pathLst>
                <a:path w="3637" h="7570" extrusionOk="0">
                  <a:moveTo>
                    <a:pt x="3637" y="0"/>
                  </a:moveTo>
                  <a:lnTo>
                    <a:pt x="1" y="3776"/>
                  </a:lnTo>
                  <a:lnTo>
                    <a:pt x="3637" y="7570"/>
                  </a:lnTo>
                  <a:lnTo>
                    <a:pt x="3637" y="6521"/>
                  </a:lnTo>
                  <a:lnTo>
                    <a:pt x="1015" y="3776"/>
                  </a:lnTo>
                  <a:lnTo>
                    <a:pt x="3637" y="1049"/>
                  </a:lnTo>
                  <a:lnTo>
                    <a:pt x="3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98"/>
            <p:cNvSpPr/>
            <p:nvPr/>
          </p:nvSpPr>
          <p:spPr>
            <a:xfrm>
              <a:off x="3617968" y="2748101"/>
              <a:ext cx="43132" cy="90197"/>
            </a:xfrm>
            <a:custGeom>
              <a:avLst/>
              <a:gdLst/>
              <a:ahLst/>
              <a:cxnLst/>
              <a:rect l="l" t="t" r="r" b="b"/>
              <a:pathLst>
                <a:path w="3620" h="7570" extrusionOk="0">
                  <a:moveTo>
                    <a:pt x="3619" y="0"/>
                  </a:moveTo>
                  <a:lnTo>
                    <a:pt x="1" y="3776"/>
                  </a:lnTo>
                  <a:lnTo>
                    <a:pt x="3619" y="7570"/>
                  </a:lnTo>
                  <a:lnTo>
                    <a:pt x="3619" y="6521"/>
                  </a:lnTo>
                  <a:lnTo>
                    <a:pt x="997" y="3776"/>
                  </a:lnTo>
                  <a:lnTo>
                    <a:pt x="3619" y="1049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98"/>
            <p:cNvSpPr/>
            <p:nvPr/>
          </p:nvSpPr>
          <p:spPr>
            <a:xfrm>
              <a:off x="3670454" y="2748101"/>
              <a:ext cx="43347" cy="90197"/>
            </a:xfrm>
            <a:custGeom>
              <a:avLst/>
              <a:gdLst/>
              <a:ahLst/>
              <a:cxnLst/>
              <a:rect l="l" t="t" r="r" b="b"/>
              <a:pathLst>
                <a:path w="3638" h="7570" extrusionOk="0">
                  <a:moveTo>
                    <a:pt x="3637" y="0"/>
                  </a:moveTo>
                  <a:lnTo>
                    <a:pt x="1" y="3776"/>
                  </a:lnTo>
                  <a:lnTo>
                    <a:pt x="3637" y="7570"/>
                  </a:lnTo>
                  <a:lnTo>
                    <a:pt x="3637" y="6521"/>
                  </a:lnTo>
                  <a:lnTo>
                    <a:pt x="1015" y="3776"/>
                  </a:lnTo>
                  <a:lnTo>
                    <a:pt x="3637" y="1049"/>
                  </a:lnTo>
                  <a:lnTo>
                    <a:pt x="36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98"/>
            <p:cNvSpPr/>
            <p:nvPr/>
          </p:nvSpPr>
          <p:spPr>
            <a:xfrm>
              <a:off x="3723154" y="2748101"/>
              <a:ext cx="43132" cy="90197"/>
            </a:xfrm>
            <a:custGeom>
              <a:avLst/>
              <a:gdLst/>
              <a:ahLst/>
              <a:cxnLst/>
              <a:rect l="l" t="t" r="r" b="b"/>
              <a:pathLst>
                <a:path w="3620" h="7570" extrusionOk="0">
                  <a:moveTo>
                    <a:pt x="3619" y="0"/>
                  </a:moveTo>
                  <a:lnTo>
                    <a:pt x="1" y="3776"/>
                  </a:lnTo>
                  <a:lnTo>
                    <a:pt x="3619" y="7570"/>
                  </a:lnTo>
                  <a:lnTo>
                    <a:pt x="3619" y="6521"/>
                  </a:lnTo>
                  <a:lnTo>
                    <a:pt x="997" y="3776"/>
                  </a:lnTo>
                  <a:lnTo>
                    <a:pt x="3619" y="1049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98"/>
            <p:cNvSpPr/>
            <p:nvPr/>
          </p:nvSpPr>
          <p:spPr>
            <a:xfrm>
              <a:off x="3775640" y="2748101"/>
              <a:ext cx="43132" cy="90197"/>
            </a:xfrm>
            <a:custGeom>
              <a:avLst/>
              <a:gdLst/>
              <a:ahLst/>
              <a:cxnLst/>
              <a:rect l="l" t="t" r="r" b="b"/>
              <a:pathLst>
                <a:path w="3620" h="7570" extrusionOk="0">
                  <a:moveTo>
                    <a:pt x="3620" y="0"/>
                  </a:moveTo>
                  <a:lnTo>
                    <a:pt x="1" y="3776"/>
                  </a:lnTo>
                  <a:lnTo>
                    <a:pt x="3620" y="7570"/>
                  </a:lnTo>
                  <a:lnTo>
                    <a:pt x="3620" y="6521"/>
                  </a:lnTo>
                  <a:lnTo>
                    <a:pt x="997" y="3776"/>
                  </a:lnTo>
                  <a:lnTo>
                    <a:pt x="3620" y="1049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98"/>
            <p:cNvSpPr/>
            <p:nvPr/>
          </p:nvSpPr>
          <p:spPr>
            <a:xfrm>
              <a:off x="3828340" y="2748101"/>
              <a:ext cx="43132" cy="90197"/>
            </a:xfrm>
            <a:custGeom>
              <a:avLst/>
              <a:gdLst/>
              <a:ahLst/>
              <a:cxnLst/>
              <a:rect l="l" t="t" r="r" b="b"/>
              <a:pathLst>
                <a:path w="3620" h="7570" extrusionOk="0">
                  <a:moveTo>
                    <a:pt x="3619" y="0"/>
                  </a:moveTo>
                  <a:lnTo>
                    <a:pt x="1" y="3776"/>
                  </a:lnTo>
                  <a:lnTo>
                    <a:pt x="3619" y="7570"/>
                  </a:lnTo>
                  <a:lnTo>
                    <a:pt x="3619" y="6521"/>
                  </a:lnTo>
                  <a:lnTo>
                    <a:pt x="997" y="3776"/>
                  </a:lnTo>
                  <a:lnTo>
                    <a:pt x="3619" y="1049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98"/>
            <p:cNvSpPr/>
            <p:nvPr/>
          </p:nvSpPr>
          <p:spPr>
            <a:xfrm>
              <a:off x="3880837" y="2748101"/>
              <a:ext cx="43120" cy="90197"/>
            </a:xfrm>
            <a:custGeom>
              <a:avLst/>
              <a:gdLst/>
              <a:ahLst/>
              <a:cxnLst/>
              <a:rect l="l" t="t" r="r" b="b"/>
              <a:pathLst>
                <a:path w="3619" h="7570" extrusionOk="0">
                  <a:moveTo>
                    <a:pt x="3619" y="0"/>
                  </a:moveTo>
                  <a:lnTo>
                    <a:pt x="0" y="3776"/>
                  </a:lnTo>
                  <a:lnTo>
                    <a:pt x="3619" y="7570"/>
                  </a:lnTo>
                  <a:lnTo>
                    <a:pt x="3619" y="6521"/>
                  </a:lnTo>
                  <a:lnTo>
                    <a:pt x="996" y="3776"/>
                  </a:lnTo>
                  <a:lnTo>
                    <a:pt x="3619" y="1049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41" name="Google Shape;4841;p98"/>
          <p:cNvSpPr/>
          <p:nvPr/>
        </p:nvSpPr>
        <p:spPr>
          <a:xfrm>
            <a:off x="3173384" y="3486250"/>
            <a:ext cx="916873" cy="103727"/>
          </a:xfrm>
          <a:custGeom>
            <a:avLst/>
            <a:gdLst/>
            <a:ahLst/>
            <a:cxnLst/>
            <a:rect l="l" t="t" r="r" b="b"/>
            <a:pathLst>
              <a:path w="21940" h="2483" extrusionOk="0">
                <a:moveTo>
                  <a:pt x="4912" y="0"/>
                </a:moveTo>
                <a:lnTo>
                  <a:pt x="2500" y="2185"/>
                </a:lnTo>
                <a:lnTo>
                  <a:pt x="158" y="52"/>
                </a:lnTo>
                <a:lnTo>
                  <a:pt x="0" y="227"/>
                </a:lnTo>
                <a:lnTo>
                  <a:pt x="2500" y="2482"/>
                </a:lnTo>
                <a:lnTo>
                  <a:pt x="4912" y="297"/>
                </a:lnTo>
                <a:lnTo>
                  <a:pt x="7342" y="2482"/>
                </a:lnTo>
                <a:lnTo>
                  <a:pt x="9755" y="297"/>
                </a:lnTo>
                <a:lnTo>
                  <a:pt x="12185" y="2482"/>
                </a:lnTo>
                <a:lnTo>
                  <a:pt x="14597" y="297"/>
                </a:lnTo>
                <a:lnTo>
                  <a:pt x="17027" y="2482"/>
                </a:lnTo>
                <a:lnTo>
                  <a:pt x="19439" y="297"/>
                </a:lnTo>
                <a:lnTo>
                  <a:pt x="21782" y="2412"/>
                </a:lnTo>
                <a:lnTo>
                  <a:pt x="21939" y="2238"/>
                </a:lnTo>
                <a:lnTo>
                  <a:pt x="19439" y="0"/>
                </a:lnTo>
                <a:lnTo>
                  <a:pt x="17027" y="2185"/>
                </a:lnTo>
                <a:lnTo>
                  <a:pt x="14597" y="0"/>
                </a:lnTo>
                <a:lnTo>
                  <a:pt x="12185" y="2185"/>
                </a:lnTo>
                <a:lnTo>
                  <a:pt x="9755" y="0"/>
                </a:lnTo>
                <a:lnTo>
                  <a:pt x="7342" y="2185"/>
                </a:lnTo>
                <a:lnTo>
                  <a:pt x="491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2" name="Google Shape;4842;p98"/>
          <p:cNvSpPr/>
          <p:nvPr/>
        </p:nvSpPr>
        <p:spPr>
          <a:xfrm>
            <a:off x="1541006" y="2996275"/>
            <a:ext cx="78454" cy="473871"/>
          </a:xfrm>
          <a:custGeom>
            <a:avLst/>
            <a:gdLst/>
            <a:ahLst/>
            <a:cxnLst/>
            <a:rect l="l" t="t" r="r" b="b"/>
            <a:pathLst>
              <a:path w="3935" h="39771" extrusionOk="0">
                <a:moveTo>
                  <a:pt x="1" y="0"/>
                </a:moveTo>
                <a:lnTo>
                  <a:pt x="1" y="39770"/>
                </a:lnTo>
                <a:lnTo>
                  <a:pt x="3934" y="39770"/>
                </a:lnTo>
                <a:lnTo>
                  <a:pt x="3934" y="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43" name="Google Shape;4843;p98"/>
          <p:cNvGrpSpPr/>
          <p:nvPr/>
        </p:nvGrpSpPr>
        <p:grpSpPr>
          <a:xfrm>
            <a:off x="3104763" y="2936751"/>
            <a:ext cx="402031" cy="402031"/>
            <a:chOff x="3695035" y="3684572"/>
            <a:chExt cx="187471" cy="187471"/>
          </a:xfrm>
        </p:grpSpPr>
        <p:sp>
          <p:nvSpPr>
            <p:cNvPr id="4844" name="Google Shape;4844;p98"/>
            <p:cNvSpPr/>
            <p:nvPr/>
          </p:nvSpPr>
          <p:spPr>
            <a:xfrm>
              <a:off x="3741896" y="3731434"/>
              <a:ext cx="140609" cy="140609"/>
            </a:xfrm>
            <a:custGeom>
              <a:avLst/>
              <a:gdLst/>
              <a:ahLst/>
              <a:cxnLst/>
              <a:rect l="l" t="t" r="r" b="b"/>
              <a:pathLst>
                <a:path w="11801" h="11801" extrusionOk="0">
                  <a:moveTo>
                    <a:pt x="1" y="0"/>
                  </a:moveTo>
                  <a:lnTo>
                    <a:pt x="1" y="11800"/>
                  </a:lnTo>
                  <a:cubicBezTo>
                    <a:pt x="6504" y="11800"/>
                    <a:pt x="11801" y="6521"/>
                    <a:pt x="1180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98"/>
            <p:cNvSpPr/>
            <p:nvPr/>
          </p:nvSpPr>
          <p:spPr>
            <a:xfrm>
              <a:off x="3695035" y="3684572"/>
              <a:ext cx="93747" cy="93735"/>
            </a:xfrm>
            <a:custGeom>
              <a:avLst/>
              <a:gdLst/>
              <a:ahLst/>
              <a:cxnLst/>
              <a:rect l="l" t="t" r="r" b="b"/>
              <a:pathLst>
                <a:path w="7868" h="7867" fill="none" extrusionOk="0">
                  <a:moveTo>
                    <a:pt x="1" y="0"/>
                  </a:moveTo>
                  <a:lnTo>
                    <a:pt x="7867" y="0"/>
                  </a:lnTo>
                  <a:lnTo>
                    <a:pt x="7867" y="7867"/>
                  </a:lnTo>
                  <a:lnTo>
                    <a:pt x="1" y="7867"/>
                  </a:lnTo>
                  <a:close/>
                </a:path>
              </a:pathLst>
            </a:custGeom>
            <a:solidFill>
              <a:schemeClr val="dk2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46" name="Google Shape;4846;p98"/>
          <p:cNvSpPr/>
          <p:nvPr/>
        </p:nvSpPr>
        <p:spPr>
          <a:xfrm>
            <a:off x="6675426" y="3932003"/>
            <a:ext cx="325549" cy="279314"/>
          </a:xfrm>
          <a:custGeom>
            <a:avLst/>
            <a:gdLst/>
            <a:ahLst/>
            <a:cxnLst/>
            <a:rect l="l" t="t" r="r" b="b"/>
            <a:pathLst>
              <a:path w="9441" h="8099" extrusionOk="0">
                <a:moveTo>
                  <a:pt x="5402" y="232"/>
                </a:moveTo>
                <a:cubicBezTo>
                  <a:pt x="7517" y="232"/>
                  <a:pt x="9213" y="1945"/>
                  <a:pt x="9230" y="4060"/>
                </a:cubicBezTo>
                <a:cubicBezTo>
                  <a:pt x="9230" y="6363"/>
                  <a:pt x="7347" y="7885"/>
                  <a:pt x="5381" y="7885"/>
                </a:cubicBezTo>
                <a:cubicBezTo>
                  <a:pt x="4437" y="7885"/>
                  <a:pt x="3475" y="7534"/>
                  <a:pt x="2692" y="6752"/>
                </a:cubicBezTo>
                <a:cubicBezTo>
                  <a:pt x="280" y="4340"/>
                  <a:pt x="1993" y="232"/>
                  <a:pt x="5402" y="232"/>
                </a:cubicBezTo>
                <a:close/>
                <a:moveTo>
                  <a:pt x="5363" y="0"/>
                </a:moveTo>
                <a:cubicBezTo>
                  <a:pt x="4371" y="0"/>
                  <a:pt x="3359" y="369"/>
                  <a:pt x="2535" y="1193"/>
                </a:cubicBezTo>
                <a:cubicBezTo>
                  <a:pt x="0" y="3745"/>
                  <a:pt x="1801" y="8098"/>
                  <a:pt x="5402" y="8098"/>
                </a:cubicBezTo>
                <a:cubicBezTo>
                  <a:pt x="7640" y="8098"/>
                  <a:pt x="9440" y="6280"/>
                  <a:pt x="9440" y="4060"/>
                </a:cubicBezTo>
                <a:cubicBezTo>
                  <a:pt x="9440" y="1621"/>
                  <a:pt x="7444" y="0"/>
                  <a:pt x="53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47" name="Google Shape;4847;p98"/>
          <p:cNvGrpSpPr/>
          <p:nvPr/>
        </p:nvGrpSpPr>
        <p:grpSpPr>
          <a:xfrm>
            <a:off x="3843417" y="2970780"/>
            <a:ext cx="1005714" cy="261635"/>
            <a:chOff x="4005182" y="3484197"/>
            <a:chExt cx="402012" cy="104566"/>
          </a:xfrm>
        </p:grpSpPr>
        <p:sp>
          <p:nvSpPr>
            <p:cNvPr id="4848" name="Google Shape;4848;p98"/>
            <p:cNvSpPr/>
            <p:nvPr/>
          </p:nvSpPr>
          <p:spPr>
            <a:xfrm>
              <a:off x="4005182" y="3484197"/>
              <a:ext cx="12713" cy="10843"/>
            </a:xfrm>
            <a:custGeom>
              <a:avLst/>
              <a:gdLst/>
              <a:ahLst/>
              <a:cxnLst/>
              <a:rect l="l" t="t" r="r" b="b"/>
              <a:pathLst>
                <a:path w="1067" h="910" extrusionOk="0">
                  <a:moveTo>
                    <a:pt x="612" y="0"/>
                  </a:moveTo>
                  <a:cubicBezTo>
                    <a:pt x="210" y="0"/>
                    <a:pt x="0" y="490"/>
                    <a:pt x="280" y="769"/>
                  </a:cubicBezTo>
                  <a:cubicBezTo>
                    <a:pt x="377" y="866"/>
                    <a:pt x="494" y="909"/>
                    <a:pt x="609" y="909"/>
                  </a:cubicBezTo>
                  <a:cubicBezTo>
                    <a:pt x="844" y="909"/>
                    <a:pt x="1067" y="726"/>
                    <a:pt x="1067" y="455"/>
                  </a:cubicBezTo>
                  <a:cubicBezTo>
                    <a:pt x="1067" y="192"/>
                    <a:pt x="857" y="0"/>
                    <a:pt x="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98"/>
            <p:cNvSpPr/>
            <p:nvPr/>
          </p:nvSpPr>
          <p:spPr>
            <a:xfrm>
              <a:off x="4069964" y="3484197"/>
              <a:ext cx="12713" cy="10843"/>
            </a:xfrm>
            <a:custGeom>
              <a:avLst/>
              <a:gdLst/>
              <a:ahLst/>
              <a:cxnLst/>
              <a:rect l="l" t="t" r="r" b="b"/>
              <a:pathLst>
                <a:path w="1067" h="910" extrusionOk="0">
                  <a:moveTo>
                    <a:pt x="612" y="0"/>
                  </a:moveTo>
                  <a:cubicBezTo>
                    <a:pt x="210" y="0"/>
                    <a:pt x="0" y="490"/>
                    <a:pt x="297" y="769"/>
                  </a:cubicBezTo>
                  <a:cubicBezTo>
                    <a:pt x="389" y="866"/>
                    <a:pt x="502" y="909"/>
                    <a:pt x="614" y="909"/>
                  </a:cubicBezTo>
                  <a:cubicBezTo>
                    <a:pt x="844" y="909"/>
                    <a:pt x="1066" y="726"/>
                    <a:pt x="1066" y="455"/>
                  </a:cubicBezTo>
                  <a:cubicBezTo>
                    <a:pt x="1066" y="192"/>
                    <a:pt x="874" y="0"/>
                    <a:pt x="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98"/>
            <p:cNvSpPr/>
            <p:nvPr/>
          </p:nvSpPr>
          <p:spPr>
            <a:xfrm>
              <a:off x="4134948" y="3484197"/>
              <a:ext cx="12713" cy="10747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612" y="0"/>
                  </a:moveTo>
                  <a:cubicBezTo>
                    <a:pt x="210" y="0"/>
                    <a:pt x="0" y="490"/>
                    <a:pt x="280" y="769"/>
                  </a:cubicBezTo>
                  <a:cubicBezTo>
                    <a:pt x="377" y="860"/>
                    <a:pt x="494" y="901"/>
                    <a:pt x="608" y="901"/>
                  </a:cubicBezTo>
                  <a:cubicBezTo>
                    <a:pt x="844" y="901"/>
                    <a:pt x="1067" y="726"/>
                    <a:pt x="1067" y="455"/>
                  </a:cubicBezTo>
                  <a:cubicBezTo>
                    <a:pt x="1067" y="192"/>
                    <a:pt x="857" y="0"/>
                    <a:pt x="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98"/>
            <p:cNvSpPr/>
            <p:nvPr/>
          </p:nvSpPr>
          <p:spPr>
            <a:xfrm>
              <a:off x="4199718" y="3484197"/>
              <a:ext cx="12928" cy="10843"/>
            </a:xfrm>
            <a:custGeom>
              <a:avLst/>
              <a:gdLst/>
              <a:ahLst/>
              <a:cxnLst/>
              <a:rect l="l" t="t" r="r" b="b"/>
              <a:pathLst>
                <a:path w="1085" h="910" extrusionOk="0">
                  <a:moveTo>
                    <a:pt x="630" y="0"/>
                  </a:moveTo>
                  <a:cubicBezTo>
                    <a:pt x="211" y="0"/>
                    <a:pt x="1" y="490"/>
                    <a:pt x="298" y="769"/>
                  </a:cubicBezTo>
                  <a:cubicBezTo>
                    <a:pt x="389" y="866"/>
                    <a:pt x="503" y="909"/>
                    <a:pt x="615" y="909"/>
                  </a:cubicBezTo>
                  <a:cubicBezTo>
                    <a:pt x="847" y="909"/>
                    <a:pt x="1073" y="726"/>
                    <a:pt x="1085" y="455"/>
                  </a:cubicBezTo>
                  <a:cubicBezTo>
                    <a:pt x="1085" y="192"/>
                    <a:pt x="875" y="0"/>
                    <a:pt x="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98"/>
            <p:cNvSpPr/>
            <p:nvPr/>
          </p:nvSpPr>
          <p:spPr>
            <a:xfrm>
              <a:off x="4264715" y="3484197"/>
              <a:ext cx="12713" cy="10843"/>
            </a:xfrm>
            <a:custGeom>
              <a:avLst/>
              <a:gdLst/>
              <a:ahLst/>
              <a:cxnLst/>
              <a:rect l="l" t="t" r="r" b="b"/>
              <a:pathLst>
                <a:path w="1067" h="910" extrusionOk="0">
                  <a:moveTo>
                    <a:pt x="612" y="0"/>
                  </a:moveTo>
                  <a:cubicBezTo>
                    <a:pt x="192" y="0"/>
                    <a:pt x="0" y="490"/>
                    <a:pt x="280" y="769"/>
                  </a:cubicBezTo>
                  <a:cubicBezTo>
                    <a:pt x="377" y="866"/>
                    <a:pt x="494" y="909"/>
                    <a:pt x="608" y="909"/>
                  </a:cubicBezTo>
                  <a:cubicBezTo>
                    <a:pt x="844" y="909"/>
                    <a:pt x="1067" y="726"/>
                    <a:pt x="1067" y="455"/>
                  </a:cubicBezTo>
                  <a:cubicBezTo>
                    <a:pt x="1067" y="192"/>
                    <a:pt x="857" y="0"/>
                    <a:pt x="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98"/>
            <p:cNvSpPr/>
            <p:nvPr/>
          </p:nvSpPr>
          <p:spPr>
            <a:xfrm>
              <a:off x="4329485" y="3484197"/>
              <a:ext cx="12725" cy="10747"/>
            </a:xfrm>
            <a:custGeom>
              <a:avLst/>
              <a:gdLst/>
              <a:ahLst/>
              <a:cxnLst/>
              <a:rect l="l" t="t" r="r" b="b"/>
              <a:pathLst>
                <a:path w="1068" h="902" extrusionOk="0">
                  <a:moveTo>
                    <a:pt x="613" y="0"/>
                  </a:moveTo>
                  <a:cubicBezTo>
                    <a:pt x="211" y="0"/>
                    <a:pt x="1" y="490"/>
                    <a:pt x="298" y="769"/>
                  </a:cubicBezTo>
                  <a:cubicBezTo>
                    <a:pt x="389" y="860"/>
                    <a:pt x="503" y="901"/>
                    <a:pt x="614" y="901"/>
                  </a:cubicBezTo>
                  <a:cubicBezTo>
                    <a:pt x="845" y="901"/>
                    <a:pt x="1067" y="726"/>
                    <a:pt x="1067" y="455"/>
                  </a:cubicBezTo>
                  <a:cubicBezTo>
                    <a:pt x="1067" y="192"/>
                    <a:pt x="875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98"/>
            <p:cNvSpPr/>
            <p:nvPr/>
          </p:nvSpPr>
          <p:spPr>
            <a:xfrm>
              <a:off x="4394481" y="3484197"/>
              <a:ext cx="12713" cy="10843"/>
            </a:xfrm>
            <a:custGeom>
              <a:avLst/>
              <a:gdLst/>
              <a:ahLst/>
              <a:cxnLst/>
              <a:rect l="l" t="t" r="r" b="b"/>
              <a:pathLst>
                <a:path w="1067" h="910" extrusionOk="0">
                  <a:moveTo>
                    <a:pt x="612" y="0"/>
                  </a:moveTo>
                  <a:cubicBezTo>
                    <a:pt x="192" y="0"/>
                    <a:pt x="0" y="490"/>
                    <a:pt x="280" y="769"/>
                  </a:cubicBezTo>
                  <a:cubicBezTo>
                    <a:pt x="371" y="866"/>
                    <a:pt x="486" y="909"/>
                    <a:pt x="600" y="909"/>
                  </a:cubicBezTo>
                  <a:cubicBezTo>
                    <a:pt x="836" y="909"/>
                    <a:pt x="1066" y="726"/>
                    <a:pt x="1066" y="455"/>
                  </a:cubicBezTo>
                  <a:cubicBezTo>
                    <a:pt x="1066" y="192"/>
                    <a:pt x="857" y="0"/>
                    <a:pt x="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98"/>
            <p:cNvSpPr/>
            <p:nvPr/>
          </p:nvSpPr>
          <p:spPr>
            <a:xfrm>
              <a:off x="4005182" y="3531059"/>
              <a:ext cx="12713" cy="10843"/>
            </a:xfrm>
            <a:custGeom>
              <a:avLst/>
              <a:gdLst/>
              <a:ahLst/>
              <a:cxnLst/>
              <a:rect l="l" t="t" r="r" b="b"/>
              <a:pathLst>
                <a:path w="1067" h="910" extrusionOk="0">
                  <a:moveTo>
                    <a:pt x="612" y="0"/>
                  </a:moveTo>
                  <a:cubicBezTo>
                    <a:pt x="210" y="0"/>
                    <a:pt x="0" y="490"/>
                    <a:pt x="280" y="770"/>
                  </a:cubicBezTo>
                  <a:cubicBezTo>
                    <a:pt x="377" y="867"/>
                    <a:pt x="494" y="910"/>
                    <a:pt x="609" y="910"/>
                  </a:cubicBezTo>
                  <a:cubicBezTo>
                    <a:pt x="844" y="910"/>
                    <a:pt x="1067" y="726"/>
                    <a:pt x="1067" y="455"/>
                  </a:cubicBezTo>
                  <a:cubicBezTo>
                    <a:pt x="1067" y="193"/>
                    <a:pt x="857" y="0"/>
                    <a:pt x="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98"/>
            <p:cNvSpPr/>
            <p:nvPr/>
          </p:nvSpPr>
          <p:spPr>
            <a:xfrm>
              <a:off x="4069964" y="3531059"/>
              <a:ext cx="12713" cy="10843"/>
            </a:xfrm>
            <a:custGeom>
              <a:avLst/>
              <a:gdLst/>
              <a:ahLst/>
              <a:cxnLst/>
              <a:rect l="l" t="t" r="r" b="b"/>
              <a:pathLst>
                <a:path w="1067" h="910" extrusionOk="0">
                  <a:moveTo>
                    <a:pt x="612" y="0"/>
                  </a:moveTo>
                  <a:cubicBezTo>
                    <a:pt x="210" y="0"/>
                    <a:pt x="0" y="490"/>
                    <a:pt x="297" y="770"/>
                  </a:cubicBezTo>
                  <a:cubicBezTo>
                    <a:pt x="389" y="867"/>
                    <a:pt x="502" y="910"/>
                    <a:pt x="614" y="910"/>
                  </a:cubicBezTo>
                  <a:cubicBezTo>
                    <a:pt x="844" y="910"/>
                    <a:pt x="1066" y="726"/>
                    <a:pt x="1066" y="455"/>
                  </a:cubicBezTo>
                  <a:cubicBezTo>
                    <a:pt x="1066" y="193"/>
                    <a:pt x="874" y="0"/>
                    <a:pt x="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98"/>
            <p:cNvSpPr/>
            <p:nvPr/>
          </p:nvSpPr>
          <p:spPr>
            <a:xfrm>
              <a:off x="4134948" y="3531059"/>
              <a:ext cx="12713" cy="10747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612" y="0"/>
                  </a:moveTo>
                  <a:cubicBezTo>
                    <a:pt x="210" y="0"/>
                    <a:pt x="0" y="490"/>
                    <a:pt x="280" y="770"/>
                  </a:cubicBezTo>
                  <a:cubicBezTo>
                    <a:pt x="377" y="861"/>
                    <a:pt x="494" y="902"/>
                    <a:pt x="608" y="902"/>
                  </a:cubicBezTo>
                  <a:cubicBezTo>
                    <a:pt x="844" y="902"/>
                    <a:pt x="1067" y="726"/>
                    <a:pt x="1067" y="455"/>
                  </a:cubicBezTo>
                  <a:cubicBezTo>
                    <a:pt x="1067" y="193"/>
                    <a:pt x="857" y="0"/>
                    <a:pt x="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98"/>
            <p:cNvSpPr/>
            <p:nvPr/>
          </p:nvSpPr>
          <p:spPr>
            <a:xfrm>
              <a:off x="4199718" y="3531059"/>
              <a:ext cx="12928" cy="10843"/>
            </a:xfrm>
            <a:custGeom>
              <a:avLst/>
              <a:gdLst/>
              <a:ahLst/>
              <a:cxnLst/>
              <a:rect l="l" t="t" r="r" b="b"/>
              <a:pathLst>
                <a:path w="1085" h="910" extrusionOk="0">
                  <a:moveTo>
                    <a:pt x="630" y="0"/>
                  </a:moveTo>
                  <a:cubicBezTo>
                    <a:pt x="211" y="0"/>
                    <a:pt x="1" y="490"/>
                    <a:pt x="298" y="770"/>
                  </a:cubicBezTo>
                  <a:cubicBezTo>
                    <a:pt x="389" y="867"/>
                    <a:pt x="503" y="910"/>
                    <a:pt x="615" y="910"/>
                  </a:cubicBezTo>
                  <a:cubicBezTo>
                    <a:pt x="847" y="910"/>
                    <a:pt x="1073" y="726"/>
                    <a:pt x="1085" y="455"/>
                  </a:cubicBezTo>
                  <a:cubicBezTo>
                    <a:pt x="1085" y="193"/>
                    <a:pt x="875" y="0"/>
                    <a:pt x="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98"/>
            <p:cNvSpPr/>
            <p:nvPr/>
          </p:nvSpPr>
          <p:spPr>
            <a:xfrm>
              <a:off x="4264715" y="3531059"/>
              <a:ext cx="12713" cy="10843"/>
            </a:xfrm>
            <a:custGeom>
              <a:avLst/>
              <a:gdLst/>
              <a:ahLst/>
              <a:cxnLst/>
              <a:rect l="l" t="t" r="r" b="b"/>
              <a:pathLst>
                <a:path w="1067" h="910" extrusionOk="0">
                  <a:moveTo>
                    <a:pt x="612" y="0"/>
                  </a:moveTo>
                  <a:cubicBezTo>
                    <a:pt x="192" y="0"/>
                    <a:pt x="0" y="490"/>
                    <a:pt x="280" y="770"/>
                  </a:cubicBezTo>
                  <a:cubicBezTo>
                    <a:pt x="377" y="867"/>
                    <a:pt x="494" y="910"/>
                    <a:pt x="608" y="910"/>
                  </a:cubicBezTo>
                  <a:cubicBezTo>
                    <a:pt x="844" y="910"/>
                    <a:pt x="1067" y="726"/>
                    <a:pt x="1067" y="455"/>
                  </a:cubicBezTo>
                  <a:cubicBezTo>
                    <a:pt x="1067" y="193"/>
                    <a:pt x="857" y="0"/>
                    <a:pt x="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98"/>
            <p:cNvSpPr/>
            <p:nvPr/>
          </p:nvSpPr>
          <p:spPr>
            <a:xfrm>
              <a:off x="4329485" y="3531059"/>
              <a:ext cx="12725" cy="10747"/>
            </a:xfrm>
            <a:custGeom>
              <a:avLst/>
              <a:gdLst/>
              <a:ahLst/>
              <a:cxnLst/>
              <a:rect l="l" t="t" r="r" b="b"/>
              <a:pathLst>
                <a:path w="1068" h="902" extrusionOk="0">
                  <a:moveTo>
                    <a:pt x="613" y="0"/>
                  </a:moveTo>
                  <a:cubicBezTo>
                    <a:pt x="211" y="0"/>
                    <a:pt x="1" y="490"/>
                    <a:pt x="298" y="770"/>
                  </a:cubicBezTo>
                  <a:cubicBezTo>
                    <a:pt x="389" y="861"/>
                    <a:pt x="503" y="902"/>
                    <a:pt x="614" y="902"/>
                  </a:cubicBezTo>
                  <a:cubicBezTo>
                    <a:pt x="845" y="902"/>
                    <a:pt x="1067" y="726"/>
                    <a:pt x="1067" y="455"/>
                  </a:cubicBezTo>
                  <a:cubicBezTo>
                    <a:pt x="1067" y="193"/>
                    <a:pt x="875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98"/>
            <p:cNvSpPr/>
            <p:nvPr/>
          </p:nvSpPr>
          <p:spPr>
            <a:xfrm>
              <a:off x="4394481" y="3531059"/>
              <a:ext cx="12713" cy="10843"/>
            </a:xfrm>
            <a:custGeom>
              <a:avLst/>
              <a:gdLst/>
              <a:ahLst/>
              <a:cxnLst/>
              <a:rect l="l" t="t" r="r" b="b"/>
              <a:pathLst>
                <a:path w="1067" h="910" extrusionOk="0">
                  <a:moveTo>
                    <a:pt x="612" y="0"/>
                  </a:moveTo>
                  <a:cubicBezTo>
                    <a:pt x="192" y="0"/>
                    <a:pt x="0" y="490"/>
                    <a:pt x="280" y="770"/>
                  </a:cubicBezTo>
                  <a:cubicBezTo>
                    <a:pt x="371" y="867"/>
                    <a:pt x="486" y="910"/>
                    <a:pt x="600" y="910"/>
                  </a:cubicBezTo>
                  <a:cubicBezTo>
                    <a:pt x="836" y="910"/>
                    <a:pt x="1066" y="726"/>
                    <a:pt x="1066" y="455"/>
                  </a:cubicBezTo>
                  <a:cubicBezTo>
                    <a:pt x="1066" y="193"/>
                    <a:pt x="857" y="0"/>
                    <a:pt x="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98"/>
            <p:cNvSpPr/>
            <p:nvPr/>
          </p:nvSpPr>
          <p:spPr>
            <a:xfrm>
              <a:off x="4005182" y="3577921"/>
              <a:ext cx="12713" cy="10843"/>
            </a:xfrm>
            <a:custGeom>
              <a:avLst/>
              <a:gdLst/>
              <a:ahLst/>
              <a:cxnLst/>
              <a:rect l="l" t="t" r="r" b="b"/>
              <a:pathLst>
                <a:path w="1067" h="910" extrusionOk="0">
                  <a:moveTo>
                    <a:pt x="612" y="1"/>
                  </a:moveTo>
                  <a:cubicBezTo>
                    <a:pt x="210" y="1"/>
                    <a:pt x="0" y="490"/>
                    <a:pt x="280" y="770"/>
                  </a:cubicBezTo>
                  <a:cubicBezTo>
                    <a:pt x="377" y="867"/>
                    <a:pt x="494" y="910"/>
                    <a:pt x="609" y="910"/>
                  </a:cubicBezTo>
                  <a:cubicBezTo>
                    <a:pt x="844" y="910"/>
                    <a:pt x="1067" y="726"/>
                    <a:pt x="1067" y="455"/>
                  </a:cubicBezTo>
                  <a:cubicBezTo>
                    <a:pt x="1067" y="193"/>
                    <a:pt x="857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98"/>
            <p:cNvSpPr/>
            <p:nvPr/>
          </p:nvSpPr>
          <p:spPr>
            <a:xfrm>
              <a:off x="4069964" y="3577921"/>
              <a:ext cx="12713" cy="10843"/>
            </a:xfrm>
            <a:custGeom>
              <a:avLst/>
              <a:gdLst/>
              <a:ahLst/>
              <a:cxnLst/>
              <a:rect l="l" t="t" r="r" b="b"/>
              <a:pathLst>
                <a:path w="1067" h="910" extrusionOk="0">
                  <a:moveTo>
                    <a:pt x="612" y="1"/>
                  </a:moveTo>
                  <a:cubicBezTo>
                    <a:pt x="210" y="1"/>
                    <a:pt x="0" y="490"/>
                    <a:pt x="297" y="770"/>
                  </a:cubicBezTo>
                  <a:cubicBezTo>
                    <a:pt x="389" y="867"/>
                    <a:pt x="502" y="910"/>
                    <a:pt x="614" y="910"/>
                  </a:cubicBezTo>
                  <a:cubicBezTo>
                    <a:pt x="844" y="910"/>
                    <a:pt x="1066" y="726"/>
                    <a:pt x="1066" y="455"/>
                  </a:cubicBezTo>
                  <a:cubicBezTo>
                    <a:pt x="1066" y="193"/>
                    <a:pt x="874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98"/>
            <p:cNvSpPr/>
            <p:nvPr/>
          </p:nvSpPr>
          <p:spPr>
            <a:xfrm>
              <a:off x="4134948" y="3577921"/>
              <a:ext cx="12713" cy="10759"/>
            </a:xfrm>
            <a:custGeom>
              <a:avLst/>
              <a:gdLst/>
              <a:ahLst/>
              <a:cxnLst/>
              <a:rect l="l" t="t" r="r" b="b"/>
              <a:pathLst>
                <a:path w="1067" h="903" extrusionOk="0">
                  <a:moveTo>
                    <a:pt x="612" y="1"/>
                  </a:moveTo>
                  <a:cubicBezTo>
                    <a:pt x="210" y="1"/>
                    <a:pt x="0" y="490"/>
                    <a:pt x="280" y="770"/>
                  </a:cubicBezTo>
                  <a:cubicBezTo>
                    <a:pt x="377" y="861"/>
                    <a:pt x="494" y="902"/>
                    <a:pt x="608" y="902"/>
                  </a:cubicBezTo>
                  <a:cubicBezTo>
                    <a:pt x="844" y="902"/>
                    <a:pt x="1067" y="726"/>
                    <a:pt x="1067" y="455"/>
                  </a:cubicBezTo>
                  <a:cubicBezTo>
                    <a:pt x="1067" y="193"/>
                    <a:pt x="857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98"/>
            <p:cNvSpPr/>
            <p:nvPr/>
          </p:nvSpPr>
          <p:spPr>
            <a:xfrm>
              <a:off x="4199718" y="3577921"/>
              <a:ext cx="12928" cy="10843"/>
            </a:xfrm>
            <a:custGeom>
              <a:avLst/>
              <a:gdLst/>
              <a:ahLst/>
              <a:cxnLst/>
              <a:rect l="l" t="t" r="r" b="b"/>
              <a:pathLst>
                <a:path w="1085" h="910" extrusionOk="0">
                  <a:moveTo>
                    <a:pt x="630" y="1"/>
                  </a:moveTo>
                  <a:cubicBezTo>
                    <a:pt x="211" y="1"/>
                    <a:pt x="1" y="490"/>
                    <a:pt x="298" y="770"/>
                  </a:cubicBezTo>
                  <a:cubicBezTo>
                    <a:pt x="389" y="867"/>
                    <a:pt x="503" y="910"/>
                    <a:pt x="615" y="910"/>
                  </a:cubicBezTo>
                  <a:cubicBezTo>
                    <a:pt x="847" y="910"/>
                    <a:pt x="1073" y="726"/>
                    <a:pt x="1085" y="455"/>
                  </a:cubicBezTo>
                  <a:cubicBezTo>
                    <a:pt x="1085" y="193"/>
                    <a:pt x="875" y="1"/>
                    <a:pt x="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98"/>
            <p:cNvSpPr/>
            <p:nvPr/>
          </p:nvSpPr>
          <p:spPr>
            <a:xfrm>
              <a:off x="4264715" y="3577921"/>
              <a:ext cx="12713" cy="10843"/>
            </a:xfrm>
            <a:custGeom>
              <a:avLst/>
              <a:gdLst/>
              <a:ahLst/>
              <a:cxnLst/>
              <a:rect l="l" t="t" r="r" b="b"/>
              <a:pathLst>
                <a:path w="1067" h="910" extrusionOk="0">
                  <a:moveTo>
                    <a:pt x="612" y="1"/>
                  </a:moveTo>
                  <a:cubicBezTo>
                    <a:pt x="192" y="1"/>
                    <a:pt x="0" y="490"/>
                    <a:pt x="280" y="770"/>
                  </a:cubicBezTo>
                  <a:cubicBezTo>
                    <a:pt x="377" y="867"/>
                    <a:pt x="494" y="910"/>
                    <a:pt x="608" y="910"/>
                  </a:cubicBezTo>
                  <a:cubicBezTo>
                    <a:pt x="844" y="910"/>
                    <a:pt x="1067" y="726"/>
                    <a:pt x="1067" y="455"/>
                  </a:cubicBezTo>
                  <a:cubicBezTo>
                    <a:pt x="1067" y="193"/>
                    <a:pt x="857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98"/>
            <p:cNvSpPr/>
            <p:nvPr/>
          </p:nvSpPr>
          <p:spPr>
            <a:xfrm>
              <a:off x="4329485" y="3577921"/>
              <a:ext cx="12725" cy="10759"/>
            </a:xfrm>
            <a:custGeom>
              <a:avLst/>
              <a:gdLst/>
              <a:ahLst/>
              <a:cxnLst/>
              <a:rect l="l" t="t" r="r" b="b"/>
              <a:pathLst>
                <a:path w="1068" h="903" extrusionOk="0">
                  <a:moveTo>
                    <a:pt x="613" y="1"/>
                  </a:moveTo>
                  <a:cubicBezTo>
                    <a:pt x="211" y="1"/>
                    <a:pt x="1" y="490"/>
                    <a:pt x="298" y="770"/>
                  </a:cubicBezTo>
                  <a:cubicBezTo>
                    <a:pt x="389" y="861"/>
                    <a:pt x="503" y="902"/>
                    <a:pt x="614" y="902"/>
                  </a:cubicBezTo>
                  <a:cubicBezTo>
                    <a:pt x="845" y="902"/>
                    <a:pt x="1067" y="726"/>
                    <a:pt x="1067" y="455"/>
                  </a:cubicBezTo>
                  <a:cubicBezTo>
                    <a:pt x="1067" y="193"/>
                    <a:pt x="875" y="1"/>
                    <a:pt x="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98"/>
            <p:cNvSpPr/>
            <p:nvPr/>
          </p:nvSpPr>
          <p:spPr>
            <a:xfrm>
              <a:off x="4394481" y="3577921"/>
              <a:ext cx="12713" cy="10843"/>
            </a:xfrm>
            <a:custGeom>
              <a:avLst/>
              <a:gdLst/>
              <a:ahLst/>
              <a:cxnLst/>
              <a:rect l="l" t="t" r="r" b="b"/>
              <a:pathLst>
                <a:path w="1067" h="910" extrusionOk="0">
                  <a:moveTo>
                    <a:pt x="612" y="1"/>
                  </a:moveTo>
                  <a:cubicBezTo>
                    <a:pt x="192" y="1"/>
                    <a:pt x="0" y="490"/>
                    <a:pt x="280" y="770"/>
                  </a:cubicBezTo>
                  <a:cubicBezTo>
                    <a:pt x="371" y="867"/>
                    <a:pt x="486" y="910"/>
                    <a:pt x="600" y="910"/>
                  </a:cubicBezTo>
                  <a:cubicBezTo>
                    <a:pt x="836" y="910"/>
                    <a:pt x="1066" y="726"/>
                    <a:pt x="1066" y="455"/>
                  </a:cubicBezTo>
                  <a:cubicBezTo>
                    <a:pt x="1066" y="193"/>
                    <a:pt x="857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9" name="Google Shape;4869;p98"/>
          <p:cNvGrpSpPr/>
          <p:nvPr/>
        </p:nvGrpSpPr>
        <p:grpSpPr>
          <a:xfrm rot="5400000">
            <a:off x="4308275" y="3551519"/>
            <a:ext cx="186346" cy="845734"/>
            <a:chOff x="4615885" y="3667903"/>
            <a:chExt cx="59587" cy="270375"/>
          </a:xfrm>
        </p:grpSpPr>
        <p:sp>
          <p:nvSpPr>
            <p:cNvPr id="4870" name="Google Shape;4870;p98"/>
            <p:cNvSpPr/>
            <p:nvPr/>
          </p:nvSpPr>
          <p:spPr>
            <a:xfrm>
              <a:off x="4615885" y="3667903"/>
              <a:ext cx="12725" cy="10843"/>
            </a:xfrm>
            <a:custGeom>
              <a:avLst/>
              <a:gdLst/>
              <a:ahLst/>
              <a:cxnLst/>
              <a:rect l="l" t="t" r="r" b="b"/>
              <a:pathLst>
                <a:path w="1068" h="910" extrusionOk="0">
                  <a:moveTo>
                    <a:pt x="454" y="1"/>
                  </a:moveTo>
                  <a:cubicBezTo>
                    <a:pt x="223" y="1"/>
                    <a:pt x="1" y="184"/>
                    <a:pt x="1" y="455"/>
                  </a:cubicBezTo>
                  <a:cubicBezTo>
                    <a:pt x="1" y="700"/>
                    <a:pt x="210" y="910"/>
                    <a:pt x="455" y="910"/>
                  </a:cubicBezTo>
                  <a:cubicBezTo>
                    <a:pt x="857" y="910"/>
                    <a:pt x="1067" y="420"/>
                    <a:pt x="770" y="141"/>
                  </a:cubicBezTo>
                  <a:cubicBezTo>
                    <a:pt x="679" y="44"/>
                    <a:pt x="565" y="1"/>
                    <a:pt x="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98"/>
            <p:cNvSpPr/>
            <p:nvPr/>
          </p:nvSpPr>
          <p:spPr>
            <a:xfrm>
              <a:off x="4615885" y="3732685"/>
              <a:ext cx="12725" cy="11045"/>
            </a:xfrm>
            <a:custGeom>
              <a:avLst/>
              <a:gdLst/>
              <a:ahLst/>
              <a:cxnLst/>
              <a:rect l="l" t="t" r="r" b="b"/>
              <a:pathLst>
                <a:path w="1068" h="927" extrusionOk="0">
                  <a:moveTo>
                    <a:pt x="461" y="1"/>
                  </a:moveTo>
                  <a:cubicBezTo>
                    <a:pt x="224" y="1"/>
                    <a:pt x="1" y="189"/>
                    <a:pt x="1" y="472"/>
                  </a:cubicBezTo>
                  <a:cubicBezTo>
                    <a:pt x="1" y="717"/>
                    <a:pt x="210" y="927"/>
                    <a:pt x="455" y="927"/>
                  </a:cubicBezTo>
                  <a:cubicBezTo>
                    <a:pt x="857" y="927"/>
                    <a:pt x="1067" y="420"/>
                    <a:pt x="787" y="140"/>
                  </a:cubicBezTo>
                  <a:cubicBezTo>
                    <a:pt x="691" y="44"/>
                    <a:pt x="575" y="1"/>
                    <a:pt x="4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98"/>
            <p:cNvSpPr/>
            <p:nvPr/>
          </p:nvSpPr>
          <p:spPr>
            <a:xfrm>
              <a:off x="4615885" y="3797598"/>
              <a:ext cx="12725" cy="10914"/>
            </a:xfrm>
            <a:custGeom>
              <a:avLst/>
              <a:gdLst/>
              <a:ahLst/>
              <a:cxnLst/>
              <a:rect l="l" t="t" r="r" b="b"/>
              <a:pathLst>
                <a:path w="1068" h="916" extrusionOk="0">
                  <a:moveTo>
                    <a:pt x="470" y="1"/>
                  </a:moveTo>
                  <a:cubicBezTo>
                    <a:pt x="230" y="1"/>
                    <a:pt x="1" y="186"/>
                    <a:pt x="1" y="461"/>
                  </a:cubicBezTo>
                  <a:cubicBezTo>
                    <a:pt x="1" y="706"/>
                    <a:pt x="210" y="916"/>
                    <a:pt x="455" y="916"/>
                  </a:cubicBezTo>
                  <a:cubicBezTo>
                    <a:pt x="857" y="916"/>
                    <a:pt x="1067" y="426"/>
                    <a:pt x="787" y="129"/>
                  </a:cubicBezTo>
                  <a:cubicBezTo>
                    <a:pt x="693" y="40"/>
                    <a:pt x="580" y="1"/>
                    <a:pt x="4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98"/>
            <p:cNvSpPr/>
            <p:nvPr/>
          </p:nvSpPr>
          <p:spPr>
            <a:xfrm>
              <a:off x="4615885" y="3862534"/>
              <a:ext cx="12725" cy="10759"/>
            </a:xfrm>
            <a:custGeom>
              <a:avLst/>
              <a:gdLst/>
              <a:ahLst/>
              <a:cxnLst/>
              <a:rect l="l" t="t" r="r" b="b"/>
              <a:pathLst>
                <a:path w="1068" h="903" extrusionOk="0">
                  <a:moveTo>
                    <a:pt x="454" y="1"/>
                  </a:moveTo>
                  <a:cubicBezTo>
                    <a:pt x="223" y="1"/>
                    <a:pt x="1" y="177"/>
                    <a:pt x="1" y="448"/>
                  </a:cubicBezTo>
                  <a:cubicBezTo>
                    <a:pt x="1" y="710"/>
                    <a:pt x="210" y="902"/>
                    <a:pt x="455" y="902"/>
                  </a:cubicBezTo>
                  <a:cubicBezTo>
                    <a:pt x="857" y="902"/>
                    <a:pt x="1067" y="413"/>
                    <a:pt x="770" y="133"/>
                  </a:cubicBezTo>
                  <a:cubicBezTo>
                    <a:pt x="679" y="42"/>
                    <a:pt x="565" y="1"/>
                    <a:pt x="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98"/>
            <p:cNvSpPr/>
            <p:nvPr/>
          </p:nvSpPr>
          <p:spPr>
            <a:xfrm>
              <a:off x="4615885" y="3927364"/>
              <a:ext cx="12725" cy="10914"/>
            </a:xfrm>
            <a:custGeom>
              <a:avLst/>
              <a:gdLst/>
              <a:ahLst/>
              <a:cxnLst/>
              <a:rect l="l" t="t" r="r" b="b"/>
              <a:pathLst>
                <a:path w="1068" h="916" extrusionOk="0">
                  <a:moveTo>
                    <a:pt x="470" y="1"/>
                  </a:moveTo>
                  <a:cubicBezTo>
                    <a:pt x="230" y="1"/>
                    <a:pt x="1" y="186"/>
                    <a:pt x="1" y="461"/>
                  </a:cubicBezTo>
                  <a:cubicBezTo>
                    <a:pt x="1" y="706"/>
                    <a:pt x="210" y="915"/>
                    <a:pt x="455" y="915"/>
                  </a:cubicBezTo>
                  <a:cubicBezTo>
                    <a:pt x="857" y="915"/>
                    <a:pt x="1067" y="426"/>
                    <a:pt x="787" y="129"/>
                  </a:cubicBezTo>
                  <a:cubicBezTo>
                    <a:pt x="693" y="40"/>
                    <a:pt x="580" y="1"/>
                    <a:pt x="4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98"/>
            <p:cNvSpPr/>
            <p:nvPr/>
          </p:nvSpPr>
          <p:spPr>
            <a:xfrm>
              <a:off x="4662759" y="3797598"/>
              <a:ext cx="12713" cy="10914"/>
            </a:xfrm>
            <a:custGeom>
              <a:avLst/>
              <a:gdLst/>
              <a:ahLst/>
              <a:cxnLst/>
              <a:rect l="l" t="t" r="r" b="b"/>
              <a:pathLst>
                <a:path w="1067" h="916" extrusionOk="0">
                  <a:moveTo>
                    <a:pt x="469" y="1"/>
                  </a:moveTo>
                  <a:cubicBezTo>
                    <a:pt x="229" y="1"/>
                    <a:pt x="0" y="186"/>
                    <a:pt x="0" y="461"/>
                  </a:cubicBezTo>
                  <a:cubicBezTo>
                    <a:pt x="0" y="706"/>
                    <a:pt x="210" y="916"/>
                    <a:pt x="455" y="916"/>
                  </a:cubicBezTo>
                  <a:cubicBezTo>
                    <a:pt x="857" y="916"/>
                    <a:pt x="1066" y="426"/>
                    <a:pt x="787" y="129"/>
                  </a:cubicBezTo>
                  <a:cubicBezTo>
                    <a:pt x="693" y="40"/>
                    <a:pt x="580" y="1"/>
                    <a:pt x="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98"/>
            <p:cNvSpPr/>
            <p:nvPr/>
          </p:nvSpPr>
          <p:spPr>
            <a:xfrm>
              <a:off x="4662759" y="3862534"/>
              <a:ext cx="12713" cy="10759"/>
            </a:xfrm>
            <a:custGeom>
              <a:avLst/>
              <a:gdLst/>
              <a:ahLst/>
              <a:cxnLst/>
              <a:rect l="l" t="t" r="r" b="b"/>
              <a:pathLst>
                <a:path w="1067" h="903" extrusionOk="0">
                  <a:moveTo>
                    <a:pt x="453" y="1"/>
                  </a:moveTo>
                  <a:cubicBezTo>
                    <a:pt x="223" y="1"/>
                    <a:pt x="0" y="177"/>
                    <a:pt x="0" y="448"/>
                  </a:cubicBezTo>
                  <a:cubicBezTo>
                    <a:pt x="0" y="710"/>
                    <a:pt x="210" y="902"/>
                    <a:pt x="455" y="902"/>
                  </a:cubicBezTo>
                  <a:cubicBezTo>
                    <a:pt x="857" y="902"/>
                    <a:pt x="1066" y="413"/>
                    <a:pt x="769" y="133"/>
                  </a:cubicBezTo>
                  <a:cubicBezTo>
                    <a:pt x="678" y="42"/>
                    <a:pt x="565" y="1"/>
                    <a:pt x="4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98"/>
            <p:cNvSpPr/>
            <p:nvPr/>
          </p:nvSpPr>
          <p:spPr>
            <a:xfrm>
              <a:off x="4662759" y="3927364"/>
              <a:ext cx="12713" cy="10914"/>
            </a:xfrm>
            <a:custGeom>
              <a:avLst/>
              <a:gdLst/>
              <a:ahLst/>
              <a:cxnLst/>
              <a:rect l="l" t="t" r="r" b="b"/>
              <a:pathLst>
                <a:path w="1067" h="916" extrusionOk="0">
                  <a:moveTo>
                    <a:pt x="469" y="1"/>
                  </a:moveTo>
                  <a:cubicBezTo>
                    <a:pt x="229" y="1"/>
                    <a:pt x="0" y="186"/>
                    <a:pt x="0" y="461"/>
                  </a:cubicBezTo>
                  <a:cubicBezTo>
                    <a:pt x="0" y="706"/>
                    <a:pt x="210" y="915"/>
                    <a:pt x="455" y="915"/>
                  </a:cubicBezTo>
                  <a:cubicBezTo>
                    <a:pt x="857" y="915"/>
                    <a:pt x="1066" y="426"/>
                    <a:pt x="787" y="129"/>
                  </a:cubicBezTo>
                  <a:cubicBezTo>
                    <a:pt x="693" y="40"/>
                    <a:pt x="580" y="1"/>
                    <a:pt x="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78" name="Google Shape;4878;p98"/>
          <p:cNvSpPr/>
          <p:nvPr/>
        </p:nvSpPr>
        <p:spPr>
          <a:xfrm>
            <a:off x="1560805" y="3706090"/>
            <a:ext cx="1073189" cy="536594"/>
          </a:xfrm>
          <a:custGeom>
            <a:avLst/>
            <a:gdLst/>
            <a:ahLst/>
            <a:cxnLst/>
            <a:rect l="l" t="t" r="r" b="b"/>
            <a:pathLst>
              <a:path w="20314" h="10157" extrusionOk="0">
                <a:moveTo>
                  <a:pt x="0" y="0"/>
                </a:moveTo>
                <a:cubicBezTo>
                  <a:pt x="0" y="5612"/>
                  <a:pt x="4546" y="10157"/>
                  <a:pt x="10157" y="10157"/>
                </a:cubicBezTo>
                <a:cubicBezTo>
                  <a:pt x="15769" y="10157"/>
                  <a:pt x="20314" y="5612"/>
                  <a:pt x="20314" y="0"/>
                </a:cubicBezTo>
                <a:lnTo>
                  <a:pt x="15734" y="0"/>
                </a:lnTo>
                <a:cubicBezTo>
                  <a:pt x="15734" y="3077"/>
                  <a:pt x="13234" y="5577"/>
                  <a:pt x="10157" y="5577"/>
                </a:cubicBezTo>
                <a:cubicBezTo>
                  <a:pt x="7080" y="5577"/>
                  <a:pt x="4581" y="3077"/>
                  <a:pt x="4581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79" name="Google Shape;4879;p98"/>
          <p:cNvGrpSpPr/>
          <p:nvPr/>
        </p:nvGrpSpPr>
        <p:grpSpPr>
          <a:xfrm>
            <a:off x="5712498" y="3283900"/>
            <a:ext cx="261424" cy="628626"/>
            <a:chOff x="3995805" y="3080315"/>
            <a:chExt cx="70001" cy="168311"/>
          </a:xfrm>
        </p:grpSpPr>
        <p:sp>
          <p:nvSpPr>
            <p:cNvPr id="4880" name="Google Shape;4880;p98"/>
            <p:cNvSpPr/>
            <p:nvPr/>
          </p:nvSpPr>
          <p:spPr>
            <a:xfrm>
              <a:off x="3995805" y="3080315"/>
              <a:ext cx="70001" cy="60624"/>
            </a:xfrm>
            <a:custGeom>
              <a:avLst/>
              <a:gdLst/>
              <a:ahLst/>
              <a:cxnLst/>
              <a:rect l="l" t="t" r="r" b="b"/>
              <a:pathLst>
                <a:path w="5875" h="5088" extrusionOk="0">
                  <a:moveTo>
                    <a:pt x="2938" y="1"/>
                  </a:moveTo>
                  <a:lnTo>
                    <a:pt x="1" y="5088"/>
                  </a:lnTo>
                  <a:lnTo>
                    <a:pt x="5874" y="5088"/>
                  </a:lnTo>
                  <a:lnTo>
                    <a:pt x="2938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98"/>
            <p:cNvSpPr/>
            <p:nvPr/>
          </p:nvSpPr>
          <p:spPr>
            <a:xfrm>
              <a:off x="3995805" y="3188002"/>
              <a:ext cx="70001" cy="60624"/>
            </a:xfrm>
            <a:custGeom>
              <a:avLst/>
              <a:gdLst/>
              <a:ahLst/>
              <a:cxnLst/>
              <a:rect l="l" t="t" r="r" b="b"/>
              <a:pathLst>
                <a:path w="5875" h="5088" fill="none" extrusionOk="0">
                  <a:moveTo>
                    <a:pt x="2938" y="5088"/>
                  </a:moveTo>
                  <a:lnTo>
                    <a:pt x="587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2" name="Google Shape;4882;p98"/>
          <p:cNvGrpSpPr/>
          <p:nvPr/>
        </p:nvGrpSpPr>
        <p:grpSpPr>
          <a:xfrm>
            <a:off x="1793247" y="2913397"/>
            <a:ext cx="916935" cy="473867"/>
            <a:chOff x="4788500" y="955300"/>
            <a:chExt cx="949700" cy="490800"/>
          </a:xfrm>
        </p:grpSpPr>
        <p:sp>
          <p:nvSpPr>
            <p:cNvPr id="4883" name="Google Shape;4883;p98"/>
            <p:cNvSpPr/>
            <p:nvPr/>
          </p:nvSpPr>
          <p:spPr>
            <a:xfrm>
              <a:off x="4788500" y="955300"/>
              <a:ext cx="949700" cy="490800"/>
            </a:xfrm>
            <a:custGeom>
              <a:avLst/>
              <a:gdLst/>
              <a:ahLst/>
              <a:cxnLst/>
              <a:rect l="l" t="t" r="r" b="b"/>
              <a:pathLst>
                <a:path w="37988" h="19632" fill="none" extrusionOk="0">
                  <a:moveTo>
                    <a:pt x="31118" y="0"/>
                  </a:moveTo>
                  <a:lnTo>
                    <a:pt x="31520" y="0"/>
                  </a:lnTo>
                  <a:lnTo>
                    <a:pt x="37988" y="6521"/>
                  </a:lnTo>
                  <a:lnTo>
                    <a:pt x="37988" y="19632"/>
                  </a:lnTo>
                  <a:lnTo>
                    <a:pt x="6521" y="19632"/>
                  </a:lnTo>
                  <a:lnTo>
                    <a:pt x="1" y="13234"/>
                  </a:lnTo>
                  <a:lnTo>
                    <a:pt x="1" y="12377"/>
                  </a:ln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98"/>
            <p:cNvSpPr/>
            <p:nvPr/>
          </p:nvSpPr>
          <p:spPr>
            <a:xfrm>
              <a:off x="5575175" y="1283075"/>
              <a:ext cx="163025" cy="163025"/>
            </a:xfrm>
            <a:custGeom>
              <a:avLst/>
              <a:gdLst/>
              <a:ahLst/>
              <a:cxnLst/>
              <a:rect l="l" t="t" r="r" b="b"/>
              <a:pathLst>
                <a:path w="6521" h="6521" fill="none" extrusionOk="0">
                  <a:moveTo>
                    <a:pt x="6521" y="6521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98"/>
            <p:cNvSpPr/>
            <p:nvPr/>
          </p:nvSpPr>
          <p:spPr>
            <a:xfrm>
              <a:off x="5574725" y="1018650"/>
              <a:ext cx="61225" cy="61225"/>
            </a:xfrm>
            <a:custGeom>
              <a:avLst/>
              <a:gdLst/>
              <a:ahLst/>
              <a:cxnLst/>
              <a:rect l="l" t="t" r="r" b="b"/>
              <a:pathLst>
                <a:path w="2449" h="2449" extrusionOk="0">
                  <a:moveTo>
                    <a:pt x="2448" y="1"/>
                  </a:moveTo>
                  <a:lnTo>
                    <a:pt x="1" y="2448"/>
                  </a:ln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98"/>
            <p:cNvSpPr/>
            <p:nvPr/>
          </p:nvSpPr>
          <p:spPr>
            <a:xfrm>
              <a:off x="5574725" y="1018650"/>
              <a:ext cx="61225" cy="61225"/>
            </a:xfrm>
            <a:custGeom>
              <a:avLst/>
              <a:gdLst/>
              <a:ahLst/>
              <a:cxnLst/>
              <a:rect l="l" t="t" r="r" b="b"/>
              <a:pathLst>
                <a:path w="2449" h="2449" fill="none" extrusionOk="0">
                  <a:moveTo>
                    <a:pt x="2448" y="1"/>
                  </a:moveTo>
                  <a:lnTo>
                    <a:pt x="1" y="2448"/>
                  </a:ln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98"/>
            <p:cNvSpPr/>
            <p:nvPr/>
          </p:nvSpPr>
          <p:spPr>
            <a:xfrm>
              <a:off x="5574725" y="1067600"/>
              <a:ext cx="110600" cy="110175"/>
            </a:xfrm>
            <a:custGeom>
              <a:avLst/>
              <a:gdLst/>
              <a:ahLst/>
              <a:cxnLst/>
              <a:rect l="l" t="t" r="r" b="b"/>
              <a:pathLst>
                <a:path w="4424" h="4407" extrusionOk="0">
                  <a:moveTo>
                    <a:pt x="4423" y="1"/>
                  </a:moveTo>
                  <a:lnTo>
                    <a:pt x="1" y="4406"/>
                  </a:ln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98"/>
            <p:cNvSpPr/>
            <p:nvPr/>
          </p:nvSpPr>
          <p:spPr>
            <a:xfrm>
              <a:off x="5574725" y="1067600"/>
              <a:ext cx="110600" cy="110175"/>
            </a:xfrm>
            <a:custGeom>
              <a:avLst/>
              <a:gdLst/>
              <a:ahLst/>
              <a:cxnLst/>
              <a:rect l="l" t="t" r="r" b="b"/>
              <a:pathLst>
                <a:path w="4424" h="4407" fill="none" extrusionOk="0">
                  <a:moveTo>
                    <a:pt x="4423" y="1"/>
                  </a:moveTo>
                  <a:lnTo>
                    <a:pt x="1" y="4406"/>
                  </a:ln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98"/>
            <p:cNvSpPr/>
            <p:nvPr/>
          </p:nvSpPr>
          <p:spPr>
            <a:xfrm>
              <a:off x="5574300" y="1118300"/>
              <a:ext cx="163900" cy="163925"/>
            </a:xfrm>
            <a:custGeom>
              <a:avLst/>
              <a:gdLst/>
              <a:ahLst/>
              <a:cxnLst/>
              <a:rect l="l" t="t" r="r" b="b"/>
              <a:pathLst>
                <a:path w="6556" h="6557" extrusionOk="0">
                  <a:moveTo>
                    <a:pt x="6556" y="1"/>
                  </a:moveTo>
                  <a:lnTo>
                    <a:pt x="0" y="6556"/>
                  </a:ln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98"/>
            <p:cNvSpPr/>
            <p:nvPr/>
          </p:nvSpPr>
          <p:spPr>
            <a:xfrm>
              <a:off x="5574300" y="1118300"/>
              <a:ext cx="163900" cy="163925"/>
            </a:xfrm>
            <a:custGeom>
              <a:avLst/>
              <a:gdLst/>
              <a:ahLst/>
              <a:cxnLst/>
              <a:rect l="l" t="t" r="r" b="b"/>
              <a:pathLst>
                <a:path w="6556" h="6557" fill="none" extrusionOk="0">
                  <a:moveTo>
                    <a:pt x="6556" y="1"/>
                  </a:moveTo>
                  <a:lnTo>
                    <a:pt x="0" y="6556"/>
                  </a:ln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98"/>
            <p:cNvSpPr/>
            <p:nvPr/>
          </p:nvSpPr>
          <p:spPr>
            <a:xfrm>
              <a:off x="5620625" y="1211400"/>
              <a:ext cx="117575" cy="117575"/>
            </a:xfrm>
            <a:custGeom>
              <a:avLst/>
              <a:gdLst/>
              <a:ahLst/>
              <a:cxnLst/>
              <a:rect l="l" t="t" r="r" b="b"/>
              <a:pathLst>
                <a:path w="4703" h="4703" extrusionOk="0">
                  <a:moveTo>
                    <a:pt x="4703" y="0"/>
                  </a:moveTo>
                  <a:lnTo>
                    <a:pt x="0" y="4703"/>
                  </a:ln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98"/>
            <p:cNvSpPr/>
            <p:nvPr/>
          </p:nvSpPr>
          <p:spPr>
            <a:xfrm>
              <a:off x="5620625" y="1211400"/>
              <a:ext cx="117575" cy="117575"/>
            </a:xfrm>
            <a:custGeom>
              <a:avLst/>
              <a:gdLst/>
              <a:ahLst/>
              <a:cxnLst/>
              <a:rect l="l" t="t" r="r" b="b"/>
              <a:pathLst>
                <a:path w="4703" h="4703" fill="none" extrusionOk="0">
                  <a:moveTo>
                    <a:pt x="4703" y="0"/>
                  </a:moveTo>
                  <a:lnTo>
                    <a:pt x="0" y="4703"/>
                  </a:ln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98"/>
            <p:cNvSpPr/>
            <p:nvPr/>
          </p:nvSpPr>
          <p:spPr>
            <a:xfrm>
              <a:off x="5670000" y="1310600"/>
              <a:ext cx="67325" cy="67325"/>
            </a:xfrm>
            <a:custGeom>
              <a:avLst/>
              <a:gdLst/>
              <a:ahLst/>
              <a:cxnLst/>
              <a:rect l="l" t="t" r="r" b="b"/>
              <a:pathLst>
                <a:path w="2693" h="2693" extrusionOk="0">
                  <a:moveTo>
                    <a:pt x="2693" y="0"/>
                  </a:moveTo>
                  <a:lnTo>
                    <a:pt x="1" y="2693"/>
                  </a:ln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98"/>
            <p:cNvSpPr/>
            <p:nvPr/>
          </p:nvSpPr>
          <p:spPr>
            <a:xfrm>
              <a:off x="5670000" y="1310600"/>
              <a:ext cx="67325" cy="67325"/>
            </a:xfrm>
            <a:custGeom>
              <a:avLst/>
              <a:gdLst/>
              <a:ahLst/>
              <a:cxnLst/>
              <a:rect l="l" t="t" r="r" b="b"/>
              <a:pathLst>
                <a:path w="2693" h="2693" fill="none" extrusionOk="0">
                  <a:moveTo>
                    <a:pt x="2693" y="0"/>
                  </a:moveTo>
                  <a:lnTo>
                    <a:pt x="1" y="2693"/>
                  </a:ln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98"/>
            <p:cNvSpPr/>
            <p:nvPr/>
          </p:nvSpPr>
          <p:spPr>
            <a:xfrm>
              <a:off x="4788500" y="955300"/>
              <a:ext cx="786700" cy="327800"/>
            </a:xfrm>
            <a:custGeom>
              <a:avLst/>
              <a:gdLst/>
              <a:ahLst/>
              <a:cxnLst/>
              <a:rect l="l" t="t" r="r" b="b"/>
              <a:pathLst>
                <a:path w="31468" h="13112" fill="none" extrusionOk="0">
                  <a:moveTo>
                    <a:pt x="1" y="0"/>
                  </a:moveTo>
                  <a:lnTo>
                    <a:pt x="31467" y="0"/>
                  </a:lnTo>
                  <a:lnTo>
                    <a:pt x="31467" y="13111"/>
                  </a:lnTo>
                  <a:lnTo>
                    <a:pt x="1" y="13111"/>
                  </a:lnTo>
                  <a:close/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6" name="Google Shape;4896;p98"/>
          <p:cNvGrpSpPr/>
          <p:nvPr/>
        </p:nvGrpSpPr>
        <p:grpSpPr>
          <a:xfrm>
            <a:off x="5179268" y="3007047"/>
            <a:ext cx="261424" cy="261423"/>
            <a:chOff x="4927069" y="3001378"/>
            <a:chExt cx="46886" cy="46874"/>
          </a:xfrm>
        </p:grpSpPr>
        <p:sp>
          <p:nvSpPr>
            <p:cNvPr id="4897" name="Google Shape;4897;p98"/>
            <p:cNvSpPr/>
            <p:nvPr/>
          </p:nvSpPr>
          <p:spPr>
            <a:xfrm>
              <a:off x="4949362" y="3001378"/>
              <a:ext cx="2514" cy="46874"/>
            </a:xfrm>
            <a:custGeom>
              <a:avLst/>
              <a:gdLst/>
              <a:ahLst/>
              <a:cxnLst/>
              <a:rect l="l" t="t" r="r" b="b"/>
              <a:pathLst>
                <a:path w="211" h="3934" extrusionOk="0">
                  <a:moveTo>
                    <a:pt x="0" y="1"/>
                  </a:moveTo>
                  <a:lnTo>
                    <a:pt x="0" y="3934"/>
                  </a:lnTo>
                  <a:lnTo>
                    <a:pt x="210" y="3934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98"/>
            <p:cNvSpPr/>
            <p:nvPr/>
          </p:nvSpPr>
          <p:spPr>
            <a:xfrm>
              <a:off x="4927069" y="3023456"/>
              <a:ext cx="46886" cy="2514"/>
            </a:xfrm>
            <a:custGeom>
              <a:avLst/>
              <a:gdLst/>
              <a:ahLst/>
              <a:cxnLst/>
              <a:rect l="l" t="t" r="r" b="b"/>
              <a:pathLst>
                <a:path w="3935" h="211" extrusionOk="0">
                  <a:moveTo>
                    <a:pt x="1" y="1"/>
                  </a:moveTo>
                  <a:lnTo>
                    <a:pt x="1" y="210"/>
                  </a:lnTo>
                  <a:lnTo>
                    <a:pt x="3934" y="210"/>
                  </a:lnTo>
                  <a:lnTo>
                    <a:pt x="39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9" name="Google Shape;4899;p98"/>
          <p:cNvGrpSpPr/>
          <p:nvPr/>
        </p:nvGrpSpPr>
        <p:grpSpPr>
          <a:xfrm>
            <a:off x="2882584" y="3737440"/>
            <a:ext cx="845741" cy="473879"/>
            <a:chOff x="3183893" y="3342552"/>
            <a:chExt cx="287032" cy="160817"/>
          </a:xfrm>
        </p:grpSpPr>
        <p:sp>
          <p:nvSpPr>
            <p:cNvPr id="4900" name="Google Shape;4900;p98"/>
            <p:cNvSpPr/>
            <p:nvPr/>
          </p:nvSpPr>
          <p:spPr>
            <a:xfrm>
              <a:off x="3183893" y="3342766"/>
              <a:ext cx="159983" cy="160602"/>
            </a:xfrm>
            <a:custGeom>
              <a:avLst/>
              <a:gdLst/>
              <a:ahLst/>
              <a:cxnLst/>
              <a:rect l="l" t="t" r="r" b="b"/>
              <a:pathLst>
                <a:path w="13427" h="13479" fill="none" extrusionOk="0">
                  <a:moveTo>
                    <a:pt x="4266" y="0"/>
                  </a:moveTo>
                  <a:lnTo>
                    <a:pt x="0" y="4283"/>
                  </a:lnTo>
                  <a:lnTo>
                    <a:pt x="0" y="13478"/>
                  </a:lnTo>
                  <a:lnTo>
                    <a:pt x="9178" y="13478"/>
                  </a:lnTo>
                  <a:lnTo>
                    <a:pt x="13426" y="9248"/>
                  </a:lnTo>
                  <a:lnTo>
                    <a:pt x="13426" y="0"/>
                  </a:lnTo>
                  <a:close/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98"/>
            <p:cNvSpPr/>
            <p:nvPr/>
          </p:nvSpPr>
          <p:spPr>
            <a:xfrm>
              <a:off x="3183893" y="3342552"/>
              <a:ext cx="159566" cy="51258"/>
            </a:xfrm>
            <a:custGeom>
              <a:avLst/>
              <a:gdLst/>
              <a:ahLst/>
              <a:cxnLst/>
              <a:rect l="l" t="t" r="r" b="b"/>
              <a:pathLst>
                <a:path w="13392" h="4302" fill="none" extrusionOk="0">
                  <a:moveTo>
                    <a:pt x="0" y="4301"/>
                  </a:moveTo>
                  <a:lnTo>
                    <a:pt x="9108" y="4301"/>
                  </a:lnTo>
                  <a:lnTo>
                    <a:pt x="13391" y="1"/>
                  </a:ln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98"/>
            <p:cNvSpPr/>
            <p:nvPr/>
          </p:nvSpPr>
          <p:spPr>
            <a:xfrm>
              <a:off x="3183893" y="3450871"/>
              <a:ext cx="159351" cy="52497"/>
            </a:xfrm>
            <a:custGeom>
              <a:avLst/>
              <a:gdLst/>
              <a:ahLst/>
              <a:cxnLst/>
              <a:rect l="l" t="t" r="r" b="b"/>
              <a:pathLst>
                <a:path w="13374" h="4406" fill="none" extrusionOk="0">
                  <a:moveTo>
                    <a:pt x="0" y="4405"/>
                  </a:moveTo>
                  <a:lnTo>
                    <a:pt x="4406" y="0"/>
                  </a:lnTo>
                  <a:lnTo>
                    <a:pt x="13374" y="0"/>
                  </a:ln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98"/>
            <p:cNvSpPr/>
            <p:nvPr/>
          </p:nvSpPr>
          <p:spPr>
            <a:xfrm>
              <a:off x="3292415" y="3393167"/>
              <a:ext cx="12" cy="109785"/>
            </a:xfrm>
            <a:custGeom>
              <a:avLst/>
              <a:gdLst/>
              <a:ahLst/>
              <a:cxnLst/>
              <a:rect l="l" t="t" r="r" b="b"/>
              <a:pathLst>
                <a:path w="1" h="9214" fill="none" extrusionOk="0">
                  <a:moveTo>
                    <a:pt x="0" y="1"/>
                  </a:moveTo>
                  <a:lnTo>
                    <a:pt x="0" y="9213"/>
                  </a:ln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98"/>
            <p:cNvSpPr/>
            <p:nvPr/>
          </p:nvSpPr>
          <p:spPr>
            <a:xfrm>
              <a:off x="3235962" y="3342969"/>
              <a:ext cx="12" cy="108117"/>
            </a:xfrm>
            <a:custGeom>
              <a:avLst/>
              <a:gdLst/>
              <a:ahLst/>
              <a:cxnLst/>
              <a:rect l="l" t="t" r="r" b="b"/>
              <a:pathLst>
                <a:path w="1" h="9074" fill="none" extrusionOk="0">
                  <a:moveTo>
                    <a:pt x="1" y="1"/>
                  </a:moveTo>
                  <a:lnTo>
                    <a:pt x="1" y="9074"/>
                  </a:ln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98"/>
            <p:cNvSpPr/>
            <p:nvPr/>
          </p:nvSpPr>
          <p:spPr>
            <a:xfrm>
              <a:off x="3310955" y="3342766"/>
              <a:ext cx="159971" cy="160602"/>
            </a:xfrm>
            <a:custGeom>
              <a:avLst/>
              <a:gdLst/>
              <a:ahLst/>
              <a:cxnLst/>
              <a:rect l="l" t="t" r="r" b="b"/>
              <a:pathLst>
                <a:path w="13426" h="13479" fill="none" extrusionOk="0">
                  <a:moveTo>
                    <a:pt x="4283" y="0"/>
                  </a:moveTo>
                  <a:lnTo>
                    <a:pt x="0" y="4283"/>
                  </a:lnTo>
                  <a:lnTo>
                    <a:pt x="0" y="13478"/>
                  </a:lnTo>
                  <a:lnTo>
                    <a:pt x="9195" y="13478"/>
                  </a:lnTo>
                  <a:lnTo>
                    <a:pt x="13426" y="9248"/>
                  </a:lnTo>
                  <a:lnTo>
                    <a:pt x="13426" y="0"/>
                  </a:lnTo>
                  <a:close/>
                </a:path>
              </a:pathLst>
            </a:custGeom>
            <a:solidFill>
              <a:schemeClr val="dk2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98"/>
            <p:cNvSpPr/>
            <p:nvPr/>
          </p:nvSpPr>
          <p:spPr>
            <a:xfrm>
              <a:off x="3310955" y="3342552"/>
              <a:ext cx="159768" cy="51258"/>
            </a:xfrm>
            <a:custGeom>
              <a:avLst/>
              <a:gdLst/>
              <a:ahLst/>
              <a:cxnLst/>
              <a:rect l="l" t="t" r="r" b="b"/>
              <a:pathLst>
                <a:path w="13409" h="4302" fill="none" extrusionOk="0">
                  <a:moveTo>
                    <a:pt x="0" y="4301"/>
                  </a:moveTo>
                  <a:lnTo>
                    <a:pt x="9108" y="4301"/>
                  </a:lnTo>
                  <a:lnTo>
                    <a:pt x="13408" y="1"/>
                  </a:lnTo>
                </a:path>
              </a:pathLst>
            </a:custGeom>
            <a:solidFill>
              <a:schemeClr val="dk2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98"/>
            <p:cNvSpPr/>
            <p:nvPr/>
          </p:nvSpPr>
          <p:spPr>
            <a:xfrm>
              <a:off x="3310955" y="3450871"/>
              <a:ext cx="159351" cy="52497"/>
            </a:xfrm>
            <a:custGeom>
              <a:avLst/>
              <a:gdLst/>
              <a:ahLst/>
              <a:cxnLst/>
              <a:rect l="l" t="t" r="r" b="b"/>
              <a:pathLst>
                <a:path w="13374" h="4406" fill="none" extrusionOk="0">
                  <a:moveTo>
                    <a:pt x="0" y="4405"/>
                  </a:moveTo>
                  <a:lnTo>
                    <a:pt x="4423" y="0"/>
                  </a:lnTo>
                  <a:lnTo>
                    <a:pt x="13373" y="0"/>
                  </a:lnTo>
                </a:path>
              </a:pathLst>
            </a:custGeom>
            <a:solidFill>
              <a:schemeClr val="dk2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98"/>
            <p:cNvSpPr/>
            <p:nvPr/>
          </p:nvSpPr>
          <p:spPr>
            <a:xfrm>
              <a:off x="3419679" y="3393167"/>
              <a:ext cx="12" cy="109785"/>
            </a:xfrm>
            <a:custGeom>
              <a:avLst/>
              <a:gdLst/>
              <a:ahLst/>
              <a:cxnLst/>
              <a:rect l="l" t="t" r="r" b="b"/>
              <a:pathLst>
                <a:path w="1" h="9214" fill="none" extrusionOk="0">
                  <a:moveTo>
                    <a:pt x="0" y="1"/>
                  </a:moveTo>
                  <a:lnTo>
                    <a:pt x="0" y="9213"/>
                  </a:lnTo>
                </a:path>
              </a:pathLst>
            </a:custGeom>
            <a:solidFill>
              <a:schemeClr val="dk2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98"/>
            <p:cNvSpPr/>
            <p:nvPr/>
          </p:nvSpPr>
          <p:spPr>
            <a:xfrm>
              <a:off x="3363023" y="3342969"/>
              <a:ext cx="12" cy="108117"/>
            </a:xfrm>
            <a:custGeom>
              <a:avLst/>
              <a:gdLst/>
              <a:ahLst/>
              <a:cxnLst/>
              <a:rect l="l" t="t" r="r" b="b"/>
              <a:pathLst>
                <a:path w="1" h="9074" fill="none" extrusionOk="0">
                  <a:moveTo>
                    <a:pt x="0" y="1"/>
                  </a:moveTo>
                  <a:lnTo>
                    <a:pt x="0" y="9074"/>
                  </a:lnTo>
                </a:path>
              </a:pathLst>
            </a:custGeom>
            <a:solidFill>
              <a:schemeClr val="dk2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98"/>
            <p:cNvSpPr/>
            <p:nvPr/>
          </p:nvSpPr>
          <p:spPr>
            <a:xfrm>
              <a:off x="3376142" y="3410038"/>
              <a:ext cx="26880" cy="26880"/>
            </a:xfrm>
            <a:custGeom>
              <a:avLst/>
              <a:gdLst/>
              <a:ahLst/>
              <a:cxnLst/>
              <a:rect l="l" t="t" r="r" b="b"/>
              <a:pathLst>
                <a:path w="2256" h="2256" extrusionOk="0">
                  <a:moveTo>
                    <a:pt x="1120" y="1"/>
                  </a:moveTo>
                  <a:cubicBezTo>
                    <a:pt x="508" y="1"/>
                    <a:pt x="1" y="508"/>
                    <a:pt x="1" y="1120"/>
                  </a:cubicBezTo>
                  <a:cubicBezTo>
                    <a:pt x="1" y="1749"/>
                    <a:pt x="508" y="2256"/>
                    <a:pt x="1120" y="2256"/>
                  </a:cubicBezTo>
                  <a:cubicBezTo>
                    <a:pt x="1749" y="2256"/>
                    <a:pt x="2256" y="1749"/>
                    <a:pt x="2256" y="1120"/>
                  </a:cubicBezTo>
                  <a:cubicBezTo>
                    <a:pt x="2256" y="508"/>
                    <a:pt x="1749" y="1"/>
                    <a:pt x="1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1" name="Google Shape;4911;p98"/>
          <p:cNvGrpSpPr/>
          <p:nvPr/>
        </p:nvGrpSpPr>
        <p:grpSpPr>
          <a:xfrm>
            <a:off x="7083729" y="2918847"/>
            <a:ext cx="1344475" cy="1343931"/>
            <a:chOff x="5173054" y="2867441"/>
            <a:chExt cx="595929" cy="595714"/>
          </a:xfrm>
        </p:grpSpPr>
        <p:sp>
          <p:nvSpPr>
            <p:cNvPr id="4912" name="Google Shape;4912;p98"/>
            <p:cNvSpPr/>
            <p:nvPr/>
          </p:nvSpPr>
          <p:spPr>
            <a:xfrm>
              <a:off x="5365530" y="3059904"/>
              <a:ext cx="211003" cy="210800"/>
            </a:xfrm>
            <a:custGeom>
              <a:avLst/>
              <a:gdLst/>
              <a:ahLst/>
              <a:cxnLst/>
              <a:rect l="l" t="t" r="r" b="b"/>
              <a:pathLst>
                <a:path w="17709" h="17692" extrusionOk="0">
                  <a:moveTo>
                    <a:pt x="8863" y="1"/>
                  </a:moveTo>
                  <a:cubicBezTo>
                    <a:pt x="3968" y="1"/>
                    <a:pt x="0" y="3952"/>
                    <a:pt x="0" y="8846"/>
                  </a:cubicBezTo>
                  <a:cubicBezTo>
                    <a:pt x="0" y="13724"/>
                    <a:pt x="3968" y="17692"/>
                    <a:pt x="8863" y="17692"/>
                  </a:cubicBezTo>
                  <a:cubicBezTo>
                    <a:pt x="13740" y="17692"/>
                    <a:pt x="17709" y="13724"/>
                    <a:pt x="17709" y="8846"/>
                  </a:cubicBezTo>
                  <a:cubicBezTo>
                    <a:pt x="17709" y="3952"/>
                    <a:pt x="13740" y="1"/>
                    <a:pt x="8863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98"/>
            <p:cNvSpPr/>
            <p:nvPr/>
          </p:nvSpPr>
          <p:spPr>
            <a:xfrm>
              <a:off x="5239922" y="2934106"/>
              <a:ext cx="462207" cy="462207"/>
            </a:xfrm>
            <a:custGeom>
              <a:avLst/>
              <a:gdLst/>
              <a:ahLst/>
              <a:cxnLst/>
              <a:rect l="l" t="t" r="r" b="b"/>
              <a:pathLst>
                <a:path w="38792" h="38792" fill="none" extrusionOk="0">
                  <a:moveTo>
                    <a:pt x="38792" y="19404"/>
                  </a:moveTo>
                  <a:cubicBezTo>
                    <a:pt x="38792" y="30120"/>
                    <a:pt x="30104" y="38791"/>
                    <a:pt x="19405" y="38791"/>
                  </a:cubicBezTo>
                  <a:cubicBezTo>
                    <a:pt x="8689" y="38791"/>
                    <a:pt x="1" y="30120"/>
                    <a:pt x="1" y="19404"/>
                  </a:cubicBezTo>
                  <a:cubicBezTo>
                    <a:pt x="1" y="8688"/>
                    <a:pt x="8689" y="0"/>
                    <a:pt x="19405" y="0"/>
                  </a:cubicBezTo>
                  <a:cubicBezTo>
                    <a:pt x="30104" y="0"/>
                    <a:pt x="38792" y="8688"/>
                    <a:pt x="38792" y="19404"/>
                  </a:cubicBezTo>
                  <a:close/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98"/>
            <p:cNvSpPr/>
            <p:nvPr/>
          </p:nvSpPr>
          <p:spPr>
            <a:xfrm>
              <a:off x="5173054" y="2867441"/>
              <a:ext cx="595929" cy="595714"/>
            </a:xfrm>
            <a:custGeom>
              <a:avLst/>
              <a:gdLst/>
              <a:ahLst/>
              <a:cxnLst/>
              <a:rect l="l" t="t" r="r" b="b"/>
              <a:pathLst>
                <a:path w="50015" h="49997" fill="none" extrusionOk="0">
                  <a:moveTo>
                    <a:pt x="50014" y="24998"/>
                  </a:moveTo>
                  <a:cubicBezTo>
                    <a:pt x="50014" y="38809"/>
                    <a:pt x="38826" y="49997"/>
                    <a:pt x="25016" y="49997"/>
                  </a:cubicBezTo>
                  <a:cubicBezTo>
                    <a:pt x="11206" y="49997"/>
                    <a:pt x="0" y="38809"/>
                    <a:pt x="0" y="24998"/>
                  </a:cubicBezTo>
                  <a:cubicBezTo>
                    <a:pt x="0" y="11188"/>
                    <a:pt x="11206" y="0"/>
                    <a:pt x="25016" y="0"/>
                  </a:cubicBezTo>
                  <a:cubicBezTo>
                    <a:pt x="38826" y="0"/>
                    <a:pt x="50014" y="11188"/>
                    <a:pt x="50014" y="24998"/>
                  </a:cubicBezTo>
                  <a:close/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5" name="Google Shape;4915;p98"/>
          <p:cNvGrpSpPr/>
          <p:nvPr/>
        </p:nvGrpSpPr>
        <p:grpSpPr>
          <a:xfrm>
            <a:off x="715784" y="2907887"/>
            <a:ext cx="682991" cy="1365867"/>
            <a:chOff x="3098081" y="3718315"/>
            <a:chExt cx="330987" cy="661950"/>
          </a:xfrm>
        </p:grpSpPr>
        <p:sp>
          <p:nvSpPr>
            <p:cNvPr id="4916" name="Google Shape;4916;p98"/>
            <p:cNvSpPr/>
            <p:nvPr/>
          </p:nvSpPr>
          <p:spPr>
            <a:xfrm>
              <a:off x="3098081" y="3892858"/>
              <a:ext cx="156647" cy="313484"/>
            </a:xfrm>
            <a:custGeom>
              <a:avLst/>
              <a:gdLst/>
              <a:ahLst/>
              <a:cxnLst/>
              <a:rect l="l" t="t" r="r" b="b"/>
              <a:pathLst>
                <a:path w="13147" h="26310" fill="none" extrusionOk="0">
                  <a:moveTo>
                    <a:pt x="0" y="0"/>
                  </a:moveTo>
                  <a:cubicBezTo>
                    <a:pt x="7255" y="0"/>
                    <a:pt x="13146" y="5874"/>
                    <a:pt x="13146" y="13146"/>
                  </a:cubicBezTo>
                  <a:cubicBezTo>
                    <a:pt x="13146" y="20419"/>
                    <a:pt x="7255" y="26310"/>
                    <a:pt x="0" y="26310"/>
                  </a:cubicBez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98"/>
            <p:cNvSpPr/>
            <p:nvPr/>
          </p:nvSpPr>
          <p:spPr>
            <a:xfrm>
              <a:off x="3098081" y="3876820"/>
              <a:ext cx="173304" cy="344939"/>
            </a:xfrm>
            <a:custGeom>
              <a:avLst/>
              <a:gdLst/>
              <a:ahLst/>
              <a:cxnLst/>
              <a:rect l="l" t="t" r="r" b="b"/>
              <a:pathLst>
                <a:path w="14545" h="28950" fill="none" extrusionOk="0">
                  <a:moveTo>
                    <a:pt x="0" y="105"/>
                  </a:moveTo>
                  <a:cubicBezTo>
                    <a:pt x="8007" y="0"/>
                    <a:pt x="14545" y="6468"/>
                    <a:pt x="14545" y="14475"/>
                  </a:cubicBezTo>
                  <a:cubicBezTo>
                    <a:pt x="14545" y="22499"/>
                    <a:pt x="8007" y="28949"/>
                    <a:pt x="0" y="28862"/>
                  </a:cubicBez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98"/>
            <p:cNvSpPr/>
            <p:nvPr/>
          </p:nvSpPr>
          <p:spPr>
            <a:xfrm>
              <a:off x="3098081" y="3863488"/>
              <a:ext cx="185803" cy="371808"/>
            </a:xfrm>
            <a:custGeom>
              <a:avLst/>
              <a:gdLst/>
              <a:ahLst/>
              <a:cxnLst/>
              <a:rect l="l" t="t" r="r" b="b"/>
              <a:pathLst>
                <a:path w="15594" h="31205" fill="none" extrusionOk="0">
                  <a:moveTo>
                    <a:pt x="0" y="18"/>
                  </a:moveTo>
                  <a:cubicBezTo>
                    <a:pt x="8601" y="1"/>
                    <a:pt x="15594" y="6993"/>
                    <a:pt x="15594" y="15611"/>
                  </a:cubicBezTo>
                  <a:cubicBezTo>
                    <a:pt x="15594" y="24212"/>
                    <a:pt x="8601" y="31205"/>
                    <a:pt x="0" y="31205"/>
                  </a:cubicBez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98"/>
            <p:cNvSpPr/>
            <p:nvPr/>
          </p:nvSpPr>
          <p:spPr>
            <a:xfrm>
              <a:off x="3098081" y="3847867"/>
              <a:ext cx="202472" cy="403049"/>
            </a:xfrm>
            <a:custGeom>
              <a:avLst/>
              <a:gdLst/>
              <a:ahLst/>
              <a:cxnLst/>
              <a:rect l="l" t="t" r="r" b="b"/>
              <a:pathLst>
                <a:path w="16993" h="33827" fill="none" extrusionOk="0">
                  <a:moveTo>
                    <a:pt x="0" y="105"/>
                  </a:moveTo>
                  <a:cubicBezTo>
                    <a:pt x="9353" y="1"/>
                    <a:pt x="16992" y="7552"/>
                    <a:pt x="16992" y="16905"/>
                  </a:cubicBezTo>
                  <a:cubicBezTo>
                    <a:pt x="16992" y="26275"/>
                    <a:pt x="9353" y="33827"/>
                    <a:pt x="0" y="33722"/>
                  </a:cubicBez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98"/>
            <p:cNvSpPr/>
            <p:nvPr/>
          </p:nvSpPr>
          <p:spPr>
            <a:xfrm>
              <a:off x="3098081" y="3831829"/>
              <a:ext cx="219546" cy="434921"/>
            </a:xfrm>
            <a:custGeom>
              <a:avLst/>
              <a:gdLst/>
              <a:ahLst/>
              <a:cxnLst/>
              <a:rect l="l" t="t" r="r" b="b"/>
              <a:pathLst>
                <a:path w="18426" h="36502" fill="none" extrusionOk="0">
                  <a:moveTo>
                    <a:pt x="0" y="228"/>
                  </a:moveTo>
                  <a:cubicBezTo>
                    <a:pt x="10104" y="0"/>
                    <a:pt x="18426" y="8147"/>
                    <a:pt x="18426" y="18251"/>
                  </a:cubicBezTo>
                  <a:cubicBezTo>
                    <a:pt x="18426" y="28373"/>
                    <a:pt x="10104" y="36501"/>
                    <a:pt x="0" y="36292"/>
                  </a:cubicBez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98"/>
            <p:cNvSpPr/>
            <p:nvPr/>
          </p:nvSpPr>
          <p:spPr>
            <a:xfrm>
              <a:off x="3098081" y="3819962"/>
              <a:ext cx="229340" cy="458870"/>
            </a:xfrm>
            <a:custGeom>
              <a:avLst/>
              <a:gdLst/>
              <a:ahLst/>
              <a:cxnLst/>
              <a:rect l="l" t="t" r="r" b="b"/>
              <a:pathLst>
                <a:path w="19248" h="38512" fill="none" extrusionOk="0">
                  <a:moveTo>
                    <a:pt x="0" y="0"/>
                  </a:moveTo>
                  <a:cubicBezTo>
                    <a:pt x="10629" y="0"/>
                    <a:pt x="19247" y="8618"/>
                    <a:pt x="19247" y="19264"/>
                  </a:cubicBezTo>
                  <a:cubicBezTo>
                    <a:pt x="19247" y="29893"/>
                    <a:pt x="10629" y="38511"/>
                    <a:pt x="0" y="38511"/>
                  </a:cubicBez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98"/>
            <p:cNvSpPr/>
            <p:nvPr/>
          </p:nvSpPr>
          <p:spPr>
            <a:xfrm>
              <a:off x="3098081" y="3804127"/>
              <a:ext cx="246414" cy="490529"/>
            </a:xfrm>
            <a:custGeom>
              <a:avLst/>
              <a:gdLst/>
              <a:ahLst/>
              <a:cxnLst/>
              <a:rect l="l" t="t" r="r" b="b"/>
              <a:pathLst>
                <a:path w="20681" h="41169" fill="none" extrusionOk="0">
                  <a:moveTo>
                    <a:pt x="0" y="123"/>
                  </a:moveTo>
                  <a:cubicBezTo>
                    <a:pt x="11381" y="0"/>
                    <a:pt x="20681" y="9196"/>
                    <a:pt x="20681" y="20576"/>
                  </a:cubicBezTo>
                  <a:cubicBezTo>
                    <a:pt x="20681" y="31974"/>
                    <a:pt x="11381" y="41169"/>
                    <a:pt x="0" y="41047"/>
                  </a:cubicBez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98"/>
            <p:cNvSpPr/>
            <p:nvPr/>
          </p:nvSpPr>
          <p:spPr>
            <a:xfrm>
              <a:off x="3098081" y="3791009"/>
              <a:ext cx="258293" cy="516777"/>
            </a:xfrm>
            <a:custGeom>
              <a:avLst/>
              <a:gdLst/>
              <a:ahLst/>
              <a:cxnLst/>
              <a:rect l="l" t="t" r="r" b="b"/>
              <a:pathLst>
                <a:path w="21678" h="43372" fill="none" extrusionOk="0">
                  <a:moveTo>
                    <a:pt x="0" y="0"/>
                  </a:moveTo>
                  <a:cubicBezTo>
                    <a:pt x="11975" y="0"/>
                    <a:pt x="21677" y="9702"/>
                    <a:pt x="21677" y="21694"/>
                  </a:cubicBezTo>
                  <a:cubicBezTo>
                    <a:pt x="21677" y="33669"/>
                    <a:pt x="11975" y="43371"/>
                    <a:pt x="0" y="43371"/>
                  </a:cubicBez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98"/>
            <p:cNvSpPr/>
            <p:nvPr/>
          </p:nvSpPr>
          <p:spPr>
            <a:xfrm>
              <a:off x="3098081" y="3774971"/>
              <a:ext cx="275570" cy="548853"/>
            </a:xfrm>
            <a:custGeom>
              <a:avLst/>
              <a:gdLst/>
              <a:ahLst/>
              <a:cxnLst/>
              <a:rect l="l" t="t" r="r" b="b"/>
              <a:pathLst>
                <a:path w="23128" h="46064" fill="none" extrusionOk="0">
                  <a:moveTo>
                    <a:pt x="0" y="122"/>
                  </a:moveTo>
                  <a:cubicBezTo>
                    <a:pt x="12727" y="0"/>
                    <a:pt x="23128" y="10297"/>
                    <a:pt x="23128" y="23023"/>
                  </a:cubicBezTo>
                  <a:cubicBezTo>
                    <a:pt x="23128" y="35767"/>
                    <a:pt x="12727" y="46063"/>
                    <a:pt x="0" y="45941"/>
                  </a:cubicBez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98"/>
            <p:cNvSpPr/>
            <p:nvPr/>
          </p:nvSpPr>
          <p:spPr>
            <a:xfrm>
              <a:off x="3098081" y="3762055"/>
              <a:ext cx="287449" cy="574684"/>
            </a:xfrm>
            <a:custGeom>
              <a:avLst/>
              <a:gdLst/>
              <a:ahLst/>
              <a:cxnLst/>
              <a:rect l="l" t="t" r="r" b="b"/>
              <a:pathLst>
                <a:path w="24125" h="48232" fill="none" extrusionOk="0">
                  <a:moveTo>
                    <a:pt x="0" y="0"/>
                  </a:moveTo>
                  <a:cubicBezTo>
                    <a:pt x="13321" y="0"/>
                    <a:pt x="24124" y="10786"/>
                    <a:pt x="24124" y="24124"/>
                  </a:cubicBezTo>
                  <a:cubicBezTo>
                    <a:pt x="24124" y="37445"/>
                    <a:pt x="13321" y="48231"/>
                    <a:pt x="0" y="48231"/>
                  </a:cubicBez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98"/>
            <p:cNvSpPr/>
            <p:nvPr/>
          </p:nvSpPr>
          <p:spPr>
            <a:xfrm>
              <a:off x="3098081" y="3745601"/>
              <a:ext cx="305155" cy="607594"/>
            </a:xfrm>
            <a:custGeom>
              <a:avLst/>
              <a:gdLst/>
              <a:ahLst/>
              <a:cxnLst/>
              <a:rect l="l" t="t" r="r" b="b"/>
              <a:pathLst>
                <a:path w="25611" h="50994" fill="none" extrusionOk="0">
                  <a:moveTo>
                    <a:pt x="0" y="123"/>
                  </a:moveTo>
                  <a:cubicBezTo>
                    <a:pt x="14108" y="0"/>
                    <a:pt x="25610" y="11398"/>
                    <a:pt x="25610" y="25488"/>
                  </a:cubicBezTo>
                  <a:cubicBezTo>
                    <a:pt x="25610" y="39595"/>
                    <a:pt x="14108" y="50993"/>
                    <a:pt x="0" y="50871"/>
                  </a:cubicBez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98"/>
            <p:cNvSpPr/>
            <p:nvPr/>
          </p:nvSpPr>
          <p:spPr>
            <a:xfrm>
              <a:off x="3098081" y="3731219"/>
              <a:ext cx="319322" cy="636130"/>
            </a:xfrm>
            <a:custGeom>
              <a:avLst/>
              <a:gdLst/>
              <a:ahLst/>
              <a:cxnLst/>
              <a:rect l="l" t="t" r="r" b="b"/>
              <a:pathLst>
                <a:path w="26800" h="53389" fill="none" extrusionOk="0">
                  <a:moveTo>
                    <a:pt x="0" y="141"/>
                  </a:moveTo>
                  <a:cubicBezTo>
                    <a:pt x="14754" y="1"/>
                    <a:pt x="26799" y="11941"/>
                    <a:pt x="26799" y="26695"/>
                  </a:cubicBezTo>
                  <a:cubicBezTo>
                    <a:pt x="26799" y="41467"/>
                    <a:pt x="14754" y="53389"/>
                    <a:pt x="0" y="53266"/>
                  </a:cubicBez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98"/>
            <p:cNvSpPr/>
            <p:nvPr/>
          </p:nvSpPr>
          <p:spPr>
            <a:xfrm>
              <a:off x="3098081" y="3718315"/>
              <a:ext cx="330987" cy="661950"/>
            </a:xfrm>
            <a:custGeom>
              <a:avLst/>
              <a:gdLst/>
              <a:ahLst/>
              <a:cxnLst/>
              <a:rect l="l" t="t" r="r" b="b"/>
              <a:pathLst>
                <a:path w="27779" h="55556" fill="none" extrusionOk="0">
                  <a:moveTo>
                    <a:pt x="0" y="0"/>
                  </a:moveTo>
                  <a:cubicBezTo>
                    <a:pt x="15331" y="0"/>
                    <a:pt x="27778" y="12429"/>
                    <a:pt x="27778" y="27778"/>
                  </a:cubicBezTo>
                  <a:cubicBezTo>
                    <a:pt x="27778" y="43126"/>
                    <a:pt x="15331" y="55556"/>
                    <a:pt x="0" y="55556"/>
                  </a:cubicBezTo>
                </a:path>
              </a:pathLst>
            </a:custGeom>
            <a:solidFill>
              <a:schemeClr val="lt1"/>
            </a:solidFill>
            <a:ln w="5675" cap="flat" cmpd="sng">
              <a:solidFill>
                <a:schemeClr val="dk2"/>
              </a:solidFill>
              <a:prstDash val="solid"/>
              <a:miter lim="17481"/>
              <a:headEnd type="none" w="sm" len="sm"/>
              <a:tailEnd type="none" w="sm" len="sm"/>
            </a:ln>
            <a:effectLst>
              <a:outerShdw blurRad="57150" dist="1905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9" name="Google Shape;4929;p98">
            <a:hlinkClick r:id="" action="ppaction://hlinkshowjump?jump=nextslide"/>
          </p:cNvPr>
          <p:cNvSpPr/>
          <p:nvPr/>
        </p:nvSpPr>
        <p:spPr>
          <a:xfrm>
            <a:off x="1183579" y="4667625"/>
            <a:ext cx="193800" cy="143700"/>
          </a:xfrm>
          <a:prstGeom prst="rightArrow">
            <a:avLst>
              <a:gd name="adj1" fmla="val 53966"/>
              <a:gd name="adj2" fmla="val 59260"/>
            </a:avLst>
          </a:prstGeom>
          <a:noFill/>
          <a:ln w="9525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0" name="Google Shape;4930;p98">
            <a:hlinkClick r:id="" action="ppaction://hlinkshowjump?jump=previousslide"/>
          </p:cNvPr>
          <p:cNvSpPr/>
          <p:nvPr/>
        </p:nvSpPr>
        <p:spPr>
          <a:xfrm rot="10800000">
            <a:off x="791304" y="4667625"/>
            <a:ext cx="193800" cy="143700"/>
          </a:xfrm>
          <a:prstGeom prst="rightArrow">
            <a:avLst>
              <a:gd name="adj1" fmla="val 53966"/>
              <a:gd name="adj2" fmla="val 59260"/>
            </a:avLst>
          </a:prstGeom>
          <a:noFill/>
          <a:ln w="9525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6222577"/>
      </p:ext>
    </p:extLst>
  </p:cSld>
  <p:clrMapOvr>
    <a:masterClrMapping/>
  </p:clrMapOvr>
</p:sld>
</file>

<file path=ppt/theme/theme1.xml><?xml version="1.0" encoding="utf-8"?>
<a:theme xmlns:a="http://schemas.openxmlformats.org/drawingml/2006/main" name="IT Business Consulting Toolkit by Slidesgo">
  <a:themeElements>
    <a:clrScheme name="Simple Light">
      <a:dk1>
        <a:srgbClr val="191919"/>
      </a:dk1>
      <a:lt1>
        <a:srgbClr val="FFFFFF"/>
      </a:lt1>
      <a:dk2>
        <a:srgbClr val="DBFF41"/>
      </a:dk2>
      <a:lt2>
        <a:srgbClr val="666666"/>
      </a:lt2>
      <a:accent1>
        <a:srgbClr val="434343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437</Words>
  <Application>Microsoft Office PowerPoint</Application>
  <PresentationFormat>On-screen Show (16:9)</PresentationFormat>
  <Paragraphs>55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Aldrich</vt:lpstr>
      <vt:lpstr>Arial</vt:lpstr>
      <vt:lpstr>Orbitron</vt:lpstr>
      <vt:lpstr>IT Business Consulting Toolkit by Slidesgo</vt:lpstr>
      <vt:lpstr>DATA</vt:lpstr>
      <vt:lpstr>Tantangan Manajemen Data</vt:lpstr>
      <vt:lpstr>Masalah dalam Lingkungan File Tradisional</vt:lpstr>
      <vt:lpstr>Keterbatasan Lingkungan File Tradisional</vt:lpstr>
      <vt:lpstr>Konsep Database</vt:lpstr>
      <vt:lpstr>Sistem Manajemen Database (SMDB)</vt:lpstr>
      <vt:lpstr>Peran SMDB dalam Organisasi</vt:lpstr>
      <vt:lpstr>Keuntungan SMDB</vt:lpstr>
      <vt:lpstr>Kekurangan SMDB</vt:lpstr>
      <vt:lpstr>SIMPULAN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Rica Rahayu</dc:creator>
  <cp:lastModifiedBy>Rica Rahayu</cp:lastModifiedBy>
  <cp:revision>3</cp:revision>
  <dcterms:modified xsi:type="dcterms:W3CDTF">2024-08-13T06:11:37Z</dcterms:modified>
</cp:coreProperties>
</file>