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961" r:id="rId2"/>
    <p:sldId id="877" r:id="rId3"/>
    <p:sldId id="885" r:id="rId4"/>
    <p:sldId id="930" r:id="rId5"/>
    <p:sldId id="928" r:id="rId6"/>
    <p:sldId id="960" r:id="rId7"/>
    <p:sldId id="935" r:id="rId8"/>
    <p:sldId id="940" r:id="rId9"/>
    <p:sldId id="929" r:id="rId10"/>
    <p:sldId id="931" r:id="rId11"/>
    <p:sldId id="933" r:id="rId12"/>
    <p:sldId id="939" r:id="rId13"/>
    <p:sldId id="958" r:id="rId14"/>
    <p:sldId id="936" r:id="rId15"/>
    <p:sldId id="959" r:id="rId16"/>
    <p:sldId id="943" r:id="rId17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49">
          <p15:clr>
            <a:srgbClr val="A4A3A4"/>
          </p15:clr>
        </p15:guide>
        <p15:guide id="2" orient="horz" pos="360" userDrawn="1">
          <p15:clr>
            <a:srgbClr val="A4A3A4"/>
          </p15:clr>
        </p15:guide>
        <p15:guide id="3" pos="7678" userDrawn="1">
          <p15:clr>
            <a:srgbClr val="A4A3A4"/>
          </p15:clr>
        </p15:guide>
        <p15:guide id="4" pos="910" userDrawn="1">
          <p15:clr>
            <a:srgbClr val="A4A3A4"/>
          </p15:clr>
        </p15:guide>
        <p15:guide id="5" pos="14446" userDrawn="1">
          <p15:clr>
            <a:srgbClr val="A4A3A4"/>
          </p15:clr>
        </p15:guide>
        <p15:guide id="6" orient="horz" pos="4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A25"/>
    <a:srgbClr val="7DB225"/>
    <a:srgbClr val="000000"/>
    <a:srgbClr val="0A46A4"/>
    <a:srgbClr val="1A9497"/>
    <a:srgbClr val="27C360"/>
    <a:srgbClr val="384558"/>
    <a:srgbClr val="2C3744"/>
    <a:srgbClr val="06B3B7"/>
    <a:srgbClr val="ED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 autoAdjust="0"/>
    <p:restoredTop sz="95934" autoAdjust="0"/>
  </p:normalViewPr>
  <p:slideViewPr>
    <p:cSldViewPr snapToGrid="0" snapToObjects="1">
      <p:cViewPr varScale="1">
        <p:scale>
          <a:sx n="32" d="100"/>
          <a:sy n="32" d="100"/>
        </p:scale>
        <p:origin x="378" y="66"/>
      </p:cViewPr>
      <p:guideLst>
        <p:guide orient="horz" pos="8249"/>
        <p:guide orient="horz" pos="360"/>
        <p:guide pos="7678"/>
        <p:guide pos="910"/>
        <p:guide pos="14446"/>
        <p:guide orient="horz" pos="4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254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84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661170" y="3685031"/>
            <a:ext cx="4338322" cy="7660560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4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983566" y="4030970"/>
            <a:ext cx="4318690" cy="7660560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423368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54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6667467"/>
            <a:ext cx="5688118" cy="730251"/>
          </a:xfrm>
          <a:prstGeom prst="rect">
            <a:avLst/>
          </a:prstGeom>
        </p:spPr>
        <p:txBody>
          <a:bodyPr lIns="243797" tIns="121899" rIns="243797" bIns="121899"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3344265"/>
            <a:ext cx="8779140" cy="5888184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561802" y="3344265"/>
            <a:ext cx="8842870" cy="5888184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6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le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176" y="0"/>
            <a:ext cx="24423370" cy="851655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434080" y="5628837"/>
            <a:ext cx="3226328" cy="41873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207752" y="5628837"/>
            <a:ext cx="3226328" cy="41873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3660408" y="5628837"/>
            <a:ext cx="3226328" cy="41873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1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7956667" y="5627022"/>
            <a:ext cx="8357714" cy="6228342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45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-1090875" y="2009659"/>
            <a:ext cx="13001354" cy="9688879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4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p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811363" y="4320434"/>
            <a:ext cx="9064868" cy="5637906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p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950105" y="3553730"/>
            <a:ext cx="6191426" cy="8357713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657955" y="3184882"/>
            <a:ext cx="9001318" cy="6707970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663377" y="2491156"/>
            <a:ext cx="6852753" cy="4106128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862157" y="2491155"/>
            <a:ext cx="6852753" cy="4106128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078657" y="1644566"/>
            <a:ext cx="8291831" cy="4952717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801476" y="3937696"/>
            <a:ext cx="4039692" cy="7199208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2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531290" y="4027515"/>
            <a:ext cx="4039692" cy="7199208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8479834" y="4027515"/>
            <a:ext cx="4039692" cy="7199208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9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162947" y="4330090"/>
            <a:ext cx="10019178" cy="6003433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0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340135" y="2870700"/>
            <a:ext cx="6191426" cy="8324925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646329" y="32788"/>
            <a:ext cx="14801878" cy="13683212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679234" y="818652"/>
            <a:ext cx="738273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tx1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2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2708637" y="751014"/>
            <a:ext cx="687533" cy="68753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pic>
        <p:nvPicPr>
          <p:cNvPr id="8" name="object 23">
            <a:extLst>
              <a:ext uri="{FF2B5EF4-FFF2-40B4-BE49-F238E27FC236}">
                <a16:creationId xmlns:a16="http://schemas.microsoft.com/office/drawing/2014/main" id="{ACCEC4C2-0EE8-4B23-9717-6DA4A8ED2F72}"/>
              </a:ext>
            </a:extLst>
          </p:cNvPr>
          <p:cNvPicPr/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21114721" y="185445"/>
            <a:ext cx="1350000" cy="1277656"/>
          </a:xfrm>
          <a:prstGeom prst="rect">
            <a:avLst/>
          </a:prstGeom>
        </p:spPr>
      </p:pic>
      <p:pic>
        <p:nvPicPr>
          <p:cNvPr id="9" name="object 36">
            <a:extLst>
              <a:ext uri="{FF2B5EF4-FFF2-40B4-BE49-F238E27FC236}">
                <a16:creationId xmlns:a16="http://schemas.microsoft.com/office/drawing/2014/main" id="{F7590082-B07B-4F32-99A8-13579174B556}"/>
              </a:ext>
            </a:extLst>
          </p:cNvPr>
          <p:cNvPicPr/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9688174" y="158759"/>
            <a:ext cx="1353600" cy="135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290270-1AFE-4B7F-8371-5F9D7964288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9" y="115314"/>
            <a:ext cx="1352986" cy="134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2E98E0F9-5BFB-4E26-99BD-B657D43A9410}"/>
              </a:ext>
            </a:extLst>
          </p:cNvPr>
          <p:cNvPicPr/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1685925" y="-13274"/>
            <a:ext cx="13536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4024" r:id="rId2"/>
    <p:sldLayoutId id="2147484025" r:id="rId3"/>
    <p:sldLayoutId id="2147484023" r:id="rId4"/>
    <p:sldLayoutId id="2147484026" r:id="rId5"/>
    <p:sldLayoutId id="2147484029" r:id="rId6"/>
    <p:sldLayoutId id="2147484030" r:id="rId7"/>
    <p:sldLayoutId id="2147484031" r:id="rId8"/>
    <p:sldLayoutId id="2147484033" r:id="rId9"/>
    <p:sldLayoutId id="2147484034" r:id="rId10"/>
    <p:sldLayoutId id="2147484037" r:id="rId11"/>
    <p:sldLayoutId id="2147484053" r:id="rId12"/>
    <p:sldLayoutId id="2147484054" r:id="rId13"/>
    <p:sldLayoutId id="2147484059" r:id="rId14"/>
    <p:sldLayoutId id="2147484060" r:id="rId15"/>
    <p:sldLayoutId id="2147484061" r:id="rId16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/>
          <a:ea typeface="+mj-ea"/>
          <a:cs typeface="Lato Light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lang="en-US" sz="4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0CBDDC5-FC3B-4A72-A57F-B3ED5D1FF2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6000"/>
          </a:xfrm>
        </p:spPr>
      </p:pic>
      <p:pic>
        <p:nvPicPr>
          <p:cNvPr id="9" name="object 23">
            <a:extLst>
              <a:ext uri="{FF2B5EF4-FFF2-40B4-BE49-F238E27FC236}">
                <a16:creationId xmlns:a16="http://schemas.microsoft.com/office/drawing/2014/main" id="{29E92270-7230-4A56-8A7C-8D3374B36DD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85379" y="536228"/>
            <a:ext cx="3436883" cy="19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9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104"/>
          <p:cNvGrpSpPr>
            <a:grpSpLocks noChangeAspect="1"/>
          </p:cNvGrpSpPr>
          <p:nvPr/>
        </p:nvGrpSpPr>
        <p:grpSpPr>
          <a:xfrm rot="16200000">
            <a:off x="141066" y="-946316"/>
            <a:ext cx="10335317" cy="16155353"/>
            <a:chOff x="0" y="0"/>
            <a:chExt cx="6591305" cy="9765731"/>
          </a:xfrm>
        </p:grpSpPr>
        <p:grpSp>
          <p:nvGrpSpPr>
            <p:cNvPr id="53" name="Group 1102"/>
            <p:cNvGrpSpPr/>
            <p:nvPr/>
          </p:nvGrpSpPr>
          <p:grpSpPr>
            <a:xfrm>
              <a:off x="0" y="0"/>
              <a:ext cx="6591305" cy="9765731"/>
              <a:chOff x="0" y="0"/>
              <a:chExt cx="6591304" cy="9765730"/>
            </a:xfrm>
          </p:grpSpPr>
          <p:pic>
            <p:nvPicPr>
              <p:cNvPr id="55" name="Mini-iPad-B&amp;W-Mockup.png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6591304" cy="97657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6" name="Shape 1101"/>
              <p:cNvSpPr/>
              <p:nvPr/>
            </p:nvSpPr>
            <p:spPr>
              <a:xfrm>
                <a:off x="363079" y="954047"/>
                <a:ext cx="5879097" cy="7806214"/>
              </a:xfrm>
              <a:prstGeom prst="rect">
                <a:avLst/>
              </a:prstGeom>
              <a:solidFill>
                <a:srgbClr val="606060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Calibri Light"/>
                </a:endParaRPr>
              </a:p>
            </p:txBody>
          </p:sp>
        </p:grpSp>
        <p:pic>
          <p:nvPicPr>
            <p:cNvPr id="54" name="placeholder.png"/>
            <p:cNvPicPr/>
            <p:nvPr/>
          </p:nvPicPr>
          <p:blipFill>
            <a:blip r:embed="rId3"/>
            <a:srcRect l="29020" r="29020"/>
            <a:stretch>
              <a:fillRect/>
            </a:stretch>
          </p:blipFill>
          <p:spPr>
            <a:xfrm>
              <a:off x="337669" y="969500"/>
              <a:ext cx="5911543" cy="7924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Oval 12"/>
          <p:cNvSpPr/>
          <p:nvPr/>
        </p:nvSpPr>
        <p:spPr>
          <a:xfrm>
            <a:off x="14074433" y="2521040"/>
            <a:ext cx="1799731" cy="1800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Lato Light"/>
                <a:cs typeface="Lato Light"/>
              </a:rPr>
              <a:t>01</a:t>
            </a:r>
          </a:p>
        </p:txBody>
      </p:sp>
      <p:sp>
        <p:nvSpPr>
          <p:cNvPr id="14" name="Oval 13"/>
          <p:cNvSpPr/>
          <p:nvPr/>
        </p:nvSpPr>
        <p:spPr>
          <a:xfrm>
            <a:off x="14074433" y="4762880"/>
            <a:ext cx="1799731" cy="1800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Lato Light"/>
                <a:cs typeface="Lato Light"/>
              </a:rPr>
              <a:t>02</a:t>
            </a:r>
          </a:p>
        </p:txBody>
      </p:sp>
      <p:sp>
        <p:nvSpPr>
          <p:cNvPr id="15" name="Oval 14"/>
          <p:cNvSpPr/>
          <p:nvPr/>
        </p:nvSpPr>
        <p:spPr>
          <a:xfrm>
            <a:off x="14074433" y="7100395"/>
            <a:ext cx="1799731" cy="1800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Lato Light"/>
                <a:cs typeface="Lato Light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76554" y="2472529"/>
            <a:ext cx="6656471" cy="182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/>
              <a:t>Ukuran</a:t>
            </a:r>
            <a:r>
              <a:rPr lang="en-US" sz="2400" dirty="0"/>
              <a:t>   yang   </a:t>
            </a:r>
            <a:r>
              <a:rPr lang="en-US" sz="2400" dirty="0" err="1"/>
              <a:t>kecil</a:t>
            </a:r>
            <a:r>
              <a:rPr lang="en-US" sz="2400" dirty="0"/>
              <a:t>,   </a:t>
            </a:r>
            <a:r>
              <a:rPr lang="en-US" sz="2400" dirty="0" err="1"/>
              <a:t>perangkat</a:t>
            </a:r>
            <a:r>
              <a:rPr lang="en-US" sz="2400" dirty="0"/>
              <a:t>  mobile   </a:t>
            </a:r>
            <a:r>
              <a:rPr lang="en-US" sz="2400" dirty="0" err="1"/>
              <a:t>memiliki</a:t>
            </a:r>
            <a:r>
              <a:rPr lang="en-US" sz="2400" dirty="0"/>
              <a:t>   </a:t>
            </a:r>
            <a:r>
              <a:rPr lang="en-US" sz="2400" dirty="0" err="1"/>
              <a:t>ukuran</a:t>
            </a:r>
            <a:r>
              <a:rPr lang="en-US" sz="2400" dirty="0"/>
              <a:t>  yang   </a:t>
            </a:r>
            <a:r>
              <a:rPr lang="en-US" sz="2400" dirty="0" err="1"/>
              <a:t>kecil</a:t>
            </a:r>
            <a:r>
              <a:rPr lang="en-US" sz="2400" dirty="0"/>
              <a:t>. 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menginginkan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yang </a:t>
            </a:r>
            <a:r>
              <a:rPr lang="en-US" sz="2400" dirty="0" err="1"/>
              <a:t>terkecil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kenyamanan</a:t>
            </a:r>
            <a:r>
              <a:rPr lang="en-US" sz="2400" dirty="0"/>
              <a:t> dan </a:t>
            </a:r>
            <a:r>
              <a:rPr lang="en-US" sz="2400" dirty="0" err="1"/>
              <a:t>mobilitas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76554" y="4744288"/>
            <a:ext cx="6656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Memory yang  </a:t>
            </a:r>
            <a:r>
              <a:rPr lang="en-US" sz="2400" dirty="0" err="1"/>
              <a:t>terbatas</a:t>
            </a:r>
            <a:r>
              <a:rPr lang="en-US" sz="2400" dirty="0"/>
              <a:t>,  </a:t>
            </a:r>
            <a:r>
              <a:rPr lang="en-US" sz="2400" dirty="0" err="1"/>
              <a:t>perangkat</a:t>
            </a:r>
            <a:r>
              <a:rPr lang="en-US" sz="2400" dirty="0"/>
              <a:t> mobile  juga  </a:t>
            </a:r>
            <a:r>
              <a:rPr lang="en-US" sz="2400" dirty="0" err="1"/>
              <a:t>memiliki</a:t>
            </a:r>
            <a:r>
              <a:rPr lang="en-US" sz="2400" dirty="0"/>
              <a:t>  </a:t>
            </a:r>
            <a:r>
              <a:rPr lang="en-US" sz="2400" i="1" dirty="0"/>
              <a:t>memory  </a:t>
            </a:r>
            <a:r>
              <a:rPr lang="en-US" sz="2400" dirty="0"/>
              <a:t>yang  </a:t>
            </a:r>
            <a:r>
              <a:rPr lang="en-US" sz="2400" dirty="0" err="1"/>
              <a:t>kecil</a:t>
            </a:r>
            <a:r>
              <a:rPr lang="en-US" sz="2400" dirty="0"/>
              <a:t>,  </a:t>
            </a:r>
            <a:r>
              <a:rPr lang="en-US" sz="2400" dirty="0" err="1"/>
              <a:t>yaitu</a:t>
            </a:r>
            <a:endParaRPr lang="id-ID" sz="2400" dirty="0"/>
          </a:p>
          <a:p>
            <a:r>
              <a:rPr lang="en-US" sz="2400" i="1" dirty="0"/>
              <a:t>primary </a:t>
            </a:r>
            <a:r>
              <a:rPr lang="en-US" sz="2400" dirty="0"/>
              <a:t>(RAM) dan </a:t>
            </a:r>
            <a:r>
              <a:rPr lang="en-US" sz="2400" i="1" dirty="0"/>
              <a:t>secondary </a:t>
            </a:r>
            <a:r>
              <a:rPr lang="en-US" sz="2400" dirty="0"/>
              <a:t>(disk).</a:t>
            </a:r>
            <a:endParaRPr lang="id-ID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276554" y="7310081"/>
            <a:ext cx="6656471" cy="13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/>
              <a:t>Daya</a:t>
            </a:r>
            <a:r>
              <a:rPr lang="en-US" sz="2400" dirty="0"/>
              <a:t> proses   yang  </a:t>
            </a:r>
            <a:r>
              <a:rPr lang="en-US" sz="2400" dirty="0" err="1"/>
              <a:t>terbatas</a:t>
            </a:r>
            <a:r>
              <a:rPr lang="en-US" sz="2400" dirty="0"/>
              <a:t>,  </a:t>
            </a:r>
            <a:r>
              <a:rPr lang="en-US" sz="2400" dirty="0" err="1"/>
              <a:t>sistem</a:t>
            </a:r>
            <a:r>
              <a:rPr lang="en-US" sz="2400" dirty="0"/>
              <a:t>  </a:t>
            </a:r>
            <a:r>
              <a:rPr lang="en-US" sz="2400" i="1" dirty="0"/>
              <a:t>mobile  </a:t>
            </a:r>
            <a:r>
              <a:rPr lang="en-US" sz="2400" dirty="0" err="1"/>
              <a:t>tidaklah</a:t>
            </a:r>
            <a:r>
              <a:rPr lang="en-US" sz="2400" dirty="0"/>
              <a:t>   </a:t>
            </a:r>
            <a:r>
              <a:rPr lang="en-US" sz="2400" dirty="0" err="1"/>
              <a:t>setangguh</a:t>
            </a:r>
            <a:r>
              <a:rPr lang="en-US" sz="2400" dirty="0"/>
              <a:t>  </a:t>
            </a:r>
            <a:r>
              <a:rPr lang="en-US" sz="2400" dirty="0" err="1"/>
              <a:t>rekan</a:t>
            </a:r>
            <a:r>
              <a:rPr lang="en-US" sz="2400" dirty="0"/>
              <a:t> 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desktop</a:t>
            </a:r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074433" y="9387119"/>
            <a:ext cx="1799731" cy="18002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Lato Light"/>
                <a:cs typeface="Lato Light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76554" y="9338608"/>
            <a:ext cx="6656471" cy="13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/>
              <a:t>Mengkonsumsi</a:t>
            </a:r>
            <a:r>
              <a:rPr lang="en-US" sz="2400" dirty="0"/>
              <a:t>   </a:t>
            </a:r>
            <a:r>
              <a:rPr lang="en-US" sz="2400" dirty="0" err="1"/>
              <a:t>daya</a:t>
            </a:r>
            <a:r>
              <a:rPr lang="en-US" sz="2400" dirty="0"/>
              <a:t>  yang  </a:t>
            </a:r>
            <a:r>
              <a:rPr lang="en-US" sz="2400" dirty="0" err="1"/>
              <a:t>rendah</a:t>
            </a:r>
            <a:r>
              <a:rPr lang="en-US" sz="2400" dirty="0"/>
              <a:t>,  </a:t>
            </a:r>
            <a:r>
              <a:rPr lang="en-US" sz="2400" dirty="0" err="1"/>
              <a:t>perangkat</a:t>
            </a:r>
            <a:r>
              <a:rPr lang="en-US" sz="2400" dirty="0"/>
              <a:t>  mobile  </a:t>
            </a:r>
            <a:r>
              <a:rPr lang="en-US" sz="2400" dirty="0" err="1"/>
              <a:t>menghabiskan</a:t>
            </a:r>
            <a:r>
              <a:rPr lang="en-US" sz="2400" dirty="0"/>
              <a:t>  </a:t>
            </a:r>
            <a:r>
              <a:rPr lang="en-US" sz="2400" dirty="0" err="1"/>
              <a:t>sedikit</a:t>
            </a:r>
            <a:r>
              <a:rPr lang="en-US" sz="2400" dirty="0"/>
              <a:t> 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mesin</a:t>
            </a:r>
            <a:r>
              <a:rPr lang="en-US" sz="2400" dirty="0"/>
              <a:t> desktop</a:t>
            </a:r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7A2733-6FB8-498B-BFC5-C98F747E97BC}"/>
              </a:ext>
            </a:extLst>
          </p:cNvPr>
          <p:cNvSpPr txBox="1"/>
          <p:nvPr/>
        </p:nvSpPr>
        <p:spPr>
          <a:xfrm>
            <a:off x="13386401" y="1397929"/>
            <a:ext cx="9893718" cy="89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d-ID" sz="4800" dirty="0">
                <a:latin typeface="Lato Light"/>
                <a:cs typeface="Lato Light"/>
              </a:rPr>
              <a:t>Karakteristik Perangkat Mobile</a:t>
            </a:r>
            <a:endParaRPr lang="en-US" sz="4800" dirty="0"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1647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104"/>
          <p:cNvGrpSpPr>
            <a:grpSpLocks noChangeAspect="1"/>
          </p:cNvGrpSpPr>
          <p:nvPr/>
        </p:nvGrpSpPr>
        <p:grpSpPr>
          <a:xfrm>
            <a:off x="495328" y="2582982"/>
            <a:ext cx="6949561" cy="10299208"/>
            <a:chOff x="0" y="0"/>
            <a:chExt cx="6591305" cy="9765731"/>
          </a:xfrm>
        </p:grpSpPr>
        <p:grpSp>
          <p:nvGrpSpPr>
            <p:cNvPr id="23" name="Group 1102"/>
            <p:cNvGrpSpPr/>
            <p:nvPr/>
          </p:nvGrpSpPr>
          <p:grpSpPr>
            <a:xfrm>
              <a:off x="0" y="0"/>
              <a:ext cx="6591305" cy="9765731"/>
              <a:chOff x="0" y="0"/>
              <a:chExt cx="6591304" cy="9765730"/>
            </a:xfrm>
          </p:grpSpPr>
          <p:pic>
            <p:nvPicPr>
              <p:cNvPr id="25" name="Mini-iPad-B&amp;W-Mockup.png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6591304" cy="97657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6" name="Shape 1101"/>
              <p:cNvSpPr/>
              <p:nvPr/>
            </p:nvSpPr>
            <p:spPr>
              <a:xfrm>
                <a:off x="363079" y="954047"/>
                <a:ext cx="5879097" cy="7806214"/>
              </a:xfrm>
              <a:prstGeom prst="rect">
                <a:avLst/>
              </a:prstGeom>
              <a:solidFill>
                <a:srgbClr val="606060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Calibri Light"/>
                </a:endParaRPr>
              </a:p>
            </p:txBody>
          </p:sp>
        </p:grpSp>
        <p:pic>
          <p:nvPicPr>
            <p:cNvPr id="24" name="placeholder.png"/>
            <p:cNvPicPr/>
            <p:nvPr/>
          </p:nvPicPr>
          <p:blipFill>
            <a:blip r:embed="rId3"/>
            <a:srcRect l="29020" r="29020"/>
            <a:stretch>
              <a:fillRect/>
            </a:stretch>
          </p:blipFill>
          <p:spPr>
            <a:xfrm>
              <a:off x="337669" y="969500"/>
              <a:ext cx="5911543" cy="7924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" name="Group 29"/>
          <p:cNvGrpSpPr/>
          <p:nvPr/>
        </p:nvGrpSpPr>
        <p:grpSpPr>
          <a:xfrm>
            <a:off x="4756847" y="956606"/>
            <a:ext cx="14864262" cy="1457996"/>
            <a:chOff x="4756847" y="956606"/>
            <a:chExt cx="14864262" cy="1457996"/>
          </a:xfrm>
        </p:grpSpPr>
        <p:sp>
          <p:nvSpPr>
            <p:cNvPr id="31" name="TextBox 30"/>
            <p:cNvSpPr txBox="1"/>
            <p:nvPr/>
          </p:nvSpPr>
          <p:spPr>
            <a:xfrm>
              <a:off x="4756847" y="956606"/>
              <a:ext cx="148642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id-ID" sz="6000" dirty="0">
                  <a:solidFill>
                    <a:schemeClr val="tx2"/>
                  </a:solidFill>
                  <a:latin typeface="Lato Black"/>
                  <a:cs typeface="Lato Black"/>
                </a:rPr>
                <a:t>Definisi Android, dan Bahasa Pemrograman</a:t>
              </a:r>
              <a:endParaRPr lang="en-US" sz="6000" dirty="0">
                <a:solidFill>
                  <a:schemeClr val="tx2"/>
                </a:solidFill>
                <a:latin typeface="Lato Black"/>
                <a:cs typeface="Lato Black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58410" y="1879071"/>
              <a:ext cx="184731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dirty="0">
                <a:latin typeface="Lato Light"/>
                <a:cs typeface="Lato Light"/>
              </a:endParaRPr>
            </a:p>
          </p:txBody>
        </p:sp>
      </p:grpSp>
      <p:sp>
        <p:nvSpPr>
          <p:cNvPr id="27" name="Freeform 131"/>
          <p:cNvSpPr>
            <a:spLocks noEditPoints="1"/>
          </p:cNvSpPr>
          <p:nvPr/>
        </p:nvSpPr>
        <p:spPr bwMode="auto">
          <a:xfrm>
            <a:off x="7808765" y="2707567"/>
            <a:ext cx="927238" cy="927600"/>
          </a:xfrm>
          <a:custGeom>
            <a:avLst/>
            <a:gdLst/>
            <a:ahLst/>
            <a:cxnLst>
              <a:cxn ang="0">
                <a:pos x="55" y="28"/>
              </a:cxn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42" y="28"/>
              </a:cxn>
              <a:cxn ang="0">
                <a:pos x="41" y="26"/>
              </a:cxn>
              <a:cxn ang="0">
                <a:pos x="21" y="14"/>
              </a:cxn>
              <a:cxn ang="0">
                <a:pos x="19" y="14"/>
              </a:cxn>
              <a:cxn ang="0">
                <a:pos x="18" y="16"/>
              </a:cxn>
              <a:cxn ang="0">
                <a:pos x="18" y="39"/>
              </a:cxn>
              <a:cxn ang="0">
                <a:pos x="19" y="41"/>
              </a:cxn>
              <a:cxn ang="0">
                <a:pos x="20" y="41"/>
              </a:cxn>
              <a:cxn ang="0">
                <a:pos x="21" y="41"/>
              </a:cxn>
              <a:cxn ang="0">
                <a:pos x="41" y="30"/>
              </a:cxn>
              <a:cxn ang="0">
                <a:pos x="42" y="28"/>
              </a:cxn>
            </a:cxnLst>
            <a:rect l="0" t="0" r="r" b="b"/>
            <a:pathLst>
              <a:path w="55" h="55">
                <a:moveTo>
                  <a:pt x="55" y="28"/>
                </a:moveTo>
                <a:cubicBezTo>
                  <a:pt x="55" y="43"/>
                  <a:pt x="42" y="55"/>
                  <a:pt x="27" y="55"/>
                </a:cubicBez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lose/>
                <a:moveTo>
                  <a:pt x="42" y="28"/>
                </a:moveTo>
                <a:cubicBezTo>
                  <a:pt x="42" y="27"/>
                  <a:pt x="42" y="26"/>
                  <a:pt x="41" y="26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0" y="14"/>
                  <a:pt x="19" y="14"/>
                </a:cubicBezTo>
                <a:cubicBezTo>
                  <a:pt x="18" y="15"/>
                  <a:pt x="18" y="16"/>
                  <a:pt x="18" y="16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8" y="41"/>
                  <a:pt x="19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29"/>
                  <a:pt x="42" y="29"/>
                  <a:pt x="42" y="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7870715" y="4656604"/>
            <a:ext cx="885853" cy="771654"/>
          </a:xfrm>
          <a:custGeom>
            <a:avLst/>
            <a:gdLst/>
            <a:ahLst/>
            <a:cxnLst>
              <a:cxn ang="0">
                <a:pos x="68" y="18"/>
              </a:cxn>
              <a:cxn ang="0">
                <a:pos x="68" y="50"/>
              </a:cxn>
              <a:cxn ang="0">
                <a:pos x="59" y="59"/>
              </a:cxn>
              <a:cxn ang="0">
                <a:pos x="9" y="59"/>
              </a:cxn>
              <a:cxn ang="0">
                <a:pos x="0" y="50"/>
              </a:cxn>
              <a:cxn ang="0">
                <a:pos x="0" y="18"/>
              </a:cxn>
              <a:cxn ang="0">
                <a:pos x="9" y="9"/>
              </a:cxn>
              <a:cxn ang="0">
                <a:pos x="17" y="9"/>
              </a:cxn>
              <a:cxn ang="0">
                <a:pos x="19" y="4"/>
              </a:cxn>
              <a:cxn ang="0">
                <a:pos x="25" y="0"/>
              </a:cxn>
              <a:cxn ang="0">
                <a:pos x="43" y="0"/>
              </a:cxn>
              <a:cxn ang="0">
                <a:pos x="49" y="4"/>
              </a:cxn>
              <a:cxn ang="0">
                <a:pos x="51" y="9"/>
              </a:cxn>
              <a:cxn ang="0">
                <a:pos x="59" y="9"/>
              </a:cxn>
              <a:cxn ang="0">
                <a:pos x="68" y="18"/>
              </a:cxn>
              <a:cxn ang="0">
                <a:pos x="50" y="34"/>
              </a:cxn>
              <a:cxn ang="0">
                <a:pos x="34" y="18"/>
              </a:cxn>
              <a:cxn ang="0">
                <a:pos x="18" y="34"/>
              </a:cxn>
              <a:cxn ang="0">
                <a:pos x="34" y="50"/>
              </a:cxn>
              <a:cxn ang="0">
                <a:pos x="50" y="34"/>
              </a:cxn>
              <a:cxn ang="0">
                <a:pos x="44" y="34"/>
              </a:cxn>
              <a:cxn ang="0">
                <a:pos x="34" y="44"/>
              </a:cxn>
              <a:cxn ang="0">
                <a:pos x="24" y="34"/>
              </a:cxn>
              <a:cxn ang="0">
                <a:pos x="34" y="24"/>
              </a:cxn>
              <a:cxn ang="0">
                <a:pos x="44" y="34"/>
              </a:cxn>
            </a:cxnLst>
            <a:rect l="0" t="0" r="r" b="b"/>
            <a:pathLst>
              <a:path w="68" h="59">
                <a:moveTo>
                  <a:pt x="68" y="18"/>
                </a:moveTo>
                <a:cubicBezTo>
                  <a:pt x="68" y="50"/>
                  <a:pt x="68" y="50"/>
                  <a:pt x="68" y="50"/>
                </a:cubicBezTo>
                <a:cubicBezTo>
                  <a:pt x="68" y="55"/>
                  <a:pt x="64" y="59"/>
                  <a:pt x="5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4" y="59"/>
                  <a:pt x="0" y="55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2"/>
                  <a:pt x="22" y="0"/>
                  <a:pt x="25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8" y="2"/>
                  <a:pt x="49" y="4"/>
                </a:cubicBezTo>
                <a:cubicBezTo>
                  <a:pt x="51" y="9"/>
                  <a:pt x="51" y="9"/>
                  <a:pt x="51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64" y="9"/>
                  <a:pt x="68" y="13"/>
                  <a:pt x="68" y="18"/>
                </a:cubicBezTo>
                <a:close/>
                <a:moveTo>
                  <a:pt x="50" y="34"/>
                </a:moveTo>
                <a:cubicBezTo>
                  <a:pt x="50" y="25"/>
                  <a:pt x="43" y="18"/>
                  <a:pt x="34" y="18"/>
                </a:cubicBezTo>
                <a:cubicBezTo>
                  <a:pt x="25" y="18"/>
                  <a:pt x="18" y="25"/>
                  <a:pt x="18" y="34"/>
                </a:cubicBezTo>
                <a:cubicBezTo>
                  <a:pt x="18" y="43"/>
                  <a:pt x="25" y="50"/>
                  <a:pt x="34" y="50"/>
                </a:cubicBezTo>
                <a:cubicBezTo>
                  <a:pt x="43" y="50"/>
                  <a:pt x="50" y="43"/>
                  <a:pt x="50" y="34"/>
                </a:cubicBezTo>
                <a:close/>
                <a:moveTo>
                  <a:pt x="44" y="34"/>
                </a:moveTo>
                <a:cubicBezTo>
                  <a:pt x="44" y="40"/>
                  <a:pt x="40" y="44"/>
                  <a:pt x="34" y="44"/>
                </a:cubicBezTo>
                <a:cubicBezTo>
                  <a:pt x="28" y="44"/>
                  <a:pt x="24" y="40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40" y="24"/>
                  <a:pt x="44" y="28"/>
                  <a:pt x="44" y="34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29" name="Freeform 15"/>
          <p:cNvSpPr>
            <a:spLocks noEditPoints="1"/>
          </p:cNvSpPr>
          <p:nvPr/>
        </p:nvSpPr>
        <p:spPr bwMode="auto">
          <a:xfrm>
            <a:off x="7860439" y="7346360"/>
            <a:ext cx="920363" cy="690542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486600" y="2674944"/>
            <a:ext cx="14304291" cy="1170843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Android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 </a:t>
            </a:r>
            <a:r>
              <a:rPr lang="en-US" sz="2800" dirty="0" err="1"/>
              <a:t>berbasis</a:t>
            </a:r>
            <a:r>
              <a:rPr lang="en-US" sz="2800" dirty="0"/>
              <a:t> </a:t>
            </a:r>
            <a:r>
              <a:rPr lang="en-US" sz="2800" dirty="0" err="1"/>
              <a:t>linux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 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telepon</a:t>
            </a:r>
            <a:r>
              <a:rPr lang="en-US" sz="2800" dirty="0"/>
              <a:t>  </a:t>
            </a:r>
            <a:r>
              <a:rPr lang="en-US" sz="2800" dirty="0" err="1"/>
              <a:t>seluler</a:t>
            </a:r>
            <a:r>
              <a:rPr lang="en-US" sz="2800" dirty="0"/>
              <a:t> </a:t>
            </a:r>
            <a:r>
              <a:rPr lang="en-US" sz="2800" i="1" dirty="0"/>
              <a:t>(mobile),  </a:t>
            </a:r>
            <a:r>
              <a:rPr lang="en-US" sz="2800" dirty="0" err="1"/>
              <a:t>seperti</a:t>
            </a:r>
            <a:r>
              <a:rPr lang="en-US" sz="2800" dirty="0"/>
              <a:t>  </a:t>
            </a:r>
            <a:r>
              <a:rPr lang="en-US" sz="2800" dirty="0" err="1"/>
              <a:t>telepon</a:t>
            </a:r>
            <a:r>
              <a:rPr lang="en-US" sz="2800" dirty="0"/>
              <a:t>   </a:t>
            </a:r>
            <a:r>
              <a:rPr lang="en-US" sz="2800" dirty="0" err="1"/>
              <a:t>pintar</a:t>
            </a:r>
            <a:r>
              <a:rPr lang="en-US" sz="2800" dirty="0"/>
              <a:t>  </a:t>
            </a:r>
            <a:r>
              <a:rPr lang="en-US" sz="2800" i="1" dirty="0"/>
              <a:t>(smartphone)  </a:t>
            </a:r>
            <a:r>
              <a:rPr lang="en-US" sz="2800" dirty="0"/>
              <a:t>dan  </a:t>
            </a:r>
            <a:r>
              <a:rPr lang="en-US" sz="2800" dirty="0" err="1"/>
              <a:t>Komputer</a:t>
            </a:r>
            <a:r>
              <a:rPr lang="en-US" sz="2800" dirty="0"/>
              <a:t>  Tablet  (PDA</a:t>
            </a:r>
            <a:endParaRPr lang="en-US" sz="2800" dirty="0">
              <a:cs typeface="Lato Ligh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86600" y="4552402"/>
            <a:ext cx="14304291" cy="2359567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Nazaruddin</a:t>
            </a:r>
            <a:r>
              <a:rPr lang="en-US" sz="2400" dirty="0"/>
              <a:t> Android 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telepon</a:t>
            </a:r>
            <a:r>
              <a:rPr lang="en-US" sz="2400" dirty="0"/>
              <a:t>  </a:t>
            </a:r>
            <a:r>
              <a:rPr lang="en-US" sz="2400" dirty="0" err="1"/>
              <a:t>seluler</a:t>
            </a:r>
            <a:r>
              <a:rPr lang="en-US" sz="2400" dirty="0"/>
              <a:t>  yang </a:t>
            </a:r>
            <a:r>
              <a:rPr lang="en-US" sz="2400" dirty="0" err="1"/>
              <a:t>berbasis</a:t>
            </a:r>
            <a:r>
              <a:rPr lang="en-US" sz="2400" dirty="0"/>
              <a:t> Linux. Android </a:t>
            </a:r>
            <a:r>
              <a:rPr lang="en-US" sz="2400" dirty="0" err="1"/>
              <a:t>menyediakan</a:t>
            </a:r>
            <a:r>
              <a:rPr lang="en-US" sz="2400" dirty="0"/>
              <a:t> platform </a:t>
            </a:r>
            <a:r>
              <a:rPr lang="en-US" sz="2400" dirty="0" err="1"/>
              <a:t>terbuka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para </a:t>
            </a:r>
            <a:r>
              <a:rPr lang="en-US" sz="2400" dirty="0" err="1"/>
              <a:t>pengembang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menciptakan</a:t>
            </a:r>
            <a:r>
              <a:rPr lang="en-US" sz="2400" dirty="0"/>
              <a:t>  </a:t>
            </a:r>
            <a:r>
              <a:rPr lang="en-US" sz="2400" dirty="0" err="1"/>
              <a:t>aplikasi</a:t>
            </a:r>
            <a:r>
              <a:rPr lang="en-US" sz="2400" dirty="0"/>
              <a:t>   </a:t>
            </a:r>
            <a:r>
              <a:rPr lang="en-US" sz="2400" dirty="0" err="1"/>
              <a:t>mereka</a:t>
            </a:r>
            <a:r>
              <a:rPr lang="en-US" sz="2400" dirty="0"/>
              <a:t>  </a:t>
            </a:r>
            <a:r>
              <a:rPr lang="en-US" sz="2400" dirty="0" err="1"/>
              <a:t>sendiri</a:t>
            </a:r>
            <a:r>
              <a:rPr lang="en-US" sz="2400" dirty="0"/>
              <a:t>  </a:t>
            </a:r>
            <a:r>
              <a:rPr lang="en-US" sz="2400" dirty="0" err="1"/>
              <a:t>untuk</a:t>
            </a:r>
            <a:r>
              <a:rPr lang="en-US" sz="2400" dirty="0"/>
              <a:t>  </a:t>
            </a:r>
            <a:r>
              <a:rPr lang="en-US" sz="2400" dirty="0" err="1"/>
              <a:t>digunakan</a:t>
            </a:r>
            <a:r>
              <a:rPr lang="en-US" sz="2400" dirty="0"/>
              <a:t>   oleh  </a:t>
            </a:r>
            <a:r>
              <a:rPr lang="en-US" sz="2400" dirty="0" err="1"/>
              <a:t>bermacam</a:t>
            </a:r>
            <a:r>
              <a:rPr lang="en-US" sz="2400" dirty="0"/>
              <a:t>  </a:t>
            </a:r>
            <a:r>
              <a:rPr lang="en-US" sz="2400" dirty="0" err="1"/>
              <a:t>peranti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. Android  </a:t>
            </a:r>
            <a:r>
              <a:rPr lang="en-US" sz="2400" dirty="0" err="1"/>
              <a:t>umum</a:t>
            </a:r>
            <a:r>
              <a:rPr lang="en-US" sz="2400" dirty="0"/>
              <a:t>  </a:t>
            </a:r>
            <a:r>
              <a:rPr lang="en-US" sz="2400" dirty="0" err="1"/>
              <a:t>digunakan</a:t>
            </a:r>
            <a:r>
              <a:rPr lang="en-US" sz="2400" dirty="0"/>
              <a:t>  di smartphone dan  juga tablet PC.  </a:t>
            </a:r>
            <a:r>
              <a:rPr lang="en-US" sz="2400" dirty="0" err="1"/>
              <a:t>Fungsinya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Symbian di Nokia, iOS di Apple dan BlackBerry OS</a:t>
            </a:r>
            <a:endParaRPr lang="en-US" sz="2400" dirty="0">
              <a:cs typeface="Lato Ligh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486600" y="7203190"/>
            <a:ext cx="14304291" cy="2359567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Pada </a:t>
            </a:r>
            <a:r>
              <a:rPr lang="en-US" sz="2400" dirty="0" err="1"/>
              <a:t>awalnya</a:t>
            </a:r>
            <a:r>
              <a:rPr lang="en-US" sz="2400" dirty="0"/>
              <a:t> Android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i="1" dirty="0"/>
              <a:t>basis Linux </a:t>
            </a:r>
            <a:r>
              <a:rPr lang="en-US" sz="2400" dirty="0"/>
              <a:t>yang mana 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 oleh Android Inc. </a:t>
            </a:r>
            <a:r>
              <a:rPr lang="en-US" sz="2400" dirty="0" err="1"/>
              <a:t>dengan</a:t>
            </a:r>
            <a:r>
              <a:rPr lang="en-US" sz="2400" dirty="0"/>
              <a:t>  </a:t>
            </a:r>
            <a:r>
              <a:rPr lang="en-US" sz="2400" dirty="0" err="1"/>
              <a:t>dukung</a:t>
            </a:r>
            <a:r>
              <a:rPr lang="en-US" sz="2400" dirty="0"/>
              <a:t> </a:t>
            </a:r>
            <a:r>
              <a:rPr lang="en-US" sz="2400" dirty="0" err="1"/>
              <a:t>penuh</a:t>
            </a:r>
            <a:r>
              <a:rPr lang="en-US" sz="2400" dirty="0"/>
              <a:t>  </a:t>
            </a:r>
            <a:r>
              <a:rPr lang="en-US" sz="2400" dirty="0" err="1"/>
              <a:t>dari</a:t>
            </a:r>
            <a:r>
              <a:rPr lang="en-US" sz="2400" dirty="0"/>
              <a:t> Google Finance </a:t>
            </a:r>
            <a:r>
              <a:rPr lang="en-US" sz="2400" dirty="0" err="1"/>
              <a:t>namun</a:t>
            </a:r>
            <a:r>
              <a:rPr lang="en-US" sz="2400" dirty="0"/>
              <a:t> 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dibeli</a:t>
            </a:r>
            <a:r>
              <a:rPr lang="en-US" sz="2400" dirty="0"/>
              <a:t> pada </a:t>
            </a:r>
            <a:r>
              <a:rPr lang="en-US" sz="2400" dirty="0" err="1"/>
              <a:t>tahun</a:t>
            </a:r>
            <a:r>
              <a:rPr lang="en-US" sz="2400" dirty="0"/>
              <a:t>  2005. Setelah </a:t>
            </a:r>
            <a:r>
              <a:rPr lang="en-US" sz="2400" dirty="0" err="1"/>
              <a:t>itu</a:t>
            </a:r>
            <a:r>
              <a:rPr lang="en-US" sz="2400" dirty="0"/>
              <a:t>, Android </a:t>
            </a:r>
            <a:r>
              <a:rPr lang="en-US" sz="2400" dirty="0" err="1"/>
              <a:t>resmi</a:t>
            </a:r>
            <a:r>
              <a:rPr lang="en-US" sz="2400" dirty="0"/>
              <a:t>  </a:t>
            </a:r>
            <a:r>
              <a:rPr lang="en-US" sz="2400" dirty="0" err="1"/>
              <a:t>liris</a:t>
            </a:r>
            <a:r>
              <a:rPr lang="en-US" sz="2400" dirty="0"/>
              <a:t> pada </a:t>
            </a:r>
            <a:r>
              <a:rPr lang="en-US" sz="2400" dirty="0" err="1"/>
              <a:t>tanggal</a:t>
            </a:r>
            <a:r>
              <a:rPr lang="en-US" sz="2400" dirty="0"/>
              <a:t>  5  November  2007 </a:t>
            </a:r>
            <a:r>
              <a:rPr lang="en-US" sz="2400" dirty="0" err="1"/>
              <a:t>bersamaan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berdirinya</a:t>
            </a:r>
            <a:r>
              <a:rPr lang="en-US" sz="2400" dirty="0"/>
              <a:t> Open Handset Alliance yang mana </a:t>
            </a:r>
            <a:r>
              <a:rPr lang="en-US" sz="2400" dirty="0" err="1"/>
              <a:t>merapakan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telekomunikasi</a:t>
            </a:r>
            <a:r>
              <a:rPr lang="en-US" sz="2400" dirty="0"/>
              <a:t> yang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memajukan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seluler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endParaRPr lang="en-US" sz="2400" dirty="0">
              <a:cs typeface="Lato Light"/>
            </a:endParaRPr>
          </a:p>
        </p:txBody>
      </p:sp>
      <p:sp>
        <p:nvSpPr>
          <p:cNvPr id="38" name="Freeform 55"/>
          <p:cNvSpPr>
            <a:spLocks noEditPoints="1"/>
          </p:cNvSpPr>
          <p:nvPr/>
        </p:nvSpPr>
        <p:spPr bwMode="auto">
          <a:xfrm>
            <a:off x="7800911" y="10761311"/>
            <a:ext cx="1081926" cy="807951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/>
              <a:cs typeface="Lato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486600" y="10075329"/>
            <a:ext cx="14304291" cy="3689162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>
              <a:lnSpc>
                <a:spcPct val="120000"/>
              </a:lnSpc>
            </a:pPr>
            <a:r>
              <a:rPr lang="id-ID" sz="2400" dirty="0">
                <a:cs typeface="Lato Light"/>
              </a:rPr>
              <a:t>Pengembangan Aplikasi mobile untuk android dapat menggunakan bahas pemrograman : java, Kotlin, dan C++</a:t>
            </a:r>
          </a:p>
          <a:p>
            <a:pPr>
              <a:lnSpc>
                <a:spcPct val="120000"/>
              </a:lnSpc>
            </a:pPr>
            <a:r>
              <a:rPr lang="id-ID" sz="2400" dirty="0">
                <a:cs typeface="Lato Light"/>
              </a:rPr>
              <a:t>Untuk ios dapat menggunakan : swift dan objective C</a:t>
            </a:r>
          </a:p>
          <a:p>
            <a:pPr>
              <a:lnSpc>
                <a:spcPct val="120000"/>
              </a:lnSpc>
            </a:pPr>
            <a:r>
              <a:rPr lang="id-ID" sz="2400" dirty="0">
                <a:cs typeface="Lato Light"/>
              </a:rPr>
              <a:t>Sedangkan jika mengembangkan apliaksi dua perangkat sekaligus (cross platform) dapat menggunakan : JavaScript, TypeScript dan Dart selain itu ada framework yaitu : Flutter, Rect native dan lainnya</a:t>
            </a:r>
          </a:p>
          <a:p>
            <a:pPr>
              <a:lnSpc>
                <a:spcPct val="120000"/>
              </a:lnSpc>
            </a:pPr>
            <a:endParaRPr lang="id-ID" sz="2400" dirty="0">
              <a:cs typeface="Lato Light"/>
            </a:endParaRPr>
          </a:p>
          <a:p>
            <a:pPr>
              <a:lnSpc>
                <a:spcPct val="120000"/>
              </a:lnSpc>
            </a:pPr>
            <a:endParaRPr lang="en-US" sz="2400" dirty="0"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973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097180" y="956606"/>
            <a:ext cx="8183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chemeClr val="tx2"/>
                </a:solidFill>
                <a:latin typeface="Lato Black"/>
                <a:cs typeface="Lato Black"/>
              </a:rPr>
              <a:t>P</a:t>
            </a:r>
            <a:r>
              <a:rPr lang="id-ID" sz="6000" dirty="0">
                <a:solidFill>
                  <a:schemeClr val="tx2"/>
                </a:solidFill>
                <a:latin typeface="Lato Black"/>
                <a:cs typeface="Lato Black"/>
              </a:rPr>
              <a:t>erkembangan Android</a:t>
            </a:r>
            <a:endParaRPr lang="en-US" sz="6000" dirty="0">
              <a:solidFill>
                <a:schemeClr val="tx2"/>
              </a:solidFill>
              <a:latin typeface="Lato Black"/>
              <a:cs typeface="Lato Black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81896" y="3345637"/>
            <a:ext cx="1150339" cy="1151371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850170" y="3156078"/>
            <a:ext cx="4872182" cy="169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dirty="0">
                <a:latin typeface="Lato Light"/>
                <a:cs typeface="Lato Light"/>
              </a:rPr>
              <a:t>Android 1.0 (Beta)</a:t>
            </a:r>
            <a:endParaRPr lang="en-US" dirty="0">
              <a:latin typeface="Lato Light"/>
              <a:cs typeface="Lato Light"/>
            </a:endParaRPr>
          </a:p>
          <a:p>
            <a:pPr>
              <a:lnSpc>
                <a:spcPct val="110000"/>
              </a:lnSpc>
            </a:pPr>
            <a:r>
              <a:rPr lang="id-ID" sz="2000" dirty="0">
                <a:latin typeface="Lato Light"/>
                <a:cs typeface="Lato Light"/>
              </a:rPr>
              <a:t>Versi beta dirilis pada 5 november 2007, dan 23 september rilis untuk versi komersial (Versi 1.1)</a:t>
            </a:r>
            <a:endParaRPr lang="en-US" sz="2000" dirty="0">
              <a:latin typeface="Lato Light"/>
              <a:cs typeface="Lato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381896" y="5153655"/>
            <a:ext cx="1150339" cy="11513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9381896" y="6961673"/>
            <a:ext cx="1150339" cy="11513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9381896" y="8769692"/>
            <a:ext cx="1150339" cy="11513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50169" y="5041040"/>
            <a:ext cx="5282315" cy="142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3200" dirty="0">
                <a:latin typeface="Lato Light"/>
                <a:cs typeface="Lato Light"/>
              </a:rPr>
              <a:t>Android Versi 1.5 (Cupcake</a:t>
            </a:r>
            <a:r>
              <a:rPr lang="id-ID" sz="4000" dirty="0">
                <a:latin typeface="Lato Light"/>
                <a:cs typeface="Lato Light"/>
              </a:rPr>
              <a:t>)</a:t>
            </a:r>
            <a:endParaRPr lang="en-US" sz="4000" dirty="0">
              <a:latin typeface="Lato Light"/>
              <a:cs typeface="Lato Light"/>
            </a:endParaRPr>
          </a:p>
          <a:p>
            <a:pPr>
              <a:lnSpc>
                <a:spcPct val="110000"/>
              </a:lnSpc>
            </a:pPr>
            <a:r>
              <a:rPr lang="id-ID" sz="2000" dirty="0">
                <a:latin typeface="Lato Light"/>
                <a:cs typeface="Lato Light"/>
              </a:rPr>
              <a:t>Android versi 1.5 dengan fitur baru : upload video ke youtube,CP pada Browse, dll</a:t>
            </a:r>
            <a:endParaRPr lang="en-US" sz="2000" dirty="0">
              <a:latin typeface="Lato Light"/>
              <a:cs typeface="Lato Ligh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503754" y="3345637"/>
            <a:ext cx="1150339" cy="11513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16503754" y="5153655"/>
            <a:ext cx="1150339" cy="11513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16503754" y="6961673"/>
            <a:ext cx="1150339" cy="11513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16503754" y="8769692"/>
            <a:ext cx="1150339" cy="11513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Oval 17"/>
          <p:cNvSpPr/>
          <p:nvPr/>
        </p:nvSpPr>
        <p:spPr>
          <a:xfrm>
            <a:off x="9381896" y="10587475"/>
            <a:ext cx="1150339" cy="11513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Oval 18"/>
          <p:cNvSpPr/>
          <p:nvPr/>
        </p:nvSpPr>
        <p:spPr>
          <a:xfrm>
            <a:off x="16503754" y="10587475"/>
            <a:ext cx="1150339" cy="11513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850170" y="6764119"/>
            <a:ext cx="4872182" cy="18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3200" dirty="0">
                <a:latin typeface="Lato Light"/>
                <a:cs typeface="Lato Light"/>
              </a:rPr>
              <a:t>Andorid Versi 1.6 (Donut)</a:t>
            </a:r>
            <a:endParaRPr lang="en-US" sz="3200" dirty="0">
              <a:latin typeface="Lato Light"/>
              <a:cs typeface="Lato Light"/>
            </a:endParaRPr>
          </a:p>
          <a:p>
            <a:pPr>
              <a:lnSpc>
                <a:spcPct val="110000"/>
              </a:lnSpc>
            </a:pPr>
            <a:r>
              <a:rPr lang="id-ID" sz="2400" dirty="0">
                <a:latin typeface="Lato Light"/>
                <a:cs typeface="Lato Light"/>
              </a:rPr>
              <a:t>Versi ini dibekali dengan fitur utama integrasi kamera, video dan galeri, dan perbaikan google play</a:t>
            </a:r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50169" y="8649081"/>
            <a:ext cx="5386585" cy="18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3200" dirty="0">
                <a:latin typeface="Lato Light"/>
                <a:cs typeface="Lato Light"/>
              </a:rPr>
              <a:t>Anroid versi 2.0-2.1 (Eclair)</a:t>
            </a:r>
            <a:endParaRPr lang="en-US" sz="3200" dirty="0">
              <a:latin typeface="Lato Light"/>
              <a:cs typeface="Lato Light"/>
            </a:endParaRPr>
          </a:p>
          <a:p>
            <a:pPr>
              <a:lnSpc>
                <a:spcPct val="110000"/>
              </a:lnSpc>
            </a:pPr>
            <a:r>
              <a:rPr lang="id-ID" sz="2400" dirty="0">
                <a:latin typeface="Lato Light"/>
                <a:cs typeface="Lato Light"/>
              </a:rPr>
              <a:t>Dengan beragam vitur seperti support google maps beta, penarian sms, hingga bluetooth 2.1</a:t>
            </a:r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50170" y="10415036"/>
            <a:ext cx="4872182" cy="18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3200" dirty="0">
                <a:latin typeface="Lato Light"/>
                <a:cs typeface="Lato Light"/>
              </a:rPr>
              <a:t>Android versi 2.2 (froyo)</a:t>
            </a:r>
            <a:endParaRPr lang="en-US" sz="3200" dirty="0">
              <a:latin typeface="Lato Light"/>
              <a:cs typeface="Lato Light"/>
            </a:endParaRPr>
          </a:p>
          <a:p>
            <a:pPr>
              <a:lnSpc>
                <a:spcPct val="110000"/>
              </a:lnSpc>
            </a:pPr>
            <a:r>
              <a:rPr lang="id-ID" sz="2400" dirty="0">
                <a:latin typeface="Lato Light"/>
                <a:cs typeface="Lato Light"/>
              </a:rPr>
              <a:t>Froyo dengan penambahan fitur utama seperti adobe flas, hostpot portable, dan kualitas video HD</a:t>
            </a:r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9000" y="3156078"/>
            <a:ext cx="5844896" cy="195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4000" dirty="0">
                <a:latin typeface="Lato Light"/>
                <a:cs typeface="Lato Light"/>
              </a:rPr>
              <a:t>Versi 7.0 (Nougat)</a:t>
            </a:r>
            <a:endParaRPr lang="en-US" sz="4000" dirty="0">
              <a:latin typeface="Lato Light"/>
              <a:cs typeface="Lato Light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cs typeface="Lato Light"/>
              </a:rPr>
              <a:t> OS </a:t>
            </a:r>
            <a:r>
              <a:rPr lang="en-US" sz="2400" dirty="0" err="1">
                <a:cs typeface="Lato Light"/>
              </a:rPr>
              <a:t>ini</a:t>
            </a:r>
            <a:r>
              <a:rPr lang="en-US" sz="2400" dirty="0">
                <a:cs typeface="Lato Light"/>
              </a:rPr>
              <a:t> juga </a:t>
            </a:r>
            <a:r>
              <a:rPr lang="en-US" sz="2400" dirty="0" err="1">
                <a:cs typeface="Lato Light"/>
              </a:rPr>
              <a:t>sudah</a:t>
            </a:r>
            <a:r>
              <a:rPr lang="en-US" sz="2400" dirty="0">
                <a:cs typeface="Lato Light"/>
              </a:rPr>
              <a:t> </a:t>
            </a:r>
            <a:r>
              <a:rPr lang="en-US" sz="2400" dirty="0" err="1">
                <a:cs typeface="Lato Light"/>
              </a:rPr>
              <a:t>dilengkapi</a:t>
            </a:r>
            <a:r>
              <a:rPr lang="en-US" sz="2400" dirty="0">
                <a:cs typeface="Lato Light"/>
              </a:rPr>
              <a:t> </a:t>
            </a:r>
            <a:r>
              <a:rPr lang="en-US" sz="2400" dirty="0" err="1">
                <a:cs typeface="Lato Light"/>
              </a:rPr>
              <a:t>dukungan</a:t>
            </a:r>
            <a:r>
              <a:rPr lang="en-US" sz="2400" dirty="0">
                <a:cs typeface="Lato Light"/>
              </a:rPr>
              <a:t> </a:t>
            </a:r>
            <a:r>
              <a:rPr lang="en-US" sz="2400" dirty="0" err="1">
                <a:cs typeface="Lato Light"/>
              </a:rPr>
              <a:t>pengenalan</a:t>
            </a:r>
            <a:r>
              <a:rPr lang="en-US" sz="2400" dirty="0">
                <a:cs typeface="Lato Light"/>
              </a:rPr>
              <a:t> </a:t>
            </a:r>
            <a:r>
              <a:rPr lang="en-US" sz="2400" dirty="0" err="1">
                <a:cs typeface="Lato Light"/>
              </a:rPr>
              <a:t>sidik</a:t>
            </a:r>
            <a:r>
              <a:rPr lang="en-US" sz="2400" dirty="0">
                <a:cs typeface="Lato Light"/>
              </a:rPr>
              <a:t> </a:t>
            </a:r>
            <a:r>
              <a:rPr lang="en-US" sz="2400" dirty="0" err="1">
                <a:cs typeface="Lato Light"/>
              </a:rPr>
              <a:t>jari</a:t>
            </a:r>
            <a:r>
              <a:rPr lang="en-US" sz="2400" dirty="0">
                <a:cs typeface="Lato Light"/>
              </a:rPr>
              <a:t> </a:t>
            </a:r>
            <a:r>
              <a:rPr lang="en-US" sz="2400" dirty="0" err="1">
                <a:cs typeface="Lato Light"/>
              </a:rPr>
              <a:t>untuk</a:t>
            </a:r>
            <a:r>
              <a:rPr lang="en-US" sz="2400" dirty="0">
                <a:cs typeface="Lato Light"/>
              </a:rPr>
              <a:t> </a:t>
            </a:r>
            <a:r>
              <a:rPr lang="en-US" sz="2400" dirty="0" err="1">
                <a:cs typeface="Lato Light"/>
              </a:rPr>
              <a:t>buka</a:t>
            </a:r>
            <a:r>
              <a:rPr lang="en-US" sz="2400" dirty="0">
                <a:cs typeface="Lato Light"/>
              </a:rPr>
              <a:t> </a:t>
            </a:r>
            <a:r>
              <a:rPr lang="en-US" sz="2400" dirty="0" err="1">
                <a:cs typeface="Lato Light"/>
              </a:rPr>
              <a:t>kunci</a:t>
            </a:r>
            <a:r>
              <a:rPr lang="en-US" sz="2400" dirty="0">
                <a:cs typeface="Lato Light"/>
              </a:rPr>
              <a:t> </a:t>
            </a:r>
            <a:r>
              <a:rPr lang="en-US" sz="2400" dirty="0" err="1">
                <a:cs typeface="Lato Light"/>
              </a:rPr>
              <a:t>layar</a:t>
            </a:r>
            <a:r>
              <a:rPr lang="en-US" sz="2400" dirty="0">
                <a:cs typeface="Lato Light"/>
              </a:rPr>
              <a:t> dan </a:t>
            </a:r>
            <a:r>
              <a:rPr lang="en-US" sz="2400" dirty="0" err="1">
                <a:cs typeface="Lato Light"/>
              </a:rPr>
              <a:t>otentikasi</a:t>
            </a:r>
            <a:r>
              <a:rPr lang="en-US" sz="2400" dirty="0">
                <a:cs typeface="Lato Light"/>
              </a:rPr>
              <a:t> Play Store</a:t>
            </a:r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8999" y="5041040"/>
            <a:ext cx="5844897" cy="195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4000" dirty="0">
                <a:latin typeface="Lato Light"/>
                <a:cs typeface="Lato Light"/>
              </a:rPr>
              <a:t>Versi 8.0 (Oreo)</a:t>
            </a:r>
            <a:endParaRPr lang="en-US" sz="4000" dirty="0">
              <a:latin typeface="Lato Light"/>
              <a:cs typeface="Lato Light"/>
            </a:endParaRPr>
          </a:p>
          <a:p>
            <a:pPr>
              <a:lnSpc>
                <a:spcPct val="110000"/>
              </a:lnSpc>
            </a:pPr>
            <a:r>
              <a:rPr lang="nn-NO" sz="2400" dirty="0">
                <a:cs typeface="Lato Light"/>
              </a:rPr>
              <a:t> Oreo punya fitur Google Play Protect untuk mengamankan aplikasi yang ada di toko aplikasi</a:t>
            </a:r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9000" y="6764119"/>
            <a:ext cx="6418650" cy="155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4000" dirty="0">
                <a:latin typeface="Lato Light"/>
                <a:cs typeface="Lato Light"/>
              </a:rPr>
              <a:t>Versi 9.0 Pie</a:t>
            </a:r>
          </a:p>
          <a:p>
            <a:pPr>
              <a:lnSpc>
                <a:spcPct val="110000"/>
              </a:lnSpc>
            </a:pPr>
            <a:r>
              <a:rPr lang="id-ID" sz="2400" dirty="0"/>
              <a:t>Fitur Adaptive Brightness yang bisa mengatur kecerahan layar untuk menghemat baterai</a:t>
            </a:r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21093" y="8231367"/>
            <a:ext cx="4872182" cy="195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4000" dirty="0">
                <a:latin typeface="Lato Light"/>
                <a:cs typeface="Lato Light"/>
              </a:rPr>
              <a:t>Versi 10 (Android Q)</a:t>
            </a:r>
          </a:p>
          <a:p>
            <a:pPr>
              <a:lnSpc>
                <a:spcPct val="110000"/>
              </a:lnSpc>
            </a:pPr>
            <a:r>
              <a:rPr lang="id-ID" sz="2400" dirty="0"/>
              <a:t>Pengguna mendapat saran untuk balas pesan dan tindakan aplikasi langsung dari bar notifikasi.</a:t>
            </a:r>
            <a:r>
              <a:rPr lang="id-ID" sz="2400" dirty="0">
                <a:latin typeface="Lato Light"/>
                <a:cs typeface="Lato Light"/>
              </a:rPr>
              <a:t> </a:t>
            </a:r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9000" y="10594001"/>
            <a:ext cx="4872182" cy="256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4000" dirty="0">
                <a:latin typeface="Lato Light"/>
                <a:cs typeface="Lato Light"/>
              </a:rPr>
              <a:t>Versi 11, 12, dan 13</a:t>
            </a:r>
            <a:endParaRPr lang="en-US" sz="4000" dirty="0">
              <a:latin typeface="Lato Light"/>
              <a:cs typeface="Lato Light"/>
            </a:endParaRPr>
          </a:p>
          <a:p>
            <a:pPr>
              <a:lnSpc>
                <a:spcPct val="110000"/>
              </a:lnSpc>
            </a:pPr>
            <a:r>
              <a:rPr lang="id-ID" dirty="0"/>
              <a:t> </a:t>
            </a:r>
            <a:r>
              <a:rPr lang="id-ID" sz="2400" dirty="0"/>
              <a:t>penyempurnaan fitur pada Android 12L, meningkatkan privasi, keamanan, dan optimalisasi UI</a:t>
            </a:r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28" name="Freeform 12"/>
          <p:cNvSpPr>
            <a:spLocks noEditPoints="1"/>
          </p:cNvSpPr>
          <p:nvPr/>
        </p:nvSpPr>
        <p:spPr bwMode="auto">
          <a:xfrm>
            <a:off x="16757505" y="5419213"/>
            <a:ext cx="660228" cy="660400"/>
          </a:xfrm>
          <a:custGeom>
            <a:avLst/>
            <a:gdLst>
              <a:gd name="T0" fmla="*/ 247650 w 72"/>
              <a:gd name="T1" fmla="*/ 123825 h 72"/>
              <a:gd name="T2" fmla="*/ 123825 w 72"/>
              <a:gd name="T3" fmla="*/ 247650 h 72"/>
              <a:gd name="T4" fmla="*/ 0 w 72"/>
              <a:gd name="T5" fmla="*/ 123825 h 72"/>
              <a:gd name="T6" fmla="*/ 123825 w 72"/>
              <a:gd name="T7" fmla="*/ 0 h 72"/>
              <a:gd name="T8" fmla="*/ 247650 w 72"/>
              <a:gd name="T9" fmla="*/ 123825 h 72"/>
              <a:gd name="T10" fmla="*/ 55033 w 72"/>
              <a:gd name="T11" fmla="*/ 147902 h 72"/>
              <a:gd name="T12" fmla="*/ 51594 w 72"/>
              <a:gd name="T13" fmla="*/ 123825 h 72"/>
              <a:gd name="T14" fmla="*/ 55033 w 72"/>
              <a:gd name="T15" fmla="*/ 103188 h 72"/>
              <a:gd name="T16" fmla="*/ 30956 w 72"/>
              <a:gd name="T17" fmla="*/ 75671 h 72"/>
              <a:gd name="T18" fmla="*/ 17198 w 72"/>
              <a:gd name="T19" fmla="*/ 123825 h 72"/>
              <a:gd name="T20" fmla="*/ 30956 w 72"/>
              <a:gd name="T21" fmla="*/ 175419 h 72"/>
              <a:gd name="T22" fmla="*/ 55033 w 72"/>
              <a:gd name="T23" fmla="*/ 147902 h 72"/>
              <a:gd name="T24" fmla="*/ 175419 w 72"/>
              <a:gd name="T25" fmla="*/ 123825 h 72"/>
              <a:gd name="T26" fmla="*/ 123825 w 72"/>
              <a:gd name="T27" fmla="*/ 72231 h 72"/>
              <a:gd name="T28" fmla="*/ 68792 w 72"/>
              <a:gd name="T29" fmla="*/ 123825 h 72"/>
              <a:gd name="T30" fmla="*/ 123825 w 72"/>
              <a:gd name="T31" fmla="*/ 178858 h 72"/>
              <a:gd name="T32" fmla="*/ 175419 w 72"/>
              <a:gd name="T33" fmla="*/ 123825 h 72"/>
              <a:gd name="T34" fmla="*/ 72231 w 72"/>
              <a:gd name="T35" fmla="*/ 30956 h 72"/>
              <a:gd name="T36" fmla="*/ 99748 w 72"/>
              <a:gd name="T37" fmla="*/ 58473 h 72"/>
              <a:gd name="T38" fmla="*/ 123825 w 72"/>
              <a:gd name="T39" fmla="*/ 55033 h 72"/>
              <a:gd name="T40" fmla="*/ 144463 w 72"/>
              <a:gd name="T41" fmla="*/ 58473 h 72"/>
              <a:gd name="T42" fmla="*/ 171979 w 72"/>
              <a:gd name="T43" fmla="*/ 30956 h 72"/>
              <a:gd name="T44" fmla="*/ 123825 w 72"/>
              <a:gd name="T45" fmla="*/ 17198 h 72"/>
              <a:gd name="T46" fmla="*/ 72231 w 72"/>
              <a:gd name="T47" fmla="*/ 30956 h 72"/>
              <a:gd name="T48" fmla="*/ 171979 w 72"/>
              <a:gd name="T49" fmla="*/ 220133 h 72"/>
              <a:gd name="T50" fmla="*/ 144463 w 72"/>
              <a:gd name="T51" fmla="*/ 192617 h 72"/>
              <a:gd name="T52" fmla="*/ 123825 w 72"/>
              <a:gd name="T53" fmla="*/ 196056 h 72"/>
              <a:gd name="T54" fmla="*/ 99748 w 72"/>
              <a:gd name="T55" fmla="*/ 192617 h 72"/>
              <a:gd name="T56" fmla="*/ 72231 w 72"/>
              <a:gd name="T57" fmla="*/ 220133 h 72"/>
              <a:gd name="T58" fmla="*/ 123825 w 72"/>
              <a:gd name="T59" fmla="*/ 230452 h 72"/>
              <a:gd name="T60" fmla="*/ 171979 w 72"/>
              <a:gd name="T61" fmla="*/ 220133 h 72"/>
              <a:gd name="T62" fmla="*/ 216694 w 72"/>
              <a:gd name="T63" fmla="*/ 175419 h 72"/>
              <a:gd name="T64" fmla="*/ 230452 w 72"/>
              <a:gd name="T65" fmla="*/ 123825 h 72"/>
              <a:gd name="T66" fmla="*/ 216694 w 72"/>
              <a:gd name="T67" fmla="*/ 75671 h 72"/>
              <a:gd name="T68" fmla="*/ 189177 w 72"/>
              <a:gd name="T69" fmla="*/ 103188 h 72"/>
              <a:gd name="T70" fmla="*/ 192617 w 72"/>
              <a:gd name="T71" fmla="*/ 123825 h 72"/>
              <a:gd name="T72" fmla="*/ 189177 w 72"/>
              <a:gd name="T73" fmla="*/ 147902 h 72"/>
              <a:gd name="T74" fmla="*/ 216694 w 72"/>
              <a:gd name="T75" fmla="*/ 175419 h 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" h="72">
                <a:moveTo>
                  <a:pt x="72" y="36"/>
                </a:moveTo>
                <a:cubicBezTo>
                  <a:pt x="72" y="56"/>
                  <a:pt x="56" y="72"/>
                  <a:pt x="36" y="72"/>
                </a:cubicBezTo>
                <a:cubicBezTo>
                  <a:pt x="16" y="72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lose/>
                <a:moveTo>
                  <a:pt x="16" y="43"/>
                </a:moveTo>
                <a:cubicBezTo>
                  <a:pt x="16" y="41"/>
                  <a:pt x="15" y="39"/>
                  <a:pt x="15" y="36"/>
                </a:cubicBezTo>
                <a:cubicBezTo>
                  <a:pt x="15" y="34"/>
                  <a:pt x="16" y="32"/>
                  <a:pt x="16" y="30"/>
                </a:cubicBezTo>
                <a:cubicBezTo>
                  <a:pt x="9" y="22"/>
                  <a:pt x="9" y="22"/>
                  <a:pt x="9" y="22"/>
                </a:cubicBezTo>
                <a:cubicBezTo>
                  <a:pt x="6" y="26"/>
                  <a:pt x="5" y="31"/>
                  <a:pt x="5" y="36"/>
                </a:cubicBezTo>
                <a:cubicBezTo>
                  <a:pt x="5" y="42"/>
                  <a:pt x="6" y="46"/>
                  <a:pt x="9" y="51"/>
                </a:cubicBezTo>
                <a:lnTo>
                  <a:pt x="16" y="43"/>
                </a:lnTo>
                <a:close/>
                <a:moveTo>
                  <a:pt x="51" y="36"/>
                </a:moveTo>
                <a:cubicBezTo>
                  <a:pt x="51" y="28"/>
                  <a:pt x="44" y="21"/>
                  <a:pt x="36" y="21"/>
                </a:cubicBezTo>
                <a:cubicBezTo>
                  <a:pt x="27" y="21"/>
                  <a:pt x="20" y="28"/>
                  <a:pt x="20" y="36"/>
                </a:cubicBezTo>
                <a:cubicBezTo>
                  <a:pt x="20" y="45"/>
                  <a:pt x="27" y="52"/>
                  <a:pt x="36" y="52"/>
                </a:cubicBezTo>
                <a:cubicBezTo>
                  <a:pt x="44" y="52"/>
                  <a:pt x="51" y="45"/>
                  <a:pt x="51" y="36"/>
                </a:cubicBezTo>
                <a:close/>
                <a:moveTo>
                  <a:pt x="21" y="9"/>
                </a:moveTo>
                <a:cubicBezTo>
                  <a:pt x="29" y="17"/>
                  <a:pt x="29" y="17"/>
                  <a:pt x="29" y="17"/>
                </a:cubicBezTo>
                <a:cubicBezTo>
                  <a:pt x="31" y="16"/>
                  <a:pt x="33" y="16"/>
                  <a:pt x="36" y="16"/>
                </a:cubicBezTo>
                <a:cubicBezTo>
                  <a:pt x="38" y="16"/>
                  <a:pt x="40" y="16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46" y="7"/>
                  <a:pt x="41" y="5"/>
                  <a:pt x="36" y="5"/>
                </a:cubicBezTo>
                <a:cubicBezTo>
                  <a:pt x="31" y="5"/>
                  <a:pt x="26" y="7"/>
                  <a:pt x="21" y="9"/>
                </a:cubicBezTo>
                <a:close/>
                <a:moveTo>
                  <a:pt x="50" y="64"/>
                </a:moveTo>
                <a:cubicBezTo>
                  <a:pt x="42" y="56"/>
                  <a:pt x="42" y="56"/>
                  <a:pt x="42" y="56"/>
                </a:cubicBezTo>
                <a:cubicBezTo>
                  <a:pt x="40" y="56"/>
                  <a:pt x="38" y="57"/>
                  <a:pt x="36" y="57"/>
                </a:cubicBezTo>
                <a:cubicBezTo>
                  <a:pt x="33" y="57"/>
                  <a:pt x="31" y="56"/>
                  <a:pt x="29" y="56"/>
                </a:cubicBezTo>
                <a:cubicBezTo>
                  <a:pt x="21" y="64"/>
                  <a:pt x="21" y="64"/>
                  <a:pt x="21" y="64"/>
                </a:cubicBezTo>
                <a:cubicBezTo>
                  <a:pt x="26" y="66"/>
                  <a:pt x="31" y="67"/>
                  <a:pt x="36" y="67"/>
                </a:cubicBezTo>
                <a:cubicBezTo>
                  <a:pt x="41" y="67"/>
                  <a:pt x="46" y="66"/>
                  <a:pt x="50" y="64"/>
                </a:cubicBezTo>
                <a:close/>
                <a:moveTo>
                  <a:pt x="63" y="51"/>
                </a:moveTo>
                <a:cubicBezTo>
                  <a:pt x="65" y="46"/>
                  <a:pt x="67" y="42"/>
                  <a:pt x="67" y="36"/>
                </a:cubicBezTo>
                <a:cubicBezTo>
                  <a:pt x="67" y="31"/>
                  <a:pt x="65" y="26"/>
                  <a:pt x="63" y="22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32"/>
                  <a:pt x="56" y="34"/>
                  <a:pt x="56" y="36"/>
                </a:cubicBezTo>
                <a:cubicBezTo>
                  <a:pt x="56" y="39"/>
                  <a:pt x="56" y="41"/>
                  <a:pt x="55" y="43"/>
                </a:cubicBezTo>
                <a:lnTo>
                  <a:pt x="63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/>
          </a:p>
        </p:txBody>
      </p:sp>
      <p:sp>
        <p:nvSpPr>
          <p:cNvPr id="29" name="Freeform 24"/>
          <p:cNvSpPr>
            <a:spLocks noEditPoints="1"/>
          </p:cNvSpPr>
          <p:nvPr/>
        </p:nvSpPr>
        <p:spPr bwMode="auto">
          <a:xfrm>
            <a:off x="9659214" y="5427996"/>
            <a:ext cx="584116" cy="545785"/>
          </a:xfrm>
          <a:custGeom>
            <a:avLst/>
            <a:gdLst>
              <a:gd name="T0" fmla="*/ 265112 w 77"/>
              <a:gd name="T1" fmla="*/ 55033 h 72"/>
              <a:gd name="T2" fmla="*/ 265112 w 77"/>
              <a:gd name="T3" fmla="*/ 72231 h 72"/>
              <a:gd name="T4" fmla="*/ 247897 w 77"/>
              <a:gd name="T5" fmla="*/ 72231 h 72"/>
              <a:gd name="T6" fmla="*/ 237568 w 77"/>
              <a:gd name="T7" fmla="*/ 79110 h 72"/>
              <a:gd name="T8" fmla="*/ 27544 w 77"/>
              <a:gd name="T9" fmla="*/ 79110 h 72"/>
              <a:gd name="T10" fmla="*/ 17215 w 77"/>
              <a:gd name="T11" fmla="*/ 72231 h 72"/>
              <a:gd name="T12" fmla="*/ 0 w 77"/>
              <a:gd name="T13" fmla="*/ 72231 h 72"/>
              <a:gd name="T14" fmla="*/ 0 w 77"/>
              <a:gd name="T15" fmla="*/ 55033 h 72"/>
              <a:gd name="T16" fmla="*/ 130834 w 77"/>
              <a:gd name="T17" fmla="*/ 0 h 72"/>
              <a:gd name="T18" fmla="*/ 265112 w 77"/>
              <a:gd name="T19" fmla="*/ 55033 h 72"/>
              <a:gd name="T20" fmla="*/ 265112 w 77"/>
              <a:gd name="T21" fmla="*/ 230452 h 72"/>
              <a:gd name="T22" fmla="*/ 265112 w 77"/>
              <a:gd name="T23" fmla="*/ 247650 h 72"/>
              <a:gd name="T24" fmla="*/ 0 w 77"/>
              <a:gd name="T25" fmla="*/ 247650 h 72"/>
              <a:gd name="T26" fmla="*/ 0 w 77"/>
              <a:gd name="T27" fmla="*/ 230452 h 72"/>
              <a:gd name="T28" fmla="*/ 10329 w 77"/>
              <a:gd name="T29" fmla="*/ 223573 h 72"/>
              <a:gd name="T30" fmla="*/ 254783 w 77"/>
              <a:gd name="T31" fmla="*/ 223573 h 72"/>
              <a:gd name="T32" fmla="*/ 265112 w 77"/>
              <a:gd name="T33" fmla="*/ 230452 h 72"/>
              <a:gd name="T34" fmla="*/ 68860 w 77"/>
              <a:gd name="T35" fmla="*/ 89429 h 72"/>
              <a:gd name="T36" fmla="*/ 68860 w 77"/>
              <a:gd name="T37" fmla="*/ 196056 h 72"/>
              <a:gd name="T38" fmla="*/ 86075 w 77"/>
              <a:gd name="T39" fmla="*/ 196056 h 72"/>
              <a:gd name="T40" fmla="*/ 86075 w 77"/>
              <a:gd name="T41" fmla="*/ 89429 h 72"/>
              <a:gd name="T42" fmla="*/ 123948 w 77"/>
              <a:gd name="T43" fmla="*/ 89429 h 72"/>
              <a:gd name="T44" fmla="*/ 123948 w 77"/>
              <a:gd name="T45" fmla="*/ 196056 h 72"/>
              <a:gd name="T46" fmla="*/ 141164 w 77"/>
              <a:gd name="T47" fmla="*/ 196056 h 72"/>
              <a:gd name="T48" fmla="*/ 141164 w 77"/>
              <a:gd name="T49" fmla="*/ 89429 h 72"/>
              <a:gd name="T50" fmla="*/ 175594 w 77"/>
              <a:gd name="T51" fmla="*/ 89429 h 72"/>
              <a:gd name="T52" fmla="*/ 175594 w 77"/>
              <a:gd name="T53" fmla="*/ 196056 h 72"/>
              <a:gd name="T54" fmla="*/ 192809 w 77"/>
              <a:gd name="T55" fmla="*/ 196056 h 72"/>
              <a:gd name="T56" fmla="*/ 192809 w 77"/>
              <a:gd name="T57" fmla="*/ 89429 h 72"/>
              <a:gd name="T58" fmla="*/ 230682 w 77"/>
              <a:gd name="T59" fmla="*/ 89429 h 72"/>
              <a:gd name="T60" fmla="*/ 230682 w 77"/>
              <a:gd name="T61" fmla="*/ 196056 h 72"/>
              <a:gd name="T62" fmla="*/ 237568 w 77"/>
              <a:gd name="T63" fmla="*/ 196056 h 72"/>
              <a:gd name="T64" fmla="*/ 247897 w 77"/>
              <a:gd name="T65" fmla="*/ 202935 h 72"/>
              <a:gd name="T66" fmla="*/ 247897 w 77"/>
              <a:gd name="T67" fmla="*/ 213254 h 72"/>
              <a:gd name="T68" fmla="*/ 17215 w 77"/>
              <a:gd name="T69" fmla="*/ 213254 h 72"/>
              <a:gd name="T70" fmla="*/ 17215 w 77"/>
              <a:gd name="T71" fmla="*/ 202935 h 72"/>
              <a:gd name="T72" fmla="*/ 27544 w 77"/>
              <a:gd name="T73" fmla="*/ 196056 h 72"/>
              <a:gd name="T74" fmla="*/ 34430 w 77"/>
              <a:gd name="T75" fmla="*/ 196056 h 72"/>
              <a:gd name="T76" fmla="*/ 34430 w 77"/>
              <a:gd name="T77" fmla="*/ 89429 h 72"/>
              <a:gd name="T78" fmla="*/ 68860 w 77"/>
              <a:gd name="T79" fmla="*/ 89429 h 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7" h="72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/>
          </a:p>
        </p:txBody>
      </p:sp>
      <p:sp>
        <p:nvSpPr>
          <p:cNvPr id="33" name="Freeform 51"/>
          <p:cNvSpPr>
            <a:spLocks noEditPoints="1"/>
          </p:cNvSpPr>
          <p:nvPr/>
        </p:nvSpPr>
        <p:spPr bwMode="auto">
          <a:xfrm>
            <a:off x="9661340" y="9072437"/>
            <a:ext cx="558654" cy="660400"/>
          </a:xfrm>
          <a:custGeom>
            <a:avLst/>
            <a:gdLst>
              <a:gd name="T0" fmla="*/ 209550 w 61"/>
              <a:gd name="T1" fmla="*/ 213254 h 72"/>
              <a:gd name="T2" fmla="*/ 192374 w 61"/>
              <a:gd name="T3" fmla="*/ 213254 h 72"/>
              <a:gd name="T4" fmla="*/ 192374 w 61"/>
              <a:gd name="T5" fmla="*/ 230452 h 72"/>
              <a:gd name="T6" fmla="*/ 175198 w 61"/>
              <a:gd name="T7" fmla="*/ 247650 h 72"/>
              <a:gd name="T8" fmla="*/ 158021 w 61"/>
              <a:gd name="T9" fmla="*/ 230452 h 72"/>
              <a:gd name="T10" fmla="*/ 158021 w 61"/>
              <a:gd name="T11" fmla="*/ 213254 h 72"/>
              <a:gd name="T12" fmla="*/ 51529 w 61"/>
              <a:gd name="T13" fmla="*/ 213254 h 72"/>
              <a:gd name="T14" fmla="*/ 51529 w 61"/>
              <a:gd name="T15" fmla="*/ 230452 h 72"/>
              <a:gd name="T16" fmla="*/ 34352 w 61"/>
              <a:gd name="T17" fmla="*/ 247650 h 72"/>
              <a:gd name="T18" fmla="*/ 17176 w 61"/>
              <a:gd name="T19" fmla="*/ 230452 h 72"/>
              <a:gd name="T20" fmla="*/ 17176 w 61"/>
              <a:gd name="T21" fmla="*/ 213254 h 72"/>
              <a:gd name="T22" fmla="*/ 0 w 61"/>
              <a:gd name="T23" fmla="*/ 213254 h 72"/>
              <a:gd name="T24" fmla="*/ 0 w 61"/>
              <a:gd name="T25" fmla="*/ 130704 h 72"/>
              <a:gd name="T26" fmla="*/ 3435 w 61"/>
              <a:gd name="T27" fmla="*/ 99748 h 72"/>
              <a:gd name="T28" fmla="*/ 17176 w 61"/>
              <a:gd name="T29" fmla="*/ 37835 h 72"/>
              <a:gd name="T30" fmla="*/ 106493 w 61"/>
              <a:gd name="T31" fmla="*/ 0 h 72"/>
              <a:gd name="T32" fmla="*/ 192374 w 61"/>
              <a:gd name="T33" fmla="*/ 37835 h 72"/>
              <a:gd name="T34" fmla="*/ 209550 w 61"/>
              <a:gd name="T35" fmla="*/ 99748 h 72"/>
              <a:gd name="T36" fmla="*/ 209550 w 61"/>
              <a:gd name="T37" fmla="*/ 130704 h 72"/>
              <a:gd name="T38" fmla="*/ 209550 w 61"/>
              <a:gd name="T39" fmla="*/ 213254 h 72"/>
              <a:gd name="T40" fmla="*/ 34352 w 61"/>
              <a:gd name="T41" fmla="*/ 151342 h 72"/>
              <a:gd name="T42" fmla="*/ 17176 w 61"/>
              <a:gd name="T43" fmla="*/ 168540 h 72"/>
              <a:gd name="T44" fmla="*/ 34352 w 61"/>
              <a:gd name="T45" fmla="*/ 185738 h 72"/>
              <a:gd name="T46" fmla="*/ 51529 w 61"/>
              <a:gd name="T47" fmla="*/ 168540 h 72"/>
              <a:gd name="T48" fmla="*/ 34352 w 61"/>
              <a:gd name="T49" fmla="*/ 151342 h 72"/>
              <a:gd name="T50" fmla="*/ 178633 w 61"/>
              <a:gd name="T51" fmla="*/ 61913 h 72"/>
              <a:gd name="T52" fmla="*/ 168327 w 61"/>
              <a:gd name="T53" fmla="*/ 55033 h 72"/>
              <a:gd name="T54" fmla="*/ 41223 w 61"/>
              <a:gd name="T55" fmla="*/ 55033 h 72"/>
              <a:gd name="T56" fmla="*/ 34352 w 61"/>
              <a:gd name="T57" fmla="*/ 61913 h 72"/>
              <a:gd name="T58" fmla="*/ 24047 w 61"/>
              <a:gd name="T59" fmla="*/ 113506 h 72"/>
              <a:gd name="T60" fmla="*/ 30917 w 61"/>
              <a:gd name="T61" fmla="*/ 123825 h 72"/>
              <a:gd name="T62" fmla="*/ 178633 w 61"/>
              <a:gd name="T63" fmla="*/ 123825 h 72"/>
              <a:gd name="T64" fmla="*/ 185503 w 61"/>
              <a:gd name="T65" fmla="*/ 113506 h 72"/>
              <a:gd name="T66" fmla="*/ 178633 w 61"/>
              <a:gd name="T67" fmla="*/ 61913 h 72"/>
              <a:gd name="T68" fmla="*/ 147716 w 61"/>
              <a:gd name="T69" fmla="*/ 24077 h 72"/>
              <a:gd name="T70" fmla="*/ 61834 w 61"/>
              <a:gd name="T71" fmla="*/ 24077 h 72"/>
              <a:gd name="T72" fmla="*/ 54964 w 61"/>
              <a:gd name="T73" fmla="*/ 30956 h 72"/>
              <a:gd name="T74" fmla="*/ 61834 w 61"/>
              <a:gd name="T75" fmla="*/ 37835 h 72"/>
              <a:gd name="T76" fmla="*/ 147716 w 61"/>
              <a:gd name="T77" fmla="*/ 37835 h 72"/>
              <a:gd name="T78" fmla="*/ 154586 w 61"/>
              <a:gd name="T79" fmla="*/ 30956 h 72"/>
              <a:gd name="T80" fmla="*/ 147716 w 61"/>
              <a:gd name="T81" fmla="*/ 24077 h 72"/>
              <a:gd name="T82" fmla="*/ 175198 w 61"/>
              <a:gd name="T83" fmla="*/ 151342 h 72"/>
              <a:gd name="T84" fmla="*/ 158021 w 61"/>
              <a:gd name="T85" fmla="*/ 168540 h 72"/>
              <a:gd name="T86" fmla="*/ 175198 w 61"/>
              <a:gd name="T87" fmla="*/ 185738 h 72"/>
              <a:gd name="T88" fmla="*/ 192374 w 61"/>
              <a:gd name="T89" fmla="*/ 168540 h 72"/>
              <a:gd name="T90" fmla="*/ 175198 w 61"/>
              <a:gd name="T91" fmla="*/ 151342 h 7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" h="72">
                <a:moveTo>
                  <a:pt x="61" y="62"/>
                </a:moveTo>
                <a:cubicBezTo>
                  <a:pt x="56" y="62"/>
                  <a:pt x="56" y="62"/>
                  <a:pt x="56" y="62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70"/>
                  <a:pt x="54" y="72"/>
                  <a:pt x="51" y="72"/>
                </a:cubicBezTo>
                <a:cubicBezTo>
                  <a:pt x="48" y="72"/>
                  <a:pt x="46" y="70"/>
                  <a:pt x="46" y="67"/>
                </a:cubicBezTo>
                <a:cubicBezTo>
                  <a:pt x="46" y="62"/>
                  <a:pt x="46" y="62"/>
                  <a:pt x="46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70"/>
                  <a:pt x="13" y="72"/>
                  <a:pt x="10" y="72"/>
                </a:cubicBezTo>
                <a:cubicBezTo>
                  <a:pt x="7" y="72"/>
                  <a:pt x="5" y="70"/>
                  <a:pt x="5" y="67"/>
                </a:cubicBezTo>
                <a:cubicBezTo>
                  <a:pt x="5" y="62"/>
                  <a:pt x="5" y="62"/>
                  <a:pt x="5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4"/>
                  <a:pt x="0" y="32"/>
                  <a:pt x="1" y="29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4"/>
                  <a:pt x="17" y="0"/>
                  <a:pt x="31" y="0"/>
                </a:cubicBezTo>
                <a:cubicBezTo>
                  <a:pt x="44" y="0"/>
                  <a:pt x="56" y="4"/>
                  <a:pt x="56" y="11"/>
                </a:cubicBezTo>
                <a:cubicBezTo>
                  <a:pt x="61" y="29"/>
                  <a:pt x="61" y="29"/>
                  <a:pt x="61" y="29"/>
                </a:cubicBezTo>
                <a:cubicBezTo>
                  <a:pt x="61" y="32"/>
                  <a:pt x="61" y="34"/>
                  <a:pt x="61" y="38"/>
                </a:cubicBezTo>
                <a:lnTo>
                  <a:pt x="61" y="62"/>
                </a:lnTo>
                <a:close/>
                <a:moveTo>
                  <a:pt x="10" y="44"/>
                </a:moveTo>
                <a:cubicBezTo>
                  <a:pt x="7" y="44"/>
                  <a:pt x="5" y="46"/>
                  <a:pt x="5" y="49"/>
                </a:cubicBezTo>
                <a:cubicBezTo>
                  <a:pt x="5" y="52"/>
                  <a:pt x="7" y="54"/>
                  <a:pt x="10" y="54"/>
                </a:cubicBezTo>
                <a:cubicBezTo>
                  <a:pt x="13" y="54"/>
                  <a:pt x="15" y="52"/>
                  <a:pt x="15" y="49"/>
                </a:cubicBezTo>
                <a:cubicBezTo>
                  <a:pt x="15" y="46"/>
                  <a:pt x="13" y="44"/>
                  <a:pt x="10" y="44"/>
                </a:cubicBezTo>
                <a:close/>
                <a:moveTo>
                  <a:pt x="52" y="18"/>
                </a:moveTo>
                <a:cubicBezTo>
                  <a:pt x="51" y="17"/>
                  <a:pt x="50" y="16"/>
                  <a:pt x="49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1" y="16"/>
                  <a:pt x="10" y="17"/>
                  <a:pt x="10" y="18"/>
                </a:cubicBezTo>
                <a:cubicBezTo>
                  <a:pt x="7" y="33"/>
                  <a:pt x="7" y="33"/>
                  <a:pt x="7" y="33"/>
                </a:cubicBezTo>
                <a:cubicBezTo>
                  <a:pt x="6" y="35"/>
                  <a:pt x="8" y="36"/>
                  <a:pt x="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5" y="35"/>
                  <a:pt x="54" y="33"/>
                </a:cubicBezTo>
                <a:lnTo>
                  <a:pt x="52" y="18"/>
                </a:lnTo>
                <a:close/>
                <a:moveTo>
                  <a:pt x="43" y="7"/>
                </a:moveTo>
                <a:cubicBezTo>
                  <a:pt x="18" y="7"/>
                  <a:pt x="18" y="7"/>
                  <a:pt x="18" y="7"/>
                </a:cubicBezTo>
                <a:cubicBezTo>
                  <a:pt x="17" y="7"/>
                  <a:pt x="16" y="8"/>
                  <a:pt x="16" y="9"/>
                </a:cubicBezTo>
                <a:cubicBezTo>
                  <a:pt x="16" y="10"/>
                  <a:pt x="17" y="11"/>
                  <a:pt x="18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5" y="11"/>
                  <a:pt x="45" y="10"/>
                  <a:pt x="45" y="9"/>
                </a:cubicBezTo>
                <a:cubicBezTo>
                  <a:pt x="45" y="8"/>
                  <a:pt x="45" y="7"/>
                  <a:pt x="43" y="7"/>
                </a:cubicBezTo>
                <a:close/>
                <a:moveTo>
                  <a:pt x="51" y="44"/>
                </a:moveTo>
                <a:cubicBezTo>
                  <a:pt x="48" y="44"/>
                  <a:pt x="46" y="46"/>
                  <a:pt x="46" y="49"/>
                </a:cubicBezTo>
                <a:cubicBezTo>
                  <a:pt x="46" y="52"/>
                  <a:pt x="48" y="54"/>
                  <a:pt x="51" y="54"/>
                </a:cubicBezTo>
                <a:cubicBezTo>
                  <a:pt x="54" y="54"/>
                  <a:pt x="56" y="52"/>
                  <a:pt x="56" y="49"/>
                </a:cubicBezTo>
                <a:cubicBezTo>
                  <a:pt x="56" y="46"/>
                  <a:pt x="54" y="44"/>
                  <a:pt x="51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/>
          </a:p>
        </p:txBody>
      </p:sp>
      <p:sp>
        <p:nvSpPr>
          <p:cNvPr id="34" name="Freeform 63"/>
          <p:cNvSpPr>
            <a:spLocks noEditPoints="1"/>
          </p:cNvSpPr>
          <p:nvPr/>
        </p:nvSpPr>
        <p:spPr bwMode="auto">
          <a:xfrm>
            <a:off x="9602768" y="7242528"/>
            <a:ext cx="715248" cy="520701"/>
          </a:xfrm>
          <a:custGeom>
            <a:avLst/>
            <a:gdLst>
              <a:gd name="T0" fmla="*/ 213255 w 78"/>
              <a:gd name="T1" fmla="*/ 195263 h 57"/>
              <a:gd name="T2" fmla="*/ 61913 w 78"/>
              <a:gd name="T3" fmla="*/ 195263 h 57"/>
              <a:gd name="T4" fmla="*/ 0 w 78"/>
              <a:gd name="T5" fmla="*/ 133601 h 57"/>
              <a:gd name="T6" fmla="*/ 37835 w 78"/>
              <a:gd name="T7" fmla="*/ 78790 h 57"/>
              <a:gd name="T8" fmla="*/ 37835 w 78"/>
              <a:gd name="T9" fmla="*/ 71939 h 57"/>
              <a:gd name="T10" fmla="*/ 106627 w 78"/>
              <a:gd name="T11" fmla="*/ 0 h 57"/>
              <a:gd name="T12" fmla="*/ 171979 w 78"/>
              <a:gd name="T13" fmla="*/ 44534 h 57"/>
              <a:gd name="T14" fmla="*/ 196057 w 78"/>
              <a:gd name="T15" fmla="*/ 37682 h 57"/>
              <a:gd name="T16" fmla="*/ 230453 w 78"/>
              <a:gd name="T17" fmla="*/ 71939 h 57"/>
              <a:gd name="T18" fmla="*/ 227013 w 78"/>
              <a:gd name="T19" fmla="*/ 92493 h 57"/>
              <a:gd name="T20" fmla="*/ 268288 w 78"/>
              <a:gd name="T21" fmla="*/ 143878 h 57"/>
              <a:gd name="T22" fmla="*/ 213255 w 78"/>
              <a:gd name="T23" fmla="*/ 195263 h 57"/>
              <a:gd name="T24" fmla="*/ 175419 w 78"/>
              <a:gd name="T25" fmla="*/ 106196 h 57"/>
              <a:gd name="T26" fmla="*/ 144463 w 78"/>
              <a:gd name="T27" fmla="*/ 106196 h 57"/>
              <a:gd name="T28" fmla="*/ 144463 w 78"/>
              <a:gd name="T29" fmla="*/ 58236 h 57"/>
              <a:gd name="T30" fmla="*/ 137584 w 78"/>
              <a:gd name="T31" fmla="*/ 54811 h 57"/>
              <a:gd name="T32" fmla="*/ 113506 w 78"/>
              <a:gd name="T33" fmla="*/ 54811 h 57"/>
              <a:gd name="T34" fmla="*/ 106627 w 78"/>
              <a:gd name="T35" fmla="*/ 58236 h 57"/>
              <a:gd name="T36" fmla="*/ 106627 w 78"/>
              <a:gd name="T37" fmla="*/ 106196 h 57"/>
              <a:gd name="T38" fmla="*/ 75671 w 78"/>
              <a:gd name="T39" fmla="*/ 106196 h 57"/>
              <a:gd name="T40" fmla="*/ 72231 w 78"/>
              <a:gd name="T41" fmla="*/ 113047 h 57"/>
              <a:gd name="T42" fmla="*/ 72231 w 78"/>
              <a:gd name="T43" fmla="*/ 116473 h 57"/>
              <a:gd name="T44" fmla="*/ 123825 w 78"/>
              <a:gd name="T45" fmla="*/ 164432 h 57"/>
              <a:gd name="T46" fmla="*/ 123825 w 78"/>
              <a:gd name="T47" fmla="*/ 164432 h 57"/>
              <a:gd name="T48" fmla="*/ 127265 w 78"/>
              <a:gd name="T49" fmla="*/ 164432 h 57"/>
              <a:gd name="T50" fmla="*/ 175419 w 78"/>
              <a:gd name="T51" fmla="*/ 116473 h 57"/>
              <a:gd name="T52" fmla="*/ 178859 w 78"/>
              <a:gd name="T53" fmla="*/ 113047 h 57"/>
              <a:gd name="T54" fmla="*/ 175419 w 78"/>
              <a:gd name="T55" fmla="*/ 106196 h 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/>
          </a:p>
        </p:txBody>
      </p:sp>
      <p:sp>
        <p:nvSpPr>
          <p:cNvPr id="35" name="Freeform 68"/>
          <p:cNvSpPr>
            <a:spLocks noEditPoints="1"/>
          </p:cNvSpPr>
          <p:nvPr/>
        </p:nvSpPr>
        <p:spPr bwMode="auto">
          <a:xfrm>
            <a:off x="9647855" y="10855540"/>
            <a:ext cx="623831" cy="623994"/>
          </a:xfrm>
          <a:custGeom>
            <a:avLst/>
            <a:gdLst>
              <a:gd name="T0" fmla="*/ 212725 w 62"/>
              <a:gd name="T1" fmla="*/ 116656 h 62"/>
              <a:gd name="T2" fmla="*/ 205863 w 62"/>
              <a:gd name="T3" fmla="*/ 123518 h 62"/>
              <a:gd name="T4" fmla="*/ 185277 w 62"/>
              <a:gd name="T5" fmla="*/ 123518 h 62"/>
              <a:gd name="T6" fmla="*/ 123518 w 62"/>
              <a:gd name="T7" fmla="*/ 185277 h 62"/>
              <a:gd name="T8" fmla="*/ 123518 w 62"/>
              <a:gd name="T9" fmla="*/ 205863 h 62"/>
              <a:gd name="T10" fmla="*/ 116656 w 62"/>
              <a:gd name="T11" fmla="*/ 212725 h 62"/>
              <a:gd name="T12" fmla="*/ 99500 w 62"/>
              <a:gd name="T13" fmla="*/ 212725 h 62"/>
              <a:gd name="T14" fmla="*/ 89207 w 62"/>
              <a:gd name="T15" fmla="*/ 205863 h 62"/>
              <a:gd name="T16" fmla="*/ 89207 w 62"/>
              <a:gd name="T17" fmla="*/ 185277 h 62"/>
              <a:gd name="T18" fmla="*/ 30879 w 62"/>
              <a:gd name="T19" fmla="*/ 123518 h 62"/>
              <a:gd name="T20" fmla="*/ 10293 w 62"/>
              <a:gd name="T21" fmla="*/ 123518 h 62"/>
              <a:gd name="T22" fmla="*/ 0 w 62"/>
              <a:gd name="T23" fmla="*/ 116656 h 62"/>
              <a:gd name="T24" fmla="*/ 0 w 62"/>
              <a:gd name="T25" fmla="*/ 99500 h 62"/>
              <a:gd name="T26" fmla="*/ 10293 w 62"/>
              <a:gd name="T27" fmla="*/ 89207 h 62"/>
              <a:gd name="T28" fmla="*/ 30879 w 62"/>
              <a:gd name="T29" fmla="*/ 89207 h 62"/>
              <a:gd name="T30" fmla="*/ 89207 w 62"/>
              <a:gd name="T31" fmla="*/ 30879 h 62"/>
              <a:gd name="T32" fmla="*/ 89207 w 62"/>
              <a:gd name="T33" fmla="*/ 10293 h 62"/>
              <a:gd name="T34" fmla="*/ 99500 w 62"/>
              <a:gd name="T35" fmla="*/ 0 h 62"/>
              <a:gd name="T36" fmla="*/ 116656 w 62"/>
              <a:gd name="T37" fmla="*/ 0 h 62"/>
              <a:gd name="T38" fmla="*/ 123518 w 62"/>
              <a:gd name="T39" fmla="*/ 10293 h 62"/>
              <a:gd name="T40" fmla="*/ 123518 w 62"/>
              <a:gd name="T41" fmla="*/ 30879 h 62"/>
              <a:gd name="T42" fmla="*/ 185277 w 62"/>
              <a:gd name="T43" fmla="*/ 89207 h 62"/>
              <a:gd name="T44" fmla="*/ 205863 w 62"/>
              <a:gd name="T45" fmla="*/ 89207 h 62"/>
              <a:gd name="T46" fmla="*/ 212725 w 62"/>
              <a:gd name="T47" fmla="*/ 99500 h 62"/>
              <a:gd name="T48" fmla="*/ 212725 w 62"/>
              <a:gd name="T49" fmla="*/ 116656 h 62"/>
              <a:gd name="T50" fmla="*/ 150966 w 62"/>
              <a:gd name="T51" fmla="*/ 123518 h 62"/>
              <a:gd name="T52" fmla="*/ 144104 w 62"/>
              <a:gd name="T53" fmla="*/ 116656 h 62"/>
              <a:gd name="T54" fmla="*/ 144104 w 62"/>
              <a:gd name="T55" fmla="*/ 99500 h 62"/>
              <a:gd name="T56" fmla="*/ 150966 w 62"/>
              <a:gd name="T57" fmla="*/ 89207 h 62"/>
              <a:gd name="T58" fmla="*/ 168121 w 62"/>
              <a:gd name="T59" fmla="*/ 89207 h 62"/>
              <a:gd name="T60" fmla="*/ 123518 w 62"/>
              <a:gd name="T61" fmla="*/ 48035 h 62"/>
              <a:gd name="T62" fmla="*/ 123518 w 62"/>
              <a:gd name="T63" fmla="*/ 61759 h 62"/>
              <a:gd name="T64" fmla="*/ 116656 w 62"/>
              <a:gd name="T65" fmla="*/ 72052 h 62"/>
              <a:gd name="T66" fmla="*/ 99500 w 62"/>
              <a:gd name="T67" fmla="*/ 72052 h 62"/>
              <a:gd name="T68" fmla="*/ 89207 w 62"/>
              <a:gd name="T69" fmla="*/ 61759 h 62"/>
              <a:gd name="T70" fmla="*/ 89207 w 62"/>
              <a:gd name="T71" fmla="*/ 48035 h 62"/>
              <a:gd name="T72" fmla="*/ 48035 w 62"/>
              <a:gd name="T73" fmla="*/ 89207 h 62"/>
              <a:gd name="T74" fmla="*/ 61759 w 62"/>
              <a:gd name="T75" fmla="*/ 89207 h 62"/>
              <a:gd name="T76" fmla="*/ 72052 w 62"/>
              <a:gd name="T77" fmla="*/ 99500 h 62"/>
              <a:gd name="T78" fmla="*/ 72052 w 62"/>
              <a:gd name="T79" fmla="*/ 116656 h 62"/>
              <a:gd name="T80" fmla="*/ 61759 w 62"/>
              <a:gd name="T81" fmla="*/ 123518 h 62"/>
              <a:gd name="T82" fmla="*/ 48035 w 62"/>
              <a:gd name="T83" fmla="*/ 123518 h 62"/>
              <a:gd name="T84" fmla="*/ 89207 w 62"/>
              <a:gd name="T85" fmla="*/ 168121 h 62"/>
              <a:gd name="T86" fmla="*/ 89207 w 62"/>
              <a:gd name="T87" fmla="*/ 150966 h 62"/>
              <a:gd name="T88" fmla="*/ 99500 w 62"/>
              <a:gd name="T89" fmla="*/ 144104 h 62"/>
              <a:gd name="T90" fmla="*/ 116656 w 62"/>
              <a:gd name="T91" fmla="*/ 144104 h 62"/>
              <a:gd name="T92" fmla="*/ 123518 w 62"/>
              <a:gd name="T93" fmla="*/ 150966 h 62"/>
              <a:gd name="T94" fmla="*/ 123518 w 62"/>
              <a:gd name="T95" fmla="*/ 168121 h 62"/>
              <a:gd name="T96" fmla="*/ 168121 w 62"/>
              <a:gd name="T97" fmla="*/ 123518 h 62"/>
              <a:gd name="T98" fmla="*/ 150966 w 62"/>
              <a:gd name="T99" fmla="*/ 123518 h 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2" h="62">
                <a:moveTo>
                  <a:pt x="62" y="34"/>
                </a:moveTo>
                <a:cubicBezTo>
                  <a:pt x="62" y="35"/>
                  <a:pt x="61" y="36"/>
                  <a:pt x="60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2" y="45"/>
                  <a:pt x="45" y="52"/>
                  <a:pt x="36" y="54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61"/>
                  <a:pt x="35" y="62"/>
                  <a:pt x="34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7" y="62"/>
                  <a:pt x="26" y="61"/>
                  <a:pt x="26" y="60"/>
                </a:cubicBezTo>
                <a:cubicBezTo>
                  <a:pt x="26" y="54"/>
                  <a:pt x="26" y="54"/>
                  <a:pt x="26" y="54"/>
                </a:cubicBezTo>
                <a:cubicBezTo>
                  <a:pt x="18" y="52"/>
                  <a:pt x="11" y="45"/>
                  <a:pt x="9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2" y="36"/>
                  <a:pt x="0" y="35"/>
                  <a:pt x="0" y="3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6"/>
                  <a:pt x="3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11" y="18"/>
                  <a:pt x="18" y="11"/>
                  <a:pt x="26" y="9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2"/>
                  <a:pt x="27" y="0"/>
                  <a:pt x="29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2"/>
                  <a:pt x="36" y="3"/>
                </a:cubicBezTo>
                <a:cubicBezTo>
                  <a:pt x="36" y="9"/>
                  <a:pt x="36" y="9"/>
                  <a:pt x="36" y="9"/>
                </a:cubicBezTo>
                <a:cubicBezTo>
                  <a:pt x="45" y="11"/>
                  <a:pt x="52" y="18"/>
                  <a:pt x="54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2" y="27"/>
                  <a:pt x="62" y="29"/>
                </a:cubicBezTo>
                <a:lnTo>
                  <a:pt x="62" y="34"/>
                </a:lnTo>
                <a:close/>
                <a:moveTo>
                  <a:pt x="44" y="36"/>
                </a:moveTo>
                <a:cubicBezTo>
                  <a:pt x="43" y="36"/>
                  <a:pt x="42" y="35"/>
                  <a:pt x="42" y="34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7"/>
                  <a:pt x="43" y="26"/>
                  <a:pt x="44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7" y="20"/>
                  <a:pt x="42" y="16"/>
                  <a:pt x="36" y="14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20"/>
                  <a:pt x="35" y="21"/>
                  <a:pt x="34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7" y="21"/>
                  <a:pt x="26" y="20"/>
                  <a:pt x="26" y="18"/>
                </a:cubicBezTo>
                <a:cubicBezTo>
                  <a:pt x="26" y="14"/>
                  <a:pt x="26" y="14"/>
                  <a:pt x="26" y="14"/>
                </a:cubicBezTo>
                <a:cubicBezTo>
                  <a:pt x="20" y="16"/>
                  <a:pt x="16" y="20"/>
                  <a:pt x="14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20" y="26"/>
                  <a:pt x="21" y="27"/>
                  <a:pt x="21" y="29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5"/>
                  <a:pt x="20" y="36"/>
                  <a:pt x="18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6" y="42"/>
                  <a:pt x="20" y="47"/>
                  <a:pt x="26" y="49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3"/>
                  <a:pt x="27" y="42"/>
                  <a:pt x="29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5" y="42"/>
                  <a:pt x="36" y="43"/>
                  <a:pt x="36" y="44"/>
                </a:cubicBezTo>
                <a:cubicBezTo>
                  <a:pt x="36" y="49"/>
                  <a:pt x="36" y="49"/>
                  <a:pt x="36" y="49"/>
                </a:cubicBezTo>
                <a:cubicBezTo>
                  <a:pt x="42" y="47"/>
                  <a:pt x="47" y="42"/>
                  <a:pt x="49" y="36"/>
                </a:cubicBezTo>
                <a:lnTo>
                  <a:pt x="44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/>
          </a:p>
        </p:txBody>
      </p:sp>
      <p:sp>
        <p:nvSpPr>
          <p:cNvPr id="36" name="Freeform 91"/>
          <p:cNvSpPr>
            <a:spLocks noEditPoints="1"/>
          </p:cNvSpPr>
          <p:nvPr/>
        </p:nvSpPr>
        <p:spPr bwMode="auto">
          <a:xfrm>
            <a:off x="16822391" y="7244646"/>
            <a:ext cx="567119" cy="567267"/>
          </a:xfrm>
          <a:custGeom>
            <a:avLst/>
            <a:gdLst>
              <a:gd name="T0" fmla="*/ 0 w 62"/>
              <a:gd name="T1" fmla="*/ 106363 h 62"/>
              <a:gd name="T2" fmla="*/ 140673 w 62"/>
              <a:gd name="T3" fmla="*/ 75483 h 62"/>
              <a:gd name="T4" fmla="*/ 154397 w 62"/>
              <a:gd name="T5" fmla="*/ 68621 h 62"/>
              <a:gd name="T6" fmla="*/ 168121 w 62"/>
              <a:gd name="T7" fmla="*/ 65190 h 62"/>
              <a:gd name="T8" fmla="*/ 164690 w 62"/>
              <a:gd name="T9" fmla="*/ 58328 h 62"/>
              <a:gd name="T10" fmla="*/ 154397 w 62"/>
              <a:gd name="T11" fmla="*/ 51466 h 62"/>
              <a:gd name="T12" fmla="*/ 147535 w 62"/>
              <a:gd name="T13" fmla="*/ 51466 h 62"/>
              <a:gd name="T14" fmla="*/ 144104 w 62"/>
              <a:gd name="T15" fmla="*/ 48035 h 62"/>
              <a:gd name="T16" fmla="*/ 130380 w 62"/>
              <a:gd name="T17" fmla="*/ 41173 h 62"/>
              <a:gd name="T18" fmla="*/ 130380 w 62"/>
              <a:gd name="T19" fmla="*/ 54897 h 62"/>
              <a:gd name="T20" fmla="*/ 126949 w 62"/>
              <a:gd name="T21" fmla="*/ 65190 h 62"/>
              <a:gd name="T22" fmla="*/ 113225 w 62"/>
              <a:gd name="T23" fmla="*/ 58328 h 62"/>
              <a:gd name="T24" fmla="*/ 99500 w 62"/>
              <a:gd name="T25" fmla="*/ 51466 h 62"/>
              <a:gd name="T26" fmla="*/ 102931 w 62"/>
              <a:gd name="T27" fmla="*/ 37742 h 62"/>
              <a:gd name="T28" fmla="*/ 120087 w 62"/>
              <a:gd name="T29" fmla="*/ 34310 h 62"/>
              <a:gd name="T30" fmla="*/ 116656 w 62"/>
              <a:gd name="T31" fmla="*/ 27448 h 62"/>
              <a:gd name="T32" fmla="*/ 106363 w 62"/>
              <a:gd name="T33" fmla="*/ 30879 h 62"/>
              <a:gd name="T34" fmla="*/ 92638 w 62"/>
              <a:gd name="T35" fmla="*/ 20586 h 62"/>
              <a:gd name="T36" fmla="*/ 96069 w 62"/>
              <a:gd name="T37" fmla="*/ 30879 h 62"/>
              <a:gd name="T38" fmla="*/ 89207 w 62"/>
              <a:gd name="T39" fmla="*/ 30879 h 62"/>
              <a:gd name="T40" fmla="*/ 78914 w 62"/>
              <a:gd name="T41" fmla="*/ 24017 h 62"/>
              <a:gd name="T42" fmla="*/ 72052 w 62"/>
              <a:gd name="T43" fmla="*/ 27448 h 62"/>
              <a:gd name="T44" fmla="*/ 78914 w 62"/>
              <a:gd name="T45" fmla="*/ 30879 h 62"/>
              <a:gd name="T46" fmla="*/ 75483 w 62"/>
              <a:gd name="T47" fmla="*/ 34310 h 62"/>
              <a:gd name="T48" fmla="*/ 34310 w 62"/>
              <a:gd name="T49" fmla="*/ 61759 h 62"/>
              <a:gd name="T50" fmla="*/ 37742 w 62"/>
              <a:gd name="T51" fmla="*/ 65190 h 62"/>
              <a:gd name="T52" fmla="*/ 44604 w 62"/>
              <a:gd name="T53" fmla="*/ 75483 h 62"/>
              <a:gd name="T54" fmla="*/ 41173 w 62"/>
              <a:gd name="T55" fmla="*/ 89207 h 62"/>
              <a:gd name="T56" fmla="*/ 51466 w 62"/>
              <a:gd name="T57" fmla="*/ 102931 h 62"/>
              <a:gd name="T58" fmla="*/ 61759 w 62"/>
              <a:gd name="T59" fmla="*/ 120087 h 62"/>
              <a:gd name="T60" fmla="*/ 65190 w 62"/>
              <a:gd name="T61" fmla="*/ 126949 h 62"/>
              <a:gd name="T62" fmla="*/ 58328 w 62"/>
              <a:gd name="T63" fmla="*/ 109794 h 62"/>
              <a:gd name="T64" fmla="*/ 72052 w 62"/>
              <a:gd name="T65" fmla="*/ 126949 h 62"/>
              <a:gd name="T66" fmla="*/ 85776 w 62"/>
              <a:gd name="T67" fmla="*/ 140673 h 62"/>
              <a:gd name="T68" fmla="*/ 102931 w 62"/>
              <a:gd name="T69" fmla="*/ 150966 h 62"/>
              <a:gd name="T70" fmla="*/ 120087 w 62"/>
              <a:gd name="T71" fmla="*/ 161259 h 62"/>
              <a:gd name="T72" fmla="*/ 123518 w 62"/>
              <a:gd name="T73" fmla="*/ 161259 h 62"/>
              <a:gd name="T74" fmla="*/ 116656 w 62"/>
              <a:gd name="T75" fmla="*/ 147535 h 62"/>
              <a:gd name="T76" fmla="*/ 109794 w 62"/>
              <a:gd name="T77" fmla="*/ 144104 h 62"/>
              <a:gd name="T78" fmla="*/ 109794 w 62"/>
              <a:gd name="T79" fmla="*/ 133811 h 62"/>
              <a:gd name="T80" fmla="*/ 96069 w 62"/>
              <a:gd name="T81" fmla="*/ 140673 h 62"/>
              <a:gd name="T82" fmla="*/ 92638 w 62"/>
              <a:gd name="T83" fmla="*/ 116656 h 62"/>
              <a:gd name="T84" fmla="*/ 102931 w 62"/>
              <a:gd name="T85" fmla="*/ 116656 h 62"/>
              <a:gd name="T86" fmla="*/ 109794 w 62"/>
              <a:gd name="T87" fmla="*/ 113225 h 62"/>
              <a:gd name="T88" fmla="*/ 120087 w 62"/>
              <a:gd name="T89" fmla="*/ 116656 h 62"/>
              <a:gd name="T90" fmla="*/ 123518 w 62"/>
              <a:gd name="T91" fmla="*/ 113225 h 62"/>
              <a:gd name="T92" fmla="*/ 130380 w 62"/>
              <a:gd name="T93" fmla="*/ 99500 h 62"/>
              <a:gd name="T94" fmla="*/ 130380 w 62"/>
              <a:gd name="T95" fmla="*/ 96069 h 62"/>
              <a:gd name="T96" fmla="*/ 140673 w 62"/>
              <a:gd name="T97" fmla="*/ 89207 h 62"/>
              <a:gd name="T98" fmla="*/ 147535 w 62"/>
              <a:gd name="T99" fmla="*/ 78914 h 62"/>
              <a:gd name="T100" fmla="*/ 150966 w 62"/>
              <a:gd name="T101" fmla="*/ 75483 h 62"/>
              <a:gd name="T102" fmla="*/ 140673 w 62"/>
              <a:gd name="T103" fmla="*/ 75483 h 62"/>
              <a:gd name="T104" fmla="*/ 164690 w 62"/>
              <a:gd name="T105" fmla="*/ 164690 h 62"/>
              <a:gd name="T106" fmla="*/ 150966 w 62"/>
              <a:gd name="T107" fmla="*/ 161259 h 62"/>
              <a:gd name="T108" fmla="*/ 140673 w 62"/>
              <a:gd name="T109" fmla="*/ 161259 h 62"/>
              <a:gd name="T110" fmla="*/ 130380 w 62"/>
              <a:gd name="T111" fmla="*/ 157828 h 62"/>
              <a:gd name="T112" fmla="*/ 126949 w 62"/>
              <a:gd name="T113" fmla="*/ 171552 h 62"/>
              <a:gd name="T114" fmla="*/ 123518 w 62"/>
              <a:gd name="T115" fmla="*/ 185277 h 62"/>
              <a:gd name="T116" fmla="*/ 171552 w 62"/>
              <a:gd name="T117" fmla="*/ 168121 h 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/>
          </a:p>
        </p:txBody>
      </p:sp>
      <p:sp>
        <p:nvSpPr>
          <p:cNvPr id="37" name="Freeform 144"/>
          <p:cNvSpPr>
            <a:spLocks noEditPoints="1"/>
          </p:cNvSpPr>
          <p:nvPr/>
        </p:nvSpPr>
        <p:spPr bwMode="auto">
          <a:xfrm>
            <a:off x="16757505" y="10872620"/>
            <a:ext cx="660228" cy="512232"/>
          </a:xfrm>
          <a:custGeom>
            <a:avLst/>
            <a:gdLst>
              <a:gd name="T0" fmla="*/ 230452 w 72"/>
              <a:gd name="T1" fmla="*/ 188657 h 56"/>
              <a:gd name="T2" fmla="*/ 223573 w 72"/>
              <a:gd name="T3" fmla="*/ 192087 h 56"/>
              <a:gd name="T4" fmla="*/ 27517 w 72"/>
              <a:gd name="T5" fmla="*/ 192087 h 56"/>
              <a:gd name="T6" fmla="*/ 20638 w 72"/>
              <a:gd name="T7" fmla="*/ 188657 h 56"/>
              <a:gd name="T8" fmla="*/ 0 w 72"/>
              <a:gd name="T9" fmla="*/ 123485 h 56"/>
              <a:gd name="T10" fmla="*/ 123825 w 72"/>
              <a:gd name="T11" fmla="*/ 0 h 56"/>
              <a:gd name="T12" fmla="*/ 247650 w 72"/>
              <a:gd name="T13" fmla="*/ 123485 h 56"/>
              <a:gd name="T14" fmla="*/ 230452 w 72"/>
              <a:gd name="T15" fmla="*/ 188657 h 56"/>
              <a:gd name="T16" fmla="*/ 37835 w 72"/>
              <a:gd name="T17" fmla="*/ 102904 h 56"/>
              <a:gd name="T18" fmla="*/ 20638 w 72"/>
              <a:gd name="T19" fmla="*/ 123485 h 56"/>
              <a:gd name="T20" fmla="*/ 37835 w 72"/>
              <a:gd name="T21" fmla="*/ 140635 h 56"/>
              <a:gd name="T22" fmla="*/ 55033 w 72"/>
              <a:gd name="T23" fmla="*/ 123485 h 56"/>
              <a:gd name="T24" fmla="*/ 37835 w 72"/>
              <a:gd name="T25" fmla="*/ 102904 h 56"/>
              <a:gd name="T26" fmla="*/ 61913 w 72"/>
              <a:gd name="T27" fmla="*/ 41162 h 56"/>
              <a:gd name="T28" fmla="*/ 44715 w 72"/>
              <a:gd name="T29" fmla="*/ 61742 h 56"/>
              <a:gd name="T30" fmla="*/ 61913 w 72"/>
              <a:gd name="T31" fmla="*/ 78893 h 56"/>
              <a:gd name="T32" fmla="*/ 82550 w 72"/>
              <a:gd name="T33" fmla="*/ 61742 h 56"/>
              <a:gd name="T34" fmla="*/ 61913 w 72"/>
              <a:gd name="T35" fmla="*/ 41162 h 56"/>
              <a:gd name="T36" fmla="*/ 154781 w 72"/>
              <a:gd name="T37" fmla="*/ 75463 h 56"/>
              <a:gd name="T38" fmla="*/ 147902 w 72"/>
              <a:gd name="T39" fmla="*/ 61742 h 56"/>
              <a:gd name="T40" fmla="*/ 137583 w 72"/>
              <a:gd name="T41" fmla="*/ 68603 h 56"/>
              <a:gd name="T42" fmla="*/ 123825 w 72"/>
              <a:gd name="T43" fmla="*/ 123485 h 56"/>
              <a:gd name="T44" fmla="*/ 99748 w 72"/>
              <a:gd name="T45" fmla="*/ 140635 h 56"/>
              <a:gd name="T46" fmla="*/ 116946 w 72"/>
              <a:gd name="T47" fmla="*/ 174936 h 56"/>
              <a:gd name="T48" fmla="*/ 151342 w 72"/>
              <a:gd name="T49" fmla="*/ 154356 h 56"/>
              <a:gd name="T50" fmla="*/ 141023 w 72"/>
              <a:gd name="T51" fmla="*/ 126915 h 56"/>
              <a:gd name="T52" fmla="*/ 154781 w 72"/>
              <a:gd name="T53" fmla="*/ 75463 h 56"/>
              <a:gd name="T54" fmla="*/ 123825 w 72"/>
              <a:gd name="T55" fmla="*/ 17151 h 56"/>
              <a:gd name="T56" fmla="*/ 106627 w 72"/>
              <a:gd name="T57" fmla="*/ 34301 h 56"/>
              <a:gd name="T58" fmla="*/ 123825 w 72"/>
              <a:gd name="T59" fmla="*/ 51452 h 56"/>
              <a:gd name="T60" fmla="*/ 144463 w 72"/>
              <a:gd name="T61" fmla="*/ 34301 h 56"/>
              <a:gd name="T62" fmla="*/ 123825 w 72"/>
              <a:gd name="T63" fmla="*/ 17151 h 56"/>
              <a:gd name="T64" fmla="*/ 185738 w 72"/>
              <a:gd name="T65" fmla="*/ 41162 h 56"/>
              <a:gd name="T66" fmla="*/ 168540 w 72"/>
              <a:gd name="T67" fmla="*/ 61742 h 56"/>
              <a:gd name="T68" fmla="*/ 185738 w 72"/>
              <a:gd name="T69" fmla="*/ 78893 h 56"/>
              <a:gd name="T70" fmla="*/ 206375 w 72"/>
              <a:gd name="T71" fmla="*/ 61742 h 56"/>
              <a:gd name="T72" fmla="*/ 185738 w 72"/>
              <a:gd name="T73" fmla="*/ 41162 h 56"/>
              <a:gd name="T74" fmla="*/ 213254 w 72"/>
              <a:gd name="T75" fmla="*/ 102904 h 56"/>
              <a:gd name="T76" fmla="*/ 196056 w 72"/>
              <a:gd name="T77" fmla="*/ 123485 h 56"/>
              <a:gd name="T78" fmla="*/ 213254 w 72"/>
              <a:gd name="T79" fmla="*/ 140635 h 56"/>
              <a:gd name="T80" fmla="*/ 230452 w 72"/>
              <a:gd name="T81" fmla="*/ 123485 h 56"/>
              <a:gd name="T82" fmla="*/ 213254 w 72"/>
              <a:gd name="T83" fmla="*/ 102904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/>
          </a:p>
        </p:txBody>
      </p:sp>
      <p:sp>
        <p:nvSpPr>
          <p:cNvPr id="38" name="Freeform 148"/>
          <p:cNvSpPr>
            <a:spLocks noEditPoints="1"/>
          </p:cNvSpPr>
          <p:nvPr/>
        </p:nvSpPr>
        <p:spPr bwMode="auto">
          <a:xfrm>
            <a:off x="16798815" y="9015993"/>
            <a:ext cx="588279" cy="567267"/>
          </a:xfrm>
          <a:custGeom>
            <a:avLst/>
            <a:gdLst>
              <a:gd name="T0" fmla="*/ 55166 w 64"/>
              <a:gd name="T1" fmla="*/ 185277 h 62"/>
              <a:gd name="T2" fmla="*/ 48270 w 64"/>
              <a:gd name="T3" fmla="*/ 195570 h 62"/>
              <a:gd name="T4" fmla="*/ 6896 w 64"/>
              <a:gd name="T5" fmla="*/ 195570 h 62"/>
              <a:gd name="T6" fmla="*/ 0 w 64"/>
              <a:gd name="T7" fmla="*/ 185277 h 62"/>
              <a:gd name="T8" fmla="*/ 0 w 64"/>
              <a:gd name="T9" fmla="*/ 99500 h 62"/>
              <a:gd name="T10" fmla="*/ 6896 w 64"/>
              <a:gd name="T11" fmla="*/ 89207 h 62"/>
              <a:gd name="T12" fmla="*/ 48270 w 64"/>
              <a:gd name="T13" fmla="*/ 89207 h 62"/>
              <a:gd name="T14" fmla="*/ 55166 w 64"/>
              <a:gd name="T15" fmla="*/ 99500 h 62"/>
              <a:gd name="T16" fmla="*/ 55166 w 64"/>
              <a:gd name="T17" fmla="*/ 185277 h 62"/>
              <a:gd name="T18" fmla="*/ 24135 w 64"/>
              <a:gd name="T19" fmla="*/ 161259 h 62"/>
              <a:gd name="T20" fmla="*/ 17239 w 64"/>
              <a:gd name="T21" fmla="*/ 168121 h 62"/>
              <a:gd name="T22" fmla="*/ 24135 w 64"/>
              <a:gd name="T23" fmla="*/ 178415 h 62"/>
              <a:gd name="T24" fmla="*/ 34478 w 64"/>
              <a:gd name="T25" fmla="*/ 168121 h 62"/>
              <a:gd name="T26" fmla="*/ 24135 w 64"/>
              <a:gd name="T27" fmla="*/ 161259 h 62"/>
              <a:gd name="T28" fmla="*/ 213766 w 64"/>
              <a:gd name="T29" fmla="*/ 120087 h 62"/>
              <a:gd name="T30" fmla="*/ 213766 w 64"/>
              <a:gd name="T31" fmla="*/ 130380 h 62"/>
              <a:gd name="T32" fmla="*/ 210318 w 64"/>
              <a:gd name="T33" fmla="*/ 147535 h 62"/>
              <a:gd name="T34" fmla="*/ 210318 w 64"/>
              <a:gd name="T35" fmla="*/ 164690 h 62"/>
              <a:gd name="T36" fmla="*/ 203423 w 64"/>
              <a:gd name="T37" fmla="*/ 178415 h 62"/>
              <a:gd name="T38" fmla="*/ 196527 w 64"/>
              <a:gd name="T39" fmla="*/ 202432 h 62"/>
              <a:gd name="T40" fmla="*/ 168944 w 64"/>
              <a:gd name="T41" fmla="*/ 212725 h 62"/>
              <a:gd name="T42" fmla="*/ 162049 w 64"/>
              <a:gd name="T43" fmla="*/ 212725 h 62"/>
              <a:gd name="T44" fmla="*/ 151705 w 64"/>
              <a:gd name="T45" fmla="*/ 212725 h 62"/>
              <a:gd name="T46" fmla="*/ 148257 w 64"/>
              <a:gd name="T47" fmla="*/ 212725 h 62"/>
              <a:gd name="T48" fmla="*/ 96540 w 64"/>
              <a:gd name="T49" fmla="*/ 202432 h 62"/>
              <a:gd name="T50" fmla="*/ 75853 w 64"/>
              <a:gd name="T51" fmla="*/ 195570 h 62"/>
              <a:gd name="T52" fmla="*/ 65509 w 64"/>
              <a:gd name="T53" fmla="*/ 185277 h 62"/>
              <a:gd name="T54" fmla="*/ 65509 w 64"/>
              <a:gd name="T55" fmla="*/ 99500 h 62"/>
              <a:gd name="T56" fmla="*/ 72405 w 64"/>
              <a:gd name="T57" fmla="*/ 89207 h 62"/>
              <a:gd name="T58" fmla="*/ 99987 w 64"/>
              <a:gd name="T59" fmla="*/ 65190 h 62"/>
              <a:gd name="T60" fmla="*/ 113779 w 64"/>
              <a:gd name="T61" fmla="*/ 48035 h 62"/>
              <a:gd name="T62" fmla="*/ 120675 w 64"/>
              <a:gd name="T63" fmla="*/ 27448 h 62"/>
              <a:gd name="T64" fmla="*/ 131018 w 64"/>
              <a:gd name="T65" fmla="*/ 3431 h 62"/>
              <a:gd name="T66" fmla="*/ 137914 w 64"/>
              <a:gd name="T67" fmla="*/ 0 h 62"/>
              <a:gd name="T68" fmla="*/ 168944 w 64"/>
              <a:gd name="T69" fmla="*/ 37742 h 62"/>
              <a:gd name="T70" fmla="*/ 158601 w 64"/>
              <a:gd name="T71" fmla="*/ 61759 h 62"/>
              <a:gd name="T72" fmla="*/ 155153 w 64"/>
              <a:gd name="T73" fmla="*/ 72052 h 62"/>
              <a:gd name="T74" fmla="*/ 193079 w 64"/>
              <a:gd name="T75" fmla="*/ 72052 h 62"/>
              <a:gd name="T76" fmla="*/ 220662 w 64"/>
              <a:gd name="T77" fmla="*/ 99500 h 62"/>
              <a:gd name="T78" fmla="*/ 213766 w 64"/>
              <a:gd name="T79" fmla="*/ 120087 h 6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/>
          </a:p>
        </p:txBody>
      </p:sp>
      <p:sp>
        <p:nvSpPr>
          <p:cNvPr id="39" name="Freeform 152"/>
          <p:cNvSpPr>
            <a:spLocks noEditPoints="1"/>
          </p:cNvSpPr>
          <p:nvPr/>
        </p:nvSpPr>
        <p:spPr bwMode="auto">
          <a:xfrm>
            <a:off x="16798815" y="3605388"/>
            <a:ext cx="613675" cy="567267"/>
          </a:xfrm>
          <a:custGeom>
            <a:avLst/>
            <a:gdLst>
              <a:gd name="T0" fmla="*/ 230188 w 67"/>
              <a:gd name="T1" fmla="*/ 68621 h 62"/>
              <a:gd name="T2" fmla="*/ 158040 w 67"/>
              <a:gd name="T3" fmla="*/ 123518 h 62"/>
              <a:gd name="T4" fmla="*/ 144297 w 67"/>
              <a:gd name="T5" fmla="*/ 137242 h 62"/>
              <a:gd name="T6" fmla="*/ 133990 w 67"/>
              <a:gd name="T7" fmla="*/ 161259 h 62"/>
              <a:gd name="T8" fmla="*/ 151168 w 67"/>
              <a:gd name="T9" fmla="*/ 178415 h 62"/>
              <a:gd name="T10" fmla="*/ 178653 w 67"/>
              <a:gd name="T11" fmla="*/ 199001 h 62"/>
              <a:gd name="T12" fmla="*/ 178653 w 67"/>
              <a:gd name="T13" fmla="*/ 209294 h 62"/>
              <a:gd name="T14" fmla="*/ 175218 w 67"/>
              <a:gd name="T15" fmla="*/ 212725 h 62"/>
              <a:gd name="T16" fmla="*/ 58406 w 67"/>
              <a:gd name="T17" fmla="*/ 212725 h 62"/>
              <a:gd name="T18" fmla="*/ 54970 w 67"/>
              <a:gd name="T19" fmla="*/ 209294 h 62"/>
              <a:gd name="T20" fmla="*/ 54970 w 67"/>
              <a:gd name="T21" fmla="*/ 199001 h 62"/>
              <a:gd name="T22" fmla="*/ 82455 w 67"/>
              <a:gd name="T23" fmla="*/ 178415 h 62"/>
              <a:gd name="T24" fmla="*/ 99634 w 67"/>
              <a:gd name="T25" fmla="*/ 161259 h 62"/>
              <a:gd name="T26" fmla="*/ 89327 w 67"/>
              <a:gd name="T27" fmla="*/ 137242 h 62"/>
              <a:gd name="T28" fmla="*/ 75584 w 67"/>
              <a:gd name="T29" fmla="*/ 123518 h 62"/>
              <a:gd name="T30" fmla="*/ 0 w 67"/>
              <a:gd name="T31" fmla="*/ 68621 h 62"/>
              <a:gd name="T32" fmla="*/ 0 w 67"/>
              <a:gd name="T33" fmla="*/ 51466 h 62"/>
              <a:gd name="T34" fmla="*/ 13743 w 67"/>
              <a:gd name="T35" fmla="*/ 37742 h 62"/>
              <a:gd name="T36" fmla="*/ 54970 w 67"/>
              <a:gd name="T37" fmla="*/ 37742 h 62"/>
              <a:gd name="T38" fmla="*/ 54970 w 67"/>
              <a:gd name="T39" fmla="*/ 24017 h 62"/>
              <a:gd name="T40" fmla="*/ 75584 w 67"/>
              <a:gd name="T41" fmla="*/ 0 h 62"/>
              <a:gd name="T42" fmla="*/ 154604 w 67"/>
              <a:gd name="T43" fmla="*/ 0 h 62"/>
              <a:gd name="T44" fmla="*/ 178653 w 67"/>
              <a:gd name="T45" fmla="*/ 24017 h 62"/>
              <a:gd name="T46" fmla="*/ 178653 w 67"/>
              <a:gd name="T47" fmla="*/ 37742 h 62"/>
              <a:gd name="T48" fmla="*/ 216445 w 67"/>
              <a:gd name="T49" fmla="*/ 37742 h 62"/>
              <a:gd name="T50" fmla="*/ 230188 w 67"/>
              <a:gd name="T51" fmla="*/ 51466 h 62"/>
              <a:gd name="T52" fmla="*/ 230188 w 67"/>
              <a:gd name="T53" fmla="*/ 68621 h 62"/>
              <a:gd name="T54" fmla="*/ 54970 w 67"/>
              <a:gd name="T55" fmla="*/ 54897 h 62"/>
              <a:gd name="T56" fmla="*/ 20614 w 67"/>
              <a:gd name="T57" fmla="*/ 54897 h 62"/>
              <a:gd name="T58" fmla="*/ 20614 w 67"/>
              <a:gd name="T59" fmla="*/ 68621 h 62"/>
              <a:gd name="T60" fmla="*/ 65277 w 67"/>
              <a:gd name="T61" fmla="*/ 106363 h 62"/>
              <a:gd name="T62" fmla="*/ 54970 w 67"/>
              <a:gd name="T63" fmla="*/ 54897 h 62"/>
              <a:gd name="T64" fmla="*/ 213010 w 67"/>
              <a:gd name="T65" fmla="*/ 54897 h 62"/>
              <a:gd name="T66" fmla="*/ 178653 w 67"/>
              <a:gd name="T67" fmla="*/ 54897 h 62"/>
              <a:gd name="T68" fmla="*/ 168346 w 67"/>
              <a:gd name="T69" fmla="*/ 106363 h 62"/>
              <a:gd name="T70" fmla="*/ 213010 w 67"/>
              <a:gd name="T71" fmla="*/ 68621 h 62"/>
              <a:gd name="T72" fmla="*/ 213010 w 67"/>
              <a:gd name="T73" fmla="*/ 54897 h 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/>
          </a:p>
        </p:txBody>
      </p:sp>
      <p:sp>
        <p:nvSpPr>
          <p:cNvPr id="40" name="Freeform 157"/>
          <p:cNvSpPr>
            <a:spLocks noEditPoints="1"/>
          </p:cNvSpPr>
          <p:nvPr/>
        </p:nvSpPr>
        <p:spPr bwMode="auto">
          <a:xfrm>
            <a:off x="9736118" y="3605388"/>
            <a:ext cx="512099" cy="567267"/>
          </a:xfrm>
          <a:custGeom>
            <a:avLst/>
            <a:gdLst>
              <a:gd name="T0" fmla="*/ 157786 w 56"/>
              <a:gd name="T1" fmla="*/ 212725 h 62"/>
              <a:gd name="T2" fmla="*/ 34301 w 56"/>
              <a:gd name="T3" fmla="*/ 212725 h 62"/>
              <a:gd name="T4" fmla="*/ 0 w 56"/>
              <a:gd name="T5" fmla="*/ 178415 h 62"/>
              <a:gd name="T6" fmla="*/ 48022 w 56"/>
              <a:gd name="T7" fmla="*/ 99500 h 62"/>
              <a:gd name="T8" fmla="*/ 96044 w 56"/>
              <a:gd name="T9" fmla="*/ 116656 h 62"/>
              <a:gd name="T10" fmla="*/ 144065 w 56"/>
              <a:gd name="T11" fmla="*/ 99500 h 62"/>
              <a:gd name="T12" fmla="*/ 192087 w 56"/>
              <a:gd name="T13" fmla="*/ 178415 h 62"/>
              <a:gd name="T14" fmla="*/ 157786 w 56"/>
              <a:gd name="T15" fmla="*/ 212725 h 62"/>
              <a:gd name="T16" fmla="*/ 96044 w 56"/>
              <a:gd name="T17" fmla="*/ 106363 h 62"/>
              <a:gd name="T18" fmla="*/ 44592 w 56"/>
              <a:gd name="T19" fmla="*/ 54897 h 62"/>
              <a:gd name="T20" fmla="*/ 96044 w 56"/>
              <a:gd name="T21" fmla="*/ 0 h 62"/>
              <a:gd name="T22" fmla="*/ 147495 w 56"/>
              <a:gd name="T23" fmla="*/ 54897 h 62"/>
              <a:gd name="T24" fmla="*/ 96044 w 56"/>
              <a:gd name="T25" fmla="*/ 106363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/>
          </a:p>
        </p:txBody>
      </p:sp>
      <p:pic>
        <p:nvPicPr>
          <p:cNvPr id="41" name="Picture 40" descr="iPhone6_mockup_front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5" y="2210059"/>
            <a:ext cx="6800542" cy="10641454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63993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020250" y="987531"/>
            <a:ext cx="1600412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dirty="0"/>
              <a:t>Urutan versi Android dari yang paling awal hingga yang terbaru di tahun 2022</a:t>
            </a:r>
            <a:endParaRPr lang="en-US" sz="6000" dirty="0">
              <a:solidFill>
                <a:schemeClr val="tx2"/>
              </a:solidFill>
              <a:latin typeface="Lato Black"/>
              <a:cs typeface="Lato Black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19625" y="1523062"/>
            <a:ext cx="21118415" cy="11264586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n-US" dirty="0">
                <a:cs typeface="Lato Light"/>
              </a:rPr>
              <a:t>1. Android 1.0 (Alpha)</a:t>
            </a:r>
          </a:p>
          <a:p>
            <a:r>
              <a:rPr lang="en-US" dirty="0">
                <a:cs typeface="Lato Light"/>
              </a:rPr>
              <a:t>2. Android 1.1 (Beta)</a:t>
            </a:r>
          </a:p>
          <a:p>
            <a:r>
              <a:rPr lang="en-US" dirty="0">
                <a:cs typeface="Lato Light"/>
              </a:rPr>
              <a:t>3. Android 1.5 (Cupcake)</a:t>
            </a:r>
          </a:p>
          <a:p>
            <a:r>
              <a:rPr lang="en-US" dirty="0">
                <a:cs typeface="Lato Light"/>
              </a:rPr>
              <a:t>4. Android 1.6 (Donut)</a:t>
            </a:r>
          </a:p>
          <a:p>
            <a:r>
              <a:rPr lang="en-US" dirty="0">
                <a:cs typeface="Lato Light"/>
              </a:rPr>
              <a:t>5. Android 2.0 – 2.1 (Eclair)</a:t>
            </a:r>
          </a:p>
          <a:p>
            <a:r>
              <a:rPr lang="en-US" dirty="0">
                <a:cs typeface="Lato Light"/>
              </a:rPr>
              <a:t>6. Android 2.2 (Frozen Yoghurt – Froyo)</a:t>
            </a:r>
          </a:p>
          <a:p>
            <a:r>
              <a:rPr lang="en-US" dirty="0">
                <a:cs typeface="Lato Light"/>
              </a:rPr>
              <a:t>7. Android 2.3 (Gingerbread)</a:t>
            </a:r>
          </a:p>
          <a:p>
            <a:r>
              <a:rPr lang="en-US" dirty="0">
                <a:cs typeface="Lato Light"/>
              </a:rPr>
              <a:t>8. Android 3.0 – 3.2 (Honeycomb)</a:t>
            </a:r>
          </a:p>
          <a:p>
            <a:r>
              <a:rPr lang="en-US" dirty="0">
                <a:cs typeface="Lato Light"/>
              </a:rPr>
              <a:t>9. Android 4.0 (Ice Cream Sandwich)</a:t>
            </a:r>
          </a:p>
          <a:p>
            <a:r>
              <a:rPr lang="en-US" dirty="0">
                <a:cs typeface="Lato Light"/>
              </a:rPr>
              <a:t>10. Android 4.1 – 4.3 (Jelly Bean)</a:t>
            </a:r>
          </a:p>
          <a:p>
            <a:r>
              <a:rPr lang="en-US" dirty="0">
                <a:cs typeface="Lato Light"/>
              </a:rPr>
              <a:t>11. Android 4.4 (KitKat)</a:t>
            </a:r>
          </a:p>
          <a:p>
            <a:r>
              <a:rPr lang="en-US" dirty="0">
                <a:cs typeface="Lato Light"/>
              </a:rPr>
              <a:t>12. Android 5.0 (Lollipop)</a:t>
            </a:r>
          </a:p>
          <a:p>
            <a:r>
              <a:rPr lang="en-US" dirty="0">
                <a:cs typeface="Lato Light"/>
              </a:rPr>
              <a:t>13. Android 6.0 (Marshmallow)</a:t>
            </a:r>
          </a:p>
          <a:p>
            <a:r>
              <a:rPr lang="en-US" dirty="0">
                <a:cs typeface="Lato Light"/>
              </a:rPr>
              <a:t>14. Android 7.0 – 7.1 (Nougat)</a:t>
            </a:r>
          </a:p>
          <a:p>
            <a:r>
              <a:rPr lang="en-US" dirty="0">
                <a:cs typeface="Lato Light"/>
              </a:rPr>
              <a:t>15. Android 8.0 – 8.1 (Oreo)</a:t>
            </a:r>
          </a:p>
          <a:p>
            <a:r>
              <a:rPr lang="en-US" dirty="0">
                <a:cs typeface="Lato Light"/>
              </a:rPr>
              <a:t>16. Android 9 (Pie)</a:t>
            </a:r>
          </a:p>
          <a:p>
            <a:r>
              <a:rPr lang="en-US" dirty="0">
                <a:cs typeface="Lato Light"/>
              </a:rPr>
              <a:t>17. Android 10 (Android Q)</a:t>
            </a:r>
          </a:p>
          <a:p>
            <a:r>
              <a:rPr lang="en-US" dirty="0">
                <a:cs typeface="Lato Light"/>
              </a:rPr>
              <a:t>18. Android 11 (Red Velvet Cake)</a:t>
            </a:r>
          </a:p>
          <a:p>
            <a:r>
              <a:rPr lang="en-US" dirty="0">
                <a:cs typeface="Lato Light"/>
              </a:rPr>
              <a:t>19. Android 12 (Snow Cone)</a:t>
            </a:r>
          </a:p>
          <a:p>
            <a:r>
              <a:rPr lang="en-US" dirty="0">
                <a:cs typeface="Lato Light"/>
              </a:rPr>
              <a:t>20. Android 13 (Tiramisu)</a:t>
            </a:r>
            <a:endParaRPr lang="en-US" dirty="0"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117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148213" y="7114084"/>
            <a:ext cx="151369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668204" y="5006115"/>
            <a:ext cx="122545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818947" y="7910567"/>
            <a:ext cx="27391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668204" y="10815019"/>
            <a:ext cx="122545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5668204" y="5006115"/>
            <a:ext cx="0" cy="210796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818947" y="8728893"/>
            <a:ext cx="151369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5668204" y="8707050"/>
            <a:ext cx="0" cy="210796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082788" y="7114084"/>
            <a:ext cx="151369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528068" y="5006115"/>
            <a:ext cx="122545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528071" y="7910567"/>
            <a:ext cx="27391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528068" y="10815019"/>
            <a:ext cx="122545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753522" y="5006115"/>
            <a:ext cx="0" cy="210796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753522" y="8728893"/>
            <a:ext cx="151369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53522" y="8707050"/>
            <a:ext cx="0" cy="210796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8787388" y="4376568"/>
            <a:ext cx="3996109" cy="116951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id-ID" sz="3200" dirty="0">
                <a:latin typeface="Lato Light"/>
                <a:cs typeface="Lato Light"/>
              </a:rPr>
              <a:t>Sering Update Sistem</a:t>
            </a:r>
            <a:endParaRPr lang="en-US" sz="3200" dirty="0">
              <a:latin typeface="Lato Light"/>
              <a:cs typeface="Lato Ligh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7215238" y="4335141"/>
            <a:ext cx="1570985" cy="15728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787388" y="7198726"/>
            <a:ext cx="3996109" cy="67710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id-ID" sz="3200" dirty="0">
                <a:latin typeface="Lato Light"/>
                <a:cs typeface="Lato Light"/>
              </a:rPr>
              <a:t>Batrei Low</a:t>
            </a:r>
            <a:endParaRPr lang="en-US" sz="3200" dirty="0">
              <a:latin typeface="Lato Light"/>
              <a:cs typeface="Lato Ligh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785220" y="10476465"/>
            <a:ext cx="3996109" cy="67710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id-ID" sz="3200" dirty="0">
                <a:latin typeface="Lato Light"/>
                <a:cs typeface="Lato Light"/>
              </a:rPr>
              <a:t>Kontrol Diri</a:t>
            </a:r>
            <a:endParaRPr lang="en-US" sz="3200" dirty="0">
              <a:latin typeface="Lato Light"/>
              <a:cs typeface="Lato Ligh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216403" y="7176947"/>
            <a:ext cx="1570985" cy="15728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7215238" y="10136121"/>
            <a:ext cx="1570985" cy="15728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661243" y="4808209"/>
            <a:ext cx="3996109" cy="67710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r"/>
            <a:r>
              <a:rPr lang="id-ID" sz="3200" dirty="0">
                <a:latin typeface="Lato Light"/>
                <a:cs typeface="Lato Light"/>
              </a:rPr>
              <a:t>User freindly</a:t>
            </a:r>
            <a:endParaRPr lang="en-US" sz="3200" dirty="0">
              <a:latin typeface="Lato Light"/>
              <a:cs typeface="Lato Ligh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703573" y="4335141"/>
            <a:ext cx="1570985" cy="1572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67811" y="7522696"/>
            <a:ext cx="3996109" cy="67710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r"/>
            <a:r>
              <a:rPr lang="id-ID" sz="3200" dirty="0">
                <a:latin typeface="Lato Light"/>
                <a:cs typeface="Lato Light"/>
              </a:rPr>
              <a:t>Open Source</a:t>
            </a:r>
            <a:endParaRPr lang="en-US" sz="3200" dirty="0">
              <a:latin typeface="Lato Light"/>
              <a:cs typeface="Lato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567811" y="9967515"/>
            <a:ext cx="3996109" cy="116951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r"/>
            <a:r>
              <a:rPr lang="id-ID" sz="3200" dirty="0">
                <a:latin typeface="Lato Light"/>
                <a:cs typeface="Lato Light"/>
              </a:rPr>
              <a:t>Banyak Aplikasi Kompeteble</a:t>
            </a:r>
            <a:endParaRPr lang="en-US" sz="3200" dirty="0">
              <a:latin typeface="Lato Light"/>
              <a:cs typeface="Lato Ligh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704738" y="7176947"/>
            <a:ext cx="1570985" cy="1572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703573" y="10129487"/>
            <a:ext cx="1570985" cy="15728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119" name="Freeform 221"/>
          <p:cNvSpPr>
            <a:spLocks noChangeArrowheads="1"/>
          </p:cNvSpPr>
          <p:nvPr/>
        </p:nvSpPr>
        <p:spPr bwMode="auto">
          <a:xfrm>
            <a:off x="6173015" y="4728285"/>
            <a:ext cx="585880" cy="717779"/>
          </a:xfrm>
          <a:custGeom>
            <a:avLst/>
            <a:gdLst>
              <a:gd name="T0" fmla="*/ 353 w 501"/>
              <a:gd name="T1" fmla="*/ 0 h 619"/>
              <a:gd name="T2" fmla="*/ 353 w 501"/>
              <a:gd name="T3" fmla="*/ 0 h 619"/>
              <a:gd name="T4" fmla="*/ 353 w 501"/>
              <a:gd name="T5" fmla="*/ 0 h 619"/>
              <a:gd name="T6" fmla="*/ 309 w 501"/>
              <a:gd name="T7" fmla="*/ 0 h 619"/>
              <a:gd name="T8" fmla="*/ 73 w 501"/>
              <a:gd name="T9" fmla="*/ 0 h 619"/>
              <a:gd name="T10" fmla="*/ 0 w 501"/>
              <a:gd name="T11" fmla="*/ 74 h 619"/>
              <a:gd name="T12" fmla="*/ 0 w 501"/>
              <a:gd name="T13" fmla="*/ 545 h 619"/>
              <a:gd name="T14" fmla="*/ 73 w 501"/>
              <a:gd name="T15" fmla="*/ 618 h 619"/>
              <a:gd name="T16" fmla="*/ 427 w 501"/>
              <a:gd name="T17" fmla="*/ 618 h 619"/>
              <a:gd name="T18" fmla="*/ 500 w 501"/>
              <a:gd name="T19" fmla="*/ 545 h 619"/>
              <a:gd name="T20" fmla="*/ 500 w 501"/>
              <a:gd name="T21" fmla="*/ 147 h 619"/>
              <a:gd name="T22" fmla="*/ 353 w 501"/>
              <a:gd name="T23" fmla="*/ 0 h 619"/>
              <a:gd name="T24" fmla="*/ 471 w 501"/>
              <a:gd name="T25" fmla="*/ 545 h 619"/>
              <a:gd name="T26" fmla="*/ 471 w 501"/>
              <a:gd name="T27" fmla="*/ 545 h 619"/>
              <a:gd name="T28" fmla="*/ 427 w 501"/>
              <a:gd name="T29" fmla="*/ 589 h 619"/>
              <a:gd name="T30" fmla="*/ 73 w 501"/>
              <a:gd name="T31" fmla="*/ 589 h 619"/>
              <a:gd name="T32" fmla="*/ 29 w 501"/>
              <a:gd name="T33" fmla="*/ 545 h 619"/>
              <a:gd name="T34" fmla="*/ 29 w 501"/>
              <a:gd name="T35" fmla="*/ 74 h 619"/>
              <a:gd name="T36" fmla="*/ 73 w 501"/>
              <a:gd name="T37" fmla="*/ 29 h 619"/>
              <a:gd name="T38" fmla="*/ 309 w 501"/>
              <a:gd name="T39" fmla="*/ 29 h 619"/>
              <a:gd name="T40" fmla="*/ 309 w 501"/>
              <a:gd name="T41" fmla="*/ 118 h 619"/>
              <a:gd name="T42" fmla="*/ 382 w 501"/>
              <a:gd name="T43" fmla="*/ 192 h 619"/>
              <a:gd name="T44" fmla="*/ 471 w 501"/>
              <a:gd name="T45" fmla="*/ 192 h 619"/>
              <a:gd name="T46" fmla="*/ 471 w 501"/>
              <a:gd name="T47" fmla="*/ 545 h 619"/>
              <a:gd name="T48" fmla="*/ 382 w 501"/>
              <a:gd name="T49" fmla="*/ 147 h 619"/>
              <a:gd name="T50" fmla="*/ 382 w 501"/>
              <a:gd name="T51" fmla="*/ 147 h 619"/>
              <a:gd name="T52" fmla="*/ 353 w 501"/>
              <a:gd name="T53" fmla="*/ 118 h 619"/>
              <a:gd name="T54" fmla="*/ 353 w 501"/>
              <a:gd name="T55" fmla="*/ 29 h 619"/>
              <a:gd name="T56" fmla="*/ 471 w 501"/>
              <a:gd name="T57" fmla="*/ 147 h 619"/>
              <a:gd name="T58" fmla="*/ 382 w 501"/>
              <a:gd name="T59" fmla="*/ 147 h 619"/>
              <a:gd name="T60" fmla="*/ 368 w 501"/>
              <a:gd name="T61" fmla="*/ 427 h 619"/>
              <a:gd name="T62" fmla="*/ 368 w 501"/>
              <a:gd name="T63" fmla="*/ 427 h 619"/>
              <a:gd name="T64" fmla="*/ 132 w 501"/>
              <a:gd name="T65" fmla="*/ 427 h 619"/>
              <a:gd name="T66" fmla="*/ 118 w 501"/>
              <a:gd name="T67" fmla="*/ 442 h 619"/>
              <a:gd name="T68" fmla="*/ 132 w 501"/>
              <a:gd name="T69" fmla="*/ 471 h 619"/>
              <a:gd name="T70" fmla="*/ 368 w 501"/>
              <a:gd name="T71" fmla="*/ 471 h 619"/>
              <a:gd name="T72" fmla="*/ 382 w 501"/>
              <a:gd name="T73" fmla="*/ 442 h 619"/>
              <a:gd name="T74" fmla="*/ 368 w 501"/>
              <a:gd name="T75" fmla="*/ 427 h 619"/>
              <a:gd name="T76" fmla="*/ 368 w 501"/>
              <a:gd name="T77" fmla="*/ 309 h 619"/>
              <a:gd name="T78" fmla="*/ 368 w 501"/>
              <a:gd name="T79" fmla="*/ 309 h 619"/>
              <a:gd name="T80" fmla="*/ 132 w 501"/>
              <a:gd name="T81" fmla="*/ 309 h 619"/>
              <a:gd name="T82" fmla="*/ 118 w 501"/>
              <a:gd name="T83" fmla="*/ 324 h 619"/>
              <a:gd name="T84" fmla="*/ 132 w 501"/>
              <a:gd name="T85" fmla="*/ 354 h 619"/>
              <a:gd name="T86" fmla="*/ 368 w 501"/>
              <a:gd name="T87" fmla="*/ 354 h 619"/>
              <a:gd name="T88" fmla="*/ 382 w 501"/>
              <a:gd name="T89" fmla="*/ 324 h 619"/>
              <a:gd name="T90" fmla="*/ 368 w 501"/>
              <a:gd name="T91" fmla="*/ 30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1" h="619">
                <a:moveTo>
                  <a:pt x="353" y="0"/>
                </a:moveTo>
                <a:lnTo>
                  <a:pt x="353" y="0"/>
                </a:lnTo>
                <a:lnTo>
                  <a:pt x="353" y="0"/>
                </a:lnTo>
                <a:cubicBezTo>
                  <a:pt x="338" y="0"/>
                  <a:pt x="338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47"/>
                  <a:pt x="500" y="14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8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  <a:moveTo>
                  <a:pt x="368" y="427"/>
                </a:moveTo>
                <a:lnTo>
                  <a:pt x="368" y="427"/>
                </a:lnTo>
                <a:cubicBezTo>
                  <a:pt x="132" y="427"/>
                  <a:pt x="132" y="427"/>
                  <a:pt x="132" y="427"/>
                </a:cubicBezTo>
                <a:cubicBezTo>
                  <a:pt x="118" y="427"/>
                  <a:pt x="118" y="442"/>
                  <a:pt x="118" y="442"/>
                </a:cubicBezTo>
                <a:cubicBezTo>
                  <a:pt x="118" y="457"/>
                  <a:pt x="118" y="471"/>
                  <a:pt x="132" y="471"/>
                </a:cubicBezTo>
                <a:cubicBezTo>
                  <a:pt x="368" y="471"/>
                  <a:pt x="368" y="471"/>
                  <a:pt x="368" y="471"/>
                </a:cubicBezTo>
                <a:cubicBezTo>
                  <a:pt x="382" y="471"/>
                  <a:pt x="382" y="457"/>
                  <a:pt x="382" y="442"/>
                </a:cubicBezTo>
                <a:cubicBezTo>
                  <a:pt x="382" y="442"/>
                  <a:pt x="382" y="427"/>
                  <a:pt x="368" y="427"/>
                </a:cubicBezTo>
                <a:close/>
                <a:moveTo>
                  <a:pt x="368" y="309"/>
                </a:moveTo>
                <a:lnTo>
                  <a:pt x="368" y="309"/>
                </a:lnTo>
                <a:cubicBezTo>
                  <a:pt x="132" y="309"/>
                  <a:pt x="132" y="309"/>
                  <a:pt x="132" y="309"/>
                </a:cubicBezTo>
                <a:cubicBezTo>
                  <a:pt x="118" y="309"/>
                  <a:pt x="118" y="324"/>
                  <a:pt x="118" y="324"/>
                </a:cubicBezTo>
                <a:cubicBezTo>
                  <a:pt x="118" y="339"/>
                  <a:pt x="118" y="354"/>
                  <a:pt x="132" y="354"/>
                </a:cubicBezTo>
                <a:cubicBezTo>
                  <a:pt x="368" y="354"/>
                  <a:pt x="368" y="354"/>
                  <a:pt x="368" y="354"/>
                </a:cubicBezTo>
                <a:cubicBezTo>
                  <a:pt x="382" y="354"/>
                  <a:pt x="382" y="339"/>
                  <a:pt x="382" y="324"/>
                </a:cubicBezTo>
                <a:cubicBezTo>
                  <a:pt x="382" y="324"/>
                  <a:pt x="382" y="309"/>
                  <a:pt x="368" y="3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0" name="Freeform 214"/>
          <p:cNvSpPr>
            <a:spLocks noChangeArrowheads="1"/>
          </p:cNvSpPr>
          <p:nvPr/>
        </p:nvSpPr>
        <p:spPr bwMode="auto">
          <a:xfrm>
            <a:off x="6145993" y="7607873"/>
            <a:ext cx="565972" cy="636719"/>
          </a:xfrm>
          <a:custGeom>
            <a:avLst/>
            <a:gdLst>
              <a:gd name="T0" fmla="*/ 412 w 545"/>
              <a:gd name="T1" fmla="*/ 368 h 619"/>
              <a:gd name="T2" fmla="*/ 118 w 545"/>
              <a:gd name="T3" fmla="*/ 383 h 619"/>
              <a:gd name="T4" fmla="*/ 412 w 545"/>
              <a:gd name="T5" fmla="*/ 412 h 619"/>
              <a:gd name="T6" fmla="*/ 412 w 545"/>
              <a:gd name="T7" fmla="*/ 368 h 619"/>
              <a:gd name="T8" fmla="*/ 412 w 545"/>
              <a:gd name="T9" fmla="*/ 471 h 619"/>
              <a:gd name="T10" fmla="*/ 118 w 545"/>
              <a:gd name="T11" fmla="*/ 486 h 619"/>
              <a:gd name="T12" fmla="*/ 412 w 545"/>
              <a:gd name="T13" fmla="*/ 501 h 619"/>
              <a:gd name="T14" fmla="*/ 412 w 545"/>
              <a:gd name="T15" fmla="*/ 471 h 619"/>
              <a:gd name="T16" fmla="*/ 471 w 545"/>
              <a:gd name="T17" fmla="*/ 74 h 619"/>
              <a:gd name="T18" fmla="*/ 412 w 545"/>
              <a:gd name="T19" fmla="*/ 29 h 619"/>
              <a:gd name="T20" fmla="*/ 265 w 545"/>
              <a:gd name="T21" fmla="*/ 0 h 619"/>
              <a:gd name="T22" fmla="*/ 132 w 545"/>
              <a:gd name="T23" fmla="*/ 29 h 619"/>
              <a:gd name="T24" fmla="*/ 73 w 545"/>
              <a:gd name="T25" fmla="*/ 74 h 619"/>
              <a:gd name="T26" fmla="*/ 0 w 545"/>
              <a:gd name="T27" fmla="*/ 545 h 619"/>
              <a:gd name="T28" fmla="*/ 471 w 545"/>
              <a:gd name="T29" fmla="*/ 618 h 619"/>
              <a:gd name="T30" fmla="*/ 544 w 545"/>
              <a:gd name="T31" fmla="*/ 147 h 619"/>
              <a:gd name="T32" fmla="*/ 177 w 545"/>
              <a:gd name="T33" fmla="*/ 74 h 619"/>
              <a:gd name="T34" fmla="*/ 221 w 545"/>
              <a:gd name="T35" fmla="*/ 74 h 619"/>
              <a:gd name="T36" fmla="*/ 324 w 545"/>
              <a:gd name="T37" fmla="*/ 74 h 619"/>
              <a:gd name="T38" fmla="*/ 368 w 545"/>
              <a:gd name="T39" fmla="*/ 147 h 619"/>
              <a:gd name="T40" fmla="*/ 177 w 545"/>
              <a:gd name="T41" fmla="*/ 74 h 619"/>
              <a:gd name="T42" fmla="*/ 500 w 545"/>
              <a:gd name="T43" fmla="*/ 545 h 619"/>
              <a:gd name="T44" fmla="*/ 73 w 545"/>
              <a:gd name="T45" fmla="*/ 589 h 619"/>
              <a:gd name="T46" fmla="*/ 29 w 545"/>
              <a:gd name="T47" fmla="*/ 147 h 619"/>
              <a:gd name="T48" fmla="*/ 132 w 545"/>
              <a:gd name="T49" fmla="*/ 118 h 619"/>
              <a:gd name="T50" fmla="*/ 412 w 545"/>
              <a:gd name="T51" fmla="*/ 192 h 619"/>
              <a:gd name="T52" fmla="*/ 471 w 545"/>
              <a:gd name="T53" fmla="*/ 118 h 619"/>
              <a:gd name="T54" fmla="*/ 500 w 545"/>
              <a:gd name="T55" fmla="*/ 545 h 619"/>
              <a:gd name="T56" fmla="*/ 412 w 545"/>
              <a:gd name="T57" fmla="*/ 265 h 619"/>
              <a:gd name="T58" fmla="*/ 118 w 545"/>
              <a:gd name="T59" fmla="*/ 295 h 619"/>
              <a:gd name="T60" fmla="*/ 412 w 545"/>
              <a:gd name="T61" fmla="*/ 309 h 619"/>
              <a:gd name="T62" fmla="*/ 412 w 545"/>
              <a:gd name="T63" fmla="*/ 26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1" name="Freeform 177"/>
          <p:cNvSpPr>
            <a:spLocks noChangeArrowheads="1"/>
          </p:cNvSpPr>
          <p:nvPr/>
        </p:nvSpPr>
        <p:spPr bwMode="auto">
          <a:xfrm>
            <a:off x="6125712" y="10629390"/>
            <a:ext cx="606161" cy="606161"/>
          </a:xfrm>
          <a:custGeom>
            <a:avLst/>
            <a:gdLst>
              <a:gd name="T0" fmla="*/ 633 w 649"/>
              <a:gd name="T1" fmla="*/ 30 h 649"/>
              <a:gd name="T2" fmla="*/ 633 w 649"/>
              <a:gd name="T3" fmla="*/ 30 h 649"/>
              <a:gd name="T4" fmla="*/ 530 w 649"/>
              <a:gd name="T5" fmla="*/ 30 h 649"/>
              <a:gd name="T6" fmla="*/ 412 w 649"/>
              <a:gd name="T7" fmla="*/ 163 h 649"/>
              <a:gd name="T8" fmla="*/ 177 w 649"/>
              <a:gd name="T9" fmla="*/ 74 h 649"/>
              <a:gd name="T10" fmla="*/ 103 w 649"/>
              <a:gd name="T11" fmla="*/ 89 h 649"/>
              <a:gd name="T12" fmla="*/ 103 w 649"/>
              <a:gd name="T13" fmla="*/ 177 h 649"/>
              <a:gd name="T14" fmla="*/ 265 w 649"/>
              <a:gd name="T15" fmla="*/ 310 h 649"/>
              <a:gd name="T16" fmla="*/ 162 w 649"/>
              <a:gd name="T17" fmla="*/ 413 h 649"/>
              <a:gd name="T18" fmla="*/ 59 w 649"/>
              <a:gd name="T19" fmla="*/ 383 h 649"/>
              <a:gd name="T20" fmla="*/ 29 w 649"/>
              <a:gd name="T21" fmla="*/ 398 h 649"/>
              <a:gd name="T22" fmla="*/ 15 w 649"/>
              <a:gd name="T23" fmla="*/ 442 h 649"/>
              <a:gd name="T24" fmla="*/ 132 w 649"/>
              <a:gd name="T25" fmla="*/ 530 h 649"/>
              <a:gd name="T26" fmla="*/ 221 w 649"/>
              <a:gd name="T27" fmla="*/ 634 h 649"/>
              <a:gd name="T28" fmla="*/ 265 w 649"/>
              <a:gd name="T29" fmla="*/ 619 h 649"/>
              <a:gd name="T30" fmla="*/ 265 w 649"/>
              <a:gd name="T31" fmla="*/ 589 h 649"/>
              <a:gd name="T32" fmla="*/ 250 w 649"/>
              <a:gd name="T33" fmla="*/ 501 h 649"/>
              <a:gd name="T34" fmla="*/ 353 w 649"/>
              <a:gd name="T35" fmla="*/ 398 h 649"/>
              <a:gd name="T36" fmla="*/ 486 w 649"/>
              <a:gd name="T37" fmla="*/ 560 h 649"/>
              <a:gd name="T38" fmla="*/ 574 w 649"/>
              <a:gd name="T39" fmla="*/ 560 h 649"/>
              <a:gd name="T40" fmla="*/ 589 w 649"/>
              <a:gd name="T41" fmla="*/ 486 h 649"/>
              <a:gd name="T42" fmla="*/ 500 w 649"/>
              <a:gd name="T43" fmla="*/ 251 h 649"/>
              <a:gd name="T44" fmla="*/ 618 w 649"/>
              <a:gd name="T45" fmla="*/ 118 h 649"/>
              <a:gd name="T46" fmla="*/ 633 w 649"/>
              <a:gd name="T47" fmla="*/ 30 h 649"/>
              <a:gd name="T48" fmla="*/ 603 w 649"/>
              <a:gd name="T49" fmla="*/ 104 h 649"/>
              <a:gd name="T50" fmla="*/ 603 w 649"/>
              <a:gd name="T51" fmla="*/ 104 h 649"/>
              <a:gd name="T52" fmla="*/ 456 w 649"/>
              <a:gd name="T53" fmla="*/ 251 h 649"/>
              <a:gd name="T54" fmla="*/ 545 w 649"/>
              <a:gd name="T55" fmla="*/ 486 h 649"/>
              <a:gd name="T56" fmla="*/ 545 w 649"/>
              <a:gd name="T57" fmla="*/ 530 h 649"/>
              <a:gd name="T58" fmla="*/ 500 w 649"/>
              <a:gd name="T59" fmla="*/ 530 h 649"/>
              <a:gd name="T60" fmla="*/ 368 w 649"/>
              <a:gd name="T61" fmla="*/ 339 h 649"/>
              <a:gd name="T62" fmla="*/ 206 w 649"/>
              <a:gd name="T63" fmla="*/ 486 h 649"/>
              <a:gd name="T64" fmla="*/ 236 w 649"/>
              <a:gd name="T65" fmla="*/ 589 h 649"/>
              <a:gd name="T66" fmla="*/ 162 w 649"/>
              <a:gd name="T67" fmla="*/ 501 h 649"/>
              <a:gd name="T68" fmla="*/ 59 w 649"/>
              <a:gd name="T69" fmla="*/ 427 h 649"/>
              <a:gd name="T70" fmla="*/ 162 w 649"/>
              <a:gd name="T71" fmla="*/ 457 h 649"/>
              <a:gd name="T72" fmla="*/ 324 w 649"/>
              <a:gd name="T73" fmla="*/ 295 h 649"/>
              <a:gd name="T74" fmla="*/ 132 w 649"/>
              <a:gd name="T75" fmla="*/ 147 h 649"/>
              <a:gd name="T76" fmla="*/ 132 w 649"/>
              <a:gd name="T77" fmla="*/ 118 h 649"/>
              <a:gd name="T78" fmla="*/ 177 w 649"/>
              <a:gd name="T79" fmla="*/ 118 h 649"/>
              <a:gd name="T80" fmla="*/ 412 w 649"/>
              <a:gd name="T81" fmla="*/ 206 h 649"/>
              <a:gd name="T82" fmla="*/ 559 w 649"/>
              <a:gd name="T83" fmla="*/ 59 h 649"/>
              <a:gd name="T84" fmla="*/ 603 w 649"/>
              <a:gd name="T85" fmla="*/ 59 h 649"/>
              <a:gd name="T86" fmla="*/ 603 w 649"/>
              <a:gd name="T87" fmla="*/ 104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9" h="649">
                <a:moveTo>
                  <a:pt x="633" y="30"/>
                </a:moveTo>
                <a:lnTo>
                  <a:pt x="633" y="30"/>
                </a:lnTo>
                <a:cubicBezTo>
                  <a:pt x="603" y="0"/>
                  <a:pt x="559" y="15"/>
                  <a:pt x="530" y="30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62" y="74"/>
                  <a:pt x="132" y="59"/>
                  <a:pt x="103" y="89"/>
                </a:cubicBezTo>
                <a:cubicBezTo>
                  <a:pt x="88" y="104"/>
                  <a:pt x="59" y="133"/>
                  <a:pt x="103" y="177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162" y="413"/>
                  <a:pt x="162" y="413"/>
                  <a:pt x="162" y="413"/>
                </a:cubicBezTo>
                <a:cubicBezTo>
                  <a:pt x="59" y="383"/>
                  <a:pt x="59" y="383"/>
                  <a:pt x="59" y="383"/>
                </a:cubicBezTo>
                <a:cubicBezTo>
                  <a:pt x="44" y="383"/>
                  <a:pt x="44" y="383"/>
                  <a:pt x="29" y="398"/>
                </a:cubicBezTo>
                <a:cubicBezTo>
                  <a:pt x="29" y="398"/>
                  <a:pt x="0" y="413"/>
                  <a:pt x="15" y="442"/>
                </a:cubicBezTo>
                <a:cubicBezTo>
                  <a:pt x="132" y="530"/>
                  <a:pt x="132" y="530"/>
                  <a:pt x="132" y="530"/>
                </a:cubicBezTo>
                <a:cubicBezTo>
                  <a:pt x="221" y="634"/>
                  <a:pt x="221" y="634"/>
                  <a:pt x="221" y="634"/>
                </a:cubicBezTo>
                <a:cubicBezTo>
                  <a:pt x="236" y="648"/>
                  <a:pt x="250" y="648"/>
                  <a:pt x="265" y="619"/>
                </a:cubicBezTo>
                <a:cubicBezTo>
                  <a:pt x="280" y="619"/>
                  <a:pt x="280" y="604"/>
                  <a:pt x="265" y="589"/>
                </a:cubicBezTo>
                <a:cubicBezTo>
                  <a:pt x="250" y="501"/>
                  <a:pt x="250" y="501"/>
                  <a:pt x="250" y="501"/>
                </a:cubicBezTo>
                <a:cubicBezTo>
                  <a:pt x="353" y="398"/>
                  <a:pt x="353" y="398"/>
                  <a:pt x="353" y="398"/>
                </a:cubicBezTo>
                <a:cubicBezTo>
                  <a:pt x="486" y="560"/>
                  <a:pt x="486" y="560"/>
                  <a:pt x="486" y="560"/>
                </a:cubicBezTo>
                <a:cubicBezTo>
                  <a:pt x="530" y="589"/>
                  <a:pt x="559" y="560"/>
                  <a:pt x="574" y="560"/>
                </a:cubicBezTo>
                <a:cubicBezTo>
                  <a:pt x="589" y="530"/>
                  <a:pt x="589" y="501"/>
                  <a:pt x="589" y="486"/>
                </a:cubicBezTo>
                <a:cubicBezTo>
                  <a:pt x="500" y="251"/>
                  <a:pt x="500" y="251"/>
                  <a:pt x="500" y="251"/>
                </a:cubicBezTo>
                <a:cubicBezTo>
                  <a:pt x="618" y="118"/>
                  <a:pt x="618" y="118"/>
                  <a:pt x="618" y="118"/>
                </a:cubicBezTo>
                <a:cubicBezTo>
                  <a:pt x="648" y="104"/>
                  <a:pt x="648" y="59"/>
                  <a:pt x="633" y="30"/>
                </a:cubicBezTo>
                <a:close/>
                <a:moveTo>
                  <a:pt x="603" y="104"/>
                </a:moveTo>
                <a:lnTo>
                  <a:pt x="603" y="104"/>
                </a:lnTo>
                <a:cubicBezTo>
                  <a:pt x="456" y="251"/>
                  <a:pt x="456" y="251"/>
                  <a:pt x="456" y="251"/>
                </a:cubicBezTo>
                <a:cubicBezTo>
                  <a:pt x="545" y="486"/>
                  <a:pt x="545" y="486"/>
                  <a:pt x="545" y="486"/>
                </a:cubicBezTo>
                <a:cubicBezTo>
                  <a:pt x="545" y="501"/>
                  <a:pt x="545" y="516"/>
                  <a:pt x="545" y="530"/>
                </a:cubicBezTo>
                <a:cubicBezTo>
                  <a:pt x="530" y="545"/>
                  <a:pt x="515" y="530"/>
                  <a:pt x="500" y="530"/>
                </a:cubicBezTo>
                <a:cubicBezTo>
                  <a:pt x="368" y="339"/>
                  <a:pt x="368" y="339"/>
                  <a:pt x="368" y="339"/>
                </a:cubicBezTo>
                <a:cubicBezTo>
                  <a:pt x="206" y="486"/>
                  <a:pt x="206" y="486"/>
                  <a:pt x="206" y="48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221" y="589"/>
                  <a:pt x="162" y="501"/>
                  <a:pt x="162" y="501"/>
                </a:cubicBezTo>
                <a:cubicBezTo>
                  <a:pt x="162" y="501"/>
                  <a:pt x="73" y="427"/>
                  <a:pt x="59" y="42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2" y="147"/>
                  <a:pt x="118" y="133"/>
                  <a:pt x="132" y="118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412" y="206"/>
                  <a:pt x="412" y="206"/>
                  <a:pt x="412" y="206"/>
                </a:cubicBezTo>
                <a:cubicBezTo>
                  <a:pt x="559" y="59"/>
                  <a:pt x="559" y="59"/>
                  <a:pt x="559" y="59"/>
                </a:cubicBezTo>
                <a:cubicBezTo>
                  <a:pt x="574" y="45"/>
                  <a:pt x="589" y="45"/>
                  <a:pt x="603" y="59"/>
                </a:cubicBezTo>
                <a:cubicBezTo>
                  <a:pt x="603" y="74"/>
                  <a:pt x="618" y="89"/>
                  <a:pt x="603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2" name="Freeform 185"/>
          <p:cNvSpPr>
            <a:spLocks noChangeArrowheads="1"/>
          </p:cNvSpPr>
          <p:nvPr/>
        </p:nvSpPr>
        <p:spPr bwMode="auto">
          <a:xfrm>
            <a:off x="17652685" y="4849624"/>
            <a:ext cx="702204" cy="537155"/>
          </a:xfrm>
          <a:custGeom>
            <a:avLst/>
            <a:gdLst>
              <a:gd name="T0" fmla="*/ 545 w 619"/>
              <a:gd name="T1" fmla="*/ 0 h 472"/>
              <a:gd name="T2" fmla="*/ 545 w 619"/>
              <a:gd name="T3" fmla="*/ 0 h 472"/>
              <a:gd name="T4" fmla="*/ 73 w 619"/>
              <a:gd name="T5" fmla="*/ 0 h 472"/>
              <a:gd name="T6" fmla="*/ 0 w 619"/>
              <a:gd name="T7" fmla="*/ 73 h 472"/>
              <a:gd name="T8" fmla="*/ 0 w 619"/>
              <a:gd name="T9" fmla="*/ 397 h 472"/>
              <a:gd name="T10" fmla="*/ 73 w 619"/>
              <a:gd name="T11" fmla="*/ 471 h 472"/>
              <a:gd name="T12" fmla="*/ 545 w 619"/>
              <a:gd name="T13" fmla="*/ 471 h 472"/>
              <a:gd name="T14" fmla="*/ 618 w 619"/>
              <a:gd name="T15" fmla="*/ 397 h 472"/>
              <a:gd name="T16" fmla="*/ 618 w 619"/>
              <a:gd name="T17" fmla="*/ 73 h 472"/>
              <a:gd name="T18" fmla="*/ 545 w 619"/>
              <a:gd name="T19" fmla="*/ 0 h 472"/>
              <a:gd name="T20" fmla="*/ 559 w 619"/>
              <a:gd name="T21" fmla="*/ 44 h 472"/>
              <a:gd name="T22" fmla="*/ 559 w 619"/>
              <a:gd name="T23" fmla="*/ 44 h 472"/>
              <a:gd name="T24" fmla="*/ 309 w 619"/>
              <a:gd name="T25" fmla="*/ 235 h 472"/>
              <a:gd name="T26" fmla="*/ 59 w 619"/>
              <a:gd name="T27" fmla="*/ 44 h 472"/>
              <a:gd name="T28" fmla="*/ 559 w 619"/>
              <a:gd name="T29" fmla="*/ 44 h 472"/>
              <a:gd name="T30" fmla="*/ 29 w 619"/>
              <a:gd name="T31" fmla="*/ 397 h 472"/>
              <a:gd name="T32" fmla="*/ 29 w 619"/>
              <a:gd name="T33" fmla="*/ 397 h 472"/>
              <a:gd name="T34" fmla="*/ 29 w 619"/>
              <a:gd name="T35" fmla="*/ 73 h 472"/>
              <a:gd name="T36" fmla="*/ 206 w 619"/>
              <a:gd name="T37" fmla="*/ 221 h 472"/>
              <a:gd name="T38" fmla="*/ 29 w 619"/>
              <a:gd name="T39" fmla="*/ 397 h 472"/>
              <a:gd name="T40" fmla="*/ 59 w 619"/>
              <a:gd name="T41" fmla="*/ 427 h 472"/>
              <a:gd name="T42" fmla="*/ 59 w 619"/>
              <a:gd name="T43" fmla="*/ 427 h 472"/>
              <a:gd name="T44" fmla="*/ 236 w 619"/>
              <a:gd name="T45" fmla="*/ 235 h 472"/>
              <a:gd name="T46" fmla="*/ 309 w 619"/>
              <a:gd name="T47" fmla="*/ 294 h 472"/>
              <a:gd name="T48" fmla="*/ 368 w 619"/>
              <a:gd name="T49" fmla="*/ 235 h 472"/>
              <a:gd name="T50" fmla="*/ 559 w 619"/>
              <a:gd name="T51" fmla="*/ 427 h 472"/>
              <a:gd name="T52" fmla="*/ 59 w 619"/>
              <a:gd name="T53" fmla="*/ 427 h 472"/>
              <a:gd name="T54" fmla="*/ 589 w 619"/>
              <a:gd name="T55" fmla="*/ 397 h 472"/>
              <a:gd name="T56" fmla="*/ 589 w 619"/>
              <a:gd name="T57" fmla="*/ 397 h 472"/>
              <a:gd name="T58" fmla="*/ 589 w 619"/>
              <a:gd name="T59" fmla="*/ 397 h 472"/>
              <a:gd name="T60" fmla="*/ 412 w 619"/>
              <a:gd name="T61" fmla="*/ 221 h 472"/>
              <a:gd name="T62" fmla="*/ 589 w 619"/>
              <a:gd name="T63" fmla="*/ 73 h 472"/>
              <a:gd name="T64" fmla="*/ 589 w 619"/>
              <a:gd name="T65" fmla="*/ 397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3" name="Freeform 183"/>
          <p:cNvSpPr>
            <a:spLocks noChangeArrowheads="1"/>
          </p:cNvSpPr>
          <p:nvPr/>
        </p:nvSpPr>
        <p:spPr bwMode="auto">
          <a:xfrm>
            <a:off x="17649982" y="7564448"/>
            <a:ext cx="749028" cy="730382"/>
          </a:xfrm>
          <a:custGeom>
            <a:avLst/>
            <a:gdLst>
              <a:gd name="T0" fmla="*/ 324 w 634"/>
              <a:gd name="T1" fmla="*/ 0 h 619"/>
              <a:gd name="T2" fmla="*/ 324 w 634"/>
              <a:gd name="T3" fmla="*/ 0 h 619"/>
              <a:gd name="T4" fmla="*/ 0 w 634"/>
              <a:gd name="T5" fmla="*/ 177 h 619"/>
              <a:gd name="T6" fmla="*/ 0 w 634"/>
              <a:gd name="T7" fmla="*/ 545 h 619"/>
              <a:gd name="T8" fmla="*/ 89 w 634"/>
              <a:gd name="T9" fmla="*/ 618 h 619"/>
              <a:gd name="T10" fmla="*/ 560 w 634"/>
              <a:gd name="T11" fmla="*/ 618 h 619"/>
              <a:gd name="T12" fmla="*/ 633 w 634"/>
              <a:gd name="T13" fmla="*/ 545 h 619"/>
              <a:gd name="T14" fmla="*/ 633 w 634"/>
              <a:gd name="T15" fmla="*/ 177 h 619"/>
              <a:gd name="T16" fmla="*/ 324 w 634"/>
              <a:gd name="T17" fmla="*/ 0 h 619"/>
              <a:gd name="T18" fmla="*/ 45 w 634"/>
              <a:gd name="T19" fmla="*/ 545 h 619"/>
              <a:gd name="T20" fmla="*/ 45 w 634"/>
              <a:gd name="T21" fmla="*/ 545 h 619"/>
              <a:gd name="T22" fmla="*/ 45 w 634"/>
              <a:gd name="T23" fmla="*/ 236 h 619"/>
              <a:gd name="T24" fmla="*/ 221 w 634"/>
              <a:gd name="T25" fmla="*/ 383 h 619"/>
              <a:gd name="T26" fmla="*/ 45 w 634"/>
              <a:gd name="T27" fmla="*/ 560 h 619"/>
              <a:gd name="T28" fmla="*/ 45 w 634"/>
              <a:gd name="T29" fmla="*/ 545 h 619"/>
              <a:gd name="T30" fmla="*/ 74 w 634"/>
              <a:gd name="T31" fmla="*/ 589 h 619"/>
              <a:gd name="T32" fmla="*/ 74 w 634"/>
              <a:gd name="T33" fmla="*/ 589 h 619"/>
              <a:gd name="T34" fmla="*/ 251 w 634"/>
              <a:gd name="T35" fmla="*/ 398 h 619"/>
              <a:gd name="T36" fmla="*/ 324 w 634"/>
              <a:gd name="T37" fmla="*/ 442 h 619"/>
              <a:gd name="T38" fmla="*/ 383 w 634"/>
              <a:gd name="T39" fmla="*/ 398 h 619"/>
              <a:gd name="T40" fmla="*/ 560 w 634"/>
              <a:gd name="T41" fmla="*/ 589 h 619"/>
              <a:gd name="T42" fmla="*/ 74 w 634"/>
              <a:gd name="T43" fmla="*/ 589 h 619"/>
              <a:gd name="T44" fmla="*/ 589 w 634"/>
              <a:gd name="T45" fmla="*/ 545 h 619"/>
              <a:gd name="T46" fmla="*/ 589 w 634"/>
              <a:gd name="T47" fmla="*/ 545 h 619"/>
              <a:gd name="T48" fmla="*/ 589 w 634"/>
              <a:gd name="T49" fmla="*/ 560 h 619"/>
              <a:gd name="T50" fmla="*/ 412 w 634"/>
              <a:gd name="T51" fmla="*/ 383 h 619"/>
              <a:gd name="T52" fmla="*/ 589 w 634"/>
              <a:gd name="T53" fmla="*/ 236 h 619"/>
              <a:gd name="T54" fmla="*/ 589 w 634"/>
              <a:gd name="T55" fmla="*/ 545 h 619"/>
              <a:gd name="T56" fmla="*/ 324 w 634"/>
              <a:gd name="T57" fmla="*/ 398 h 619"/>
              <a:gd name="T58" fmla="*/ 324 w 634"/>
              <a:gd name="T59" fmla="*/ 398 h 619"/>
              <a:gd name="T60" fmla="*/ 45 w 634"/>
              <a:gd name="T61" fmla="*/ 192 h 619"/>
              <a:gd name="T62" fmla="*/ 324 w 634"/>
              <a:gd name="T63" fmla="*/ 45 h 619"/>
              <a:gd name="T64" fmla="*/ 589 w 634"/>
              <a:gd name="T65" fmla="*/ 192 h 619"/>
              <a:gd name="T66" fmla="*/ 324 w 634"/>
              <a:gd name="T67" fmla="*/ 398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4" h="619">
                <a:moveTo>
                  <a:pt x="324" y="0"/>
                </a:moveTo>
                <a:lnTo>
                  <a:pt x="324" y="0"/>
                </a:lnTo>
                <a:cubicBezTo>
                  <a:pt x="0" y="177"/>
                  <a:pt x="0" y="177"/>
                  <a:pt x="0" y="177"/>
                </a:cubicBezTo>
                <a:cubicBezTo>
                  <a:pt x="0" y="221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545"/>
                  <a:pt x="633" y="221"/>
                  <a:pt x="633" y="177"/>
                </a:cubicBezTo>
                <a:lnTo>
                  <a:pt x="324" y="0"/>
                </a:ln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236"/>
                  <a:pt x="45" y="236"/>
                  <a:pt x="45" y="236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45" y="560"/>
                  <a:pt x="45" y="560"/>
                  <a:pt x="45" y="560"/>
                </a:cubicBezTo>
                <a:lnTo>
                  <a:pt x="45" y="545"/>
                </a:lnTo>
                <a:close/>
                <a:moveTo>
                  <a:pt x="74" y="589"/>
                </a:moveTo>
                <a:lnTo>
                  <a:pt x="74" y="589"/>
                </a:lnTo>
                <a:cubicBezTo>
                  <a:pt x="251" y="398"/>
                  <a:pt x="251" y="398"/>
                  <a:pt x="251" y="398"/>
                </a:cubicBezTo>
                <a:cubicBezTo>
                  <a:pt x="324" y="442"/>
                  <a:pt x="324" y="442"/>
                  <a:pt x="324" y="442"/>
                </a:cubicBezTo>
                <a:cubicBezTo>
                  <a:pt x="383" y="398"/>
                  <a:pt x="383" y="398"/>
                  <a:pt x="383" y="398"/>
                </a:cubicBezTo>
                <a:cubicBezTo>
                  <a:pt x="560" y="589"/>
                  <a:pt x="560" y="589"/>
                  <a:pt x="560" y="589"/>
                </a:cubicBezTo>
                <a:lnTo>
                  <a:pt x="74" y="589"/>
                </a:lnTo>
                <a:close/>
                <a:moveTo>
                  <a:pt x="589" y="545"/>
                </a:moveTo>
                <a:lnTo>
                  <a:pt x="589" y="545"/>
                </a:lnTo>
                <a:lnTo>
                  <a:pt x="589" y="560"/>
                </a:lnTo>
                <a:cubicBezTo>
                  <a:pt x="412" y="383"/>
                  <a:pt x="412" y="383"/>
                  <a:pt x="412" y="383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5" y="192"/>
                  <a:pt x="45" y="192"/>
                  <a:pt x="45" y="192"/>
                </a:cubicBezTo>
                <a:cubicBezTo>
                  <a:pt x="324" y="45"/>
                  <a:pt x="324" y="45"/>
                  <a:pt x="324" y="45"/>
                </a:cubicBezTo>
                <a:cubicBezTo>
                  <a:pt x="589" y="192"/>
                  <a:pt x="589" y="192"/>
                  <a:pt x="589" y="192"/>
                </a:cubicBezTo>
                <a:lnTo>
                  <a:pt x="324" y="3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4" name="Freeform 179"/>
          <p:cNvSpPr>
            <a:spLocks noChangeArrowheads="1"/>
          </p:cNvSpPr>
          <p:nvPr/>
        </p:nvSpPr>
        <p:spPr bwMode="auto">
          <a:xfrm>
            <a:off x="17705701" y="10596494"/>
            <a:ext cx="664415" cy="617549"/>
          </a:xfrm>
          <a:custGeom>
            <a:avLst/>
            <a:gdLst>
              <a:gd name="T0" fmla="*/ 589 w 634"/>
              <a:gd name="T1" fmla="*/ 0 h 590"/>
              <a:gd name="T2" fmla="*/ 589 w 634"/>
              <a:gd name="T3" fmla="*/ 0 h 590"/>
              <a:gd name="T4" fmla="*/ 412 w 634"/>
              <a:gd name="T5" fmla="*/ 117 h 590"/>
              <a:gd name="T6" fmla="*/ 162 w 634"/>
              <a:gd name="T7" fmla="*/ 117 h 590"/>
              <a:gd name="T8" fmla="*/ 0 w 634"/>
              <a:gd name="T9" fmla="*/ 265 h 590"/>
              <a:gd name="T10" fmla="*/ 118 w 634"/>
              <a:gd name="T11" fmla="*/ 397 h 590"/>
              <a:gd name="T12" fmla="*/ 118 w 634"/>
              <a:gd name="T13" fmla="*/ 559 h 590"/>
              <a:gd name="T14" fmla="*/ 162 w 634"/>
              <a:gd name="T15" fmla="*/ 589 h 590"/>
              <a:gd name="T16" fmla="*/ 221 w 634"/>
              <a:gd name="T17" fmla="*/ 589 h 590"/>
              <a:gd name="T18" fmla="*/ 265 w 634"/>
              <a:gd name="T19" fmla="*/ 559 h 590"/>
              <a:gd name="T20" fmla="*/ 265 w 634"/>
              <a:gd name="T21" fmla="*/ 397 h 590"/>
              <a:gd name="T22" fmla="*/ 412 w 634"/>
              <a:gd name="T23" fmla="*/ 397 h 590"/>
              <a:gd name="T24" fmla="*/ 589 w 634"/>
              <a:gd name="T25" fmla="*/ 515 h 590"/>
              <a:gd name="T26" fmla="*/ 633 w 634"/>
              <a:gd name="T27" fmla="*/ 471 h 590"/>
              <a:gd name="T28" fmla="*/ 633 w 634"/>
              <a:gd name="T29" fmla="*/ 44 h 590"/>
              <a:gd name="T30" fmla="*/ 589 w 634"/>
              <a:gd name="T31" fmla="*/ 0 h 590"/>
              <a:gd name="T32" fmla="*/ 221 w 634"/>
              <a:gd name="T33" fmla="*/ 530 h 590"/>
              <a:gd name="T34" fmla="*/ 221 w 634"/>
              <a:gd name="T35" fmla="*/ 530 h 590"/>
              <a:gd name="T36" fmla="*/ 207 w 634"/>
              <a:gd name="T37" fmla="*/ 559 h 590"/>
              <a:gd name="T38" fmla="*/ 177 w 634"/>
              <a:gd name="T39" fmla="*/ 559 h 590"/>
              <a:gd name="T40" fmla="*/ 162 w 634"/>
              <a:gd name="T41" fmla="*/ 530 h 590"/>
              <a:gd name="T42" fmla="*/ 162 w 634"/>
              <a:gd name="T43" fmla="*/ 397 h 590"/>
              <a:gd name="T44" fmla="*/ 221 w 634"/>
              <a:gd name="T45" fmla="*/ 397 h 590"/>
              <a:gd name="T46" fmla="*/ 221 w 634"/>
              <a:gd name="T47" fmla="*/ 530 h 590"/>
              <a:gd name="T48" fmla="*/ 324 w 634"/>
              <a:gd name="T49" fmla="*/ 353 h 590"/>
              <a:gd name="T50" fmla="*/ 324 w 634"/>
              <a:gd name="T51" fmla="*/ 353 h 590"/>
              <a:gd name="T52" fmla="*/ 162 w 634"/>
              <a:gd name="T53" fmla="*/ 353 h 590"/>
              <a:gd name="T54" fmla="*/ 44 w 634"/>
              <a:gd name="T55" fmla="*/ 265 h 590"/>
              <a:gd name="T56" fmla="*/ 162 w 634"/>
              <a:gd name="T57" fmla="*/ 162 h 590"/>
              <a:gd name="T58" fmla="*/ 324 w 634"/>
              <a:gd name="T59" fmla="*/ 162 h 590"/>
              <a:gd name="T60" fmla="*/ 324 w 634"/>
              <a:gd name="T61" fmla="*/ 353 h 590"/>
              <a:gd name="T62" fmla="*/ 412 w 634"/>
              <a:gd name="T63" fmla="*/ 353 h 590"/>
              <a:gd name="T64" fmla="*/ 412 w 634"/>
              <a:gd name="T65" fmla="*/ 353 h 590"/>
              <a:gd name="T66" fmla="*/ 354 w 634"/>
              <a:gd name="T67" fmla="*/ 353 h 590"/>
              <a:gd name="T68" fmla="*/ 354 w 634"/>
              <a:gd name="T69" fmla="*/ 162 h 590"/>
              <a:gd name="T70" fmla="*/ 412 w 634"/>
              <a:gd name="T71" fmla="*/ 162 h 590"/>
              <a:gd name="T72" fmla="*/ 412 w 634"/>
              <a:gd name="T73" fmla="*/ 353 h 590"/>
              <a:gd name="T74" fmla="*/ 589 w 634"/>
              <a:gd name="T75" fmla="*/ 471 h 590"/>
              <a:gd name="T76" fmla="*/ 589 w 634"/>
              <a:gd name="T77" fmla="*/ 471 h 590"/>
              <a:gd name="T78" fmla="*/ 457 w 634"/>
              <a:gd name="T79" fmla="*/ 383 h 590"/>
              <a:gd name="T80" fmla="*/ 457 w 634"/>
              <a:gd name="T81" fmla="*/ 147 h 590"/>
              <a:gd name="T82" fmla="*/ 589 w 634"/>
              <a:gd name="T83" fmla="*/ 44 h 590"/>
              <a:gd name="T84" fmla="*/ 589 w 634"/>
              <a:gd name="T85" fmla="*/ 471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40" name="Picture 39" descr="iPhone6_mockup_front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992" y="2164746"/>
            <a:ext cx="7301156" cy="1142481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094167" y="956606"/>
            <a:ext cx="12189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6000" dirty="0">
                <a:solidFill>
                  <a:schemeClr val="tx2"/>
                </a:solidFill>
                <a:latin typeface="Lato Black"/>
                <a:cs typeface="Lato Black"/>
              </a:rPr>
              <a:t>Kelebihan dan Kekurangan Android</a:t>
            </a:r>
            <a:endParaRPr lang="en-US" sz="6000" dirty="0">
              <a:solidFill>
                <a:schemeClr val="tx2"/>
              </a:solidFill>
              <a:latin typeface="Lato Black"/>
              <a:cs typeface="Lato Black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9983566" y="4030970"/>
            <a:ext cx="4318690" cy="7660560"/>
          </a:xfrm>
        </p:spPr>
      </p:sp>
    </p:spTree>
    <p:extLst>
      <p:ext uri="{BB962C8B-B14F-4D97-AF65-F5344CB8AC3E}">
        <p14:creationId xmlns:p14="http://schemas.microsoft.com/office/powerpoint/2010/main" val="424502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61372" y="1293507"/>
            <a:ext cx="21581539" cy="11128986"/>
            <a:chOff x="-1348120" y="1139528"/>
            <a:chExt cx="9361040" cy="4825964"/>
          </a:xfrm>
        </p:grpSpPr>
        <p:grpSp>
          <p:nvGrpSpPr>
            <p:cNvPr id="20" name="Group 19"/>
            <p:cNvGrpSpPr/>
            <p:nvPr/>
          </p:nvGrpSpPr>
          <p:grpSpPr>
            <a:xfrm>
              <a:off x="-375492" y="1139528"/>
              <a:ext cx="7415784" cy="4700016"/>
              <a:chOff x="-375492" y="1139528"/>
              <a:chExt cx="7415784" cy="470001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375492" y="1139528"/>
                <a:ext cx="7415784" cy="4700016"/>
                <a:chOff x="-375492" y="1139528"/>
                <a:chExt cx="7415784" cy="4700016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-375492" y="1139528"/>
                  <a:ext cx="7415784" cy="4700016"/>
                </a:xfrm>
                <a:custGeom>
                  <a:avLst/>
                  <a:gdLst>
                    <a:gd name="connsiteX0" fmla="*/ 224028 w 7415784"/>
                    <a:gd name="connsiteY0" fmla="*/ 269748 h 4700016"/>
                    <a:gd name="connsiteX1" fmla="*/ 224028 w 7415784"/>
                    <a:gd name="connsiteY1" fmla="*/ 4430268 h 4700016"/>
                    <a:gd name="connsiteX2" fmla="*/ 7191756 w 7415784"/>
                    <a:gd name="connsiteY2" fmla="*/ 4430268 h 4700016"/>
                    <a:gd name="connsiteX3" fmla="*/ 7191756 w 7415784"/>
                    <a:gd name="connsiteY3" fmla="*/ 269748 h 4700016"/>
                    <a:gd name="connsiteX4" fmla="*/ 266867 w 7415784"/>
                    <a:gd name="connsiteY4" fmla="*/ 0 h 4700016"/>
                    <a:gd name="connsiteX5" fmla="*/ 7148917 w 7415784"/>
                    <a:gd name="connsiteY5" fmla="*/ 0 h 4700016"/>
                    <a:gd name="connsiteX6" fmla="*/ 7415784 w 7415784"/>
                    <a:gd name="connsiteY6" fmla="*/ 266867 h 4700016"/>
                    <a:gd name="connsiteX7" fmla="*/ 7415784 w 7415784"/>
                    <a:gd name="connsiteY7" fmla="*/ 4433149 h 4700016"/>
                    <a:gd name="connsiteX8" fmla="*/ 7148917 w 7415784"/>
                    <a:gd name="connsiteY8" fmla="*/ 4700016 h 4700016"/>
                    <a:gd name="connsiteX9" fmla="*/ 266867 w 7415784"/>
                    <a:gd name="connsiteY9" fmla="*/ 4700016 h 4700016"/>
                    <a:gd name="connsiteX10" fmla="*/ 0 w 7415784"/>
                    <a:gd name="connsiteY10" fmla="*/ 4433149 h 4700016"/>
                    <a:gd name="connsiteX11" fmla="*/ 0 w 7415784"/>
                    <a:gd name="connsiteY11" fmla="*/ 266867 h 4700016"/>
                    <a:gd name="connsiteX12" fmla="*/ 266867 w 7415784"/>
                    <a:gd name="connsiteY12" fmla="*/ 0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15784" h="4700016">
                      <a:moveTo>
                        <a:pt x="224028" y="269748"/>
                      </a:moveTo>
                      <a:lnTo>
                        <a:pt x="224028" y="4430268"/>
                      </a:lnTo>
                      <a:lnTo>
                        <a:pt x="7191756" y="4430268"/>
                      </a:lnTo>
                      <a:lnTo>
                        <a:pt x="7191756" y="269748"/>
                      </a:lnTo>
                      <a:close/>
                      <a:moveTo>
                        <a:pt x="266867" y="0"/>
                      </a:moveTo>
                      <a:lnTo>
                        <a:pt x="7148917" y="0"/>
                      </a:lnTo>
                      <a:cubicBezTo>
                        <a:pt x="7296304" y="0"/>
                        <a:pt x="7415784" y="119480"/>
                        <a:pt x="7415784" y="266867"/>
                      </a:cubicBezTo>
                      <a:lnTo>
                        <a:pt x="7415784" y="4433149"/>
                      </a:lnTo>
                      <a:cubicBezTo>
                        <a:pt x="7415784" y="4580536"/>
                        <a:pt x="7296304" y="4700016"/>
                        <a:pt x="7148917" y="4700016"/>
                      </a:cubicBezTo>
                      <a:lnTo>
                        <a:pt x="266867" y="4700016"/>
                      </a:lnTo>
                      <a:cubicBezTo>
                        <a:pt x="119480" y="4700016"/>
                        <a:pt x="0" y="4580536"/>
                        <a:pt x="0" y="4433149"/>
                      </a:cubicBezTo>
                      <a:lnTo>
                        <a:pt x="0" y="266867"/>
                      </a:lnTo>
                      <a:cubicBezTo>
                        <a:pt x="0" y="119480"/>
                        <a:pt x="119480" y="0"/>
                        <a:pt x="26686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-358010" y="1160080"/>
                  <a:ext cx="7380820" cy="4658912"/>
                </a:xfrm>
                <a:custGeom>
                  <a:avLst/>
                  <a:gdLst>
                    <a:gd name="connsiteX0" fmla="*/ 252028 w 7380820"/>
                    <a:gd name="connsiteY0" fmla="*/ 295230 h 4658912"/>
                    <a:gd name="connsiteX1" fmla="*/ 252028 w 7380820"/>
                    <a:gd name="connsiteY1" fmla="*/ 4363682 h 4658912"/>
                    <a:gd name="connsiteX2" fmla="*/ 7128792 w 7380820"/>
                    <a:gd name="connsiteY2" fmla="*/ 4363682 h 4658912"/>
                    <a:gd name="connsiteX3" fmla="*/ 7128792 w 7380820"/>
                    <a:gd name="connsiteY3" fmla="*/ 295230 h 4658912"/>
                    <a:gd name="connsiteX4" fmla="*/ 264533 w 7380820"/>
                    <a:gd name="connsiteY4" fmla="*/ 0 h 4658912"/>
                    <a:gd name="connsiteX5" fmla="*/ 7116287 w 7380820"/>
                    <a:gd name="connsiteY5" fmla="*/ 0 h 4658912"/>
                    <a:gd name="connsiteX6" fmla="*/ 7380820 w 7380820"/>
                    <a:gd name="connsiteY6" fmla="*/ 264533 h 4658912"/>
                    <a:gd name="connsiteX7" fmla="*/ 7380820 w 7380820"/>
                    <a:gd name="connsiteY7" fmla="*/ 4394379 h 4658912"/>
                    <a:gd name="connsiteX8" fmla="*/ 7116287 w 7380820"/>
                    <a:gd name="connsiteY8" fmla="*/ 4658912 h 4658912"/>
                    <a:gd name="connsiteX9" fmla="*/ 264533 w 7380820"/>
                    <a:gd name="connsiteY9" fmla="*/ 4658912 h 4658912"/>
                    <a:gd name="connsiteX10" fmla="*/ 0 w 7380820"/>
                    <a:gd name="connsiteY10" fmla="*/ 4394379 h 4658912"/>
                    <a:gd name="connsiteX11" fmla="*/ 0 w 7380820"/>
                    <a:gd name="connsiteY11" fmla="*/ 264533 h 4658912"/>
                    <a:gd name="connsiteX12" fmla="*/ 264533 w 7380820"/>
                    <a:gd name="connsiteY12" fmla="*/ 0 h 465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80820" h="4658912">
                      <a:moveTo>
                        <a:pt x="252028" y="295230"/>
                      </a:moveTo>
                      <a:lnTo>
                        <a:pt x="252028" y="4363682"/>
                      </a:lnTo>
                      <a:lnTo>
                        <a:pt x="7128792" y="4363682"/>
                      </a:lnTo>
                      <a:lnTo>
                        <a:pt x="7128792" y="295230"/>
                      </a:lnTo>
                      <a:close/>
                      <a:moveTo>
                        <a:pt x="264533" y="0"/>
                      </a:moveTo>
                      <a:lnTo>
                        <a:pt x="7116287" y="0"/>
                      </a:lnTo>
                      <a:cubicBezTo>
                        <a:pt x="7262385" y="0"/>
                        <a:pt x="7380820" y="118435"/>
                        <a:pt x="7380820" y="264533"/>
                      </a:cubicBezTo>
                      <a:lnTo>
                        <a:pt x="7380820" y="4394379"/>
                      </a:lnTo>
                      <a:cubicBezTo>
                        <a:pt x="7380820" y="4540477"/>
                        <a:pt x="7262385" y="4658912"/>
                        <a:pt x="7116287" y="4658912"/>
                      </a:cubicBezTo>
                      <a:lnTo>
                        <a:pt x="264533" y="4658912"/>
                      </a:lnTo>
                      <a:cubicBezTo>
                        <a:pt x="118435" y="4658912"/>
                        <a:pt x="0" y="4540477"/>
                        <a:pt x="0" y="4394379"/>
                      </a:cubicBezTo>
                      <a:lnTo>
                        <a:pt x="0" y="264533"/>
                      </a:lnTo>
                      <a:cubicBezTo>
                        <a:pt x="0" y="118435"/>
                        <a:pt x="118435" y="0"/>
                        <a:pt x="264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4509682" y="1139528"/>
                  <a:ext cx="2530610" cy="4700016"/>
                </a:xfrm>
                <a:custGeom>
                  <a:avLst/>
                  <a:gdLst>
                    <a:gd name="connsiteX0" fmla="*/ 0 w 2530610"/>
                    <a:gd name="connsiteY0" fmla="*/ 0 h 4700016"/>
                    <a:gd name="connsiteX1" fmla="*/ 2263743 w 2530610"/>
                    <a:gd name="connsiteY1" fmla="*/ 0 h 4700016"/>
                    <a:gd name="connsiteX2" fmla="*/ 2530610 w 2530610"/>
                    <a:gd name="connsiteY2" fmla="*/ 266867 h 4700016"/>
                    <a:gd name="connsiteX3" fmla="*/ 2530610 w 2530610"/>
                    <a:gd name="connsiteY3" fmla="*/ 4433149 h 4700016"/>
                    <a:gd name="connsiteX4" fmla="*/ 2263743 w 2530610"/>
                    <a:gd name="connsiteY4" fmla="*/ 4700016 h 4700016"/>
                    <a:gd name="connsiteX5" fmla="*/ 1961175 w 2530610"/>
                    <a:gd name="connsiteY5" fmla="*/ 4700016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0610" h="4700016">
                      <a:moveTo>
                        <a:pt x="0" y="0"/>
                      </a:moveTo>
                      <a:lnTo>
                        <a:pt x="2263743" y="0"/>
                      </a:lnTo>
                      <a:cubicBezTo>
                        <a:pt x="2411130" y="0"/>
                        <a:pt x="2530610" y="119480"/>
                        <a:pt x="2530610" y="266867"/>
                      </a:cubicBezTo>
                      <a:lnTo>
                        <a:pt x="2530610" y="4433149"/>
                      </a:lnTo>
                      <a:cubicBezTo>
                        <a:pt x="2530610" y="4580536"/>
                        <a:pt x="2411130" y="4700016"/>
                        <a:pt x="2263743" y="4700016"/>
                      </a:cubicBezTo>
                      <a:lnTo>
                        <a:pt x="1961175" y="47000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3260392" y="124105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-1348120" y="5777968"/>
              <a:ext cx="9361040" cy="187524"/>
              <a:chOff x="-1348120" y="5777968"/>
              <a:chExt cx="9361040" cy="187524"/>
            </a:xfrm>
          </p:grpSpPr>
          <p:sp>
            <p:nvSpPr>
              <p:cNvPr id="7" name="Trapezoid 6"/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-1348120" y="5777968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9B09A6C-9203-4654-8A50-B11B5352D9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r="2267"/>
          <a:stretch>
            <a:fillRect/>
          </a:stretch>
        </p:blipFill>
        <p:spPr>
          <a:xfrm>
            <a:off x="3373438" y="2065338"/>
            <a:ext cx="15917862" cy="9378950"/>
          </a:xfrm>
        </p:spPr>
      </p:pic>
    </p:spTree>
    <p:extLst>
      <p:ext uri="{BB962C8B-B14F-4D97-AF65-F5344CB8AC3E}">
        <p14:creationId xmlns:p14="http://schemas.microsoft.com/office/powerpoint/2010/main" val="7190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2158606" y="4317980"/>
            <a:ext cx="11116563" cy="1480332"/>
          </a:xfrm>
          <a:prstGeom prst="rect">
            <a:avLst/>
          </a:prstGeom>
          <a:solidFill>
            <a:srgbClr val="B2B2B2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158606" y="5793986"/>
            <a:ext cx="11116563" cy="1480332"/>
          </a:xfrm>
          <a:prstGeom prst="rect">
            <a:avLst/>
          </a:prstGeom>
          <a:solidFill>
            <a:srgbClr val="B2B2B2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158606" y="7269994"/>
            <a:ext cx="11116563" cy="1480332"/>
          </a:xfrm>
          <a:prstGeom prst="rect">
            <a:avLst/>
          </a:prstGeom>
          <a:solidFill>
            <a:srgbClr val="B2B2B2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58606" y="8746000"/>
            <a:ext cx="11116563" cy="1480332"/>
          </a:xfrm>
          <a:prstGeom prst="rect">
            <a:avLst/>
          </a:prstGeom>
          <a:solidFill>
            <a:srgbClr val="5F5F5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95360" y="3867174"/>
            <a:ext cx="13593195" cy="7009624"/>
            <a:chOff x="-1348120" y="1139528"/>
            <a:chExt cx="9361040" cy="4825964"/>
          </a:xfrm>
        </p:grpSpPr>
        <p:grpSp>
          <p:nvGrpSpPr>
            <p:cNvPr id="20" name="Group 19"/>
            <p:cNvGrpSpPr/>
            <p:nvPr/>
          </p:nvGrpSpPr>
          <p:grpSpPr>
            <a:xfrm>
              <a:off x="-375492" y="1139528"/>
              <a:ext cx="7415784" cy="4700016"/>
              <a:chOff x="-375492" y="1139528"/>
              <a:chExt cx="7415784" cy="470001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375492" y="1139528"/>
                <a:ext cx="7415784" cy="4700016"/>
                <a:chOff x="-375492" y="1139528"/>
                <a:chExt cx="7415784" cy="4700016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-375492" y="1139528"/>
                  <a:ext cx="7415784" cy="4700016"/>
                </a:xfrm>
                <a:custGeom>
                  <a:avLst/>
                  <a:gdLst>
                    <a:gd name="connsiteX0" fmla="*/ 224028 w 7415784"/>
                    <a:gd name="connsiteY0" fmla="*/ 269748 h 4700016"/>
                    <a:gd name="connsiteX1" fmla="*/ 224028 w 7415784"/>
                    <a:gd name="connsiteY1" fmla="*/ 4430268 h 4700016"/>
                    <a:gd name="connsiteX2" fmla="*/ 7191756 w 7415784"/>
                    <a:gd name="connsiteY2" fmla="*/ 4430268 h 4700016"/>
                    <a:gd name="connsiteX3" fmla="*/ 7191756 w 7415784"/>
                    <a:gd name="connsiteY3" fmla="*/ 269748 h 4700016"/>
                    <a:gd name="connsiteX4" fmla="*/ 266867 w 7415784"/>
                    <a:gd name="connsiteY4" fmla="*/ 0 h 4700016"/>
                    <a:gd name="connsiteX5" fmla="*/ 7148917 w 7415784"/>
                    <a:gd name="connsiteY5" fmla="*/ 0 h 4700016"/>
                    <a:gd name="connsiteX6" fmla="*/ 7415784 w 7415784"/>
                    <a:gd name="connsiteY6" fmla="*/ 266867 h 4700016"/>
                    <a:gd name="connsiteX7" fmla="*/ 7415784 w 7415784"/>
                    <a:gd name="connsiteY7" fmla="*/ 4433149 h 4700016"/>
                    <a:gd name="connsiteX8" fmla="*/ 7148917 w 7415784"/>
                    <a:gd name="connsiteY8" fmla="*/ 4700016 h 4700016"/>
                    <a:gd name="connsiteX9" fmla="*/ 266867 w 7415784"/>
                    <a:gd name="connsiteY9" fmla="*/ 4700016 h 4700016"/>
                    <a:gd name="connsiteX10" fmla="*/ 0 w 7415784"/>
                    <a:gd name="connsiteY10" fmla="*/ 4433149 h 4700016"/>
                    <a:gd name="connsiteX11" fmla="*/ 0 w 7415784"/>
                    <a:gd name="connsiteY11" fmla="*/ 266867 h 4700016"/>
                    <a:gd name="connsiteX12" fmla="*/ 266867 w 7415784"/>
                    <a:gd name="connsiteY12" fmla="*/ 0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15784" h="4700016">
                      <a:moveTo>
                        <a:pt x="224028" y="269748"/>
                      </a:moveTo>
                      <a:lnTo>
                        <a:pt x="224028" y="4430268"/>
                      </a:lnTo>
                      <a:lnTo>
                        <a:pt x="7191756" y="4430268"/>
                      </a:lnTo>
                      <a:lnTo>
                        <a:pt x="7191756" y="269748"/>
                      </a:lnTo>
                      <a:close/>
                      <a:moveTo>
                        <a:pt x="266867" y="0"/>
                      </a:moveTo>
                      <a:lnTo>
                        <a:pt x="7148917" y="0"/>
                      </a:lnTo>
                      <a:cubicBezTo>
                        <a:pt x="7296304" y="0"/>
                        <a:pt x="7415784" y="119480"/>
                        <a:pt x="7415784" y="266867"/>
                      </a:cubicBezTo>
                      <a:lnTo>
                        <a:pt x="7415784" y="4433149"/>
                      </a:lnTo>
                      <a:cubicBezTo>
                        <a:pt x="7415784" y="4580536"/>
                        <a:pt x="7296304" y="4700016"/>
                        <a:pt x="7148917" y="4700016"/>
                      </a:cubicBezTo>
                      <a:lnTo>
                        <a:pt x="266867" y="4700016"/>
                      </a:lnTo>
                      <a:cubicBezTo>
                        <a:pt x="119480" y="4700016"/>
                        <a:pt x="0" y="4580536"/>
                        <a:pt x="0" y="4433149"/>
                      </a:cubicBezTo>
                      <a:lnTo>
                        <a:pt x="0" y="266867"/>
                      </a:lnTo>
                      <a:cubicBezTo>
                        <a:pt x="0" y="119480"/>
                        <a:pt x="119480" y="0"/>
                        <a:pt x="26686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-358010" y="1160080"/>
                  <a:ext cx="7380820" cy="4658912"/>
                </a:xfrm>
                <a:custGeom>
                  <a:avLst/>
                  <a:gdLst>
                    <a:gd name="connsiteX0" fmla="*/ 252028 w 7380820"/>
                    <a:gd name="connsiteY0" fmla="*/ 295230 h 4658912"/>
                    <a:gd name="connsiteX1" fmla="*/ 252028 w 7380820"/>
                    <a:gd name="connsiteY1" fmla="*/ 4363682 h 4658912"/>
                    <a:gd name="connsiteX2" fmla="*/ 7128792 w 7380820"/>
                    <a:gd name="connsiteY2" fmla="*/ 4363682 h 4658912"/>
                    <a:gd name="connsiteX3" fmla="*/ 7128792 w 7380820"/>
                    <a:gd name="connsiteY3" fmla="*/ 295230 h 4658912"/>
                    <a:gd name="connsiteX4" fmla="*/ 264533 w 7380820"/>
                    <a:gd name="connsiteY4" fmla="*/ 0 h 4658912"/>
                    <a:gd name="connsiteX5" fmla="*/ 7116287 w 7380820"/>
                    <a:gd name="connsiteY5" fmla="*/ 0 h 4658912"/>
                    <a:gd name="connsiteX6" fmla="*/ 7380820 w 7380820"/>
                    <a:gd name="connsiteY6" fmla="*/ 264533 h 4658912"/>
                    <a:gd name="connsiteX7" fmla="*/ 7380820 w 7380820"/>
                    <a:gd name="connsiteY7" fmla="*/ 4394379 h 4658912"/>
                    <a:gd name="connsiteX8" fmla="*/ 7116287 w 7380820"/>
                    <a:gd name="connsiteY8" fmla="*/ 4658912 h 4658912"/>
                    <a:gd name="connsiteX9" fmla="*/ 264533 w 7380820"/>
                    <a:gd name="connsiteY9" fmla="*/ 4658912 h 4658912"/>
                    <a:gd name="connsiteX10" fmla="*/ 0 w 7380820"/>
                    <a:gd name="connsiteY10" fmla="*/ 4394379 h 4658912"/>
                    <a:gd name="connsiteX11" fmla="*/ 0 w 7380820"/>
                    <a:gd name="connsiteY11" fmla="*/ 264533 h 4658912"/>
                    <a:gd name="connsiteX12" fmla="*/ 264533 w 7380820"/>
                    <a:gd name="connsiteY12" fmla="*/ 0 h 465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80820" h="4658912">
                      <a:moveTo>
                        <a:pt x="252028" y="295230"/>
                      </a:moveTo>
                      <a:lnTo>
                        <a:pt x="252028" y="4363682"/>
                      </a:lnTo>
                      <a:lnTo>
                        <a:pt x="7128792" y="4363682"/>
                      </a:lnTo>
                      <a:lnTo>
                        <a:pt x="7128792" y="295230"/>
                      </a:lnTo>
                      <a:close/>
                      <a:moveTo>
                        <a:pt x="264533" y="0"/>
                      </a:moveTo>
                      <a:lnTo>
                        <a:pt x="7116287" y="0"/>
                      </a:lnTo>
                      <a:cubicBezTo>
                        <a:pt x="7262385" y="0"/>
                        <a:pt x="7380820" y="118435"/>
                        <a:pt x="7380820" y="264533"/>
                      </a:cubicBezTo>
                      <a:lnTo>
                        <a:pt x="7380820" y="4394379"/>
                      </a:lnTo>
                      <a:cubicBezTo>
                        <a:pt x="7380820" y="4540477"/>
                        <a:pt x="7262385" y="4658912"/>
                        <a:pt x="7116287" y="4658912"/>
                      </a:cubicBezTo>
                      <a:lnTo>
                        <a:pt x="264533" y="4658912"/>
                      </a:lnTo>
                      <a:cubicBezTo>
                        <a:pt x="118435" y="4658912"/>
                        <a:pt x="0" y="4540477"/>
                        <a:pt x="0" y="4394379"/>
                      </a:cubicBezTo>
                      <a:lnTo>
                        <a:pt x="0" y="264533"/>
                      </a:lnTo>
                      <a:cubicBezTo>
                        <a:pt x="0" y="118435"/>
                        <a:pt x="118435" y="0"/>
                        <a:pt x="264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4509682" y="1139528"/>
                  <a:ext cx="2530610" cy="4700016"/>
                </a:xfrm>
                <a:custGeom>
                  <a:avLst/>
                  <a:gdLst>
                    <a:gd name="connsiteX0" fmla="*/ 0 w 2530610"/>
                    <a:gd name="connsiteY0" fmla="*/ 0 h 4700016"/>
                    <a:gd name="connsiteX1" fmla="*/ 2263743 w 2530610"/>
                    <a:gd name="connsiteY1" fmla="*/ 0 h 4700016"/>
                    <a:gd name="connsiteX2" fmla="*/ 2530610 w 2530610"/>
                    <a:gd name="connsiteY2" fmla="*/ 266867 h 4700016"/>
                    <a:gd name="connsiteX3" fmla="*/ 2530610 w 2530610"/>
                    <a:gd name="connsiteY3" fmla="*/ 4433149 h 4700016"/>
                    <a:gd name="connsiteX4" fmla="*/ 2263743 w 2530610"/>
                    <a:gd name="connsiteY4" fmla="*/ 4700016 h 4700016"/>
                    <a:gd name="connsiteX5" fmla="*/ 1961175 w 2530610"/>
                    <a:gd name="connsiteY5" fmla="*/ 4700016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0610" h="4700016">
                      <a:moveTo>
                        <a:pt x="0" y="0"/>
                      </a:moveTo>
                      <a:lnTo>
                        <a:pt x="2263743" y="0"/>
                      </a:lnTo>
                      <a:cubicBezTo>
                        <a:pt x="2411130" y="0"/>
                        <a:pt x="2530610" y="119480"/>
                        <a:pt x="2530610" y="266867"/>
                      </a:cubicBezTo>
                      <a:lnTo>
                        <a:pt x="2530610" y="4433149"/>
                      </a:lnTo>
                      <a:cubicBezTo>
                        <a:pt x="2530610" y="4580536"/>
                        <a:pt x="2411130" y="4700016"/>
                        <a:pt x="2263743" y="4700016"/>
                      </a:cubicBezTo>
                      <a:lnTo>
                        <a:pt x="1961175" y="47000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3260392" y="124105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-1348120" y="5777968"/>
              <a:ext cx="9361040" cy="187524"/>
              <a:chOff x="-1348120" y="5777968"/>
              <a:chExt cx="9361040" cy="187524"/>
            </a:xfrm>
          </p:grpSpPr>
          <p:sp>
            <p:nvSpPr>
              <p:cNvPr id="7" name="Trapezoid 6"/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-1348120" y="5777968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13220167" y="9114593"/>
            <a:ext cx="8831184" cy="1046404"/>
          </a:xfrm>
          <a:prstGeom prst="rect">
            <a:avLst/>
          </a:prstGeom>
          <a:noFill/>
        </p:spPr>
        <p:txBody>
          <a:bodyPr wrap="square" lIns="182843" tIns="91422" rIns="182843" bIns="91422" rtlCol="0" anchor="ctr" anchorCtr="0">
            <a:spAutoFit/>
          </a:bodyPr>
          <a:lstStyle/>
          <a:p>
            <a:r>
              <a:rPr lang="id-ID" sz="2800" dirty="0"/>
              <a:t>Install Visual Studio Code dan Konfigurasi dengan Anroid Emulator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13220167" y="4750387"/>
            <a:ext cx="8831184" cy="615517"/>
          </a:xfrm>
          <a:prstGeom prst="rect">
            <a:avLst/>
          </a:prstGeom>
          <a:noFill/>
        </p:spPr>
        <p:txBody>
          <a:bodyPr wrap="square" lIns="182843" tIns="91422" rIns="182843" bIns="91422" rtlCol="0" anchor="ctr" anchorCtr="0">
            <a:spAutoFit/>
          </a:bodyPr>
          <a:lstStyle/>
          <a:p>
            <a:r>
              <a:rPr lang="id-ID" sz="2800" dirty="0"/>
              <a:t>Instal Fllutter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3220167" y="6231741"/>
            <a:ext cx="8831184" cy="615517"/>
          </a:xfrm>
          <a:prstGeom prst="rect">
            <a:avLst/>
          </a:prstGeom>
          <a:noFill/>
        </p:spPr>
        <p:txBody>
          <a:bodyPr wrap="square" lIns="182843" tIns="91422" rIns="182843" bIns="91422" rtlCol="0" anchor="ctr" anchorCtr="0">
            <a:spAutoFit/>
          </a:bodyPr>
          <a:lstStyle/>
          <a:p>
            <a:r>
              <a:rPr lang="id-ID" sz="2800" dirty="0"/>
              <a:t>Instal Android Studio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13220167" y="7713095"/>
            <a:ext cx="8831184" cy="615517"/>
          </a:xfrm>
          <a:prstGeom prst="rect">
            <a:avLst/>
          </a:prstGeom>
          <a:noFill/>
        </p:spPr>
        <p:txBody>
          <a:bodyPr wrap="square" lIns="182843" tIns="91422" rIns="182843" bIns="91422" rtlCol="0" anchor="ctr" anchorCtr="0">
            <a:spAutoFit/>
          </a:bodyPr>
          <a:lstStyle/>
          <a:p>
            <a:r>
              <a:rPr lang="id-ID" sz="2800" dirty="0"/>
              <a:t>Instal JDK, Instal Git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7425263" y="956606"/>
            <a:ext cx="9527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6000" dirty="0">
                <a:solidFill>
                  <a:schemeClr val="tx2"/>
                </a:solidFill>
                <a:latin typeface="Lato Black"/>
                <a:cs typeface="Lato Black"/>
              </a:rPr>
              <a:t>TERIMA KASIH DAN TUGAS</a:t>
            </a:r>
            <a:endParaRPr lang="en-US" sz="6000" dirty="0">
              <a:solidFill>
                <a:schemeClr val="tx2"/>
              </a:solidFill>
              <a:latin typeface="Lato Black"/>
              <a:cs typeface="Lato Black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689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24423369" cy="13716000"/>
          </a:xfrm>
          <a:prstGeom prst="rect">
            <a:avLst/>
          </a:prstGeom>
          <a:solidFill>
            <a:srgbClr val="384558">
              <a:alpha val="8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9"/>
          <p:cNvSpPr>
            <a:spLocks noChangeArrowheads="1"/>
          </p:cNvSpPr>
          <p:nvPr/>
        </p:nvSpPr>
        <p:spPr bwMode="auto">
          <a:xfrm>
            <a:off x="2676337" y="5679153"/>
            <a:ext cx="2887889" cy="2910027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7399" y="5555233"/>
            <a:ext cx="14285834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11500" dirty="0">
                <a:solidFill>
                  <a:schemeClr val="bg1"/>
                </a:solidFill>
                <a:latin typeface="Lato Black"/>
                <a:cs typeface="Lato Black"/>
              </a:rPr>
              <a:t>Pemrograman Mobile</a:t>
            </a:r>
            <a:endParaRPr lang="en-US" sz="115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6763" y="5750927"/>
            <a:ext cx="225442" cy="2957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-18319" y="9458890"/>
            <a:ext cx="24441688" cy="212013"/>
            <a:chOff x="1517" y="8650535"/>
            <a:chExt cx="19802062" cy="212013"/>
          </a:xfrm>
        </p:grpSpPr>
        <p:sp>
          <p:nvSpPr>
            <p:cNvPr id="17" name="Rectangle 16"/>
            <p:cNvSpPr/>
            <p:nvPr/>
          </p:nvSpPr>
          <p:spPr>
            <a:xfrm>
              <a:off x="1517" y="8650535"/>
              <a:ext cx="3300344" cy="212013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01861" y="8650535"/>
              <a:ext cx="3300344" cy="212013"/>
            </a:xfrm>
            <a:prstGeom prst="rect">
              <a:avLst/>
            </a:prstGeom>
            <a:solidFill>
              <a:schemeClr val="accent2">
                <a:alpha val="7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02205" y="8650535"/>
              <a:ext cx="3300344" cy="212013"/>
            </a:xfrm>
            <a:prstGeom prst="rect">
              <a:avLst/>
            </a:prstGeom>
            <a:solidFill>
              <a:schemeClr val="accent3">
                <a:alpha val="7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902548" y="8650535"/>
              <a:ext cx="3300344" cy="212013"/>
            </a:xfrm>
            <a:prstGeom prst="rect">
              <a:avLst/>
            </a:prstGeom>
            <a:solidFill>
              <a:schemeClr val="accent4">
                <a:alpha val="7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202892" y="8650535"/>
              <a:ext cx="3300344" cy="212013"/>
            </a:xfrm>
            <a:prstGeom prst="rect">
              <a:avLst/>
            </a:prstGeom>
            <a:solidFill>
              <a:srgbClr val="7E9EC7">
                <a:alpha val="7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503235" y="8650535"/>
              <a:ext cx="3300344" cy="212013"/>
            </a:xfrm>
            <a:prstGeom prst="rect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773BCE8-667B-4956-8529-838C344DBFF0}"/>
              </a:ext>
            </a:extLst>
          </p:cNvPr>
          <p:cNvSpPr txBox="1"/>
          <p:nvPr/>
        </p:nvSpPr>
        <p:spPr>
          <a:xfrm>
            <a:off x="7017399" y="7229846"/>
            <a:ext cx="10785325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500" dirty="0">
                <a:solidFill>
                  <a:schemeClr val="bg1"/>
                </a:solidFill>
                <a:latin typeface="Lato Black"/>
                <a:cs typeface="Lato Black"/>
              </a:rPr>
              <a:t>M. </a:t>
            </a:r>
            <a:r>
              <a:rPr lang="en-US" sz="11500" dirty="0" err="1">
                <a:solidFill>
                  <a:schemeClr val="bg1"/>
                </a:solidFill>
                <a:latin typeface="Lato Black"/>
                <a:cs typeface="Lato Black"/>
              </a:rPr>
              <a:t>Fakhrul</a:t>
            </a:r>
            <a:r>
              <a:rPr lang="en-US" sz="11500">
                <a:solidFill>
                  <a:schemeClr val="bg1"/>
                </a:solidFill>
                <a:latin typeface="Lato Black"/>
                <a:cs typeface="Lato Black"/>
              </a:rPr>
              <a:t> Hirzi</a:t>
            </a:r>
            <a:endParaRPr lang="en-US" sz="115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418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08394" y="956606"/>
            <a:ext cx="11560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6000" dirty="0">
                <a:solidFill>
                  <a:schemeClr val="tx2"/>
                </a:solidFill>
                <a:latin typeface="Lato Black"/>
                <a:cs typeface="Lato Black"/>
              </a:rPr>
              <a:t>Pengenalan Mobile Programming</a:t>
            </a:r>
            <a:endParaRPr lang="en-US" sz="6000" dirty="0">
              <a:solidFill>
                <a:schemeClr val="tx2"/>
              </a:solidFill>
              <a:latin typeface="Lato Black"/>
              <a:cs typeface="Lato Black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9060107" y="5284665"/>
            <a:ext cx="10648407" cy="7165002"/>
          </a:xfrm>
          <a:prstGeom prst="rect">
            <a:avLst/>
          </a:prstGeom>
        </p:spPr>
        <p:txBody>
          <a:bodyPr wrap="square" lIns="182843" tIns="91422" rIns="182843" bIns="91422" numCol="2" spcCol="64008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3600" dirty="0">
                <a:solidFill>
                  <a:srgbClr val="FFFFFF"/>
                </a:solidFill>
              </a:rPr>
              <a:t>Mahasiswa memahami konsep aplikasi bergerak, dan dapat menjelaskan aplikasi bergerak, manfaat apliaksi mobile dan karakteristik perangkat mobile</a:t>
            </a:r>
          </a:p>
          <a:p>
            <a:pPr algn="ctr">
              <a:lnSpc>
                <a:spcPct val="120000"/>
              </a:lnSpc>
            </a:pPr>
            <a:endParaRPr lang="en-US" sz="3600" dirty="0">
              <a:solidFill>
                <a:srgbClr val="FFFFFF"/>
              </a:solidFill>
            </a:endParaRPr>
          </a:p>
          <a:p>
            <a:pPr marL="457200" indent="-457200" algn="just" fontAlgn="auto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3600" dirty="0"/>
              <a:t>Mahasiswa memahami defeinisi apliasi android, dapat menjelaskan perkembangan aplikasi android, dapat menejelaskan kelebihan dan kekurangan android.</a:t>
            </a:r>
            <a:endParaRPr lang="en-IN" sz="36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609765" y="3850410"/>
            <a:ext cx="95490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d-ID" sz="5400" dirty="0">
                <a:solidFill>
                  <a:srgbClr val="FFFFFF"/>
                </a:solidFill>
                <a:latin typeface="Lato Light" charset="0"/>
                <a:cs typeface="Lato Light" charset="0"/>
              </a:rPr>
              <a:t>Tujuan Pemebelajaran</a:t>
            </a:r>
            <a:endParaRPr lang="en-US" sz="5400" dirty="0">
              <a:solidFill>
                <a:srgbClr val="FFFFFF"/>
              </a:solidFill>
              <a:latin typeface="Lato Light" charset="0"/>
              <a:cs typeface="Lato Light" charset="0"/>
            </a:endParaRPr>
          </a:p>
        </p:txBody>
      </p:sp>
      <p:pic>
        <p:nvPicPr>
          <p:cNvPr id="13" name="Picture 12" descr="hands_ipad.png">
            <a:extLst>
              <a:ext uri="{FF2B5EF4-FFF2-40B4-BE49-F238E27FC236}">
                <a16:creationId xmlns:a16="http://schemas.microsoft.com/office/drawing/2014/main" id="{1C7E12CE-FEE7-4670-9F55-2A735D6E6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3" y="3220132"/>
            <a:ext cx="7620000" cy="1049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9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104"/>
          <p:cNvGrpSpPr>
            <a:grpSpLocks noChangeAspect="1"/>
          </p:cNvGrpSpPr>
          <p:nvPr/>
        </p:nvGrpSpPr>
        <p:grpSpPr>
          <a:xfrm rot="5400000">
            <a:off x="8712458" y="3591666"/>
            <a:ext cx="6949561" cy="10299208"/>
            <a:chOff x="0" y="0"/>
            <a:chExt cx="6591305" cy="9765731"/>
          </a:xfrm>
        </p:grpSpPr>
        <p:grpSp>
          <p:nvGrpSpPr>
            <p:cNvPr id="53" name="Group 1102"/>
            <p:cNvGrpSpPr/>
            <p:nvPr/>
          </p:nvGrpSpPr>
          <p:grpSpPr>
            <a:xfrm>
              <a:off x="0" y="0"/>
              <a:ext cx="6591305" cy="9765731"/>
              <a:chOff x="0" y="0"/>
              <a:chExt cx="6591304" cy="9765730"/>
            </a:xfrm>
          </p:grpSpPr>
          <p:pic>
            <p:nvPicPr>
              <p:cNvPr id="55" name="Mini-iPad-B&amp;W-Mockup.png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6591304" cy="97657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6" name="Shape 1101"/>
              <p:cNvSpPr/>
              <p:nvPr/>
            </p:nvSpPr>
            <p:spPr>
              <a:xfrm>
                <a:off x="363079" y="954047"/>
                <a:ext cx="5879097" cy="7806214"/>
              </a:xfrm>
              <a:prstGeom prst="rect">
                <a:avLst/>
              </a:prstGeom>
              <a:solidFill>
                <a:srgbClr val="606060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Calibri Light"/>
                </a:endParaRPr>
              </a:p>
            </p:txBody>
          </p:sp>
        </p:grpSp>
        <p:pic>
          <p:nvPicPr>
            <p:cNvPr id="54" name="placeholder.png"/>
            <p:cNvPicPr/>
            <p:nvPr/>
          </p:nvPicPr>
          <p:blipFill>
            <a:blip r:embed="rId3"/>
            <a:srcRect l="29020" r="29020"/>
            <a:stretch>
              <a:fillRect/>
            </a:stretch>
          </p:blipFill>
          <p:spPr>
            <a:xfrm>
              <a:off x="337669" y="969500"/>
              <a:ext cx="5911543" cy="7924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TextBox 28"/>
          <p:cNvSpPr txBox="1"/>
          <p:nvPr/>
        </p:nvSpPr>
        <p:spPr>
          <a:xfrm>
            <a:off x="1721709" y="2748216"/>
            <a:ext cx="18532251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cs typeface="Lato Light"/>
              </a:rPr>
              <a:t>Mobile programming </a:t>
            </a:r>
            <a:r>
              <a:rPr lang="en-US" dirty="0" err="1">
                <a:cs typeface="Lato Light"/>
              </a:rPr>
              <a:t>adalah</a:t>
            </a:r>
            <a:r>
              <a:rPr lang="en-US" dirty="0">
                <a:cs typeface="Lato Light"/>
              </a:rPr>
              <a:t> </a:t>
            </a:r>
            <a:r>
              <a:rPr lang="en-US" dirty="0" err="1">
                <a:cs typeface="Lato Light"/>
              </a:rPr>
              <a:t>suatu</a:t>
            </a:r>
            <a:r>
              <a:rPr lang="en-US" dirty="0">
                <a:cs typeface="Lato Light"/>
              </a:rPr>
              <a:t> proses </a:t>
            </a:r>
            <a:r>
              <a:rPr lang="en-US" dirty="0" err="1">
                <a:cs typeface="Lato Light"/>
              </a:rPr>
              <a:t>pembuatan</a:t>
            </a:r>
            <a:r>
              <a:rPr lang="id-ID" dirty="0">
                <a:cs typeface="Lato Light"/>
              </a:rPr>
              <a:t> </a:t>
            </a:r>
            <a:r>
              <a:rPr lang="en-US" dirty="0" err="1">
                <a:cs typeface="Lato Light"/>
              </a:rPr>
              <a:t>aplikasi</a:t>
            </a:r>
            <a:r>
              <a:rPr lang="en-US" dirty="0">
                <a:cs typeface="Lato Light"/>
              </a:rPr>
              <a:t> yang </a:t>
            </a:r>
            <a:r>
              <a:rPr lang="en-US" dirty="0" err="1">
                <a:cs typeface="Lato Light"/>
              </a:rPr>
              <a:t>diperuntukkan</a:t>
            </a:r>
            <a:r>
              <a:rPr lang="en-US" dirty="0">
                <a:cs typeface="Lato Light"/>
              </a:rPr>
              <a:t> </a:t>
            </a:r>
            <a:r>
              <a:rPr lang="en-US" dirty="0" err="1">
                <a:cs typeface="Lato Light"/>
              </a:rPr>
              <a:t>bagi</a:t>
            </a:r>
            <a:r>
              <a:rPr lang="en-US" dirty="0">
                <a:cs typeface="Lato Light"/>
              </a:rPr>
              <a:t> </a:t>
            </a:r>
            <a:r>
              <a:rPr lang="en-US" dirty="0" err="1">
                <a:cs typeface="Lato Light"/>
              </a:rPr>
              <a:t>perangkat</a:t>
            </a:r>
            <a:r>
              <a:rPr lang="en-US" dirty="0">
                <a:cs typeface="Lato Light"/>
              </a:rPr>
              <a:t> mobile di</a:t>
            </a:r>
            <a:r>
              <a:rPr lang="id-ID" dirty="0">
                <a:cs typeface="Lato Light"/>
              </a:rPr>
              <a:t> </a:t>
            </a:r>
            <a:r>
              <a:rPr lang="en-US" dirty="0" err="1">
                <a:cs typeface="Lato Light"/>
              </a:rPr>
              <a:t>sistem</a:t>
            </a:r>
            <a:r>
              <a:rPr lang="en-US" dirty="0">
                <a:cs typeface="Lato Light"/>
              </a:rPr>
              <a:t> </a:t>
            </a:r>
            <a:r>
              <a:rPr lang="en-US" dirty="0" err="1">
                <a:cs typeface="Lato Light"/>
              </a:rPr>
              <a:t>operasi</a:t>
            </a:r>
            <a:r>
              <a:rPr lang="en-US" dirty="0">
                <a:cs typeface="Lato Light"/>
              </a:rPr>
              <a:t> android </a:t>
            </a:r>
            <a:r>
              <a:rPr lang="en-US" dirty="0" err="1">
                <a:cs typeface="Lato Light"/>
              </a:rPr>
              <a:t>maupun</a:t>
            </a:r>
            <a:r>
              <a:rPr lang="en-US" dirty="0">
                <a:cs typeface="Lato Light"/>
              </a:rPr>
              <a:t> </a:t>
            </a:r>
            <a:r>
              <a:rPr lang="en-US" dirty="0" err="1">
                <a:cs typeface="Lato Light"/>
              </a:rPr>
              <a:t>ios</a:t>
            </a:r>
            <a:r>
              <a:rPr lang="en-US" dirty="0">
                <a:cs typeface="Lato Light"/>
              </a:rPr>
              <a:t>, yang </a:t>
            </a:r>
            <a:r>
              <a:rPr lang="en-US" dirty="0" err="1">
                <a:cs typeface="Lato Light"/>
              </a:rPr>
              <a:t>bersifat</a:t>
            </a:r>
            <a:r>
              <a:rPr lang="en-US" dirty="0">
                <a:cs typeface="Lato Light"/>
              </a:rPr>
              <a:t> daring</a:t>
            </a:r>
            <a:r>
              <a:rPr lang="id-ID" dirty="0">
                <a:cs typeface="Lato Light"/>
              </a:rPr>
              <a:t> </a:t>
            </a:r>
            <a:r>
              <a:rPr lang="en-US" dirty="0" err="1">
                <a:cs typeface="Lato Light"/>
              </a:rPr>
              <a:t>maupun</a:t>
            </a:r>
            <a:r>
              <a:rPr lang="en-US" dirty="0">
                <a:cs typeface="Lato Light"/>
              </a:rPr>
              <a:t> luring.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35098" y="6307137"/>
            <a:ext cx="4801252" cy="738674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r>
              <a:rPr lang="id-ID" dirty="0">
                <a:latin typeface="Lato Light"/>
                <a:cs typeface="Lato Light"/>
              </a:rPr>
              <a:t>Pengembang</a:t>
            </a:r>
            <a:r>
              <a:rPr lang="en-US" dirty="0">
                <a:latin typeface="Lato Light"/>
                <a:cs typeface="Lato Light"/>
              </a:rPr>
              <a:t> </a:t>
            </a:r>
            <a:r>
              <a:rPr lang="id-ID" dirty="0">
                <a:latin typeface="Lato Light"/>
                <a:cs typeface="Lato Light"/>
              </a:rPr>
              <a:t>Apliaksi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013152" y="7129571"/>
            <a:ext cx="5445144" cy="6586429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r>
              <a:rPr lang="en-US" sz="3200" dirty="0" err="1">
                <a:cs typeface="Lato Light"/>
              </a:rPr>
              <a:t>Pengembang</a:t>
            </a:r>
            <a:r>
              <a:rPr lang="en-US" sz="3200" dirty="0">
                <a:cs typeface="Lato Light"/>
              </a:rPr>
              <a:t> </a:t>
            </a:r>
            <a:r>
              <a:rPr lang="en-US" sz="3200" dirty="0" err="1">
                <a:cs typeface="Lato Light"/>
              </a:rPr>
              <a:t>aplikasi</a:t>
            </a:r>
            <a:r>
              <a:rPr lang="en-US" sz="3200" dirty="0">
                <a:cs typeface="Lato Light"/>
              </a:rPr>
              <a:t> mobile </a:t>
            </a:r>
            <a:r>
              <a:rPr lang="en-US" sz="3200" dirty="0" err="1">
                <a:cs typeface="Lato Light"/>
              </a:rPr>
              <a:t>disebut</a:t>
            </a:r>
            <a:r>
              <a:rPr lang="en-US" sz="3200" dirty="0">
                <a:cs typeface="Lato Light"/>
              </a:rPr>
              <a:t> </a:t>
            </a:r>
            <a:r>
              <a:rPr lang="en-US" sz="3200" dirty="0" err="1">
                <a:cs typeface="Lato Light"/>
              </a:rPr>
              <a:t>dengan</a:t>
            </a:r>
            <a:r>
              <a:rPr lang="en-US" sz="3200" dirty="0">
                <a:cs typeface="Lato Light"/>
              </a:rPr>
              <a:t> mobile</a:t>
            </a:r>
          </a:p>
          <a:p>
            <a:r>
              <a:rPr lang="en-US" sz="3200" dirty="0">
                <a:cs typeface="Lato Light"/>
              </a:rPr>
              <a:t>programmer. </a:t>
            </a:r>
            <a:r>
              <a:rPr lang="en-US" sz="3200" dirty="0" err="1">
                <a:cs typeface="Lato Light"/>
              </a:rPr>
              <a:t>Sedangkan</a:t>
            </a:r>
            <a:r>
              <a:rPr lang="en-US" sz="3200" dirty="0">
                <a:cs typeface="Lato Light"/>
              </a:rPr>
              <a:t> </a:t>
            </a:r>
            <a:r>
              <a:rPr lang="en-US" sz="3200" dirty="0" err="1">
                <a:cs typeface="Lato Light"/>
              </a:rPr>
              <a:t>untuk</a:t>
            </a:r>
            <a:r>
              <a:rPr lang="en-US" sz="3200" dirty="0">
                <a:cs typeface="Lato Light"/>
              </a:rPr>
              <a:t> </a:t>
            </a:r>
            <a:r>
              <a:rPr lang="en-US" sz="3200" dirty="0" err="1">
                <a:cs typeface="Lato Light"/>
              </a:rPr>
              <a:t>pengujian</a:t>
            </a:r>
            <a:r>
              <a:rPr lang="en-US" sz="3200" dirty="0">
                <a:cs typeface="Lato Light"/>
              </a:rPr>
              <a:t> </a:t>
            </a:r>
            <a:r>
              <a:rPr lang="en-US" sz="3200" dirty="0" err="1">
                <a:cs typeface="Lato Light"/>
              </a:rPr>
              <a:t>aplikasi</a:t>
            </a:r>
            <a:r>
              <a:rPr lang="en-US" sz="3200" dirty="0">
                <a:cs typeface="Lato Light"/>
              </a:rPr>
              <a:t> mobile</a:t>
            </a:r>
          </a:p>
          <a:p>
            <a:r>
              <a:rPr lang="en-US" sz="3200" dirty="0" err="1">
                <a:cs typeface="Lato Light"/>
              </a:rPr>
              <a:t>dapat</a:t>
            </a:r>
            <a:r>
              <a:rPr lang="en-US" sz="3200" dirty="0">
                <a:cs typeface="Lato Light"/>
              </a:rPr>
              <a:t> </a:t>
            </a:r>
            <a:r>
              <a:rPr lang="en-US" sz="3200" dirty="0" err="1">
                <a:cs typeface="Lato Light"/>
              </a:rPr>
              <a:t>menggunakan</a:t>
            </a:r>
            <a:r>
              <a:rPr lang="en-US" sz="3200" dirty="0">
                <a:cs typeface="Lato Light"/>
              </a:rPr>
              <a:t> handphone </a:t>
            </a:r>
            <a:r>
              <a:rPr lang="en-US" sz="3200" dirty="0" err="1">
                <a:cs typeface="Lato Light"/>
              </a:rPr>
              <a:t>ataupun</a:t>
            </a:r>
            <a:r>
              <a:rPr lang="en-US" sz="3200" dirty="0">
                <a:cs typeface="Lato Light"/>
              </a:rPr>
              <a:t> emulator, salah</a:t>
            </a:r>
          </a:p>
          <a:p>
            <a:r>
              <a:rPr lang="en-US" sz="3200" dirty="0" err="1">
                <a:cs typeface="Lato Light"/>
              </a:rPr>
              <a:t>satu</a:t>
            </a:r>
            <a:r>
              <a:rPr lang="en-US" sz="3200" dirty="0">
                <a:cs typeface="Lato Light"/>
              </a:rPr>
              <a:t> yang </a:t>
            </a:r>
            <a:r>
              <a:rPr lang="en-US" sz="3200" dirty="0" err="1">
                <a:cs typeface="Lato Light"/>
              </a:rPr>
              <a:t>terkenal</a:t>
            </a:r>
            <a:r>
              <a:rPr lang="en-US" sz="3200" dirty="0">
                <a:cs typeface="Lato Light"/>
              </a:rPr>
              <a:t> </a:t>
            </a:r>
            <a:r>
              <a:rPr lang="en-US" sz="3200" dirty="0" err="1">
                <a:cs typeface="Lato Light"/>
              </a:rPr>
              <a:t>dalam</a:t>
            </a:r>
            <a:r>
              <a:rPr lang="en-US" sz="3200" dirty="0">
                <a:cs typeface="Lato Light"/>
              </a:rPr>
              <a:t> </a:t>
            </a:r>
            <a:r>
              <a:rPr lang="en-US" sz="3200" dirty="0" err="1">
                <a:cs typeface="Lato Light"/>
              </a:rPr>
              <a:t>pengujian</a:t>
            </a:r>
            <a:r>
              <a:rPr lang="en-US" sz="3200" dirty="0">
                <a:cs typeface="Lato Light"/>
              </a:rPr>
              <a:t> </a:t>
            </a:r>
            <a:r>
              <a:rPr lang="en-US" sz="3200" dirty="0" err="1">
                <a:cs typeface="Lato Light"/>
              </a:rPr>
              <a:t>aplikasi</a:t>
            </a:r>
            <a:r>
              <a:rPr lang="en-US" sz="3200" dirty="0">
                <a:cs typeface="Lato Light"/>
              </a:rPr>
              <a:t> mobile</a:t>
            </a:r>
          </a:p>
          <a:p>
            <a:r>
              <a:rPr lang="en-US" sz="3200" dirty="0" err="1">
                <a:cs typeface="Lato Light"/>
              </a:rPr>
              <a:t>adalah</a:t>
            </a:r>
            <a:r>
              <a:rPr lang="en-US" sz="3200" dirty="0">
                <a:cs typeface="Lato Light"/>
              </a:rPr>
              <a:t> google android emulator.</a:t>
            </a:r>
            <a:endParaRPr lang="en-US" sz="3200" dirty="0">
              <a:latin typeface="Lato Light"/>
              <a:cs typeface="Lato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161371" y="6551823"/>
            <a:ext cx="1437559" cy="1438122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5020" y="5887281"/>
            <a:ext cx="3832677" cy="6586429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r"/>
            <a:r>
              <a:rPr lang="en-US" sz="3200" dirty="0">
                <a:cs typeface="Lato Light"/>
              </a:rPr>
              <a:t>Mobile programming juga </a:t>
            </a:r>
            <a:r>
              <a:rPr lang="en-US" sz="3200" dirty="0" err="1">
                <a:cs typeface="Lato Light"/>
              </a:rPr>
              <a:t>dapat</a:t>
            </a:r>
            <a:r>
              <a:rPr lang="en-US" sz="3200" dirty="0">
                <a:cs typeface="Lato Light"/>
              </a:rPr>
              <a:t> </a:t>
            </a:r>
            <a:r>
              <a:rPr lang="en-US" sz="3200" dirty="0" err="1">
                <a:cs typeface="Lato Light"/>
              </a:rPr>
              <a:t>diartikan</a:t>
            </a:r>
            <a:r>
              <a:rPr lang="en-US" sz="3200" dirty="0">
                <a:cs typeface="Lato Light"/>
              </a:rPr>
              <a:t> </a:t>
            </a:r>
            <a:r>
              <a:rPr lang="en-US" sz="3200" dirty="0" err="1">
                <a:cs typeface="Lato Light"/>
              </a:rPr>
              <a:t>suatu</a:t>
            </a:r>
            <a:r>
              <a:rPr lang="en-US" sz="3200" dirty="0">
                <a:cs typeface="Lato Light"/>
              </a:rPr>
              <a:t> </a:t>
            </a:r>
            <a:r>
              <a:rPr lang="en-US" sz="3200" dirty="0" err="1">
                <a:cs typeface="Lato Light"/>
              </a:rPr>
              <a:t>teknik</a:t>
            </a:r>
            <a:endParaRPr lang="en-US" sz="3200" dirty="0">
              <a:cs typeface="Lato Light"/>
            </a:endParaRPr>
          </a:p>
          <a:p>
            <a:pPr algn="r"/>
            <a:r>
              <a:rPr lang="en-US" sz="3200" dirty="0" err="1">
                <a:cs typeface="Lato Light"/>
              </a:rPr>
              <a:t>pemrograman</a:t>
            </a:r>
            <a:r>
              <a:rPr lang="en-US" sz="3200" dirty="0">
                <a:cs typeface="Lato Light"/>
              </a:rPr>
              <a:t> yang </a:t>
            </a:r>
            <a:r>
              <a:rPr lang="en-US" sz="3200" dirty="0" err="1">
                <a:cs typeface="Lato Light"/>
              </a:rPr>
              <a:t>diterapkan</a:t>
            </a:r>
            <a:r>
              <a:rPr lang="en-US" sz="3200" dirty="0">
                <a:cs typeface="Lato Light"/>
              </a:rPr>
              <a:t> </a:t>
            </a:r>
            <a:r>
              <a:rPr lang="en-US" sz="3200" dirty="0" err="1">
                <a:cs typeface="Lato Light"/>
              </a:rPr>
              <a:t>dalam</a:t>
            </a:r>
            <a:r>
              <a:rPr lang="en-US" sz="3200" dirty="0">
                <a:cs typeface="Lato Light"/>
              </a:rPr>
              <a:t> </a:t>
            </a:r>
            <a:r>
              <a:rPr lang="en-US" sz="3200" dirty="0" err="1">
                <a:cs typeface="Lato Light"/>
              </a:rPr>
              <a:t>mengembangkan</a:t>
            </a:r>
            <a:endParaRPr lang="en-US" sz="3200" dirty="0">
              <a:cs typeface="Lato Light"/>
            </a:endParaRPr>
          </a:p>
          <a:p>
            <a:pPr algn="r"/>
            <a:r>
              <a:rPr lang="en-US" sz="3200" dirty="0" err="1">
                <a:cs typeface="Lato Light"/>
              </a:rPr>
              <a:t>aplikasi</a:t>
            </a:r>
            <a:r>
              <a:rPr lang="en-US" sz="3200" dirty="0">
                <a:cs typeface="Lato Light"/>
              </a:rPr>
              <a:t> di </a:t>
            </a:r>
            <a:r>
              <a:rPr lang="en-US" sz="3200" dirty="0" err="1">
                <a:cs typeface="Lato Light"/>
              </a:rPr>
              <a:t>perangkat</a:t>
            </a:r>
            <a:r>
              <a:rPr lang="en-US" sz="3200" dirty="0">
                <a:cs typeface="Lato Light"/>
              </a:rPr>
              <a:t> mobile, </a:t>
            </a:r>
            <a:r>
              <a:rPr lang="en-US" sz="3200" dirty="0" err="1">
                <a:cs typeface="Lato Light"/>
              </a:rPr>
              <a:t>seperti</a:t>
            </a:r>
            <a:r>
              <a:rPr lang="en-US" sz="3200" dirty="0">
                <a:cs typeface="Lato Light"/>
              </a:rPr>
              <a:t> smartphone dan</a:t>
            </a:r>
          </a:p>
          <a:p>
            <a:pPr algn="r"/>
            <a:r>
              <a:rPr lang="en-US" sz="3200" dirty="0">
                <a:cs typeface="Lato Light"/>
              </a:rPr>
              <a:t>tablet PC.</a:t>
            </a:r>
            <a:endParaRPr lang="en-US" sz="3200" dirty="0">
              <a:latin typeface="Lato Light"/>
              <a:cs typeface="Lato Ligh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7721445" y="6036229"/>
            <a:ext cx="1437559" cy="1438122"/>
          </a:xfrm>
          <a:prstGeom prst="ellipse">
            <a:avLst/>
          </a:prstGeom>
          <a:solidFill>
            <a:schemeClr val="accent2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57" name="Freeform 37"/>
          <p:cNvSpPr>
            <a:spLocks noChangeAspect="1"/>
          </p:cNvSpPr>
          <p:nvPr/>
        </p:nvSpPr>
        <p:spPr bwMode="auto">
          <a:xfrm>
            <a:off x="5557493" y="6956984"/>
            <a:ext cx="668267" cy="581891"/>
          </a:xfrm>
          <a:custGeom>
            <a:avLst/>
            <a:gdLst>
              <a:gd name="T0" fmla="*/ 34 w 68"/>
              <a:gd name="T1" fmla="*/ 49 h 59"/>
              <a:gd name="T2" fmla="*/ 29 w 68"/>
              <a:gd name="T3" fmla="*/ 49 h 59"/>
              <a:gd name="T4" fmla="*/ 11 w 68"/>
              <a:gd name="T5" fmla="*/ 58 h 59"/>
              <a:gd name="T6" fmla="*/ 7 w 68"/>
              <a:gd name="T7" fmla="*/ 59 h 59"/>
              <a:gd name="T8" fmla="*/ 5 w 68"/>
              <a:gd name="T9" fmla="*/ 57 h 59"/>
              <a:gd name="T10" fmla="*/ 5 w 68"/>
              <a:gd name="T11" fmla="*/ 57 h 59"/>
              <a:gd name="T12" fmla="*/ 6 w 68"/>
              <a:gd name="T13" fmla="*/ 55 h 59"/>
              <a:gd name="T14" fmla="*/ 13 w 68"/>
              <a:gd name="T15" fmla="*/ 44 h 59"/>
              <a:gd name="T16" fmla="*/ 0 w 68"/>
              <a:gd name="T17" fmla="*/ 25 h 59"/>
              <a:gd name="T18" fmla="*/ 34 w 68"/>
              <a:gd name="T19" fmla="*/ 0 h 59"/>
              <a:gd name="T20" fmla="*/ 68 w 68"/>
              <a:gd name="T21" fmla="*/ 25 h 59"/>
              <a:gd name="T22" fmla="*/ 34 w 68"/>
              <a:gd name="T23" fmla="*/ 49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16"/>
          <p:cNvSpPr>
            <a:spLocks noChangeAspect="1"/>
          </p:cNvSpPr>
          <p:nvPr/>
        </p:nvSpPr>
        <p:spPr bwMode="auto">
          <a:xfrm>
            <a:off x="18072740" y="6380499"/>
            <a:ext cx="747417" cy="704088"/>
          </a:xfrm>
          <a:custGeom>
            <a:avLst/>
            <a:gdLst>
              <a:gd name="T0" fmla="*/ 63 w 64"/>
              <a:gd name="T1" fmla="*/ 25 h 60"/>
              <a:gd name="T2" fmla="*/ 49 w 64"/>
              <a:gd name="T3" fmla="*/ 39 h 60"/>
              <a:gd name="T4" fmla="*/ 52 w 64"/>
              <a:gd name="T5" fmla="*/ 57 h 60"/>
              <a:gd name="T6" fmla="*/ 52 w 64"/>
              <a:gd name="T7" fmla="*/ 58 h 60"/>
              <a:gd name="T8" fmla="*/ 51 w 64"/>
              <a:gd name="T9" fmla="*/ 60 h 60"/>
              <a:gd name="T10" fmla="*/ 49 w 64"/>
              <a:gd name="T11" fmla="*/ 60 h 60"/>
              <a:gd name="T12" fmla="*/ 32 w 64"/>
              <a:gd name="T13" fmla="*/ 51 h 60"/>
              <a:gd name="T14" fmla="*/ 15 w 64"/>
              <a:gd name="T15" fmla="*/ 60 h 60"/>
              <a:gd name="T16" fmla="*/ 13 w 64"/>
              <a:gd name="T17" fmla="*/ 60 h 60"/>
              <a:gd name="T18" fmla="*/ 12 w 64"/>
              <a:gd name="T19" fmla="*/ 58 h 60"/>
              <a:gd name="T20" fmla="*/ 12 w 64"/>
              <a:gd name="T21" fmla="*/ 57 h 60"/>
              <a:gd name="T22" fmla="*/ 15 w 64"/>
              <a:gd name="T23" fmla="*/ 39 h 60"/>
              <a:gd name="T24" fmla="*/ 1 w 64"/>
              <a:gd name="T25" fmla="*/ 25 h 60"/>
              <a:gd name="T26" fmla="*/ 0 w 64"/>
              <a:gd name="T27" fmla="*/ 23 h 60"/>
              <a:gd name="T28" fmla="*/ 3 w 64"/>
              <a:gd name="T29" fmla="*/ 22 h 60"/>
              <a:gd name="T30" fmla="*/ 22 w 64"/>
              <a:gd name="T31" fmla="*/ 19 h 60"/>
              <a:gd name="T32" fmla="*/ 30 w 64"/>
              <a:gd name="T33" fmla="*/ 1 h 60"/>
              <a:gd name="T34" fmla="*/ 32 w 64"/>
              <a:gd name="T35" fmla="*/ 0 h 60"/>
              <a:gd name="T36" fmla="*/ 34 w 64"/>
              <a:gd name="T37" fmla="*/ 1 h 60"/>
              <a:gd name="T38" fmla="*/ 42 w 64"/>
              <a:gd name="T39" fmla="*/ 19 h 60"/>
              <a:gd name="T40" fmla="*/ 61 w 64"/>
              <a:gd name="T41" fmla="*/ 22 h 60"/>
              <a:gd name="T42" fmla="*/ 64 w 64"/>
              <a:gd name="T43" fmla="*/ 23 h 60"/>
              <a:gd name="T44" fmla="*/ 63 w 64"/>
              <a:gd name="T45" fmla="*/ 25 h 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4" h="60">
                <a:moveTo>
                  <a:pt x="63" y="25"/>
                </a:moveTo>
                <a:cubicBezTo>
                  <a:pt x="49" y="39"/>
                  <a:pt x="49" y="39"/>
                  <a:pt x="49" y="39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9"/>
                  <a:pt x="52" y="60"/>
                  <a:pt x="51" y="60"/>
                </a:cubicBezTo>
                <a:cubicBezTo>
                  <a:pt x="50" y="60"/>
                  <a:pt x="50" y="60"/>
                  <a:pt x="49" y="60"/>
                </a:cubicBezTo>
                <a:cubicBezTo>
                  <a:pt x="32" y="51"/>
                  <a:pt x="32" y="51"/>
                  <a:pt x="32" y="51"/>
                </a:cubicBezTo>
                <a:cubicBezTo>
                  <a:pt x="15" y="60"/>
                  <a:pt x="15" y="60"/>
                  <a:pt x="15" y="60"/>
                </a:cubicBezTo>
                <a:cubicBezTo>
                  <a:pt x="14" y="60"/>
                  <a:pt x="14" y="60"/>
                  <a:pt x="13" y="60"/>
                </a:cubicBezTo>
                <a:cubicBezTo>
                  <a:pt x="12" y="60"/>
                  <a:pt x="12" y="59"/>
                  <a:pt x="12" y="58"/>
                </a:cubicBezTo>
                <a:cubicBezTo>
                  <a:pt x="12" y="58"/>
                  <a:pt x="12" y="58"/>
                  <a:pt x="12" y="57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3"/>
                </a:cubicBezTo>
                <a:cubicBezTo>
                  <a:pt x="0" y="22"/>
                  <a:pt x="2" y="22"/>
                  <a:pt x="3" y="22"/>
                </a:cubicBezTo>
                <a:cubicBezTo>
                  <a:pt x="22" y="19"/>
                  <a:pt x="22" y="19"/>
                  <a:pt x="22" y="19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42" y="19"/>
                  <a:pt x="42" y="19"/>
                  <a:pt x="42" y="19"/>
                </a:cubicBezTo>
                <a:cubicBezTo>
                  <a:pt x="61" y="22"/>
                  <a:pt x="61" y="22"/>
                  <a:pt x="61" y="22"/>
                </a:cubicBezTo>
                <a:cubicBezTo>
                  <a:pt x="62" y="22"/>
                  <a:pt x="64" y="22"/>
                  <a:pt x="64" y="23"/>
                </a:cubicBezTo>
                <a:cubicBezTo>
                  <a:pt x="64" y="24"/>
                  <a:pt x="63" y="25"/>
                  <a:pt x="63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8482123" y="956606"/>
            <a:ext cx="7413696" cy="1457996"/>
            <a:chOff x="8482123" y="956606"/>
            <a:chExt cx="7413696" cy="1457996"/>
          </a:xfrm>
        </p:grpSpPr>
        <p:sp>
          <p:nvSpPr>
            <p:cNvPr id="31" name="TextBox 30"/>
            <p:cNvSpPr txBox="1"/>
            <p:nvPr/>
          </p:nvSpPr>
          <p:spPr>
            <a:xfrm>
              <a:off x="8482123" y="956606"/>
              <a:ext cx="74136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id-ID" sz="6000" dirty="0">
                  <a:solidFill>
                    <a:schemeClr val="tx2"/>
                  </a:solidFill>
                  <a:latin typeface="Lato Black"/>
                  <a:cs typeface="Lato Black"/>
                </a:rPr>
                <a:t>Mobile Programming</a:t>
              </a:r>
              <a:endParaRPr lang="en-US" sz="6000" dirty="0">
                <a:solidFill>
                  <a:schemeClr val="tx2"/>
                </a:solidFill>
                <a:latin typeface="Lato Black"/>
                <a:cs typeface="Lato Black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406636" y="1879071"/>
              <a:ext cx="1688283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id-ID" dirty="0">
                  <a:latin typeface="Lato Light"/>
                  <a:cs typeface="Lato Light"/>
                </a:rPr>
                <a:t>Definisi</a:t>
              </a:r>
              <a:endParaRPr lang="en-US" dirty="0">
                <a:latin typeface="Lato Light"/>
                <a:cs typeface="Lato Light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6487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4213789" y="885779"/>
            <a:ext cx="13782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it-IT" b="1" dirty="0"/>
              <a:t>Data (Tren) Pengguna Internet dan Media sosial di Dunia Tahun 2024</a:t>
            </a:r>
          </a:p>
        </p:txBody>
      </p:sp>
      <p:grpSp>
        <p:nvGrpSpPr>
          <p:cNvPr id="30" name="Group 1102"/>
          <p:cNvGrpSpPr/>
          <p:nvPr/>
        </p:nvGrpSpPr>
        <p:grpSpPr>
          <a:xfrm rot="5400000">
            <a:off x="8441731" y="-827451"/>
            <a:ext cx="7484726" cy="14458471"/>
            <a:chOff x="0" y="0"/>
            <a:chExt cx="6591304" cy="9765730"/>
          </a:xfrm>
        </p:grpSpPr>
        <p:pic>
          <p:nvPicPr>
            <p:cNvPr id="32" name="Mini-iPad-B&amp;W-Mockup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91304" cy="97657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" name="Shape 1101"/>
            <p:cNvSpPr/>
            <p:nvPr/>
          </p:nvSpPr>
          <p:spPr>
            <a:xfrm>
              <a:off x="363079" y="954047"/>
              <a:ext cx="5879097" cy="7806214"/>
            </a:xfrm>
            <a:prstGeom prst="rect">
              <a:avLst/>
            </a:prstGeom>
            <a:solidFill>
              <a:srgbClr val="60606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Calibri Ligh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55025" y="10949348"/>
            <a:ext cx="6386364" cy="2684866"/>
            <a:chOff x="2160518" y="10106502"/>
            <a:chExt cx="6388860" cy="2684866"/>
          </a:xfrm>
        </p:grpSpPr>
        <p:sp>
          <p:nvSpPr>
            <p:cNvPr id="37" name="Oval 36"/>
            <p:cNvSpPr/>
            <p:nvPr/>
          </p:nvSpPr>
          <p:spPr>
            <a:xfrm flipH="1">
              <a:off x="2160518" y="10169470"/>
              <a:ext cx="1171727" cy="11715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AU" sz="32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50605" y="10106502"/>
              <a:ext cx="5098773" cy="2684866"/>
            </a:xfrm>
            <a:prstGeom prst="rect">
              <a:avLst/>
            </a:prstGeom>
          </p:spPr>
          <p:txBody>
            <a:bodyPr wrap="square" lIns="182843" tIns="91422" rIns="182843" bIns="91422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i-FI" sz="2800" dirty="0"/>
                <a:t>Total Populasi (jumlah penduduk): 8,08 Milyar (naik 74 juta jiwa atau 0,9.% dari tahun 2023</a:t>
              </a:r>
              <a:endParaRPr lang="en-US" sz="2800" dirty="0">
                <a:cs typeface="Lato Light"/>
              </a:endParaRPr>
            </a:p>
          </p:txBody>
        </p:sp>
        <p:sp>
          <p:nvSpPr>
            <p:cNvPr id="50" name="AutoShape 60"/>
            <p:cNvSpPr>
              <a:spLocks noChangeAspect="1"/>
            </p:cNvSpPr>
            <p:nvPr/>
          </p:nvSpPr>
          <p:spPr bwMode="auto">
            <a:xfrm>
              <a:off x="2517589" y="10566963"/>
              <a:ext cx="502387" cy="445352"/>
            </a:xfrm>
            <a:custGeom>
              <a:avLst/>
              <a:gdLst>
                <a:gd name="T0" fmla="*/ 10800 w 21600"/>
                <a:gd name="T1" fmla="*/ 10796 h 21592"/>
                <a:gd name="T2" fmla="*/ 10800 w 21600"/>
                <a:gd name="T3" fmla="*/ 10796 h 21592"/>
                <a:gd name="T4" fmla="*/ 10800 w 21600"/>
                <a:gd name="T5" fmla="*/ 10796 h 21592"/>
                <a:gd name="T6" fmla="*/ 10800 w 21600"/>
                <a:gd name="T7" fmla="*/ 10796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75106" y="11012316"/>
            <a:ext cx="7059551" cy="2296328"/>
            <a:chOff x="8683148" y="10169470"/>
            <a:chExt cx="7062309" cy="2296328"/>
          </a:xfrm>
        </p:grpSpPr>
        <p:sp>
          <p:nvSpPr>
            <p:cNvPr id="53" name="Oval 52"/>
            <p:cNvSpPr/>
            <p:nvPr/>
          </p:nvSpPr>
          <p:spPr>
            <a:xfrm flipH="1">
              <a:off x="8683148" y="10169470"/>
              <a:ext cx="1171727" cy="11715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88644" y="10427263"/>
              <a:ext cx="5756813" cy="2038535"/>
            </a:xfrm>
            <a:prstGeom prst="rect">
              <a:avLst/>
            </a:prstGeom>
          </p:spPr>
          <p:txBody>
            <a:bodyPr wrap="square" lIns="182843" tIns="91422" rIns="182843" bIns="91422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2800" dirty="0"/>
                <a:t>Perangkat mobile yang terhubung: 8,65 milyar (naik 160 juta atau 1,9% dari tahun 2023).</a:t>
              </a:r>
              <a:endParaRPr lang="en-US" sz="2800" dirty="0">
                <a:cs typeface="Lato Light"/>
              </a:endParaRPr>
            </a:p>
          </p:txBody>
        </p:sp>
        <p:sp>
          <p:nvSpPr>
            <p:cNvPr id="55" name="AutoShape 115"/>
            <p:cNvSpPr>
              <a:spLocks/>
            </p:cNvSpPr>
            <p:nvPr/>
          </p:nvSpPr>
          <p:spPr bwMode="auto">
            <a:xfrm>
              <a:off x="8989549" y="10467323"/>
              <a:ext cx="635289" cy="6410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396060" y="10790966"/>
            <a:ext cx="6392976" cy="1704157"/>
            <a:chOff x="15279364" y="10202355"/>
            <a:chExt cx="6395474" cy="1704157"/>
          </a:xfrm>
        </p:grpSpPr>
        <p:sp>
          <p:nvSpPr>
            <p:cNvPr id="58" name="Oval 57"/>
            <p:cNvSpPr/>
            <p:nvPr/>
          </p:nvSpPr>
          <p:spPr>
            <a:xfrm flipH="1">
              <a:off x="15279364" y="10202355"/>
              <a:ext cx="1171727" cy="11715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AU" sz="32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6576065" y="10429221"/>
              <a:ext cx="5098773" cy="1477291"/>
            </a:xfrm>
            <a:prstGeom prst="rect">
              <a:avLst/>
            </a:prstGeom>
          </p:spPr>
          <p:txBody>
            <a:bodyPr wrap="square" lIns="182843" tIns="91422" rIns="182843" bIns="91422">
              <a:spAutoFit/>
            </a:bodyPr>
            <a:lstStyle/>
            <a:p>
              <a:pPr fontAlgn="base"/>
              <a:r>
                <a:rPr lang="fi-FI" sz="2800" dirty="0"/>
                <a:t>Pengguna Media Sosial Aktif: 5,04 milyar (naik 266 juta atau 5,6% dari tahun 2023).</a:t>
              </a:r>
            </a:p>
          </p:txBody>
        </p:sp>
        <p:sp>
          <p:nvSpPr>
            <p:cNvPr id="60" name="AutoShape 119"/>
            <p:cNvSpPr>
              <a:spLocks noChangeAspect="1"/>
            </p:cNvSpPr>
            <p:nvPr/>
          </p:nvSpPr>
          <p:spPr bwMode="auto">
            <a:xfrm>
              <a:off x="15584760" y="10454356"/>
              <a:ext cx="600645" cy="5833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599" y="9409"/>
                    <a:pt x="21599" y="10002"/>
                  </a:cubicBezTo>
                  <a:cubicBezTo>
                    <a:pt x="21599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57ADE4C7-256B-A694-C5BE-F6B83219A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20" y="3196441"/>
            <a:ext cx="11646679" cy="65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0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4000429" y="1208944"/>
            <a:ext cx="1448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it-IT" b="1" dirty="0"/>
              <a:t>Data (Tren) Pengguna Internet dan Media sosial di Indonesia Tahun 2024</a:t>
            </a:r>
          </a:p>
        </p:txBody>
      </p:sp>
      <p:grpSp>
        <p:nvGrpSpPr>
          <p:cNvPr id="30" name="Group 1102"/>
          <p:cNvGrpSpPr/>
          <p:nvPr/>
        </p:nvGrpSpPr>
        <p:grpSpPr>
          <a:xfrm rot="5400000">
            <a:off x="8441731" y="-827451"/>
            <a:ext cx="7484726" cy="14458471"/>
            <a:chOff x="0" y="0"/>
            <a:chExt cx="6591304" cy="9765730"/>
          </a:xfrm>
        </p:grpSpPr>
        <p:pic>
          <p:nvPicPr>
            <p:cNvPr id="32" name="Mini-iPad-B&amp;W-Mockup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91304" cy="97657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" name="Shape 1101"/>
            <p:cNvSpPr/>
            <p:nvPr/>
          </p:nvSpPr>
          <p:spPr>
            <a:xfrm>
              <a:off x="363079" y="954047"/>
              <a:ext cx="5879097" cy="7806214"/>
            </a:xfrm>
            <a:prstGeom prst="rect">
              <a:avLst/>
            </a:prstGeom>
            <a:solidFill>
              <a:srgbClr val="60606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Calibri Ligh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55025" y="10949348"/>
            <a:ext cx="6386364" cy="1392204"/>
            <a:chOff x="2160518" y="10106502"/>
            <a:chExt cx="6388860" cy="1392204"/>
          </a:xfrm>
        </p:grpSpPr>
        <p:sp>
          <p:nvSpPr>
            <p:cNvPr id="37" name="Oval 36"/>
            <p:cNvSpPr/>
            <p:nvPr/>
          </p:nvSpPr>
          <p:spPr>
            <a:xfrm flipH="1">
              <a:off x="2160518" y="10169470"/>
              <a:ext cx="1171727" cy="11715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AU" sz="32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50605" y="10106502"/>
              <a:ext cx="5098773" cy="1392204"/>
            </a:xfrm>
            <a:prstGeom prst="rect">
              <a:avLst/>
            </a:prstGeom>
          </p:spPr>
          <p:txBody>
            <a:bodyPr wrap="square" lIns="182843" tIns="91422" rIns="182843" bIns="91422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800" dirty="0"/>
                <a:t>Total </a:t>
              </a:r>
              <a:r>
                <a:rPr lang="es-ES" sz="2800" dirty="0" err="1"/>
                <a:t>Populasi</a:t>
              </a:r>
              <a:r>
                <a:rPr lang="es-ES" sz="2800" dirty="0"/>
                <a:t> (</a:t>
              </a:r>
              <a:r>
                <a:rPr lang="es-ES" sz="2800" dirty="0" err="1"/>
                <a:t>jumlah</a:t>
              </a:r>
              <a:r>
                <a:rPr lang="es-ES" sz="2800" dirty="0"/>
                <a:t> </a:t>
              </a:r>
              <a:r>
                <a:rPr lang="es-ES" sz="2800" dirty="0" err="1"/>
                <a:t>penduduk</a:t>
              </a:r>
              <a:r>
                <a:rPr lang="es-ES" sz="2800" dirty="0"/>
                <a:t>): 276,4 juta</a:t>
              </a:r>
              <a:endParaRPr lang="en-US" sz="2800" dirty="0">
                <a:cs typeface="Lato Light"/>
              </a:endParaRPr>
            </a:p>
          </p:txBody>
        </p:sp>
        <p:sp>
          <p:nvSpPr>
            <p:cNvPr id="50" name="AutoShape 60"/>
            <p:cNvSpPr>
              <a:spLocks noChangeAspect="1"/>
            </p:cNvSpPr>
            <p:nvPr/>
          </p:nvSpPr>
          <p:spPr bwMode="auto">
            <a:xfrm>
              <a:off x="2517589" y="10566963"/>
              <a:ext cx="502387" cy="445352"/>
            </a:xfrm>
            <a:custGeom>
              <a:avLst/>
              <a:gdLst>
                <a:gd name="T0" fmla="*/ 10800 w 21600"/>
                <a:gd name="T1" fmla="*/ 10796 h 21592"/>
                <a:gd name="T2" fmla="*/ 10800 w 21600"/>
                <a:gd name="T3" fmla="*/ 10796 h 21592"/>
                <a:gd name="T4" fmla="*/ 10800 w 21600"/>
                <a:gd name="T5" fmla="*/ 10796 h 21592"/>
                <a:gd name="T6" fmla="*/ 10800 w 21600"/>
                <a:gd name="T7" fmla="*/ 10796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75106" y="11012316"/>
            <a:ext cx="7059551" cy="2296328"/>
            <a:chOff x="8683148" y="10169470"/>
            <a:chExt cx="7062309" cy="2296328"/>
          </a:xfrm>
        </p:grpSpPr>
        <p:sp>
          <p:nvSpPr>
            <p:cNvPr id="53" name="Oval 52"/>
            <p:cNvSpPr/>
            <p:nvPr/>
          </p:nvSpPr>
          <p:spPr>
            <a:xfrm flipH="1">
              <a:off x="8683148" y="10169470"/>
              <a:ext cx="1171727" cy="11715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88644" y="10427263"/>
              <a:ext cx="5756813" cy="2038535"/>
            </a:xfrm>
            <a:prstGeom prst="rect">
              <a:avLst/>
            </a:prstGeom>
          </p:spPr>
          <p:txBody>
            <a:bodyPr wrap="square" lIns="182843" tIns="91422" rIns="182843" bIns="91422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2800" dirty="0"/>
                <a:t>Perangkat Mobile yang terhubung: 353,8 juta (128% dari total populasi).</a:t>
              </a:r>
              <a:endParaRPr lang="en-US" sz="2800" dirty="0">
                <a:cs typeface="Lato Light"/>
              </a:endParaRPr>
            </a:p>
          </p:txBody>
        </p:sp>
        <p:sp>
          <p:nvSpPr>
            <p:cNvPr id="55" name="AutoShape 115"/>
            <p:cNvSpPr>
              <a:spLocks/>
            </p:cNvSpPr>
            <p:nvPr/>
          </p:nvSpPr>
          <p:spPr bwMode="auto">
            <a:xfrm>
              <a:off x="8989549" y="10467323"/>
              <a:ext cx="635289" cy="6410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396060" y="10790966"/>
            <a:ext cx="6392976" cy="1704157"/>
            <a:chOff x="15279364" y="10202355"/>
            <a:chExt cx="6395474" cy="1704157"/>
          </a:xfrm>
        </p:grpSpPr>
        <p:sp>
          <p:nvSpPr>
            <p:cNvPr id="58" name="Oval 57"/>
            <p:cNvSpPr/>
            <p:nvPr/>
          </p:nvSpPr>
          <p:spPr>
            <a:xfrm flipH="1">
              <a:off x="15279364" y="10202355"/>
              <a:ext cx="1171727" cy="11715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AU" sz="32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6576065" y="10429221"/>
              <a:ext cx="5098773" cy="1477291"/>
            </a:xfrm>
            <a:prstGeom prst="rect">
              <a:avLst/>
            </a:prstGeom>
          </p:spPr>
          <p:txBody>
            <a:bodyPr wrap="square" lIns="182843" tIns="91422" rIns="182843" bIns="91422">
              <a:spAutoFit/>
            </a:bodyPr>
            <a:lstStyle/>
            <a:p>
              <a:pPr fontAlgn="base"/>
              <a:r>
                <a:rPr lang="es-ES" sz="2800" dirty="0" err="1"/>
                <a:t>Pengguna</a:t>
              </a:r>
              <a:r>
                <a:rPr lang="es-ES" sz="2800" dirty="0"/>
                <a:t> Media </a:t>
              </a:r>
              <a:r>
                <a:rPr lang="es-ES" sz="2800" dirty="0" err="1"/>
                <a:t>Sosial</a:t>
              </a:r>
              <a:r>
                <a:rPr lang="es-ES" sz="2800" dirty="0"/>
                <a:t> </a:t>
              </a:r>
              <a:r>
                <a:rPr lang="es-ES" sz="2800" dirty="0" err="1"/>
                <a:t>Aktif</a:t>
              </a:r>
              <a:r>
                <a:rPr lang="es-ES" sz="2800" dirty="0"/>
                <a:t>: 167 juta (60,4% </a:t>
              </a:r>
              <a:r>
                <a:rPr lang="es-ES" sz="2800" dirty="0" err="1"/>
                <a:t>dari</a:t>
              </a:r>
              <a:r>
                <a:rPr lang="es-ES" sz="2800" dirty="0"/>
                <a:t> total </a:t>
              </a:r>
              <a:r>
                <a:rPr lang="es-ES" sz="2800" dirty="0" err="1"/>
                <a:t>populasi</a:t>
              </a:r>
              <a:r>
                <a:rPr lang="es-ES" sz="2800" dirty="0"/>
                <a:t>).</a:t>
              </a:r>
              <a:endParaRPr lang="fi-FI" sz="2800" dirty="0"/>
            </a:p>
          </p:txBody>
        </p:sp>
        <p:sp>
          <p:nvSpPr>
            <p:cNvPr id="60" name="AutoShape 119"/>
            <p:cNvSpPr>
              <a:spLocks noChangeAspect="1"/>
            </p:cNvSpPr>
            <p:nvPr/>
          </p:nvSpPr>
          <p:spPr bwMode="auto">
            <a:xfrm>
              <a:off x="15584760" y="10454356"/>
              <a:ext cx="600645" cy="5833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599" y="9409"/>
                    <a:pt x="21599" y="10002"/>
                  </a:cubicBezTo>
                  <a:cubicBezTo>
                    <a:pt x="21599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0A7957C-A997-3D20-FE64-79598453E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171" y="3137028"/>
            <a:ext cx="11757634" cy="66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7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0691701" y="7514798"/>
            <a:ext cx="6402643" cy="1567780"/>
            <a:chOff x="2160518" y="9910119"/>
            <a:chExt cx="6405145" cy="1567780"/>
          </a:xfrm>
        </p:grpSpPr>
        <p:sp>
          <p:nvSpPr>
            <p:cNvPr id="28" name="Oval 27"/>
            <p:cNvSpPr/>
            <p:nvPr/>
          </p:nvSpPr>
          <p:spPr>
            <a:xfrm flipH="1">
              <a:off x="2160518" y="10169470"/>
              <a:ext cx="1171727" cy="11715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AU" sz="32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29" name="Text Placeholder 33"/>
            <p:cNvSpPr txBox="1">
              <a:spLocks/>
            </p:cNvSpPr>
            <p:nvPr/>
          </p:nvSpPr>
          <p:spPr>
            <a:xfrm>
              <a:off x="3641958" y="9910119"/>
              <a:ext cx="4847476" cy="5599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id-ID" sz="3200" dirty="0">
                  <a:solidFill>
                    <a:srgbClr val="FFFFFF"/>
                  </a:solidFill>
                  <a:latin typeface="Lato Light"/>
                  <a:cs typeface="Lato Light"/>
                </a:rPr>
                <a:t>Kualitas Hidup</a:t>
              </a:r>
              <a:endParaRPr lang="en-AU" sz="32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66890" y="10427263"/>
              <a:ext cx="5098773" cy="1050636"/>
            </a:xfrm>
            <a:prstGeom prst="rect">
              <a:avLst/>
            </a:prstGeom>
          </p:spPr>
          <p:txBody>
            <a:bodyPr wrap="square" lIns="182843" tIns="91422" rIns="182843" bIns="91422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/>
                <a:t>memudahkan</a:t>
              </a:r>
              <a:r>
                <a:rPr lang="en-US" sz="2000" dirty="0"/>
                <a:t> </a:t>
              </a:r>
              <a:r>
                <a:rPr lang="en-US" sz="2000" dirty="0" err="1"/>
                <a:t>manusia</a:t>
              </a:r>
              <a:r>
                <a:rPr lang="en-US" sz="2000" dirty="0"/>
                <a:t>  </a:t>
              </a:r>
              <a:r>
                <a:rPr lang="en-US" sz="2000" dirty="0" err="1"/>
                <a:t>ketika</a:t>
              </a:r>
              <a:r>
                <a:rPr lang="en-US" sz="2000" dirty="0"/>
                <a:t> </a:t>
              </a:r>
              <a:r>
                <a:rPr lang="en-US" sz="2000" dirty="0" err="1"/>
                <a:t>menjalani</a:t>
              </a:r>
              <a:r>
                <a:rPr lang="en-US" sz="2000" dirty="0"/>
                <a:t>  </a:t>
              </a:r>
              <a:r>
                <a:rPr lang="en-US" sz="2000" dirty="0" err="1"/>
                <a:t>keseharian</a:t>
              </a:r>
              <a:r>
                <a:rPr lang="en-US" sz="2000" dirty="0"/>
                <a:t> </a:t>
              </a:r>
              <a:r>
                <a:rPr lang="en-US" sz="2000" dirty="0" err="1"/>
                <a:t>hidup</a:t>
              </a:r>
              <a:endParaRPr lang="en-US" sz="2000" dirty="0">
                <a:solidFill>
                  <a:srgbClr val="FFFFFF"/>
                </a:solidFill>
                <a:cs typeface="Lato Light"/>
              </a:endParaRPr>
            </a:p>
          </p:txBody>
        </p:sp>
        <p:sp>
          <p:nvSpPr>
            <p:cNvPr id="31" name="AutoShape 60"/>
            <p:cNvSpPr>
              <a:spLocks noChangeAspect="1"/>
            </p:cNvSpPr>
            <p:nvPr/>
          </p:nvSpPr>
          <p:spPr bwMode="auto">
            <a:xfrm>
              <a:off x="2517589" y="10566963"/>
              <a:ext cx="502387" cy="445352"/>
            </a:xfrm>
            <a:custGeom>
              <a:avLst/>
              <a:gdLst>
                <a:gd name="T0" fmla="*/ 10800 w 21600"/>
                <a:gd name="T1" fmla="*/ 10796 h 21592"/>
                <a:gd name="T2" fmla="*/ 10800 w 21600"/>
                <a:gd name="T3" fmla="*/ 10796 h 21592"/>
                <a:gd name="T4" fmla="*/ 10800 w 21600"/>
                <a:gd name="T5" fmla="*/ 10796 h 21592"/>
                <a:gd name="T6" fmla="*/ 10800 w 21600"/>
                <a:gd name="T7" fmla="*/ 10796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691701" y="10270202"/>
            <a:ext cx="6482354" cy="1171574"/>
            <a:chOff x="8683148" y="10169470"/>
            <a:chExt cx="6484886" cy="1171574"/>
          </a:xfrm>
        </p:grpSpPr>
        <p:sp>
          <p:nvSpPr>
            <p:cNvPr id="33" name="Text Placeholder 33"/>
            <p:cNvSpPr txBox="1">
              <a:spLocks/>
            </p:cNvSpPr>
            <p:nvPr/>
          </p:nvSpPr>
          <p:spPr>
            <a:xfrm>
              <a:off x="10320559" y="10469700"/>
              <a:ext cx="4847475" cy="5599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id-ID" sz="3200" dirty="0">
                  <a:solidFill>
                    <a:srgbClr val="FFFFFF"/>
                  </a:solidFill>
                  <a:latin typeface="Lato Light"/>
                  <a:cs typeface="Lato Light"/>
                </a:rPr>
                <a:t>Hiburan</a:t>
              </a:r>
              <a:endParaRPr lang="en-AU" sz="32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8683148" y="10169470"/>
              <a:ext cx="1171727" cy="11715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37" name="AutoShape 115"/>
            <p:cNvSpPr>
              <a:spLocks/>
            </p:cNvSpPr>
            <p:nvPr/>
          </p:nvSpPr>
          <p:spPr bwMode="auto">
            <a:xfrm>
              <a:off x="8989549" y="10467323"/>
              <a:ext cx="635289" cy="6410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251118" y="956606"/>
            <a:ext cx="13875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6000" dirty="0">
                <a:solidFill>
                  <a:schemeClr val="tx2"/>
                </a:solidFill>
                <a:latin typeface="Lato Black"/>
                <a:cs typeface="Lato Black"/>
              </a:rPr>
              <a:t>Pentingnya Belajar Mobile Programming</a:t>
            </a:r>
            <a:endParaRPr lang="en-US" sz="6000" dirty="0">
              <a:solidFill>
                <a:schemeClr val="tx2"/>
              </a:solidFill>
              <a:latin typeface="Lato Black"/>
              <a:cs typeface="Lato Black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0691701" y="3126216"/>
            <a:ext cx="6402643" cy="1430925"/>
            <a:chOff x="2160518" y="9910119"/>
            <a:chExt cx="6405145" cy="1430925"/>
          </a:xfrm>
        </p:grpSpPr>
        <p:sp>
          <p:nvSpPr>
            <p:cNvPr id="66" name="Oval 65"/>
            <p:cNvSpPr/>
            <p:nvPr/>
          </p:nvSpPr>
          <p:spPr>
            <a:xfrm flipH="1">
              <a:off x="2160518" y="10169470"/>
              <a:ext cx="1171727" cy="11715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AU" sz="32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67" name="Text Placeholder 33"/>
            <p:cNvSpPr txBox="1">
              <a:spLocks/>
            </p:cNvSpPr>
            <p:nvPr/>
          </p:nvSpPr>
          <p:spPr>
            <a:xfrm>
              <a:off x="3641958" y="9910119"/>
              <a:ext cx="4847476" cy="5599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id-ID" sz="3200" dirty="0">
                  <a:latin typeface="Lato Light"/>
                  <a:cs typeface="Lato Light"/>
                </a:rPr>
                <a:t>Kebutuhan Dudi</a:t>
              </a:r>
              <a:endParaRPr lang="en-AU" sz="3200" dirty="0">
                <a:latin typeface="Lato Light"/>
                <a:cs typeface="Lato Light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466890" y="10427263"/>
              <a:ext cx="5098773" cy="588971"/>
            </a:xfrm>
            <a:prstGeom prst="rect">
              <a:avLst/>
            </a:prstGeom>
          </p:spPr>
          <p:txBody>
            <a:bodyPr wrap="square" lIns="182843" tIns="91422" rIns="182843" bIns="91422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2000" dirty="0">
                  <a:cs typeface="Lato Light"/>
                </a:rPr>
                <a:t>Dunia Usaha dan Dunia Indrustri</a:t>
              </a:r>
              <a:endParaRPr lang="en-US" sz="2000" dirty="0">
                <a:cs typeface="Lato Light"/>
              </a:endParaRPr>
            </a:p>
          </p:txBody>
        </p:sp>
        <p:sp>
          <p:nvSpPr>
            <p:cNvPr id="69" name="AutoShape 60"/>
            <p:cNvSpPr>
              <a:spLocks noChangeAspect="1"/>
            </p:cNvSpPr>
            <p:nvPr/>
          </p:nvSpPr>
          <p:spPr bwMode="auto">
            <a:xfrm>
              <a:off x="2517589" y="10566963"/>
              <a:ext cx="502387" cy="445352"/>
            </a:xfrm>
            <a:custGeom>
              <a:avLst/>
              <a:gdLst>
                <a:gd name="T0" fmla="*/ 10800 w 21600"/>
                <a:gd name="T1" fmla="*/ 10796 h 21592"/>
                <a:gd name="T2" fmla="*/ 10800 w 21600"/>
                <a:gd name="T3" fmla="*/ 10796 h 21592"/>
                <a:gd name="T4" fmla="*/ 10800 w 21600"/>
                <a:gd name="T5" fmla="*/ 10796 h 21592"/>
                <a:gd name="T6" fmla="*/ 10800 w 21600"/>
                <a:gd name="T7" fmla="*/ 10796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691701" y="5088825"/>
            <a:ext cx="6401767" cy="1597316"/>
            <a:chOff x="8683148" y="9880583"/>
            <a:chExt cx="6404268" cy="1597316"/>
          </a:xfrm>
        </p:grpSpPr>
        <p:sp>
          <p:nvSpPr>
            <p:cNvPr id="71" name="Text Placeholder 33"/>
            <p:cNvSpPr txBox="1">
              <a:spLocks/>
            </p:cNvSpPr>
            <p:nvPr/>
          </p:nvSpPr>
          <p:spPr>
            <a:xfrm>
              <a:off x="10174185" y="9880583"/>
              <a:ext cx="4847475" cy="5599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id-ID" sz="3200" dirty="0">
                  <a:latin typeface="Lato Light"/>
                  <a:cs typeface="Lato Light"/>
                </a:rPr>
                <a:t>Kumunikasi</a:t>
              </a:r>
              <a:endParaRPr lang="en-AU" sz="3200" dirty="0">
                <a:latin typeface="Lato Light"/>
                <a:cs typeface="Lato Light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 flipH="1">
              <a:off x="8683148" y="10169470"/>
              <a:ext cx="1171727" cy="11715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988644" y="10427263"/>
              <a:ext cx="5098772" cy="1050636"/>
            </a:xfrm>
            <a:prstGeom prst="rect">
              <a:avLst/>
            </a:prstGeom>
          </p:spPr>
          <p:txBody>
            <a:bodyPr wrap="square" lIns="182843" tIns="91422" rIns="182843" bIns="91422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2000" dirty="0">
                  <a:cs typeface="Lato Light"/>
                </a:rPr>
                <a:t>Dengan adalanya aplikasi Mobile komunikasi menjadi lebih mudah</a:t>
              </a:r>
              <a:endParaRPr lang="en-US" sz="2000" dirty="0">
                <a:cs typeface="Lato Light"/>
              </a:endParaRPr>
            </a:p>
          </p:txBody>
        </p:sp>
        <p:sp>
          <p:nvSpPr>
            <p:cNvPr id="74" name="AutoShape 115"/>
            <p:cNvSpPr>
              <a:spLocks/>
            </p:cNvSpPr>
            <p:nvPr/>
          </p:nvSpPr>
          <p:spPr bwMode="auto">
            <a:xfrm>
              <a:off x="8989549" y="10467323"/>
              <a:ext cx="635289" cy="6410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pic>
        <p:nvPicPr>
          <p:cNvPr id="47" name="Picture 46" descr="iPhone6_mockup_front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05" y="1827239"/>
            <a:ext cx="7301156" cy="1142481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00207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853581" y="956606"/>
            <a:ext cx="867077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err="1"/>
              <a:t>Aplikasi</a:t>
            </a:r>
            <a:r>
              <a:rPr lang="en-US" b="1" dirty="0"/>
              <a:t>  </a:t>
            </a:r>
            <a:r>
              <a:rPr lang="en-US" b="1" dirty="0" err="1"/>
              <a:t>Bergerak</a:t>
            </a:r>
            <a:r>
              <a:rPr lang="en-US" b="1" dirty="0"/>
              <a:t>  ( </a:t>
            </a:r>
            <a:r>
              <a:rPr lang="en-US" b="1" i="1" dirty="0"/>
              <a:t>Mobile </a:t>
            </a:r>
            <a:r>
              <a:rPr lang="en-US" b="1" i="1" dirty="0" err="1"/>
              <a:t>Aplication</a:t>
            </a:r>
            <a:r>
              <a:rPr lang="en-US" b="1" i="1" dirty="0"/>
              <a:t>)</a:t>
            </a:r>
            <a:endParaRPr lang="en-US" sz="6000" dirty="0">
              <a:solidFill>
                <a:schemeClr val="tx2"/>
              </a:solidFill>
              <a:latin typeface="Lato Black"/>
              <a:cs typeface="Lato Black"/>
            </a:endParaRPr>
          </a:p>
        </p:txBody>
      </p:sp>
      <p:pic>
        <p:nvPicPr>
          <p:cNvPr id="41" name="Picture 40" descr="iPhone6_mockup_front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983" y="2325514"/>
            <a:ext cx="6800542" cy="10641454"/>
          </a:xfrm>
          <a:prstGeom prst="rect">
            <a:avLst/>
          </a:prstGeom>
        </p:spPr>
      </p:pic>
      <p:pic>
        <p:nvPicPr>
          <p:cNvPr id="42" name="Picture 41" descr="iPhone6_mockup_front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439" y="2325514"/>
            <a:ext cx="6800542" cy="1064145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005815" y="6342380"/>
            <a:ext cx="1330095" cy="71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851255" y="3408406"/>
            <a:ext cx="11029314" cy="299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i="1" dirty="0"/>
              <a:t>Mobile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diartikan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perpindahan</a:t>
            </a:r>
            <a:r>
              <a:rPr lang="en-US" sz="3200" dirty="0"/>
              <a:t> yang </a:t>
            </a:r>
            <a:r>
              <a:rPr lang="en-US" sz="3200" dirty="0" err="1"/>
              <a:t>mudah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yang lain,  </a:t>
            </a:r>
            <a:r>
              <a:rPr lang="en-US" sz="3200" dirty="0" err="1"/>
              <a:t>misalnya</a:t>
            </a:r>
            <a:r>
              <a:rPr lang="en-US" sz="3200" dirty="0"/>
              <a:t>  </a:t>
            </a:r>
            <a:r>
              <a:rPr lang="en-US" sz="3200" dirty="0" err="1"/>
              <a:t>telepon</a:t>
            </a:r>
            <a:r>
              <a:rPr lang="en-US" sz="3200" dirty="0"/>
              <a:t>   </a:t>
            </a:r>
            <a:r>
              <a:rPr lang="en-US" sz="3200" i="1" dirty="0"/>
              <a:t>mobile  </a:t>
            </a:r>
            <a:r>
              <a:rPr lang="en-US" sz="3200" dirty="0" err="1"/>
              <a:t>berarti</a:t>
            </a:r>
            <a:r>
              <a:rPr lang="en-US" sz="3200" dirty="0"/>
              <a:t>  </a:t>
            </a:r>
            <a:r>
              <a:rPr lang="en-US" sz="3200" dirty="0" err="1"/>
              <a:t>bahwa</a:t>
            </a:r>
            <a:r>
              <a:rPr lang="en-US" sz="3200" dirty="0"/>
              <a:t>  terminal  </a:t>
            </a:r>
            <a:r>
              <a:rPr lang="en-US" sz="3200" dirty="0" err="1"/>
              <a:t>telepon</a:t>
            </a:r>
            <a:r>
              <a:rPr lang="en-US" sz="3200" dirty="0"/>
              <a:t>   yang 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berpindah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mudah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lain </a:t>
            </a:r>
            <a:r>
              <a:rPr lang="en-US" sz="3200" dirty="0" err="1"/>
              <a:t>tanpa</a:t>
            </a:r>
            <a:r>
              <a:rPr lang="en-US" sz="3200" dirty="0"/>
              <a:t>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pemutusan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terputusnya</a:t>
            </a:r>
            <a:r>
              <a:rPr lang="en-US" sz="3200" dirty="0"/>
              <a:t> </a:t>
            </a:r>
            <a:r>
              <a:rPr lang="en-US" sz="3200" dirty="0" err="1"/>
              <a:t>komunikasi</a:t>
            </a:r>
            <a:endParaRPr lang="en-US" sz="3200" dirty="0">
              <a:cs typeface="Lato Ligh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92CB73-C5E0-45B0-A521-47BAEA7A8271}"/>
              </a:ext>
            </a:extLst>
          </p:cNvPr>
          <p:cNvSpPr txBox="1"/>
          <p:nvPr/>
        </p:nvSpPr>
        <p:spPr>
          <a:xfrm>
            <a:off x="1823551" y="7301807"/>
            <a:ext cx="11029314" cy="534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 err="1"/>
              <a:t>Aplikasi</a:t>
            </a:r>
            <a:r>
              <a:rPr lang="en-US" dirty="0"/>
              <a:t>  mobile   </a:t>
            </a:r>
            <a:r>
              <a:rPr lang="en-US" dirty="0" err="1"/>
              <a:t>merupakan</a:t>
            </a:r>
            <a:r>
              <a:rPr lang="en-US" dirty="0"/>
              <a:t>  </a:t>
            </a:r>
            <a:r>
              <a:rPr lang="en-US" dirty="0" err="1"/>
              <a:t>aplikasi</a:t>
            </a:r>
            <a:r>
              <a:rPr lang="en-US" dirty="0"/>
              <a:t>   yang 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digunakan</a:t>
            </a:r>
            <a:r>
              <a:rPr lang="id-ID" dirty="0"/>
              <a:t>,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  </a:t>
            </a:r>
            <a:r>
              <a:rPr lang="en-US" dirty="0" err="1"/>
              <a:t>berpindah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mudah</a:t>
            </a:r>
            <a:r>
              <a:rPr lang="id-ID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id-ID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ketempat</a:t>
            </a:r>
            <a:r>
              <a:rPr lang="en-US" dirty="0"/>
              <a:t> lain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pemutusan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terputusnya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i="1" dirty="0"/>
              <a:t>mobile </a:t>
            </a:r>
            <a:r>
              <a:rPr lang="en-US" dirty="0"/>
              <a:t>juga </a:t>
            </a:r>
            <a:r>
              <a:rPr lang="en-US" dirty="0" err="1"/>
              <a:t>dikenal</a:t>
            </a:r>
            <a:r>
              <a:rPr lang="id-ID" dirty="0"/>
              <a:t> </a:t>
            </a:r>
            <a:r>
              <a:rPr lang="en-US" dirty="0" err="1"/>
              <a:t>sebagai</a:t>
            </a:r>
            <a:r>
              <a:rPr lang="id-ID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diunduh</a:t>
            </a:r>
            <a:r>
              <a:rPr lang="id-ID" dirty="0"/>
              <a:t> </a:t>
            </a:r>
            <a:r>
              <a:rPr lang="en-US" dirty="0"/>
              <a:t>dan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fungsionalitas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i="1" dirty="0"/>
              <a:t>mobile  </a:t>
            </a:r>
            <a:r>
              <a:rPr lang="en-US" dirty="0" err="1"/>
              <a:t>itu</a:t>
            </a:r>
            <a:r>
              <a:rPr lang="en-US" dirty="0"/>
              <a:t>  </a:t>
            </a:r>
            <a:r>
              <a:rPr lang="en-US" dirty="0" err="1"/>
              <a:t>sendiri</a:t>
            </a:r>
            <a:r>
              <a:rPr lang="en-US" dirty="0"/>
              <a:t>.</a:t>
            </a:r>
            <a:endParaRPr lang="en-US" sz="3200" dirty="0"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3244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176" y="0"/>
            <a:ext cx="24417402" cy="8540397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786" y="3339509"/>
            <a:ext cx="4852276" cy="8784220"/>
          </a:xfrm>
          <a:prstGeom prst="rect">
            <a:avLst/>
          </a:prstGeom>
        </p:spPr>
      </p:pic>
      <p:pic>
        <p:nvPicPr>
          <p:cNvPr id="15" name="Picture 14" descr="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18" y="3339509"/>
            <a:ext cx="4852276" cy="8784220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18547199" y="3315595"/>
            <a:ext cx="1437559" cy="1438122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44" name="Freeform 131"/>
          <p:cNvSpPr>
            <a:spLocks noChangeAspect="1" noEditPoints="1"/>
          </p:cNvSpPr>
          <p:nvPr/>
        </p:nvSpPr>
        <p:spPr bwMode="auto">
          <a:xfrm>
            <a:off x="18933304" y="3666825"/>
            <a:ext cx="696648" cy="696920"/>
          </a:xfrm>
          <a:custGeom>
            <a:avLst/>
            <a:gdLst/>
            <a:ahLst/>
            <a:cxnLst>
              <a:cxn ang="0">
                <a:pos x="55" y="28"/>
              </a:cxn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42" y="28"/>
              </a:cxn>
              <a:cxn ang="0">
                <a:pos x="41" y="26"/>
              </a:cxn>
              <a:cxn ang="0">
                <a:pos x="21" y="14"/>
              </a:cxn>
              <a:cxn ang="0">
                <a:pos x="19" y="14"/>
              </a:cxn>
              <a:cxn ang="0">
                <a:pos x="18" y="16"/>
              </a:cxn>
              <a:cxn ang="0">
                <a:pos x="18" y="39"/>
              </a:cxn>
              <a:cxn ang="0">
                <a:pos x="19" y="41"/>
              </a:cxn>
              <a:cxn ang="0">
                <a:pos x="20" y="41"/>
              </a:cxn>
              <a:cxn ang="0">
                <a:pos x="21" y="41"/>
              </a:cxn>
              <a:cxn ang="0">
                <a:pos x="41" y="30"/>
              </a:cxn>
              <a:cxn ang="0">
                <a:pos x="42" y="28"/>
              </a:cxn>
            </a:cxnLst>
            <a:rect l="0" t="0" r="r" b="b"/>
            <a:pathLst>
              <a:path w="55" h="55">
                <a:moveTo>
                  <a:pt x="55" y="28"/>
                </a:moveTo>
                <a:cubicBezTo>
                  <a:pt x="55" y="43"/>
                  <a:pt x="42" y="55"/>
                  <a:pt x="27" y="55"/>
                </a:cubicBez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lose/>
                <a:moveTo>
                  <a:pt x="42" y="28"/>
                </a:moveTo>
                <a:cubicBezTo>
                  <a:pt x="42" y="27"/>
                  <a:pt x="42" y="26"/>
                  <a:pt x="41" y="26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0" y="14"/>
                  <a:pt x="19" y="14"/>
                </a:cubicBezTo>
                <a:cubicBezTo>
                  <a:pt x="18" y="15"/>
                  <a:pt x="18" y="16"/>
                  <a:pt x="18" y="16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8" y="41"/>
                  <a:pt x="19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29"/>
                  <a:pt x="42" y="29"/>
                  <a:pt x="42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90204" y="3758232"/>
            <a:ext cx="24414480" cy="738674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r>
              <a:rPr lang="id-ID" dirty="0">
                <a:solidFill>
                  <a:srgbClr val="FFFFFF"/>
                </a:solidFill>
                <a:latin typeface="Lato Light"/>
                <a:cs typeface="Lato Light"/>
              </a:rPr>
              <a:t>Tablet PC/laptop</a:t>
            </a:r>
          </a:p>
        </p:txBody>
      </p:sp>
      <p:sp>
        <p:nvSpPr>
          <p:cNvPr id="61" name="Oval 60"/>
          <p:cNvSpPr/>
          <p:nvPr/>
        </p:nvSpPr>
        <p:spPr>
          <a:xfrm>
            <a:off x="18547199" y="5873523"/>
            <a:ext cx="1437559" cy="1438122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090204" y="6183207"/>
            <a:ext cx="3832676" cy="738674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r>
              <a:rPr lang="id-ID" dirty="0">
                <a:solidFill>
                  <a:srgbClr val="FFFFFF"/>
                </a:solidFill>
                <a:latin typeface="Lato Light"/>
                <a:cs typeface="Lato Light"/>
              </a:rPr>
              <a:t>Smartphone</a:t>
            </a:r>
          </a:p>
        </p:txBody>
      </p:sp>
      <p:sp>
        <p:nvSpPr>
          <p:cNvPr id="65" name="Freeform 231"/>
          <p:cNvSpPr>
            <a:spLocks noChangeAspect="1" noEditPoints="1"/>
          </p:cNvSpPr>
          <p:nvPr/>
        </p:nvSpPr>
        <p:spPr bwMode="auto">
          <a:xfrm>
            <a:off x="18933304" y="6264610"/>
            <a:ext cx="709678" cy="704088"/>
          </a:xfrm>
          <a:custGeom>
            <a:avLst/>
            <a:gdLst>
              <a:gd name="T0" fmla="*/ 59 w 59"/>
              <a:gd name="T1" fmla="*/ 47 h 58"/>
              <a:gd name="T2" fmla="*/ 48 w 59"/>
              <a:gd name="T3" fmla="*/ 58 h 58"/>
              <a:gd name="T4" fmla="*/ 11 w 59"/>
              <a:gd name="T5" fmla="*/ 58 h 58"/>
              <a:gd name="T6" fmla="*/ 0 w 59"/>
              <a:gd name="T7" fmla="*/ 47 h 58"/>
              <a:gd name="T8" fmla="*/ 0 w 59"/>
              <a:gd name="T9" fmla="*/ 10 h 58"/>
              <a:gd name="T10" fmla="*/ 11 w 59"/>
              <a:gd name="T11" fmla="*/ 0 h 58"/>
              <a:gd name="T12" fmla="*/ 48 w 59"/>
              <a:gd name="T13" fmla="*/ 0 h 58"/>
              <a:gd name="T14" fmla="*/ 59 w 59"/>
              <a:gd name="T15" fmla="*/ 10 h 58"/>
              <a:gd name="T16" fmla="*/ 59 w 59"/>
              <a:gd name="T17" fmla="*/ 47 h 58"/>
              <a:gd name="T18" fmla="*/ 49 w 59"/>
              <a:gd name="T19" fmla="*/ 39 h 58"/>
              <a:gd name="T20" fmla="*/ 42 w 59"/>
              <a:gd name="T21" fmla="*/ 35 h 58"/>
              <a:gd name="T22" fmla="*/ 40 w 59"/>
              <a:gd name="T23" fmla="*/ 34 h 58"/>
              <a:gd name="T24" fmla="*/ 34 w 59"/>
              <a:gd name="T25" fmla="*/ 39 h 58"/>
              <a:gd name="T26" fmla="*/ 32 w 59"/>
              <a:gd name="T27" fmla="*/ 38 h 58"/>
              <a:gd name="T28" fmla="*/ 20 w 59"/>
              <a:gd name="T29" fmla="*/ 27 h 58"/>
              <a:gd name="T30" fmla="*/ 19 w 59"/>
              <a:gd name="T31" fmla="*/ 24 h 58"/>
              <a:gd name="T32" fmla="*/ 24 w 59"/>
              <a:gd name="T33" fmla="*/ 19 h 58"/>
              <a:gd name="T34" fmla="*/ 23 w 59"/>
              <a:gd name="T35" fmla="*/ 16 h 58"/>
              <a:gd name="T36" fmla="*/ 19 w 59"/>
              <a:gd name="T37" fmla="*/ 9 h 58"/>
              <a:gd name="T38" fmla="*/ 18 w 59"/>
              <a:gd name="T39" fmla="*/ 9 h 58"/>
              <a:gd name="T40" fmla="*/ 14 w 59"/>
              <a:gd name="T41" fmla="*/ 10 h 58"/>
              <a:gd name="T42" fmla="*/ 10 w 59"/>
              <a:gd name="T43" fmla="*/ 19 h 58"/>
              <a:gd name="T44" fmla="*/ 12 w 59"/>
              <a:gd name="T45" fmla="*/ 26 h 58"/>
              <a:gd name="T46" fmla="*/ 32 w 59"/>
              <a:gd name="T47" fmla="*/ 46 h 58"/>
              <a:gd name="T48" fmla="*/ 40 w 59"/>
              <a:gd name="T49" fmla="*/ 48 h 58"/>
              <a:gd name="T50" fmla="*/ 48 w 59"/>
              <a:gd name="T51" fmla="*/ 44 h 58"/>
              <a:gd name="T52" fmla="*/ 49 w 59"/>
              <a:gd name="T53" fmla="*/ 40 h 58"/>
              <a:gd name="T54" fmla="*/ 49 w 59"/>
              <a:gd name="T55" fmla="*/ 39 h 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9" h="58">
                <a:moveTo>
                  <a:pt x="59" y="47"/>
                </a:moveTo>
                <a:cubicBezTo>
                  <a:pt x="59" y="53"/>
                  <a:pt x="54" y="58"/>
                  <a:pt x="48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0"/>
                  <a:pt x="59" y="4"/>
                  <a:pt x="59" y="10"/>
                </a:cubicBezTo>
                <a:lnTo>
                  <a:pt x="59" y="47"/>
                </a:lnTo>
                <a:close/>
                <a:moveTo>
                  <a:pt x="49" y="39"/>
                </a:moveTo>
                <a:cubicBezTo>
                  <a:pt x="49" y="39"/>
                  <a:pt x="43" y="36"/>
                  <a:pt x="42" y="35"/>
                </a:cubicBezTo>
                <a:cubicBezTo>
                  <a:pt x="41" y="35"/>
                  <a:pt x="41" y="34"/>
                  <a:pt x="40" y="34"/>
                </a:cubicBezTo>
                <a:cubicBezTo>
                  <a:pt x="38" y="34"/>
                  <a:pt x="36" y="39"/>
                  <a:pt x="34" y="39"/>
                </a:cubicBezTo>
                <a:cubicBezTo>
                  <a:pt x="33" y="39"/>
                  <a:pt x="32" y="38"/>
                  <a:pt x="32" y="38"/>
                </a:cubicBezTo>
                <a:cubicBezTo>
                  <a:pt x="27" y="35"/>
                  <a:pt x="23" y="32"/>
                  <a:pt x="20" y="27"/>
                </a:cubicBezTo>
                <a:cubicBezTo>
                  <a:pt x="20" y="26"/>
                  <a:pt x="19" y="25"/>
                  <a:pt x="19" y="24"/>
                </a:cubicBezTo>
                <a:cubicBezTo>
                  <a:pt x="19" y="23"/>
                  <a:pt x="24" y="20"/>
                  <a:pt x="24" y="19"/>
                </a:cubicBezTo>
                <a:cubicBezTo>
                  <a:pt x="24" y="18"/>
                  <a:pt x="23" y="17"/>
                  <a:pt x="23" y="16"/>
                </a:cubicBezTo>
                <a:cubicBezTo>
                  <a:pt x="22" y="15"/>
                  <a:pt x="20" y="10"/>
                  <a:pt x="19" y="9"/>
                </a:cubicBezTo>
                <a:cubicBezTo>
                  <a:pt x="19" y="9"/>
                  <a:pt x="19" y="9"/>
                  <a:pt x="18" y="9"/>
                </a:cubicBezTo>
                <a:cubicBezTo>
                  <a:pt x="17" y="9"/>
                  <a:pt x="15" y="10"/>
                  <a:pt x="14" y="10"/>
                </a:cubicBezTo>
                <a:cubicBezTo>
                  <a:pt x="12" y="11"/>
                  <a:pt x="10" y="16"/>
                  <a:pt x="10" y="19"/>
                </a:cubicBezTo>
                <a:cubicBezTo>
                  <a:pt x="10" y="21"/>
                  <a:pt x="11" y="24"/>
                  <a:pt x="12" y="26"/>
                </a:cubicBezTo>
                <a:cubicBezTo>
                  <a:pt x="15" y="34"/>
                  <a:pt x="24" y="43"/>
                  <a:pt x="32" y="46"/>
                </a:cubicBezTo>
                <a:cubicBezTo>
                  <a:pt x="35" y="47"/>
                  <a:pt x="37" y="48"/>
                  <a:pt x="40" y="48"/>
                </a:cubicBezTo>
                <a:cubicBezTo>
                  <a:pt x="42" y="48"/>
                  <a:pt x="47" y="46"/>
                  <a:pt x="48" y="44"/>
                </a:cubicBezTo>
                <a:cubicBezTo>
                  <a:pt x="49" y="43"/>
                  <a:pt x="49" y="41"/>
                  <a:pt x="49" y="40"/>
                </a:cubicBezTo>
                <a:cubicBezTo>
                  <a:pt x="49" y="40"/>
                  <a:pt x="49" y="40"/>
                  <a:pt x="49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406265" y="3315595"/>
            <a:ext cx="1437559" cy="1438122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1970" y="3070909"/>
            <a:ext cx="3832676" cy="738674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r"/>
            <a:r>
              <a:rPr lang="id-ID" dirty="0">
                <a:solidFill>
                  <a:srgbClr val="FFFFFF"/>
                </a:solidFill>
                <a:latin typeface="Lato Light"/>
                <a:cs typeface="Lato Light"/>
              </a:rPr>
              <a:t>Pager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91968" y="3771893"/>
            <a:ext cx="3832677" cy="1723559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r"/>
            <a:r>
              <a:rPr lang="id-ID" sz="2000" dirty="0"/>
              <a:t>Pager atau radio panggil adalah alat komunikasi yang populer pada tahun 90-an yang dipakai untuk mengirim dan menerima pesan pendek</a:t>
            </a:r>
            <a:endParaRPr lang="en-US" sz="20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406265" y="5873523"/>
            <a:ext cx="1437559" cy="1438122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1970" y="5628837"/>
            <a:ext cx="3832676" cy="738674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r"/>
            <a:r>
              <a:rPr lang="id-ID" dirty="0">
                <a:solidFill>
                  <a:srgbClr val="FFFFFF"/>
                </a:solidFill>
                <a:latin typeface="Lato Light"/>
                <a:cs typeface="Lato Light"/>
              </a:rPr>
              <a:t>PDA Mobile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91968" y="6329821"/>
            <a:ext cx="3832677" cy="3877995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r"/>
            <a:r>
              <a:rPr lang="id-ID" sz="2400" dirty="0"/>
              <a:t> PDA atau komputer Palmtop ini merupakan perangkat </a:t>
            </a:r>
            <a:r>
              <a:rPr lang="id-ID" sz="2400" i="1" dirty="0"/>
              <a:t>mobile</a:t>
            </a:r>
            <a:r>
              <a:rPr lang="id-ID" sz="2400" dirty="0"/>
              <a:t> yang memiliki fungsi mirip dengan </a:t>
            </a:r>
            <a:r>
              <a:rPr lang="id-ID" sz="2400" i="1" dirty="0"/>
              <a:t>smartphone</a:t>
            </a:r>
            <a:r>
              <a:rPr lang="id-ID" sz="2400" dirty="0"/>
              <a:t> saat ini. Hampir semua fitur, fungsi dan kemampuan </a:t>
            </a:r>
            <a:r>
              <a:rPr lang="id-ID" sz="2400" i="1" dirty="0"/>
              <a:t>smartphone</a:t>
            </a:r>
            <a:r>
              <a:rPr lang="id-ID" sz="2400" dirty="0"/>
              <a:t> diadopsi dari apa yang dimiliki PDA.</a:t>
            </a:r>
            <a:endParaRPr lang="en-US" sz="24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74" name="Freeform 37"/>
          <p:cNvSpPr>
            <a:spLocks noChangeAspect="1"/>
          </p:cNvSpPr>
          <p:nvPr/>
        </p:nvSpPr>
        <p:spPr bwMode="auto">
          <a:xfrm>
            <a:off x="4802387" y="3720756"/>
            <a:ext cx="668267" cy="581891"/>
          </a:xfrm>
          <a:custGeom>
            <a:avLst/>
            <a:gdLst>
              <a:gd name="T0" fmla="*/ 34 w 68"/>
              <a:gd name="T1" fmla="*/ 49 h 59"/>
              <a:gd name="T2" fmla="*/ 29 w 68"/>
              <a:gd name="T3" fmla="*/ 49 h 59"/>
              <a:gd name="T4" fmla="*/ 11 w 68"/>
              <a:gd name="T5" fmla="*/ 58 h 59"/>
              <a:gd name="T6" fmla="*/ 7 w 68"/>
              <a:gd name="T7" fmla="*/ 59 h 59"/>
              <a:gd name="T8" fmla="*/ 5 w 68"/>
              <a:gd name="T9" fmla="*/ 57 h 59"/>
              <a:gd name="T10" fmla="*/ 5 w 68"/>
              <a:gd name="T11" fmla="*/ 57 h 59"/>
              <a:gd name="T12" fmla="*/ 6 w 68"/>
              <a:gd name="T13" fmla="*/ 55 h 59"/>
              <a:gd name="T14" fmla="*/ 13 w 68"/>
              <a:gd name="T15" fmla="*/ 44 h 59"/>
              <a:gd name="T16" fmla="*/ 0 w 68"/>
              <a:gd name="T17" fmla="*/ 25 h 59"/>
              <a:gd name="T18" fmla="*/ 34 w 68"/>
              <a:gd name="T19" fmla="*/ 0 h 59"/>
              <a:gd name="T20" fmla="*/ 68 w 68"/>
              <a:gd name="T21" fmla="*/ 25 h 59"/>
              <a:gd name="T22" fmla="*/ 34 w 68"/>
              <a:gd name="T23" fmla="*/ 49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116"/>
          <p:cNvSpPr>
            <a:spLocks noChangeAspect="1"/>
          </p:cNvSpPr>
          <p:nvPr/>
        </p:nvSpPr>
        <p:spPr bwMode="auto">
          <a:xfrm>
            <a:off x="4757560" y="6217793"/>
            <a:ext cx="747417" cy="704088"/>
          </a:xfrm>
          <a:custGeom>
            <a:avLst/>
            <a:gdLst>
              <a:gd name="T0" fmla="*/ 63 w 64"/>
              <a:gd name="T1" fmla="*/ 25 h 60"/>
              <a:gd name="T2" fmla="*/ 49 w 64"/>
              <a:gd name="T3" fmla="*/ 39 h 60"/>
              <a:gd name="T4" fmla="*/ 52 w 64"/>
              <a:gd name="T5" fmla="*/ 57 h 60"/>
              <a:gd name="T6" fmla="*/ 52 w 64"/>
              <a:gd name="T7" fmla="*/ 58 h 60"/>
              <a:gd name="T8" fmla="*/ 51 w 64"/>
              <a:gd name="T9" fmla="*/ 60 h 60"/>
              <a:gd name="T10" fmla="*/ 49 w 64"/>
              <a:gd name="T11" fmla="*/ 60 h 60"/>
              <a:gd name="T12" fmla="*/ 32 w 64"/>
              <a:gd name="T13" fmla="*/ 51 h 60"/>
              <a:gd name="T14" fmla="*/ 15 w 64"/>
              <a:gd name="T15" fmla="*/ 60 h 60"/>
              <a:gd name="T16" fmla="*/ 13 w 64"/>
              <a:gd name="T17" fmla="*/ 60 h 60"/>
              <a:gd name="T18" fmla="*/ 12 w 64"/>
              <a:gd name="T19" fmla="*/ 58 h 60"/>
              <a:gd name="T20" fmla="*/ 12 w 64"/>
              <a:gd name="T21" fmla="*/ 57 h 60"/>
              <a:gd name="T22" fmla="*/ 15 w 64"/>
              <a:gd name="T23" fmla="*/ 39 h 60"/>
              <a:gd name="T24" fmla="*/ 1 w 64"/>
              <a:gd name="T25" fmla="*/ 25 h 60"/>
              <a:gd name="T26" fmla="*/ 0 w 64"/>
              <a:gd name="T27" fmla="*/ 23 h 60"/>
              <a:gd name="T28" fmla="*/ 3 w 64"/>
              <a:gd name="T29" fmla="*/ 22 h 60"/>
              <a:gd name="T30" fmla="*/ 22 w 64"/>
              <a:gd name="T31" fmla="*/ 19 h 60"/>
              <a:gd name="T32" fmla="*/ 30 w 64"/>
              <a:gd name="T33" fmla="*/ 1 h 60"/>
              <a:gd name="T34" fmla="*/ 32 w 64"/>
              <a:gd name="T35" fmla="*/ 0 h 60"/>
              <a:gd name="T36" fmla="*/ 34 w 64"/>
              <a:gd name="T37" fmla="*/ 1 h 60"/>
              <a:gd name="T38" fmla="*/ 42 w 64"/>
              <a:gd name="T39" fmla="*/ 19 h 60"/>
              <a:gd name="T40" fmla="*/ 61 w 64"/>
              <a:gd name="T41" fmla="*/ 22 h 60"/>
              <a:gd name="T42" fmla="*/ 64 w 64"/>
              <a:gd name="T43" fmla="*/ 23 h 60"/>
              <a:gd name="T44" fmla="*/ 63 w 64"/>
              <a:gd name="T45" fmla="*/ 25 h 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4" h="60">
                <a:moveTo>
                  <a:pt x="63" y="25"/>
                </a:moveTo>
                <a:cubicBezTo>
                  <a:pt x="49" y="39"/>
                  <a:pt x="49" y="39"/>
                  <a:pt x="49" y="39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9"/>
                  <a:pt x="52" y="60"/>
                  <a:pt x="51" y="60"/>
                </a:cubicBezTo>
                <a:cubicBezTo>
                  <a:pt x="50" y="60"/>
                  <a:pt x="50" y="60"/>
                  <a:pt x="49" y="60"/>
                </a:cubicBezTo>
                <a:cubicBezTo>
                  <a:pt x="32" y="51"/>
                  <a:pt x="32" y="51"/>
                  <a:pt x="32" y="51"/>
                </a:cubicBezTo>
                <a:cubicBezTo>
                  <a:pt x="15" y="60"/>
                  <a:pt x="15" y="60"/>
                  <a:pt x="15" y="60"/>
                </a:cubicBezTo>
                <a:cubicBezTo>
                  <a:pt x="14" y="60"/>
                  <a:pt x="14" y="60"/>
                  <a:pt x="13" y="60"/>
                </a:cubicBezTo>
                <a:cubicBezTo>
                  <a:pt x="12" y="60"/>
                  <a:pt x="12" y="59"/>
                  <a:pt x="12" y="58"/>
                </a:cubicBezTo>
                <a:cubicBezTo>
                  <a:pt x="12" y="58"/>
                  <a:pt x="12" y="58"/>
                  <a:pt x="12" y="57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3"/>
                </a:cubicBezTo>
                <a:cubicBezTo>
                  <a:pt x="0" y="22"/>
                  <a:pt x="2" y="22"/>
                  <a:pt x="3" y="22"/>
                </a:cubicBezTo>
                <a:cubicBezTo>
                  <a:pt x="22" y="19"/>
                  <a:pt x="22" y="19"/>
                  <a:pt x="22" y="19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42" y="19"/>
                  <a:pt x="42" y="19"/>
                  <a:pt x="42" y="19"/>
                </a:cubicBezTo>
                <a:cubicBezTo>
                  <a:pt x="61" y="22"/>
                  <a:pt x="61" y="22"/>
                  <a:pt x="61" y="22"/>
                </a:cubicBezTo>
                <a:cubicBezTo>
                  <a:pt x="62" y="22"/>
                  <a:pt x="64" y="22"/>
                  <a:pt x="64" y="23"/>
                </a:cubicBezTo>
                <a:cubicBezTo>
                  <a:pt x="64" y="24"/>
                  <a:pt x="63" y="25"/>
                  <a:pt x="63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Subtitle 2"/>
          <p:cNvSpPr txBox="1">
            <a:spLocks/>
          </p:cNvSpPr>
          <p:nvPr/>
        </p:nvSpPr>
        <p:spPr>
          <a:xfrm>
            <a:off x="10434080" y="12323972"/>
            <a:ext cx="5089470" cy="870843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id-ID" sz="3600" dirty="0"/>
              <a:t>Smartwacth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8997072" y="956606"/>
            <a:ext cx="6383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6000" dirty="0">
                <a:solidFill>
                  <a:srgbClr val="FFFFFF"/>
                </a:solidFill>
                <a:latin typeface="Lato Black"/>
                <a:cs typeface="Lato Black"/>
              </a:rPr>
              <a:t>Perangkat Mobile</a:t>
            </a:r>
            <a:endParaRPr lang="en-US" sz="60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pic>
        <p:nvPicPr>
          <p:cNvPr id="11" name="Picture 10" descr="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443" y="3192156"/>
            <a:ext cx="5015068" cy="9078926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9048682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usiness Dark">
      <a:dk1>
        <a:srgbClr val="FFFFFF"/>
      </a:dk1>
      <a:lt1>
        <a:srgbClr val="FFFFFF"/>
      </a:lt1>
      <a:dk2>
        <a:srgbClr val="E6ECED"/>
      </a:dk2>
      <a:lt2>
        <a:srgbClr val="19242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83A2CD"/>
      </a:accent5>
      <a:accent6>
        <a:srgbClr val="C9D1D7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28157</TotalTime>
  <Words>1149</Words>
  <Application>Microsoft Office PowerPoint</Application>
  <PresentationFormat>Custom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 Light</vt:lpstr>
      <vt:lpstr>Gill Sans</vt:lpstr>
      <vt:lpstr>Lato Black</vt:lpstr>
      <vt:lpstr>Lato Light</vt:lpstr>
      <vt:lpstr>Roboto Light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Marpaung</cp:lastModifiedBy>
  <cp:revision>3939</cp:revision>
  <dcterms:created xsi:type="dcterms:W3CDTF">2014-11-12T21:47:38Z</dcterms:created>
  <dcterms:modified xsi:type="dcterms:W3CDTF">2025-12-09T16:56:49Z</dcterms:modified>
  <cp:category/>
</cp:coreProperties>
</file>