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961" r:id="rId2"/>
    <p:sldId id="276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962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59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8782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768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9538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75"/>
          </a:p>
        </p:txBody>
      </p:sp>
      <p:sp>
        <p:nvSpPr>
          <p:cNvPr id="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" y="0"/>
            <a:ext cx="9161149" cy="6858000"/>
          </a:xfrm>
          <a:effectLst/>
        </p:spPr>
        <p:txBody>
          <a:bodyPr>
            <a:normAutofit/>
          </a:bodyPr>
          <a:lstStyle>
            <a:lvl1pPr marL="0" indent="0">
              <a:buNone/>
              <a:defRPr sz="1575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082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570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1699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8827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662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426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730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2174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8396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11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>
            <a:extLst>
              <a:ext uri="{FF2B5EF4-FFF2-40B4-BE49-F238E27FC236}">
                <a16:creationId xmlns:a16="http://schemas.microsoft.com/office/drawing/2014/main" id="{D0CBDDC5-FC3B-4A72-A57F-B3ED5D1FF26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1" y="0"/>
            <a:ext cx="9141619" cy="6858000"/>
          </a:xfrm>
        </p:spPr>
      </p:pic>
      <p:pic>
        <p:nvPicPr>
          <p:cNvPr id="9" name="object 23">
            <a:extLst>
              <a:ext uri="{FF2B5EF4-FFF2-40B4-BE49-F238E27FC236}">
                <a16:creationId xmlns:a16="http://schemas.microsoft.com/office/drawing/2014/main" id="{29E92270-7230-4A56-8A7C-8D3374B36DD8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08208" y="1058336"/>
            <a:ext cx="1288831" cy="73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0926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Stateless dan Stateful Widget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/>
              <a:t>Flutter </a:t>
            </a:r>
            <a:r>
              <a:rPr dirty="0" err="1"/>
              <a:t>memiliki</a:t>
            </a:r>
            <a:r>
              <a:rPr dirty="0"/>
              <a:t> dua </a:t>
            </a:r>
            <a:r>
              <a:rPr dirty="0" err="1"/>
              <a:t>tipe</a:t>
            </a:r>
            <a:r>
              <a:rPr dirty="0"/>
              <a:t> widget </a:t>
            </a:r>
            <a:r>
              <a:rPr dirty="0" err="1"/>
              <a:t>utama</a:t>
            </a:r>
            <a:r>
              <a:rPr dirty="0"/>
              <a:t>. </a:t>
            </a:r>
            <a:r>
              <a:rPr dirty="0" err="1"/>
              <a:t>StatelessWidget</a:t>
            </a:r>
            <a:r>
              <a:rPr dirty="0"/>
              <a:t> </a:t>
            </a:r>
            <a:r>
              <a:rPr dirty="0" err="1"/>
              <a:t>adalah</a:t>
            </a:r>
            <a:r>
              <a:rPr dirty="0"/>
              <a:t> widget yang </a:t>
            </a:r>
            <a:r>
              <a:rPr dirty="0" err="1"/>
              <a:t>tidak</a:t>
            </a:r>
            <a:r>
              <a:rPr dirty="0"/>
              <a:t> </a:t>
            </a:r>
            <a:r>
              <a:rPr dirty="0" err="1"/>
              <a:t>berubah</a:t>
            </a:r>
            <a:r>
              <a:rPr dirty="0"/>
              <a:t> </a:t>
            </a:r>
            <a:r>
              <a:rPr dirty="0" err="1"/>
              <a:t>sepanjang</a:t>
            </a:r>
            <a:r>
              <a:rPr dirty="0"/>
              <a:t> </a:t>
            </a:r>
            <a:r>
              <a:rPr dirty="0" err="1"/>
              <a:t>waktu</a:t>
            </a:r>
            <a:r>
              <a:rPr dirty="0"/>
              <a:t>, </a:t>
            </a:r>
            <a:r>
              <a:rPr dirty="0" err="1"/>
              <a:t>contohnya</a:t>
            </a:r>
            <a:r>
              <a:rPr dirty="0"/>
              <a:t> </a:t>
            </a:r>
            <a:r>
              <a:rPr dirty="0" err="1"/>
              <a:t>teks</a:t>
            </a:r>
            <a:r>
              <a:rPr dirty="0"/>
              <a:t> statis </a:t>
            </a:r>
            <a:r>
              <a:rPr dirty="0" err="1"/>
              <a:t>atau</a:t>
            </a:r>
            <a:r>
              <a:rPr dirty="0"/>
              <a:t> ikon. </a:t>
            </a:r>
            <a:r>
              <a:rPr dirty="0" err="1"/>
              <a:t>Sementara</a:t>
            </a:r>
            <a:r>
              <a:rPr dirty="0"/>
              <a:t> </a:t>
            </a:r>
            <a:r>
              <a:rPr dirty="0" err="1"/>
              <a:t>StatefulWidget</a:t>
            </a:r>
            <a:r>
              <a:rPr dirty="0"/>
              <a:t> </a:t>
            </a:r>
            <a:r>
              <a:rPr dirty="0" err="1"/>
              <a:t>adalah</a:t>
            </a:r>
            <a:r>
              <a:rPr dirty="0"/>
              <a:t> widget yang </a:t>
            </a:r>
            <a:r>
              <a:rPr dirty="0" err="1"/>
              <a:t>bisa</a:t>
            </a:r>
            <a:r>
              <a:rPr dirty="0"/>
              <a:t> </a:t>
            </a:r>
            <a:r>
              <a:rPr dirty="0" err="1"/>
              <a:t>berubah</a:t>
            </a:r>
            <a:r>
              <a:rPr dirty="0"/>
              <a:t> </a:t>
            </a:r>
            <a:r>
              <a:rPr dirty="0" err="1"/>
              <a:t>sesuai</a:t>
            </a:r>
            <a:r>
              <a:rPr dirty="0"/>
              <a:t> </a:t>
            </a:r>
            <a:r>
              <a:rPr dirty="0" err="1"/>
              <a:t>interaksi</a:t>
            </a:r>
            <a:r>
              <a:rPr dirty="0"/>
              <a:t> </a:t>
            </a:r>
            <a:r>
              <a:rPr dirty="0" err="1"/>
              <a:t>pengguna</a:t>
            </a:r>
            <a:r>
              <a:rPr dirty="0"/>
              <a:t>, </a:t>
            </a:r>
            <a:r>
              <a:rPr dirty="0" err="1"/>
              <a:t>misalnya</a:t>
            </a:r>
            <a:r>
              <a:rPr dirty="0"/>
              <a:t> </a:t>
            </a:r>
            <a:r>
              <a:rPr dirty="0" err="1"/>
              <a:t>kolom</a:t>
            </a:r>
            <a:r>
              <a:rPr dirty="0"/>
              <a:t> input </a:t>
            </a:r>
            <a:r>
              <a:rPr dirty="0" err="1"/>
              <a:t>atau</a:t>
            </a:r>
            <a:r>
              <a:rPr dirty="0"/>
              <a:t> counter. </a:t>
            </a:r>
            <a:r>
              <a:rPr dirty="0" err="1"/>
              <a:t>Pemahaman</a:t>
            </a:r>
            <a:r>
              <a:rPr dirty="0"/>
              <a:t> </a:t>
            </a:r>
            <a:r>
              <a:rPr dirty="0" err="1"/>
              <a:t>tentang</a:t>
            </a:r>
            <a:r>
              <a:rPr dirty="0"/>
              <a:t> </a:t>
            </a:r>
            <a:r>
              <a:rPr dirty="0" err="1"/>
              <a:t>perbedaan</a:t>
            </a:r>
            <a:r>
              <a:rPr dirty="0"/>
              <a:t> </a:t>
            </a:r>
            <a:r>
              <a:rPr dirty="0" err="1"/>
              <a:t>keduanya</a:t>
            </a:r>
            <a:r>
              <a:rPr dirty="0"/>
              <a:t> sangat </a:t>
            </a:r>
            <a:r>
              <a:rPr dirty="0" err="1"/>
              <a:t>penting</a:t>
            </a:r>
            <a:r>
              <a:rPr dirty="0"/>
              <a:t> agar </a:t>
            </a:r>
            <a:r>
              <a:rPr dirty="0" err="1"/>
              <a:t>aplikasi</a:t>
            </a:r>
            <a:r>
              <a:rPr dirty="0"/>
              <a:t> </a:t>
            </a:r>
            <a:r>
              <a:rPr dirty="0" err="1"/>
              <a:t>berjalan</a:t>
            </a:r>
            <a:r>
              <a:rPr dirty="0"/>
              <a:t> </a:t>
            </a:r>
            <a:r>
              <a:rPr dirty="0" err="1"/>
              <a:t>efisien</a:t>
            </a:r>
            <a:r>
              <a:rPr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641758-3766-44BF-B3B8-42DE7C8936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95"/>
            <a:ext cx="9144000" cy="49377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Struktur Dasar Aplikasi Flutter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 err="1"/>
              <a:t>Struktur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 Flutter </a:t>
            </a:r>
            <a:r>
              <a:rPr dirty="0" err="1"/>
              <a:t>biasanya</a:t>
            </a:r>
            <a:r>
              <a:rPr dirty="0"/>
              <a:t> </a:t>
            </a:r>
            <a:r>
              <a:rPr dirty="0" err="1"/>
              <a:t>dimulai</a:t>
            </a:r>
            <a:r>
              <a:rPr dirty="0"/>
              <a:t> </a:t>
            </a:r>
            <a:r>
              <a:rPr dirty="0" err="1"/>
              <a:t>dari</a:t>
            </a:r>
            <a:r>
              <a:rPr dirty="0"/>
              <a:t> </a:t>
            </a:r>
            <a:r>
              <a:rPr dirty="0" err="1"/>
              <a:t>fungsi</a:t>
            </a:r>
            <a:r>
              <a:rPr dirty="0"/>
              <a:t> main yang </a:t>
            </a:r>
            <a:r>
              <a:rPr dirty="0" err="1"/>
              <a:t>menjalankan</a:t>
            </a:r>
            <a:r>
              <a:rPr dirty="0"/>
              <a:t> widget </a:t>
            </a:r>
            <a:r>
              <a:rPr dirty="0" err="1"/>
              <a:t>utama</a:t>
            </a:r>
            <a:r>
              <a:rPr dirty="0"/>
              <a:t>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runApp</a:t>
            </a:r>
            <a:r>
              <a:rPr dirty="0"/>
              <a:t>(). Di </a:t>
            </a:r>
            <a:r>
              <a:rPr dirty="0" err="1"/>
              <a:t>dalamnya</a:t>
            </a:r>
            <a:r>
              <a:rPr dirty="0"/>
              <a:t>, </a:t>
            </a:r>
            <a:r>
              <a:rPr dirty="0" err="1"/>
              <a:t>sering</a:t>
            </a:r>
            <a:r>
              <a:rPr dirty="0"/>
              <a:t> </a:t>
            </a:r>
            <a:r>
              <a:rPr dirty="0" err="1"/>
              <a:t>digunakan</a:t>
            </a:r>
            <a:r>
              <a:rPr dirty="0"/>
              <a:t> </a:t>
            </a:r>
            <a:r>
              <a:rPr dirty="0" err="1"/>
              <a:t>MaterialApp</a:t>
            </a:r>
            <a:r>
              <a:rPr dirty="0"/>
              <a:t> </a:t>
            </a:r>
            <a:r>
              <a:rPr dirty="0" err="1"/>
              <a:t>sebagai</a:t>
            </a:r>
            <a:r>
              <a:rPr dirty="0"/>
              <a:t> </a:t>
            </a:r>
            <a:r>
              <a:rPr dirty="0" err="1"/>
              <a:t>kerangka</a:t>
            </a:r>
            <a:r>
              <a:rPr dirty="0"/>
              <a:t> </a:t>
            </a:r>
            <a:r>
              <a:rPr dirty="0" err="1"/>
              <a:t>utama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, Scaffold </a:t>
            </a:r>
            <a:r>
              <a:rPr dirty="0" err="1"/>
              <a:t>sebagai</a:t>
            </a:r>
            <a:r>
              <a:rPr dirty="0"/>
              <a:t> </a:t>
            </a:r>
            <a:r>
              <a:rPr dirty="0" err="1"/>
              <a:t>struktur</a:t>
            </a:r>
            <a:r>
              <a:rPr dirty="0"/>
              <a:t> </a:t>
            </a:r>
            <a:r>
              <a:rPr dirty="0" err="1"/>
              <a:t>dasar</a:t>
            </a:r>
            <a:r>
              <a:rPr dirty="0"/>
              <a:t> </a:t>
            </a:r>
            <a:r>
              <a:rPr dirty="0" err="1"/>
              <a:t>layar</a:t>
            </a:r>
            <a:r>
              <a:rPr dirty="0"/>
              <a:t>, </a:t>
            </a:r>
            <a:r>
              <a:rPr dirty="0" err="1"/>
              <a:t>lalu</a:t>
            </a:r>
            <a:r>
              <a:rPr dirty="0"/>
              <a:t> </a:t>
            </a:r>
            <a:r>
              <a:rPr dirty="0" err="1"/>
              <a:t>diikuti</a:t>
            </a:r>
            <a:r>
              <a:rPr dirty="0"/>
              <a:t>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AppBar</a:t>
            </a:r>
            <a:r>
              <a:rPr dirty="0"/>
              <a:t> di </a:t>
            </a:r>
            <a:r>
              <a:rPr dirty="0" err="1"/>
              <a:t>bagian</a:t>
            </a:r>
            <a:r>
              <a:rPr dirty="0"/>
              <a:t> </a:t>
            </a:r>
            <a:r>
              <a:rPr dirty="0" err="1"/>
              <a:t>atas</a:t>
            </a:r>
            <a:r>
              <a:rPr dirty="0"/>
              <a:t> dan body </a:t>
            </a:r>
            <a:r>
              <a:rPr dirty="0" err="1"/>
              <a:t>sebagai</a:t>
            </a:r>
            <a:r>
              <a:rPr dirty="0"/>
              <a:t> </a:t>
            </a:r>
            <a:r>
              <a:rPr dirty="0" err="1"/>
              <a:t>isi</a:t>
            </a:r>
            <a:r>
              <a:rPr dirty="0"/>
              <a:t> </a:t>
            </a:r>
            <a:r>
              <a:rPr dirty="0" err="1"/>
              <a:t>layar</a:t>
            </a:r>
            <a:r>
              <a:rPr dirty="0"/>
              <a:t>. </a:t>
            </a:r>
            <a:r>
              <a:rPr dirty="0" err="1"/>
              <a:t>Semua</a:t>
            </a:r>
            <a:r>
              <a:rPr dirty="0"/>
              <a:t> </a:t>
            </a:r>
            <a:r>
              <a:rPr dirty="0" err="1"/>
              <a:t>komponen</a:t>
            </a:r>
            <a:r>
              <a:rPr dirty="0"/>
              <a:t> </a:t>
            </a:r>
            <a:r>
              <a:rPr dirty="0" err="1"/>
              <a:t>ini</a:t>
            </a:r>
            <a:r>
              <a:rPr dirty="0"/>
              <a:t> </a:t>
            </a:r>
            <a:r>
              <a:rPr dirty="0" err="1"/>
              <a:t>disusun</a:t>
            </a:r>
            <a:r>
              <a:rPr dirty="0"/>
              <a:t> </a:t>
            </a:r>
            <a:r>
              <a:rPr dirty="0" err="1"/>
              <a:t>sebagai</a:t>
            </a:r>
            <a:r>
              <a:rPr dirty="0"/>
              <a:t> widget.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6AF632-3506-4821-8992-082EEF84E0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95"/>
            <a:ext cx="9144000" cy="49377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Widget Layout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/>
              <a:t>Widget layout </a:t>
            </a:r>
            <a:r>
              <a:rPr dirty="0" err="1"/>
              <a:t>digunakan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mengatur</a:t>
            </a:r>
            <a:r>
              <a:rPr dirty="0"/>
              <a:t> </a:t>
            </a:r>
            <a:r>
              <a:rPr dirty="0" err="1"/>
              <a:t>posisi</a:t>
            </a:r>
            <a:r>
              <a:rPr dirty="0"/>
              <a:t> </a:t>
            </a:r>
            <a:r>
              <a:rPr dirty="0" err="1"/>
              <a:t>elemen</a:t>
            </a:r>
            <a:r>
              <a:rPr dirty="0"/>
              <a:t>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. Flutter </a:t>
            </a:r>
            <a:r>
              <a:rPr dirty="0" err="1"/>
              <a:t>menyediakan</a:t>
            </a:r>
            <a:r>
              <a:rPr dirty="0"/>
              <a:t> Row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susunan</a:t>
            </a:r>
            <a:r>
              <a:rPr dirty="0"/>
              <a:t> horizontal, Column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susunan</a:t>
            </a:r>
            <a:r>
              <a:rPr dirty="0"/>
              <a:t> </a:t>
            </a:r>
            <a:r>
              <a:rPr dirty="0" err="1"/>
              <a:t>vertikal</a:t>
            </a:r>
            <a:r>
              <a:rPr dirty="0"/>
              <a:t>, Container </a:t>
            </a:r>
            <a:r>
              <a:rPr dirty="0" err="1"/>
              <a:t>sebagai</a:t>
            </a:r>
            <a:r>
              <a:rPr dirty="0"/>
              <a:t> </a:t>
            </a:r>
            <a:r>
              <a:rPr dirty="0" err="1"/>
              <a:t>wadah</a:t>
            </a:r>
            <a:r>
              <a:rPr dirty="0"/>
              <a:t> </a:t>
            </a:r>
            <a:r>
              <a:rPr dirty="0" err="1"/>
              <a:t>fleksibel</a:t>
            </a:r>
            <a:r>
              <a:rPr dirty="0"/>
              <a:t>, dan Stack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menumpuk</a:t>
            </a:r>
            <a:r>
              <a:rPr dirty="0"/>
              <a:t> </a:t>
            </a:r>
            <a:r>
              <a:rPr dirty="0" err="1"/>
              <a:t>elemen</a:t>
            </a:r>
            <a:r>
              <a:rPr dirty="0"/>
              <a:t> </a:t>
            </a:r>
            <a:r>
              <a:rPr dirty="0" err="1"/>
              <a:t>satu</a:t>
            </a:r>
            <a:r>
              <a:rPr dirty="0"/>
              <a:t> di </a:t>
            </a:r>
            <a:r>
              <a:rPr dirty="0" err="1"/>
              <a:t>atas</a:t>
            </a:r>
            <a:r>
              <a:rPr dirty="0"/>
              <a:t> yang lain.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kombinasi</a:t>
            </a:r>
            <a:r>
              <a:rPr dirty="0"/>
              <a:t> layout, </a:t>
            </a:r>
            <a:r>
              <a:rPr dirty="0" err="1"/>
              <a:t>tampilan</a:t>
            </a:r>
            <a:r>
              <a:rPr dirty="0"/>
              <a:t> </a:t>
            </a:r>
            <a:r>
              <a:rPr dirty="0" err="1"/>
              <a:t>bisa</a:t>
            </a:r>
            <a:r>
              <a:rPr dirty="0"/>
              <a:t> </a:t>
            </a:r>
            <a:r>
              <a:rPr dirty="0" err="1"/>
              <a:t>dibuat</a:t>
            </a:r>
            <a:r>
              <a:rPr dirty="0"/>
              <a:t> </a:t>
            </a:r>
            <a:r>
              <a:rPr dirty="0" err="1"/>
              <a:t>lebih</a:t>
            </a:r>
            <a:r>
              <a:rPr dirty="0"/>
              <a:t> </a:t>
            </a:r>
            <a:r>
              <a:rPr dirty="0" err="1"/>
              <a:t>menarik</a:t>
            </a:r>
            <a:r>
              <a:rPr dirty="0"/>
              <a:t> dan </a:t>
            </a:r>
            <a:r>
              <a:rPr dirty="0" err="1"/>
              <a:t>mudah</a:t>
            </a:r>
            <a:r>
              <a:rPr dirty="0"/>
              <a:t> </a:t>
            </a:r>
            <a:r>
              <a:rPr dirty="0" err="1"/>
              <a:t>diatur</a:t>
            </a:r>
            <a:r>
              <a:rPr dirty="0"/>
              <a:t> </a:t>
            </a:r>
            <a:r>
              <a:rPr dirty="0" err="1"/>
              <a:t>sesuai</a:t>
            </a:r>
            <a:r>
              <a:rPr dirty="0"/>
              <a:t> </a:t>
            </a:r>
            <a:r>
              <a:rPr dirty="0" err="1"/>
              <a:t>kebutuhan</a:t>
            </a:r>
            <a:r>
              <a:rPr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CCA94B2-2063-4B64-9629-1407805E8A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95"/>
            <a:ext cx="9144000" cy="49377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Layout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 err="1"/>
              <a:t>Sebagai</a:t>
            </a:r>
            <a:r>
              <a:rPr dirty="0"/>
              <a:t> </a:t>
            </a:r>
            <a:r>
              <a:rPr dirty="0" err="1"/>
              <a:t>contoh</a:t>
            </a:r>
            <a:r>
              <a:rPr dirty="0"/>
              <a:t>,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menggunakan</a:t>
            </a:r>
            <a:r>
              <a:rPr dirty="0"/>
              <a:t> Column </a:t>
            </a:r>
            <a:r>
              <a:rPr dirty="0" err="1"/>
              <a:t>kita</a:t>
            </a:r>
            <a:r>
              <a:rPr dirty="0"/>
              <a:t> </a:t>
            </a:r>
            <a:r>
              <a:rPr dirty="0" err="1"/>
              <a:t>bisa</a:t>
            </a:r>
            <a:r>
              <a:rPr dirty="0"/>
              <a:t> </a:t>
            </a:r>
            <a:r>
              <a:rPr dirty="0" err="1"/>
              <a:t>menampilkan</a:t>
            </a:r>
            <a:r>
              <a:rPr dirty="0"/>
              <a:t> </a:t>
            </a:r>
            <a:r>
              <a:rPr dirty="0" err="1"/>
              <a:t>teks</a:t>
            </a:r>
            <a:r>
              <a:rPr dirty="0"/>
              <a:t> </a:t>
            </a:r>
            <a:r>
              <a:rPr dirty="0" err="1"/>
              <a:t>judul</a:t>
            </a:r>
            <a:r>
              <a:rPr dirty="0"/>
              <a:t> di </a:t>
            </a:r>
            <a:r>
              <a:rPr dirty="0" err="1"/>
              <a:t>atas</a:t>
            </a:r>
            <a:r>
              <a:rPr dirty="0"/>
              <a:t>, </a:t>
            </a:r>
            <a:r>
              <a:rPr dirty="0" err="1"/>
              <a:t>lalu</a:t>
            </a:r>
            <a:r>
              <a:rPr dirty="0"/>
              <a:t> Row di </a:t>
            </a:r>
            <a:r>
              <a:rPr dirty="0" err="1"/>
              <a:t>bawahnya</a:t>
            </a:r>
            <a:r>
              <a:rPr dirty="0"/>
              <a:t> yang </a:t>
            </a:r>
            <a:r>
              <a:rPr dirty="0" err="1"/>
              <a:t>berisi</a:t>
            </a:r>
            <a:r>
              <a:rPr dirty="0"/>
              <a:t> ikon </a:t>
            </a:r>
            <a:r>
              <a:rPr dirty="0" err="1"/>
              <a:t>rumah</a:t>
            </a:r>
            <a:r>
              <a:rPr dirty="0"/>
              <a:t> dan </a:t>
            </a:r>
            <a:r>
              <a:rPr dirty="0" err="1"/>
              <a:t>teks</a:t>
            </a:r>
            <a:r>
              <a:rPr dirty="0"/>
              <a:t> menu.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cara</a:t>
            </a:r>
            <a:r>
              <a:rPr dirty="0"/>
              <a:t> </a:t>
            </a:r>
            <a:r>
              <a:rPr dirty="0" err="1"/>
              <a:t>ini</a:t>
            </a:r>
            <a:r>
              <a:rPr dirty="0"/>
              <a:t>, </a:t>
            </a:r>
            <a:r>
              <a:rPr dirty="0" err="1"/>
              <a:t>aplikasi</a:t>
            </a:r>
            <a:r>
              <a:rPr dirty="0"/>
              <a:t> </a:t>
            </a:r>
            <a:r>
              <a:rPr dirty="0" err="1"/>
              <a:t>terlihat</a:t>
            </a:r>
            <a:r>
              <a:rPr dirty="0"/>
              <a:t> </a:t>
            </a:r>
            <a:r>
              <a:rPr dirty="0" err="1"/>
              <a:t>teratur</a:t>
            </a:r>
            <a:r>
              <a:rPr dirty="0"/>
              <a:t> dan </a:t>
            </a:r>
            <a:r>
              <a:rPr dirty="0" err="1"/>
              <a:t>mudah</a:t>
            </a:r>
            <a:r>
              <a:rPr dirty="0"/>
              <a:t> </a:t>
            </a:r>
            <a:r>
              <a:rPr dirty="0" err="1"/>
              <a:t>dipahami</a:t>
            </a:r>
            <a:r>
              <a:rPr dirty="0"/>
              <a:t>. Layout yang </a:t>
            </a:r>
            <a:r>
              <a:rPr dirty="0" err="1"/>
              <a:t>baik</a:t>
            </a:r>
            <a:r>
              <a:rPr dirty="0"/>
              <a:t> </a:t>
            </a:r>
            <a:r>
              <a:rPr dirty="0" err="1"/>
              <a:t>akan</a:t>
            </a:r>
            <a:r>
              <a:rPr dirty="0"/>
              <a:t> sangat </a:t>
            </a:r>
            <a:r>
              <a:rPr dirty="0" err="1"/>
              <a:t>memengaruhi</a:t>
            </a:r>
            <a:r>
              <a:rPr dirty="0"/>
              <a:t> </a:t>
            </a:r>
            <a:r>
              <a:rPr dirty="0" err="1"/>
              <a:t>kenyamanan</a:t>
            </a:r>
            <a:r>
              <a:rPr dirty="0"/>
              <a:t> </a:t>
            </a:r>
            <a:r>
              <a:rPr dirty="0" err="1"/>
              <a:t>pengguna</a:t>
            </a:r>
            <a:r>
              <a:rPr dirty="0"/>
              <a:t>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berinteraksi</a:t>
            </a:r>
            <a:r>
              <a:rPr dirty="0"/>
              <a:t>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A146D8-E6EF-4062-AF61-3C937858B0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95"/>
            <a:ext cx="9144000" cy="49377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Widget Input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menerima</a:t>
            </a:r>
            <a:r>
              <a:rPr dirty="0"/>
              <a:t> </a:t>
            </a:r>
            <a:r>
              <a:rPr dirty="0" err="1"/>
              <a:t>masukan</a:t>
            </a:r>
            <a:r>
              <a:rPr dirty="0"/>
              <a:t> </a:t>
            </a:r>
            <a:r>
              <a:rPr dirty="0" err="1"/>
              <a:t>dari</a:t>
            </a:r>
            <a:r>
              <a:rPr dirty="0"/>
              <a:t> </a:t>
            </a:r>
            <a:r>
              <a:rPr dirty="0" err="1"/>
              <a:t>pengguna</a:t>
            </a:r>
            <a:r>
              <a:rPr dirty="0"/>
              <a:t>, Flutter </a:t>
            </a:r>
            <a:r>
              <a:rPr dirty="0" err="1"/>
              <a:t>menyediakan</a:t>
            </a:r>
            <a:r>
              <a:rPr dirty="0"/>
              <a:t> </a:t>
            </a:r>
            <a:r>
              <a:rPr dirty="0" err="1"/>
              <a:t>beragam</a:t>
            </a:r>
            <a:r>
              <a:rPr dirty="0"/>
              <a:t> widget </a:t>
            </a:r>
            <a:r>
              <a:rPr dirty="0" err="1"/>
              <a:t>seperti</a:t>
            </a:r>
            <a:r>
              <a:rPr dirty="0"/>
              <a:t> </a:t>
            </a:r>
            <a:r>
              <a:rPr dirty="0" err="1"/>
              <a:t>TextField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input </a:t>
            </a:r>
            <a:r>
              <a:rPr dirty="0" err="1"/>
              <a:t>teks</a:t>
            </a:r>
            <a:r>
              <a:rPr dirty="0"/>
              <a:t>, Checkbox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pilihan</a:t>
            </a:r>
            <a:r>
              <a:rPr dirty="0"/>
              <a:t> </a:t>
            </a:r>
            <a:r>
              <a:rPr dirty="0" err="1"/>
              <a:t>ya</a:t>
            </a:r>
            <a:r>
              <a:rPr dirty="0"/>
              <a:t> </a:t>
            </a:r>
            <a:r>
              <a:rPr dirty="0" err="1"/>
              <a:t>atau</a:t>
            </a:r>
            <a:r>
              <a:rPr dirty="0"/>
              <a:t> </a:t>
            </a:r>
            <a:r>
              <a:rPr dirty="0" err="1"/>
              <a:t>tidak</a:t>
            </a:r>
            <a:r>
              <a:rPr dirty="0"/>
              <a:t>, </a:t>
            </a:r>
            <a:r>
              <a:rPr dirty="0" err="1"/>
              <a:t>RadioButton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memilih</a:t>
            </a:r>
            <a:r>
              <a:rPr dirty="0"/>
              <a:t> salah </a:t>
            </a:r>
            <a:r>
              <a:rPr dirty="0" err="1"/>
              <a:t>satu</a:t>
            </a:r>
            <a:r>
              <a:rPr dirty="0"/>
              <a:t> </a:t>
            </a:r>
            <a:r>
              <a:rPr dirty="0" err="1"/>
              <a:t>dari</a:t>
            </a:r>
            <a:r>
              <a:rPr dirty="0"/>
              <a:t> </a:t>
            </a:r>
            <a:r>
              <a:rPr dirty="0" err="1"/>
              <a:t>beberapa</a:t>
            </a:r>
            <a:r>
              <a:rPr dirty="0"/>
              <a:t> </a:t>
            </a:r>
            <a:r>
              <a:rPr dirty="0" err="1"/>
              <a:t>opsi</a:t>
            </a:r>
            <a:r>
              <a:rPr dirty="0"/>
              <a:t>, Switch </a:t>
            </a:r>
            <a:r>
              <a:rPr dirty="0" err="1"/>
              <a:t>untuk</a:t>
            </a:r>
            <a:r>
              <a:rPr dirty="0"/>
              <a:t> toggle on/off, </a:t>
            </a:r>
            <a:r>
              <a:rPr dirty="0" err="1"/>
              <a:t>serta</a:t>
            </a:r>
            <a:r>
              <a:rPr dirty="0"/>
              <a:t> </a:t>
            </a:r>
            <a:r>
              <a:rPr dirty="0" err="1"/>
              <a:t>DropdownButton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memilih</a:t>
            </a:r>
            <a:r>
              <a:rPr dirty="0"/>
              <a:t> </a:t>
            </a:r>
            <a:r>
              <a:rPr dirty="0" err="1"/>
              <a:t>dari</a:t>
            </a:r>
            <a:r>
              <a:rPr dirty="0"/>
              <a:t> daftar. </a:t>
            </a:r>
            <a:r>
              <a:rPr dirty="0" err="1"/>
              <a:t>Semua</a:t>
            </a:r>
            <a:r>
              <a:rPr dirty="0"/>
              <a:t> input </a:t>
            </a:r>
            <a:r>
              <a:rPr dirty="0" err="1"/>
              <a:t>ini</a:t>
            </a:r>
            <a:r>
              <a:rPr dirty="0"/>
              <a:t> </a:t>
            </a:r>
            <a:r>
              <a:rPr dirty="0" err="1"/>
              <a:t>bisa</a:t>
            </a:r>
            <a:r>
              <a:rPr dirty="0"/>
              <a:t> </a:t>
            </a:r>
            <a:r>
              <a:rPr dirty="0" err="1"/>
              <a:t>dikombinasikan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membuat</a:t>
            </a:r>
            <a:r>
              <a:rPr dirty="0"/>
              <a:t> form yang </a:t>
            </a:r>
            <a:r>
              <a:rPr dirty="0" err="1"/>
              <a:t>lengkap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Widget Tombol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 err="1"/>
              <a:t>Tombol</a:t>
            </a:r>
            <a:r>
              <a:rPr dirty="0"/>
              <a:t> </a:t>
            </a:r>
            <a:r>
              <a:rPr dirty="0" err="1"/>
              <a:t>adalah</a:t>
            </a:r>
            <a:r>
              <a:rPr dirty="0"/>
              <a:t> salah </a:t>
            </a:r>
            <a:r>
              <a:rPr dirty="0" err="1"/>
              <a:t>satu</a:t>
            </a:r>
            <a:r>
              <a:rPr dirty="0"/>
              <a:t> </a:t>
            </a:r>
            <a:r>
              <a:rPr dirty="0" err="1"/>
              <a:t>komponen</a:t>
            </a:r>
            <a:r>
              <a:rPr dirty="0"/>
              <a:t> </a:t>
            </a:r>
            <a:r>
              <a:rPr dirty="0" err="1"/>
              <a:t>penting</a:t>
            </a:r>
            <a:r>
              <a:rPr dirty="0"/>
              <a:t>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. Flutter </a:t>
            </a:r>
            <a:r>
              <a:rPr dirty="0" err="1"/>
              <a:t>memiliki</a:t>
            </a:r>
            <a:r>
              <a:rPr dirty="0"/>
              <a:t> </a:t>
            </a:r>
            <a:r>
              <a:rPr dirty="0" err="1"/>
              <a:t>ElevatedButton</a:t>
            </a:r>
            <a:r>
              <a:rPr dirty="0"/>
              <a:t> yang </a:t>
            </a:r>
            <a:r>
              <a:rPr dirty="0" err="1"/>
              <a:t>umum</a:t>
            </a:r>
            <a:r>
              <a:rPr dirty="0"/>
              <a:t> </a:t>
            </a:r>
            <a:r>
              <a:rPr dirty="0" err="1"/>
              <a:t>digunakan</a:t>
            </a:r>
            <a:r>
              <a:rPr dirty="0"/>
              <a:t>, </a:t>
            </a:r>
            <a:r>
              <a:rPr dirty="0" err="1"/>
              <a:t>TextButton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tombol</a:t>
            </a:r>
            <a:r>
              <a:rPr dirty="0"/>
              <a:t> </a:t>
            </a:r>
            <a:r>
              <a:rPr dirty="0" err="1"/>
              <a:t>ringan</a:t>
            </a:r>
            <a:r>
              <a:rPr dirty="0"/>
              <a:t>, </a:t>
            </a:r>
            <a:r>
              <a:rPr dirty="0" err="1"/>
              <a:t>IconButton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tombol</a:t>
            </a:r>
            <a:r>
              <a:rPr dirty="0"/>
              <a:t> </a:t>
            </a:r>
            <a:r>
              <a:rPr dirty="0" err="1"/>
              <a:t>berbentuk</a:t>
            </a:r>
            <a:r>
              <a:rPr dirty="0"/>
              <a:t> ikon, </a:t>
            </a:r>
            <a:r>
              <a:rPr dirty="0" err="1"/>
              <a:t>serta</a:t>
            </a:r>
            <a:r>
              <a:rPr dirty="0"/>
              <a:t> </a:t>
            </a:r>
            <a:r>
              <a:rPr dirty="0" err="1"/>
              <a:t>FloatingActionButton</a:t>
            </a:r>
            <a:r>
              <a:rPr dirty="0"/>
              <a:t> yang </a:t>
            </a:r>
            <a:r>
              <a:rPr dirty="0" err="1"/>
              <a:t>biasanya</a:t>
            </a:r>
            <a:r>
              <a:rPr dirty="0"/>
              <a:t> </a:t>
            </a:r>
            <a:r>
              <a:rPr dirty="0" err="1"/>
              <a:t>dipakai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aksi</a:t>
            </a:r>
            <a:r>
              <a:rPr dirty="0"/>
              <a:t> </a:t>
            </a:r>
            <a:r>
              <a:rPr dirty="0" err="1"/>
              <a:t>utama</a:t>
            </a:r>
            <a:r>
              <a:rPr dirty="0"/>
              <a:t>. </a:t>
            </a:r>
            <a:r>
              <a:rPr dirty="0" err="1"/>
              <a:t>Penggunaan</a:t>
            </a:r>
            <a:r>
              <a:rPr dirty="0"/>
              <a:t> </a:t>
            </a:r>
            <a:r>
              <a:rPr dirty="0" err="1"/>
              <a:t>tombol</a:t>
            </a:r>
            <a:r>
              <a:rPr dirty="0"/>
              <a:t> </a:t>
            </a:r>
            <a:r>
              <a:rPr dirty="0" err="1"/>
              <a:t>harus</a:t>
            </a:r>
            <a:r>
              <a:rPr dirty="0"/>
              <a:t> </a:t>
            </a:r>
            <a:r>
              <a:rPr dirty="0" err="1"/>
              <a:t>konsisten</a:t>
            </a:r>
            <a:r>
              <a:rPr dirty="0"/>
              <a:t> agar </a:t>
            </a:r>
            <a:r>
              <a:rPr dirty="0" err="1"/>
              <a:t>pengguna</a:t>
            </a:r>
            <a:r>
              <a:rPr dirty="0"/>
              <a:t> </a:t>
            </a:r>
            <a:r>
              <a:rPr dirty="0" err="1"/>
              <a:t>mudah</a:t>
            </a:r>
            <a:r>
              <a:rPr dirty="0"/>
              <a:t> </a:t>
            </a:r>
            <a:r>
              <a:rPr dirty="0" err="1"/>
              <a:t>mengenali</a:t>
            </a:r>
            <a:r>
              <a:rPr dirty="0"/>
              <a:t> </a:t>
            </a:r>
            <a:r>
              <a:rPr dirty="0" err="1"/>
              <a:t>fungsi</a:t>
            </a:r>
            <a:r>
              <a:rPr dirty="0"/>
              <a:t> </a:t>
            </a:r>
            <a:r>
              <a:rPr dirty="0" err="1"/>
              <a:t>dari</a:t>
            </a:r>
            <a:r>
              <a:rPr dirty="0"/>
              <a:t> </a:t>
            </a:r>
            <a:r>
              <a:rPr dirty="0" err="1"/>
              <a:t>setiap</a:t>
            </a:r>
            <a:r>
              <a:rPr dirty="0"/>
              <a:t> </a:t>
            </a:r>
            <a:r>
              <a:rPr dirty="0" err="1"/>
              <a:t>tombol</a:t>
            </a:r>
            <a:r>
              <a:rPr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3D58EE1-12A0-4759-B5EA-CCCD4975FD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95"/>
            <a:ext cx="9144000" cy="49377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Navigasi Antar Halaman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 err="1"/>
              <a:t>Aplikasi</a:t>
            </a:r>
            <a:r>
              <a:rPr dirty="0"/>
              <a:t> mobile </a:t>
            </a:r>
            <a:r>
              <a:rPr dirty="0" err="1"/>
              <a:t>biasanya</a:t>
            </a:r>
            <a:r>
              <a:rPr dirty="0"/>
              <a:t> </a:t>
            </a:r>
            <a:r>
              <a:rPr dirty="0" err="1"/>
              <a:t>memiliki</a:t>
            </a:r>
            <a:r>
              <a:rPr dirty="0"/>
              <a:t> </a:t>
            </a:r>
            <a:r>
              <a:rPr dirty="0" err="1"/>
              <a:t>lebih</a:t>
            </a:r>
            <a:r>
              <a:rPr dirty="0"/>
              <a:t> </a:t>
            </a:r>
            <a:r>
              <a:rPr dirty="0" err="1"/>
              <a:t>dari</a:t>
            </a:r>
            <a:r>
              <a:rPr dirty="0"/>
              <a:t> </a:t>
            </a:r>
            <a:r>
              <a:rPr dirty="0" err="1"/>
              <a:t>satu</a:t>
            </a:r>
            <a:r>
              <a:rPr dirty="0"/>
              <a:t> </a:t>
            </a:r>
            <a:r>
              <a:rPr dirty="0" err="1"/>
              <a:t>halaman</a:t>
            </a:r>
            <a:r>
              <a:rPr dirty="0"/>
              <a:t>. Flutter </a:t>
            </a:r>
            <a:r>
              <a:rPr dirty="0" err="1"/>
              <a:t>menyediakan</a:t>
            </a:r>
            <a:r>
              <a:rPr dirty="0"/>
              <a:t> Navigator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berpindah</a:t>
            </a:r>
            <a:r>
              <a:rPr dirty="0"/>
              <a:t> </a:t>
            </a:r>
            <a:r>
              <a:rPr dirty="0" err="1"/>
              <a:t>halaman</a:t>
            </a:r>
            <a:r>
              <a:rPr dirty="0"/>
              <a:t>. </a:t>
            </a:r>
            <a:r>
              <a:rPr dirty="0" err="1"/>
              <a:t>Navigator.push</a:t>
            </a:r>
            <a:r>
              <a:rPr dirty="0"/>
              <a:t> </a:t>
            </a:r>
            <a:r>
              <a:rPr dirty="0" err="1"/>
              <a:t>digunakan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membuka</a:t>
            </a:r>
            <a:r>
              <a:rPr dirty="0"/>
              <a:t> </a:t>
            </a:r>
            <a:r>
              <a:rPr dirty="0" err="1"/>
              <a:t>halaman</a:t>
            </a:r>
            <a:r>
              <a:rPr dirty="0"/>
              <a:t> </a:t>
            </a:r>
            <a:r>
              <a:rPr dirty="0" err="1"/>
              <a:t>baru</a:t>
            </a:r>
            <a:r>
              <a:rPr dirty="0"/>
              <a:t>, </a:t>
            </a:r>
            <a:r>
              <a:rPr dirty="0" err="1"/>
              <a:t>sedangkan</a:t>
            </a:r>
            <a:r>
              <a:rPr dirty="0"/>
              <a:t> </a:t>
            </a:r>
            <a:r>
              <a:rPr dirty="0" err="1"/>
              <a:t>Navigator.pop</a:t>
            </a:r>
            <a:r>
              <a:rPr dirty="0"/>
              <a:t> </a:t>
            </a:r>
            <a:r>
              <a:rPr dirty="0" err="1"/>
              <a:t>digunakan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kembali</a:t>
            </a:r>
            <a:r>
              <a:rPr dirty="0"/>
              <a:t> </a:t>
            </a:r>
            <a:r>
              <a:rPr dirty="0" err="1"/>
              <a:t>ke</a:t>
            </a:r>
            <a:r>
              <a:rPr dirty="0"/>
              <a:t> </a:t>
            </a:r>
            <a:r>
              <a:rPr dirty="0" err="1"/>
              <a:t>halaman</a:t>
            </a:r>
            <a:r>
              <a:rPr dirty="0"/>
              <a:t> </a:t>
            </a:r>
            <a:r>
              <a:rPr dirty="0" err="1"/>
              <a:t>sebelumnya</a:t>
            </a:r>
            <a:r>
              <a:rPr dirty="0"/>
              <a:t>.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navigasi</a:t>
            </a:r>
            <a:r>
              <a:rPr dirty="0"/>
              <a:t> yang </a:t>
            </a:r>
            <a:r>
              <a:rPr dirty="0" err="1"/>
              <a:t>jelas</a:t>
            </a:r>
            <a:r>
              <a:rPr dirty="0"/>
              <a:t>, UX </a:t>
            </a:r>
            <a:r>
              <a:rPr dirty="0" err="1"/>
              <a:t>akan</a:t>
            </a:r>
            <a:r>
              <a:rPr dirty="0"/>
              <a:t> </a:t>
            </a:r>
            <a:r>
              <a:rPr dirty="0" err="1"/>
              <a:t>semakin</a:t>
            </a:r>
            <a:r>
              <a:rPr dirty="0"/>
              <a:t> </a:t>
            </a:r>
            <a:r>
              <a:rPr dirty="0" err="1"/>
              <a:t>baik</a:t>
            </a:r>
            <a:r>
              <a:rPr dirty="0"/>
              <a:t> </a:t>
            </a:r>
            <a:r>
              <a:rPr dirty="0" err="1"/>
              <a:t>karena</a:t>
            </a:r>
            <a:r>
              <a:rPr dirty="0"/>
              <a:t> </a:t>
            </a:r>
            <a:r>
              <a:rPr dirty="0" err="1"/>
              <a:t>pengguna</a:t>
            </a:r>
            <a:r>
              <a:rPr dirty="0"/>
              <a:t> </a:t>
            </a:r>
            <a:r>
              <a:rPr dirty="0" err="1"/>
              <a:t>tidak</a:t>
            </a:r>
            <a:r>
              <a:rPr dirty="0"/>
              <a:t> </a:t>
            </a:r>
            <a:r>
              <a:rPr dirty="0" err="1"/>
              <a:t>akan</a:t>
            </a:r>
            <a:r>
              <a:rPr dirty="0"/>
              <a:t> </a:t>
            </a:r>
            <a:r>
              <a:rPr dirty="0" err="1"/>
              <a:t>kebingungan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Styling Antarmuka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/>
              <a:t>Flutter </a:t>
            </a:r>
            <a:r>
              <a:rPr dirty="0" err="1"/>
              <a:t>menyediakan</a:t>
            </a:r>
            <a:r>
              <a:rPr dirty="0"/>
              <a:t> </a:t>
            </a:r>
            <a:r>
              <a:rPr dirty="0" err="1"/>
              <a:t>berbagai</a:t>
            </a:r>
            <a:r>
              <a:rPr dirty="0"/>
              <a:t> </a:t>
            </a:r>
            <a:r>
              <a:rPr dirty="0" err="1"/>
              <a:t>properti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mempercantik</a:t>
            </a:r>
            <a:r>
              <a:rPr dirty="0"/>
              <a:t> </a:t>
            </a:r>
            <a:r>
              <a:rPr dirty="0" err="1"/>
              <a:t>tampilan</a:t>
            </a:r>
            <a:r>
              <a:rPr dirty="0"/>
              <a:t>. </a:t>
            </a:r>
            <a:r>
              <a:rPr dirty="0" err="1"/>
              <a:t>Misalnya</a:t>
            </a:r>
            <a:r>
              <a:rPr dirty="0"/>
              <a:t>, </a:t>
            </a:r>
            <a:r>
              <a:rPr dirty="0" err="1"/>
              <a:t>TextStyle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mengatur</a:t>
            </a:r>
            <a:r>
              <a:rPr dirty="0"/>
              <a:t> </a:t>
            </a:r>
            <a:r>
              <a:rPr dirty="0" err="1"/>
              <a:t>ukuran</a:t>
            </a:r>
            <a:r>
              <a:rPr dirty="0"/>
              <a:t> dan </a:t>
            </a:r>
            <a:r>
              <a:rPr dirty="0" err="1"/>
              <a:t>warna</a:t>
            </a:r>
            <a:r>
              <a:rPr dirty="0"/>
              <a:t> font, </a:t>
            </a:r>
            <a:r>
              <a:rPr dirty="0" err="1"/>
              <a:t>BoxDecoration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memberikan</a:t>
            </a:r>
            <a:r>
              <a:rPr dirty="0"/>
              <a:t> background </a:t>
            </a:r>
            <a:r>
              <a:rPr dirty="0" err="1"/>
              <a:t>atau</a:t>
            </a:r>
            <a:r>
              <a:rPr dirty="0"/>
              <a:t> border, </a:t>
            </a:r>
            <a:r>
              <a:rPr dirty="0" err="1"/>
              <a:t>serta</a:t>
            </a:r>
            <a:r>
              <a:rPr dirty="0"/>
              <a:t> padding dan margin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mengatur</a:t>
            </a:r>
            <a:r>
              <a:rPr dirty="0"/>
              <a:t> </a:t>
            </a:r>
            <a:r>
              <a:rPr dirty="0" err="1"/>
              <a:t>jarak</a:t>
            </a:r>
            <a:r>
              <a:rPr dirty="0"/>
              <a:t> </a:t>
            </a:r>
            <a:r>
              <a:rPr dirty="0" err="1"/>
              <a:t>antar</a:t>
            </a:r>
            <a:r>
              <a:rPr dirty="0"/>
              <a:t> </a:t>
            </a:r>
            <a:r>
              <a:rPr dirty="0" err="1"/>
              <a:t>elemen</a:t>
            </a:r>
            <a:r>
              <a:rPr dirty="0"/>
              <a:t>. </a:t>
            </a:r>
            <a:r>
              <a:rPr dirty="0" err="1"/>
              <a:t>Tampilan</a:t>
            </a:r>
            <a:r>
              <a:rPr dirty="0"/>
              <a:t> yang </a:t>
            </a:r>
            <a:r>
              <a:rPr dirty="0" err="1"/>
              <a:t>rapi</a:t>
            </a:r>
            <a:r>
              <a:rPr dirty="0"/>
              <a:t> dan </a:t>
            </a:r>
            <a:r>
              <a:rPr dirty="0" err="1"/>
              <a:t>konsisten</a:t>
            </a:r>
            <a:r>
              <a:rPr dirty="0"/>
              <a:t> </a:t>
            </a:r>
            <a:r>
              <a:rPr dirty="0" err="1"/>
              <a:t>akan</a:t>
            </a:r>
            <a:r>
              <a:rPr dirty="0"/>
              <a:t> </a:t>
            </a:r>
            <a:r>
              <a:rPr dirty="0" err="1"/>
              <a:t>meningkatkan</a:t>
            </a:r>
            <a:r>
              <a:rPr dirty="0"/>
              <a:t> </a:t>
            </a:r>
            <a:r>
              <a:rPr dirty="0" err="1"/>
              <a:t>kualitas</a:t>
            </a:r>
            <a:r>
              <a:rPr dirty="0"/>
              <a:t> UI </a:t>
            </a:r>
            <a:r>
              <a:rPr dirty="0" err="1"/>
              <a:t>secara</a:t>
            </a:r>
            <a:r>
              <a:rPr dirty="0"/>
              <a:t> </a:t>
            </a:r>
            <a:r>
              <a:rPr dirty="0" err="1"/>
              <a:t>signifikan</a:t>
            </a:r>
            <a:r>
              <a:rPr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51E56B-C1A4-46C8-8AA5-EE14E3DBC6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95"/>
            <a:ext cx="9144000" cy="49377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Material dan Cupertino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/>
              <a:t>Flutter </a:t>
            </a:r>
            <a:r>
              <a:rPr dirty="0" err="1"/>
              <a:t>mendukung</a:t>
            </a:r>
            <a:r>
              <a:rPr dirty="0"/>
              <a:t> dua </a:t>
            </a:r>
            <a:r>
              <a:rPr dirty="0" err="1"/>
              <a:t>gaya</a:t>
            </a:r>
            <a:r>
              <a:rPr dirty="0"/>
              <a:t> </a:t>
            </a:r>
            <a:r>
              <a:rPr dirty="0" err="1"/>
              <a:t>desain</a:t>
            </a:r>
            <a:r>
              <a:rPr dirty="0"/>
              <a:t>: Material Design </a:t>
            </a:r>
            <a:r>
              <a:rPr dirty="0" err="1"/>
              <a:t>dari</a:t>
            </a:r>
            <a:r>
              <a:rPr dirty="0"/>
              <a:t> Google yang </a:t>
            </a:r>
            <a:r>
              <a:rPr dirty="0" err="1"/>
              <a:t>biasa</a:t>
            </a:r>
            <a:r>
              <a:rPr dirty="0"/>
              <a:t> </a:t>
            </a:r>
            <a:r>
              <a:rPr dirty="0" err="1"/>
              <a:t>digunakan</a:t>
            </a:r>
            <a:r>
              <a:rPr dirty="0"/>
              <a:t> di Android, dan Cupertino </a:t>
            </a:r>
            <a:r>
              <a:rPr dirty="0" err="1"/>
              <a:t>dari</a:t>
            </a:r>
            <a:r>
              <a:rPr dirty="0"/>
              <a:t> Apple yang </a:t>
            </a:r>
            <a:r>
              <a:rPr dirty="0" err="1"/>
              <a:t>khas</a:t>
            </a:r>
            <a:r>
              <a:rPr dirty="0"/>
              <a:t> di iOS.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ini</a:t>
            </a:r>
            <a:r>
              <a:rPr dirty="0"/>
              <a:t>, </a:t>
            </a:r>
            <a:r>
              <a:rPr dirty="0" err="1"/>
              <a:t>aplikasi</a:t>
            </a:r>
            <a:r>
              <a:rPr dirty="0"/>
              <a:t> </a:t>
            </a:r>
            <a:r>
              <a:rPr dirty="0" err="1"/>
              <a:t>bisa</a:t>
            </a:r>
            <a:r>
              <a:rPr dirty="0"/>
              <a:t> </a:t>
            </a:r>
            <a:r>
              <a:rPr dirty="0" err="1"/>
              <a:t>tampil</a:t>
            </a:r>
            <a:r>
              <a:rPr dirty="0"/>
              <a:t> native di masing-masing platform </a:t>
            </a:r>
            <a:r>
              <a:rPr dirty="0" err="1"/>
              <a:t>tanpa</a:t>
            </a:r>
            <a:r>
              <a:rPr dirty="0"/>
              <a:t> </a:t>
            </a:r>
            <a:r>
              <a:rPr dirty="0" err="1"/>
              <a:t>harus</a:t>
            </a:r>
            <a:r>
              <a:rPr dirty="0"/>
              <a:t> </a:t>
            </a:r>
            <a:r>
              <a:rPr dirty="0" err="1"/>
              <a:t>menulis</a:t>
            </a:r>
            <a:r>
              <a:rPr dirty="0"/>
              <a:t> </a:t>
            </a:r>
            <a:r>
              <a:rPr dirty="0" err="1"/>
              <a:t>kode</a:t>
            </a:r>
            <a:r>
              <a:rPr dirty="0"/>
              <a:t> </a:t>
            </a:r>
            <a:r>
              <a:rPr dirty="0" err="1"/>
              <a:t>terpisah</a:t>
            </a:r>
            <a:r>
              <a:rPr dirty="0"/>
              <a:t>. </a:t>
            </a:r>
            <a:r>
              <a:rPr dirty="0" err="1"/>
              <a:t>Contohnya</a:t>
            </a:r>
            <a:r>
              <a:rPr dirty="0"/>
              <a:t>, </a:t>
            </a:r>
            <a:r>
              <a:rPr dirty="0" err="1"/>
              <a:t>AppBar</a:t>
            </a:r>
            <a:r>
              <a:rPr dirty="0"/>
              <a:t> </a:t>
            </a:r>
            <a:r>
              <a:rPr dirty="0" err="1"/>
              <a:t>mewakili</a:t>
            </a:r>
            <a:r>
              <a:rPr dirty="0"/>
              <a:t> Material, </a:t>
            </a:r>
            <a:r>
              <a:rPr dirty="0" err="1"/>
              <a:t>sedangkan</a:t>
            </a:r>
            <a:r>
              <a:rPr dirty="0"/>
              <a:t> </a:t>
            </a:r>
            <a:r>
              <a:rPr dirty="0" err="1"/>
              <a:t>CupertinoNavigationBar</a:t>
            </a:r>
            <a:r>
              <a:rPr dirty="0"/>
              <a:t> </a:t>
            </a:r>
            <a:r>
              <a:rPr dirty="0" err="1"/>
              <a:t>mewakili</a:t>
            </a:r>
            <a:r>
              <a:rPr dirty="0"/>
              <a:t> </a:t>
            </a:r>
            <a:r>
              <a:rPr dirty="0" err="1"/>
              <a:t>gaya</a:t>
            </a:r>
            <a:r>
              <a:rPr dirty="0"/>
              <a:t> iOS.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980499-350B-4C10-9BA6-BF4678B1E0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95"/>
            <a:ext cx="9144000" cy="49377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Responsivitas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 err="1"/>
              <a:t>Aplikasi</a:t>
            </a:r>
            <a:r>
              <a:rPr dirty="0"/>
              <a:t> mobile </a:t>
            </a:r>
            <a:r>
              <a:rPr dirty="0" err="1"/>
              <a:t>digunakan</a:t>
            </a:r>
            <a:r>
              <a:rPr dirty="0"/>
              <a:t> di </a:t>
            </a:r>
            <a:r>
              <a:rPr dirty="0" err="1"/>
              <a:t>berbagai</a:t>
            </a:r>
            <a:r>
              <a:rPr dirty="0"/>
              <a:t> </a:t>
            </a:r>
            <a:r>
              <a:rPr dirty="0" err="1"/>
              <a:t>ukuran</a:t>
            </a:r>
            <a:r>
              <a:rPr dirty="0"/>
              <a:t> </a:t>
            </a:r>
            <a:r>
              <a:rPr dirty="0" err="1"/>
              <a:t>layar</a:t>
            </a:r>
            <a:r>
              <a:rPr dirty="0"/>
              <a:t>. Karena </a:t>
            </a:r>
            <a:r>
              <a:rPr dirty="0" err="1"/>
              <a:t>itu</a:t>
            </a:r>
            <a:r>
              <a:rPr dirty="0"/>
              <a:t>, </a:t>
            </a:r>
            <a:r>
              <a:rPr dirty="0" err="1"/>
              <a:t>desain</a:t>
            </a:r>
            <a:r>
              <a:rPr dirty="0"/>
              <a:t> </a:t>
            </a:r>
            <a:r>
              <a:rPr dirty="0" err="1"/>
              <a:t>harus</a:t>
            </a:r>
            <a:r>
              <a:rPr dirty="0"/>
              <a:t> </a:t>
            </a:r>
            <a:r>
              <a:rPr dirty="0" err="1"/>
              <a:t>responsif</a:t>
            </a:r>
            <a:r>
              <a:rPr dirty="0"/>
              <a:t> dan </a:t>
            </a:r>
            <a:r>
              <a:rPr dirty="0" err="1"/>
              <a:t>bisa</a:t>
            </a:r>
            <a:r>
              <a:rPr dirty="0"/>
              <a:t> </a:t>
            </a:r>
            <a:r>
              <a:rPr dirty="0" err="1"/>
              <a:t>menyesuaikan</a:t>
            </a:r>
            <a:r>
              <a:rPr dirty="0"/>
              <a:t> </a:t>
            </a:r>
            <a:r>
              <a:rPr dirty="0" err="1"/>
              <a:t>diri</a:t>
            </a:r>
            <a:r>
              <a:rPr dirty="0"/>
              <a:t>. Flutter </a:t>
            </a:r>
            <a:r>
              <a:rPr dirty="0" err="1"/>
              <a:t>menyediakan</a:t>
            </a:r>
            <a:r>
              <a:rPr dirty="0"/>
              <a:t> </a:t>
            </a:r>
            <a:r>
              <a:rPr dirty="0" err="1"/>
              <a:t>MediaQuery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mendapatkan</a:t>
            </a:r>
            <a:r>
              <a:rPr dirty="0"/>
              <a:t> </a:t>
            </a:r>
            <a:r>
              <a:rPr dirty="0" err="1"/>
              <a:t>informasi</a:t>
            </a:r>
            <a:r>
              <a:rPr dirty="0"/>
              <a:t> </a:t>
            </a:r>
            <a:r>
              <a:rPr dirty="0" err="1"/>
              <a:t>ukuran</a:t>
            </a:r>
            <a:r>
              <a:rPr dirty="0"/>
              <a:t> </a:t>
            </a:r>
            <a:r>
              <a:rPr dirty="0" err="1"/>
              <a:t>layar</a:t>
            </a:r>
            <a:r>
              <a:rPr dirty="0"/>
              <a:t>, </a:t>
            </a:r>
            <a:r>
              <a:rPr dirty="0" err="1"/>
              <a:t>serta</a:t>
            </a:r>
            <a:r>
              <a:rPr dirty="0"/>
              <a:t> widget </a:t>
            </a:r>
            <a:r>
              <a:rPr dirty="0" err="1"/>
              <a:t>seperti</a:t>
            </a:r>
            <a:r>
              <a:rPr dirty="0"/>
              <a:t> Expanded dan Flexible agar </a:t>
            </a:r>
            <a:r>
              <a:rPr dirty="0" err="1"/>
              <a:t>elemen</a:t>
            </a:r>
            <a:r>
              <a:rPr dirty="0"/>
              <a:t> </a:t>
            </a:r>
            <a:r>
              <a:rPr dirty="0" err="1"/>
              <a:t>bisa</a:t>
            </a:r>
            <a:r>
              <a:rPr dirty="0"/>
              <a:t> </a:t>
            </a:r>
            <a:r>
              <a:rPr dirty="0" err="1"/>
              <a:t>menyesuaikan</a:t>
            </a:r>
            <a:r>
              <a:rPr dirty="0"/>
              <a:t> </a:t>
            </a:r>
            <a:r>
              <a:rPr dirty="0" err="1"/>
              <a:t>ruang</a:t>
            </a:r>
            <a:r>
              <a:rPr dirty="0"/>
              <a:t> yang </a:t>
            </a:r>
            <a:r>
              <a:rPr dirty="0" err="1"/>
              <a:t>tersedia</a:t>
            </a:r>
            <a:r>
              <a:rPr dirty="0"/>
              <a:t>. </a:t>
            </a:r>
            <a:r>
              <a:rPr dirty="0" err="1"/>
              <a:t>Responsivitas</a:t>
            </a:r>
            <a:r>
              <a:rPr dirty="0"/>
              <a:t> </a:t>
            </a:r>
            <a:r>
              <a:rPr dirty="0" err="1"/>
              <a:t>adalah</a:t>
            </a:r>
            <a:r>
              <a:rPr dirty="0"/>
              <a:t> </a:t>
            </a:r>
            <a:r>
              <a:rPr dirty="0" err="1"/>
              <a:t>kunci</a:t>
            </a:r>
            <a:r>
              <a:rPr dirty="0"/>
              <a:t> UX yang </a:t>
            </a:r>
            <a:r>
              <a:rPr dirty="0" err="1"/>
              <a:t>baik</a:t>
            </a:r>
            <a:r>
              <a:rPr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57373F4-5999-425D-9FE8-50740A710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95"/>
            <a:ext cx="9144000" cy="49377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8B4069E-C99F-E7A7-0465-0C35C9FE6B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UI/UX </a:t>
            </a:r>
            <a:r>
              <a:rPr lang="en-US" sz="3200" dirty="0" err="1"/>
              <a:t>dalam</a:t>
            </a:r>
            <a:r>
              <a:rPr lang="en-US" sz="3200" dirty="0"/>
              <a:t> Mobile App (Flutter Widgets)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5D9C8AD-C438-C362-ABD4-3319FB8058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Pert ke-3</a:t>
            </a:r>
          </a:p>
          <a:p>
            <a:r>
              <a:rPr lang="en-US" dirty="0"/>
              <a:t>M. </a:t>
            </a:r>
            <a:r>
              <a:rPr lang="en-US" dirty="0" err="1"/>
              <a:t>Falhrul</a:t>
            </a:r>
            <a:r>
              <a:rPr lang="en-US" dirty="0"/>
              <a:t> </a:t>
            </a:r>
            <a:r>
              <a:rPr lang="en-US" dirty="0" err="1"/>
              <a:t>Hirzi</a:t>
            </a:r>
            <a:r>
              <a:rPr lang="en-US" dirty="0"/>
              <a:t>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B7DCE26-AF44-4E86-AD48-22560E76C5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95"/>
            <a:ext cx="9144000" cy="493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5702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Praktik Terbaik UI/UX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 err="1"/>
              <a:t>Beberapa</a:t>
            </a:r>
            <a:r>
              <a:rPr dirty="0"/>
              <a:t> </a:t>
            </a:r>
            <a:r>
              <a:rPr dirty="0" err="1"/>
              <a:t>praktik</a:t>
            </a:r>
            <a:r>
              <a:rPr dirty="0"/>
              <a:t> yang </a:t>
            </a:r>
            <a:r>
              <a:rPr dirty="0" err="1"/>
              <a:t>sebaiknya</a:t>
            </a:r>
            <a:r>
              <a:rPr dirty="0"/>
              <a:t> </a:t>
            </a:r>
            <a:r>
              <a:rPr dirty="0" err="1"/>
              <a:t>diterapkan</a:t>
            </a:r>
            <a:r>
              <a:rPr dirty="0"/>
              <a:t> </a:t>
            </a:r>
            <a:r>
              <a:rPr dirty="0" err="1"/>
              <a:t>adalah</a:t>
            </a:r>
            <a:r>
              <a:rPr dirty="0"/>
              <a:t> </a:t>
            </a:r>
            <a:r>
              <a:rPr dirty="0" err="1"/>
              <a:t>menjaga</a:t>
            </a:r>
            <a:r>
              <a:rPr dirty="0"/>
              <a:t> </a:t>
            </a:r>
            <a:r>
              <a:rPr dirty="0" err="1"/>
              <a:t>konsistensi</a:t>
            </a:r>
            <a:r>
              <a:rPr dirty="0"/>
              <a:t> </a:t>
            </a:r>
            <a:r>
              <a:rPr dirty="0" err="1"/>
              <a:t>warna</a:t>
            </a:r>
            <a:r>
              <a:rPr dirty="0"/>
              <a:t> dan ikon, </a:t>
            </a:r>
            <a:r>
              <a:rPr dirty="0" err="1"/>
              <a:t>meminimalisasi</a:t>
            </a:r>
            <a:r>
              <a:rPr dirty="0"/>
              <a:t> </a:t>
            </a:r>
            <a:r>
              <a:rPr dirty="0" err="1"/>
              <a:t>teks</a:t>
            </a:r>
            <a:r>
              <a:rPr dirty="0"/>
              <a:t> </a:t>
            </a:r>
            <a:r>
              <a:rPr dirty="0" err="1"/>
              <a:t>panjang</a:t>
            </a:r>
            <a:r>
              <a:rPr dirty="0"/>
              <a:t>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simbol</a:t>
            </a:r>
            <a:r>
              <a:rPr dirty="0"/>
              <a:t>, </a:t>
            </a:r>
            <a:r>
              <a:rPr dirty="0" err="1"/>
              <a:t>menampilkan</a:t>
            </a:r>
            <a:r>
              <a:rPr dirty="0"/>
              <a:t> </a:t>
            </a:r>
            <a:r>
              <a:rPr dirty="0" err="1"/>
              <a:t>validasi</a:t>
            </a:r>
            <a:r>
              <a:rPr dirty="0"/>
              <a:t> input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pesan</a:t>
            </a:r>
            <a:r>
              <a:rPr dirty="0"/>
              <a:t> error yang </a:t>
            </a:r>
            <a:r>
              <a:rPr dirty="0" err="1"/>
              <a:t>jelas</a:t>
            </a:r>
            <a:r>
              <a:rPr dirty="0"/>
              <a:t>, </a:t>
            </a:r>
            <a:r>
              <a:rPr dirty="0" err="1"/>
              <a:t>serta</a:t>
            </a:r>
            <a:r>
              <a:rPr dirty="0"/>
              <a:t> </a:t>
            </a:r>
            <a:r>
              <a:rPr dirty="0" err="1"/>
              <a:t>menyediakan</a:t>
            </a:r>
            <a:r>
              <a:rPr dirty="0"/>
              <a:t> loading indicator. </a:t>
            </a:r>
            <a:r>
              <a:rPr dirty="0" err="1"/>
              <a:t>Semua</a:t>
            </a:r>
            <a:r>
              <a:rPr dirty="0"/>
              <a:t> </a:t>
            </a:r>
            <a:r>
              <a:rPr dirty="0" err="1"/>
              <a:t>ini</a:t>
            </a:r>
            <a:r>
              <a:rPr dirty="0"/>
              <a:t> </a:t>
            </a:r>
            <a:r>
              <a:rPr dirty="0" err="1"/>
              <a:t>akan</a:t>
            </a:r>
            <a:r>
              <a:rPr dirty="0"/>
              <a:t> </a:t>
            </a:r>
            <a:r>
              <a:rPr dirty="0" err="1"/>
              <a:t>membuat</a:t>
            </a:r>
            <a:r>
              <a:rPr dirty="0"/>
              <a:t> </a:t>
            </a:r>
            <a:r>
              <a:rPr dirty="0" err="1"/>
              <a:t>pengguna</a:t>
            </a:r>
            <a:r>
              <a:rPr dirty="0"/>
              <a:t> </a:t>
            </a:r>
            <a:r>
              <a:rPr dirty="0" err="1"/>
              <a:t>merasa</a:t>
            </a:r>
            <a:r>
              <a:rPr dirty="0"/>
              <a:t> </a:t>
            </a:r>
            <a:r>
              <a:rPr dirty="0" err="1"/>
              <a:t>nyaman</a:t>
            </a:r>
            <a:r>
              <a:rPr dirty="0"/>
              <a:t> dan </a:t>
            </a:r>
            <a:r>
              <a:rPr dirty="0" err="1"/>
              <a:t>percaya</a:t>
            </a:r>
            <a:r>
              <a:rPr dirty="0"/>
              <a:t> </a:t>
            </a:r>
            <a:r>
              <a:rPr dirty="0" err="1"/>
              <a:t>bahwa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 </a:t>
            </a:r>
            <a:r>
              <a:rPr dirty="0" err="1"/>
              <a:t>bekerja</a:t>
            </a:r>
            <a:r>
              <a:rPr dirty="0"/>
              <a:t>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baik</a:t>
            </a:r>
            <a:r>
              <a:rPr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FB36E6-D022-4A2D-B1C2-14FBDF7144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95"/>
            <a:ext cx="9144000" cy="49377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 Login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 err="1"/>
              <a:t>Sebuah</a:t>
            </a:r>
            <a:r>
              <a:rPr dirty="0"/>
              <a:t> form login </a:t>
            </a:r>
            <a:r>
              <a:rPr dirty="0" err="1"/>
              <a:t>sederhana</a:t>
            </a:r>
            <a:r>
              <a:rPr dirty="0"/>
              <a:t> </a:t>
            </a:r>
            <a:r>
              <a:rPr dirty="0" err="1"/>
              <a:t>bisa</a:t>
            </a:r>
            <a:r>
              <a:rPr dirty="0"/>
              <a:t> </a:t>
            </a:r>
            <a:r>
              <a:rPr dirty="0" err="1"/>
              <a:t>menjadi</a:t>
            </a:r>
            <a:r>
              <a:rPr dirty="0"/>
              <a:t> </a:t>
            </a:r>
            <a:r>
              <a:rPr dirty="0" err="1"/>
              <a:t>contoh</a:t>
            </a:r>
            <a:r>
              <a:rPr dirty="0"/>
              <a:t> </a:t>
            </a:r>
            <a:r>
              <a:rPr dirty="0" err="1"/>
              <a:t>implementasi</a:t>
            </a:r>
            <a:r>
              <a:rPr dirty="0"/>
              <a:t> UI/UX. UI </a:t>
            </a:r>
            <a:r>
              <a:rPr dirty="0" err="1"/>
              <a:t>terdiri</a:t>
            </a:r>
            <a:r>
              <a:rPr dirty="0"/>
              <a:t> </a:t>
            </a:r>
            <a:r>
              <a:rPr dirty="0" err="1"/>
              <a:t>dari</a:t>
            </a:r>
            <a:r>
              <a:rPr dirty="0"/>
              <a:t> </a:t>
            </a:r>
            <a:r>
              <a:rPr dirty="0" err="1"/>
              <a:t>TextField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email dan password </a:t>
            </a:r>
            <a:r>
              <a:rPr dirty="0" err="1"/>
              <a:t>serta</a:t>
            </a:r>
            <a:r>
              <a:rPr dirty="0"/>
              <a:t> </a:t>
            </a:r>
            <a:r>
              <a:rPr dirty="0" err="1"/>
              <a:t>ElevatedButton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login. UX </a:t>
            </a:r>
            <a:r>
              <a:rPr dirty="0" err="1"/>
              <a:t>ditingkatkan</a:t>
            </a:r>
            <a:r>
              <a:rPr dirty="0"/>
              <a:t>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menambahkan</a:t>
            </a:r>
            <a:r>
              <a:rPr dirty="0"/>
              <a:t> </a:t>
            </a:r>
            <a:r>
              <a:rPr dirty="0" err="1"/>
              <a:t>validasi</a:t>
            </a:r>
            <a:r>
              <a:rPr dirty="0"/>
              <a:t>, </a:t>
            </a:r>
            <a:r>
              <a:rPr dirty="0" err="1"/>
              <a:t>misalnya</a:t>
            </a:r>
            <a:r>
              <a:rPr dirty="0"/>
              <a:t> </a:t>
            </a:r>
            <a:r>
              <a:rPr dirty="0" err="1"/>
              <a:t>jika</a:t>
            </a:r>
            <a:r>
              <a:rPr dirty="0"/>
              <a:t> </a:t>
            </a:r>
            <a:r>
              <a:rPr dirty="0" err="1"/>
              <a:t>kolom</a:t>
            </a:r>
            <a:r>
              <a:rPr dirty="0"/>
              <a:t> </a:t>
            </a:r>
            <a:r>
              <a:rPr dirty="0" err="1"/>
              <a:t>kosong</a:t>
            </a:r>
            <a:r>
              <a:rPr dirty="0"/>
              <a:t> </a:t>
            </a:r>
            <a:r>
              <a:rPr dirty="0" err="1"/>
              <a:t>akan</a:t>
            </a:r>
            <a:r>
              <a:rPr dirty="0"/>
              <a:t> </a:t>
            </a:r>
            <a:r>
              <a:rPr dirty="0" err="1"/>
              <a:t>muncul</a:t>
            </a:r>
            <a:r>
              <a:rPr dirty="0"/>
              <a:t> </a:t>
            </a:r>
            <a:r>
              <a:rPr dirty="0" err="1"/>
              <a:t>pesan</a:t>
            </a:r>
            <a:r>
              <a:rPr dirty="0"/>
              <a:t> error. Password </a:t>
            </a:r>
            <a:r>
              <a:rPr dirty="0" err="1"/>
              <a:t>disembunyikan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keamanan</a:t>
            </a:r>
            <a:r>
              <a:rPr dirty="0"/>
              <a:t>, dan loading spinner </a:t>
            </a:r>
            <a:r>
              <a:rPr dirty="0" err="1"/>
              <a:t>muncul</a:t>
            </a:r>
            <a:r>
              <a:rPr dirty="0"/>
              <a:t> </a:t>
            </a:r>
            <a:r>
              <a:rPr dirty="0" err="1"/>
              <a:t>saat</a:t>
            </a:r>
            <a:r>
              <a:rPr dirty="0"/>
              <a:t> login </a:t>
            </a:r>
            <a:r>
              <a:rPr dirty="0" err="1"/>
              <a:t>diproses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UI </a:t>
            </a:r>
            <a:r>
              <a:rPr dirty="0" err="1"/>
              <a:t>adalah</a:t>
            </a:r>
            <a:r>
              <a:rPr dirty="0"/>
              <a:t> </a:t>
            </a:r>
            <a:r>
              <a:rPr dirty="0" err="1"/>
              <a:t>aspek</a:t>
            </a:r>
            <a:r>
              <a:rPr dirty="0"/>
              <a:t> visual, </a:t>
            </a:r>
            <a:r>
              <a:rPr dirty="0" err="1"/>
              <a:t>sedangkan</a:t>
            </a:r>
            <a:r>
              <a:rPr dirty="0"/>
              <a:t> UX </a:t>
            </a:r>
            <a:r>
              <a:rPr dirty="0" err="1"/>
              <a:t>adalah</a:t>
            </a:r>
            <a:r>
              <a:rPr dirty="0"/>
              <a:t> </a:t>
            </a:r>
            <a:r>
              <a:rPr dirty="0" err="1"/>
              <a:t>pengalaman</a:t>
            </a:r>
            <a:r>
              <a:rPr dirty="0"/>
              <a:t> </a:t>
            </a:r>
            <a:r>
              <a:rPr dirty="0" err="1"/>
              <a:t>pengguna</a:t>
            </a:r>
            <a:r>
              <a:rPr dirty="0"/>
              <a:t>. </a:t>
            </a:r>
            <a:r>
              <a:rPr dirty="0" err="1"/>
              <a:t>Keduanya</a:t>
            </a:r>
            <a:r>
              <a:rPr dirty="0"/>
              <a:t> </a:t>
            </a:r>
            <a:r>
              <a:rPr dirty="0" err="1"/>
              <a:t>harus</a:t>
            </a:r>
            <a:r>
              <a:rPr dirty="0"/>
              <a:t> </a:t>
            </a:r>
            <a:r>
              <a:rPr dirty="0" err="1"/>
              <a:t>dirancang</a:t>
            </a:r>
            <a:r>
              <a:rPr dirty="0"/>
              <a:t> </a:t>
            </a:r>
            <a:r>
              <a:rPr dirty="0" err="1"/>
              <a:t>seimbang</a:t>
            </a:r>
            <a:r>
              <a:rPr dirty="0"/>
              <a:t> agar </a:t>
            </a:r>
            <a:r>
              <a:rPr dirty="0" err="1"/>
              <a:t>aplikasi</a:t>
            </a:r>
            <a:r>
              <a:rPr dirty="0"/>
              <a:t> </a:t>
            </a:r>
            <a:r>
              <a:rPr dirty="0" err="1"/>
              <a:t>sukses</a:t>
            </a:r>
            <a:r>
              <a:rPr dirty="0"/>
              <a:t>. Flutter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konsep</a:t>
            </a:r>
            <a:r>
              <a:rPr dirty="0"/>
              <a:t> widget </a:t>
            </a:r>
            <a:r>
              <a:rPr dirty="0" err="1"/>
              <a:t>menyediakan</a:t>
            </a:r>
            <a:r>
              <a:rPr dirty="0"/>
              <a:t> </a:t>
            </a:r>
            <a:r>
              <a:rPr dirty="0" err="1"/>
              <a:t>semua</a:t>
            </a:r>
            <a:r>
              <a:rPr dirty="0"/>
              <a:t> yang </a:t>
            </a:r>
            <a:r>
              <a:rPr dirty="0" err="1"/>
              <a:t>dibutuhkan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membangun</a:t>
            </a:r>
            <a:r>
              <a:rPr dirty="0"/>
              <a:t> UI/UX yang </a:t>
            </a:r>
            <a:r>
              <a:rPr dirty="0" err="1"/>
              <a:t>baik</a:t>
            </a:r>
            <a:r>
              <a:rPr dirty="0"/>
              <a:t>, </a:t>
            </a:r>
            <a:r>
              <a:rPr dirty="0" err="1"/>
              <a:t>mulai</a:t>
            </a:r>
            <a:r>
              <a:rPr dirty="0"/>
              <a:t> </a:t>
            </a:r>
            <a:r>
              <a:rPr dirty="0" err="1"/>
              <a:t>dari</a:t>
            </a:r>
            <a:r>
              <a:rPr dirty="0"/>
              <a:t> layout, input, </a:t>
            </a:r>
            <a:r>
              <a:rPr dirty="0" err="1"/>
              <a:t>tombol</a:t>
            </a:r>
            <a:r>
              <a:rPr dirty="0"/>
              <a:t>, </a:t>
            </a:r>
            <a:r>
              <a:rPr dirty="0" err="1"/>
              <a:t>hingga</a:t>
            </a:r>
            <a:r>
              <a:rPr dirty="0"/>
              <a:t> </a:t>
            </a:r>
            <a:r>
              <a:rPr dirty="0" err="1"/>
              <a:t>navigasi</a:t>
            </a:r>
            <a:r>
              <a:rPr dirty="0"/>
              <a:t>.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memahami</a:t>
            </a:r>
            <a:r>
              <a:rPr dirty="0"/>
              <a:t> </a:t>
            </a:r>
            <a:r>
              <a:rPr dirty="0" err="1"/>
              <a:t>dasar-dasar</a:t>
            </a:r>
            <a:r>
              <a:rPr dirty="0"/>
              <a:t> </a:t>
            </a:r>
            <a:r>
              <a:rPr dirty="0" err="1"/>
              <a:t>ini</a:t>
            </a:r>
            <a:r>
              <a:rPr dirty="0"/>
              <a:t>, </a:t>
            </a:r>
            <a:r>
              <a:rPr dirty="0" err="1"/>
              <a:t>kita</a:t>
            </a:r>
            <a:r>
              <a:rPr dirty="0"/>
              <a:t> </a:t>
            </a:r>
            <a:r>
              <a:rPr dirty="0" err="1"/>
              <a:t>bisa</a:t>
            </a:r>
            <a:r>
              <a:rPr dirty="0"/>
              <a:t> </a:t>
            </a:r>
            <a:r>
              <a:rPr dirty="0" err="1"/>
              <a:t>membuat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 mobile yang </a:t>
            </a:r>
            <a:r>
              <a:rPr dirty="0" err="1"/>
              <a:t>tidak</a:t>
            </a:r>
            <a:r>
              <a:rPr dirty="0"/>
              <a:t> </a:t>
            </a:r>
            <a:r>
              <a:rPr dirty="0" err="1"/>
              <a:t>hanya</a:t>
            </a:r>
            <a:r>
              <a:rPr dirty="0"/>
              <a:t> </a:t>
            </a:r>
            <a:r>
              <a:rPr dirty="0" err="1"/>
              <a:t>berfungsi</a:t>
            </a:r>
            <a:r>
              <a:rPr dirty="0"/>
              <a:t>, </a:t>
            </a:r>
            <a:r>
              <a:rPr dirty="0" err="1"/>
              <a:t>tetapi</a:t>
            </a:r>
            <a:r>
              <a:rPr dirty="0"/>
              <a:t> juga </a:t>
            </a:r>
            <a:r>
              <a:rPr dirty="0" err="1"/>
              <a:t>menyenangkan</a:t>
            </a:r>
            <a:r>
              <a:rPr dirty="0"/>
              <a:t> </a:t>
            </a:r>
            <a:r>
              <a:rPr dirty="0" err="1"/>
              <a:t>digunakan</a:t>
            </a:r>
            <a:r>
              <a:rPr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9B104A-2B70-4772-A759-7484B2E25B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95"/>
            <a:ext cx="9144000" cy="49377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235345" y="2445614"/>
            <a:ext cx="4673311" cy="18843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329"/>
              </a:lnSpc>
            </a:pPr>
            <a:r>
              <a:rPr lang="en-US" sz="8424" b="1">
                <a:solidFill>
                  <a:srgbClr val="0E2F5F"/>
                </a:solidFill>
                <a:latin typeface="Barlow Condensed Heavy"/>
                <a:ea typeface="Barlow Condensed Heavy"/>
                <a:cs typeface="Barlow Condensed Heavy"/>
                <a:sym typeface="Barlow Condensed Heavy"/>
              </a:rPr>
              <a:t>THANK YOU!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1712304" y="320923"/>
            <a:ext cx="5719392" cy="1419745"/>
            <a:chOff x="0" y="0"/>
            <a:chExt cx="3012684" cy="74784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3012684" cy="747849"/>
            </a:xfrm>
            <a:custGeom>
              <a:avLst/>
              <a:gdLst/>
              <a:ahLst/>
              <a:cxnLst/>
              <a:rect l="l" t="t" r="r" b="b"/>
              <a:pathLst>
                <a:path w="3012684" h="747849">
                  <a:moveTo>
                    <a:pt x="39932" y="0"/>
                  </a:moveTo>
                  <a:lnTo>
                    <a:pt x="2972752" y="0"/>
                  </a:lnTo>
                  <a:cubicBezTo>
                    <a:pt x="2994806" y="0"/>
                    <a:pt x="3012684" y="17878"/>
                    <a:pt x="3012684" y="39932"/>
                  </a:cubicBezTo>
                  <a:lnTo>
                    <a:pt x="3012684" y="707917"/>
                  </a:lnTo>
                  <a:cubicBezTo>
                    <a:pt x="3012684" y="729971"/>
                    <a:pt x="2994806" y="747849"/>
                    <a:pt x="2972752" y="747849"/>
                  </a:cubicBezTo>
                  <a:lnTo>
                    <a:pt x="39932" y="747849"/>
                  </a:lnTo>
                  <a:cubicBezTo>
                    <a:pt x="17878" y="747849"/>
                    <a:pt x="0" y="729971"/>
                    <a:pt x="0" y="707917"/>
                  </a:cubicBezTo>
                  <a:lnTo>
                    <a:pt x="0" y="39932"/>
                  </a:lnTo>
                  <a:cubicBezTo>
                    <a:pt x="0" y="17878"/>
                    <a:pt x="17878" y="0"/>
                    <a:pt x="39932" y="0"/>
                  </a:cubicBezTo>
                  <a:close/>
                </a:path>
              </a:pathLst>
            </a:custGeom>
            <a:solidFill>
              <a:srgbClr val="E1EDFC"/>
            </a:solidFill>
            <a:ln cap="rnd">
              <a:noFill/>
              <a:prstDash val="solid"/>
              <a:round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3012684" cy="795474"/>
            </a:xfrm>
            <a:prstGeom prst="rect">
              <a:avLst/>
            </a:prstGeom>
          </p:spPr>
          <p:txBody>
            <a:bodyPr lIns="25400" tIns="25400" rIns="25400" bIns="25400" rtlCol="0" anchor="ctr"/>
            <a:lstStyle/>
            <a:p>
              <a:pPr algn="ctr">
                <a:lnSpc>
                  <a:spcPts val="1400"/>
                </a:lnSpc>
                <a:spcBef>
                  <a:spcPct val="0"/>
                </a:spcBef>
              </a:pPr>
              <a:endParaRPr sz="900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4197764" y="1371600"/>
            <a:ext cx="748473" cy="748473"/>
            <a:chOff x="0" y="0"/>
            <a:chExt cx="812800" cy="8128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188CC"/>
            </a:solidFill>
          </p:spPr>
        </p:sp>
        <p:sp>
          <p:nvSpPr>
            <p:cNvPr id="8" name="TextBox 8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25400" tIns="25400" rIns="25400" bIns="25400" rtlCol="0" anchor="ctr"/>
            <a:lstStyle/>
            <a:p>
              <a:pPr algn="ctr">
                <a:lnSpc>
                  <a:spcPts val="1400"/>
                </a:lnSpc>
              </a:pPr>
              <a:endParaRPr sz="900"/>
            </a:p>
          </p:txBody>
        </p:sp>
      </p:grpSp>
      <p:sp>
        <p:nvSpPr>
          <p:cNvPr id="9" name="Freeform 9"/>
          <p:cNvSpPr/>
          <p:nvPr/>
        </p:nvSpPr>
        <p:spPr>
          <a:xfrm>
            <a:off x="4336791" y="1581190"/>
            <a:ext cx="470419" cy="329294"/>
          </a:xfrm>
          <a:custGeom>
            <a:avLst/>
            <a:gdLst/>
            <a:ahLst/>
            <a:cxnLst/>
            <a:rect l="l" t="t" r="r" b="b"/>
            <a:pathLst>
              <a:path w="940838" h="658587">
                <a:moveTo>
                  <a:pt x="0" y="0"/>
                </a:moveTo>
                <a:lnTo>
                  <a:pt x="940838" y="0"/>
                </a:lnTo>
                <a:lnTo>
                  <a:pt x="940838" y="658587"/>
                </a:lnTo>
                <a:lnTo>
                  <a:pt x="0" y="65858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1712304" y="3232590"/>
            <a:ext cx="759664" cy="234805"/>
          </a:xfrm>
          <a:custGeom>
            <a:avLst/>
            <a:gdLst/>
            <a:ahLst/>
            <a:cxnLst/>
            <a:rect l="l" t="t" r="r" b="b"/>
            <a:pathLst>
              <a:path w="1519327" h="469610">
                <a:moveTo>
                  <a:pt x="0" y="0"/>
                </a:moveTo>
                <a:lnTo>
                  <a:pt x="1519327" y="0"/>
                </a:lnTo>
                <a:lnTo>
                  <a:pt x="1519327" y="469610"/>
                </a:lnTo>
                <a:lnTo>
                  <a:pt x="0" y="46961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1" name="Freeform 11"/>
          <p:cNvSpPr/>
          <p:nvPr/>
        </p:nvSpPr>
        <p:spPr>
          <a:xfrm flipH="1">
            <a:off x="6672033" y="3232590"/>
            <a:ext cx="759664" cy="234805"/>
          </a:xfrm>
          <a:custGeom>
            <a:avLst/>
            <a:gdLst/>
            <a:ahLst/>
            <a:cxnLst/>
            <a:rect l="l" t="t" r="r" b="b"/>
            <a:pathLst>
              <a:path w="1519327" h="469610">
                <a:moveTo>
                  <a:pt x="1519327" y="0"/>
                </a:moveTo>
                <a:lnTo>
                  <a:pt x="0" y="0"/>
                </a:lnTo>
                <a:lnTo>
                  <a:pt x="0" y="469610"/>
                </a:lnTo>
                <a:lnTo>
                  <a:pt x="1519327" y="469610"/>
                </a:lnTo>
                <a:lnTo>
                  <a:pt x="1519327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grpSp>
        <p:nvGrpSpPr>
          <p:cNvPr id="12" name="Group 12"/>
          <p:cNvGrpSpPr/>
          <p:nvPr/>
        </p:nvGrpSpPr>
        <p:grpSpPr>
          <a:xfrm>
            <a:off x="0" y="5355608"/>
            <a:ext cx="9144000" cy="645143"/>
            <a:chOff x="0" y="0"/>
            <a:chExt cx="4816593" cy="339828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4816592" cy="339828"/>
            </a:xfrm>
            <a:custGeom>
              <a:avLst/>
              <a:gdLst/>
              <a:ahLst/>
              <a:cxnLst/>
              <a:rect l="l" t="t" r="r" b="b"/>
              <a:pathLst>
                <a:path w="4816592" h="339828">
                  <a:moveTo>
                    <a:pt x="0" y="0"/>
                  </a:moveTo>
                  <a:lnTo>
                    <a:pt x="4816592" y="0"/>
                  </a:lnTo>
                  <a:lnTo>
                    <a:pt x="4816592" y="339828"/>
                  </a:lnTo>
                  <a:lnTo>
                    <a:pt x="0" y="339828"/>
                  </a:lnTo>
                  <a:close/>
                </a:path>
              </a:pathLst>
            </a:custGeom>
            <a:solidFill>
              <a:srgbClr val="0E2F5F"/>
            </a:solidFill>
            <a:ln cap="sq">
              <a:noFill/>
              <a:prstDash val="solid"/>
              <a:miter/>
            </a:ln>
          </p:spPr>
        </p:sp>
        <p:sp>
          <p:nvSpPr>
            <p:cNvPr id="14" name="TextBox 14"/>
            <p:cNvSpPr txBox="1"/>
            <p:nvPr/>
          </p:nvSpPr>
          <p:spPr>
            <a:xfrm>
              <a:off x="0" y="-47625"/>
              <a:ext cx="4816593" cy="387453"/>
            </a:xfrm>
            <a:prstGeom prst="rect">
              <a:avLst/>
            </a:prstGeom>
          </p:spPr>
          <p:txBody>
            <a:bodyPr lIns="25400" tIns="25400" rIns="25400" bIns="25400" rtlCol="0" anchor="ctr"/>
            <a:lstStyle/>
            <a:p>
              <a:pPr algn="ctr">
                <a:lnSpc>
                  <a:spcPts val="1400"/>
                </a:lnSpc>
                <a:spcBef>
                  <a:spcPct val="0"/>
                </a:spcBef>
              </a:pPr>
              <a:endParaRPr sz="900"/>
            </a:p>
          </p:txBody>
        </p:sp>
      </p:grpSp>
      <p:sp>
        <p:nvSpPr>
          <p:cNvPr id="16" name="Freeform 13">
            <a:extLst>
              <a:ext uri="{FF2B5EF4-FFF2-40B4-BE49-F238E27FC236}">
                <a16:creationId xmlns:a16="http://schemas.microsoft.com/office/drawing/2014/main" id="{2B508BDD-77A4-4B2C-A20D-A1574E1C7C11}"/>
              </a:ext>
            </a:extLst>
          </p:cNvPr>
          <p:cNvSpPr/>
          <p:nvPr/>
        </p:nvSpPr>
        <p:spPr>
          <a:xfrm>
            <a:off x="0" y="885208"/>
            <a:ext cx="1676400" cy="448293"/>
          </a:xfrm>
          <a:custGeom>
            <a:avLst/>
            <a:gdLst/>
            <a:ahLst/>
            <a:cxnLst/>
            <a:rect l="l" t="t" r="r" b="b"/>
            <a:pathLst>
              <a:path w="2731623" h="1134540">
                <a:moveTo>
                  <a:pt x="0" y="0"/>
                </a:moveTo>
                <a:lnTo>
                  <a:pt x="2731623" y="0"/>
                </a:lnTo>
                <a:lnTo>
                  <a:pt x="2731623" y="1134540"/>
                </a:lnTo>
                <a:lnTo>
                  <a:pt x="0" y="113454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ID" sz="9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6C83E68-283C-4FA0-AA7D-48CEB774207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58100" y="845820"/>
            <a:ext cx="1371600" cy="48768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Pengantar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/>
              <a:t>Dalam </a:t>
            </a:r>
            <a:r>
              <a:rPr dirty="0" err="1"/>
              <a:t>pengembangan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 mobile, </a:t>
            </a:r>
            <a:r>
              <a:rPr dirty="0" err="1"/>
              <a:t>aspek</a:t>
            </a:r>
            <a:r>
              <a:rPr dirty="0"/>
              <a:t> UI (User Interface) dan UX (User Experience) </a:t>
            </a:r>
            <a:r>
              <a:rPr dirty="0" err="1"/>
              <a:t>menjadi</a:t>
            </a:r>
            <a:r>
              <a:rPr dirty="0"/>
              <a:t> </a:t>
            </a:r>
            <a:r>
              <a:rPr dirty="0" err="1"/>
              <a:t>bagian</a:t>
            </a:r>
            <a:r>
              <a:rPr dirty="0"/>
              <a:t> yang sangat </a:t>
            </a:r>
            <a:r>
              <a:rPr dirty="0" err="1"/>
              <a:t>penting</a:t>
            </a:r>
            <a:r>
              <a:rPr dirty="0"/>
              <a:t>. UI </a:t>
            </a:r>
            <a:r>
              <a:rPr dirty="0" err="1"/>
              <a:t>berhubungan</a:t>
            </a:r>
            <a:r>
              <a:rPr dirty="0"/>
              <a:t>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tampilan</a:t>
            </a:r>
            <a:r>
              <a:rPr dirty="0"/>
              <a:t> visual </a:t>
            </a:r>
            <a:r>
              <a:rPr dirty="0" err="1"/>
              <a:t>aplikasi</a:t>
            </a:r>
            <a:r>
              <a:rPr dirty="0"/>
              <a:t>, </a:t>
            </a:r>
            <a:r>
              <a:rPr dirty="0" err="1"/>
              <a:t>sedangkan</a:t>
            </a:r>
            <a:r>
              <a:rPr dirty="0"/>
              <a:t> UX </a:t>
            </a:r>
            <a:r>
              <a:rPr dirty="0" err="1"/>
              <a:t>berkaitan</a:t>
            </a:r>
            <a:r>
              <a:rPr dirty="0"/>
              <a:t>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bagaimana</a:t>
            </a:r>
            <a:r>
              <a:rPr dirty="0"/>
              <a:t> </a:t>
            </a:r>
            <a:r>
              <a:rPr dirty="0" err="1"/>
              <a:t>pengguna</a:t>
            </a:r>
            <a:r>
              <a:rPr dirty="0"/>
              <a:t> </a:t>
            </a:r>
            <a:r>
              <a:rPr dirty="0" err="1"/>
              <a:t>merasakan</a:t>
            </a:r>
            <a:r>
              <a:rPr dirty="0"/>
              <a:t> </a:t>
            </a:r>
            <a:r>
              <a:rPr dirty="0" err="1"/>
              <a:t>pengalaman</a:t>
            </a:r>
            <a:r>
              <a:rPr dirty="0"/>
              <a:t> </a:t>
            </a:r>
            <a:r>
              <a:rPr dirty="0" err="1"/>
              <a:t>saat</a:t>
            </a:r>
            <a:r>
              <a:rPr dirty="0"/>
              <a:t> </a:t>
            </a:r>
            <a:r>
              <a:rPr dirty="0" err="1"/>
              <a:t>menggunakan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 </a:t>
            </a:r>
            <a:r>
              <a:rPr dirty="0" err="1"/>
              <a:t>tersebut</a:t>
            </a:r>
            <a:r>
              <a:rPr dirty="0"/>
              <a:t>. Flutter </a:t>
            </a:r>
            <a:r>
              <a:rPr dirty="0" err="1"/>
              <a:t>hadir</a:t>
            </a:r>
            <a:r>
              <a:rPr dirty="0"/>
              <a:t> </a:t>
            </a:r>
            <a:r>
              <a:rPr dirty="0" err="1"/>
              <a:t>sebagai</a:t>
            </a:r>
            <a:r>
              <a:rPr dirty="0"/>
              <a:t> framework modern yang </a:t>
            </a:r>
            <a:r>
              <a:rPr dirty="0" err="1"/>
              <a:t>memungkinkan</a:t>
            </a:r>
            <a:r>
              <a:rPr dirty="0"/>
              <a:t> </a:t>
            </a:r>
            <a:r>
              <a:rPr dirty="0" err="1"/>
              <a:t>pengembang</a:t>
            </a:r>
            <a:r>
              <a:rPr dirty="0"/>
              <a:t> </a:t>
            </a:r>
            <a:r>
              <a:rPr dirty="0" err="1"/>
              <a:t>membangun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 </a:t>
            </a:r>
            <a:r>
              <a:rPr dirty="0" err="1"/>
              <a:t>lintas</a:t>
            </a:r>
            <a:r>
              <a:rPr dirty="0"/>
              <a:t> platform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memanfaatkan</a:t>
            </a:r>
            <a:r>
              <a:rPr dirty="0"/>
              <a:t> widget </a:t>
            </a:r>
            <a:r>
              <a:rPr dirty="0" err="1"/>
              <a:t>sebagai</a:t>
            </a:r>
            <a:r>
              <a:rPr dirty="0"/>
              <a:t> </a:t>
            </a:r>
            <a:r>
              <a:rPr dirty="0" err="1"/>
              <a:t>elemen</a:t>
            </a:r>
            <a:r>
              <a:rPr dirty="0"/>
              <a:t> </a:t>
            </a:r>
            <a:r>
              <a:rPr dirty="0" err="1"/>
              <a:t>dasar</a:t>
            </a:r>
            <a:r>
              <a:rPr dirty="0"/>
              <a:t>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menyusun</a:t>
            </a:r>
            <a:r>
              <a:rPr dirty="0"/>
              <a:t> </a:t>
            </a:r>
            <a:r>
              <a:rPr dirty="0" err="1"/>
              <a:t>antarmuka</a:t>
            </a:r>
            <a:r>
              <a:rPr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45D7754-59B4-43BD-855F-A59CD007D5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95"/>
            <a:ext cx="9144000" cy="49377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Apa itu UI dan UX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/>
              <a:t>User Interface </a:t>
            </a:r>
            <a:r>
              <a:rPr dirty="0" err="1"/>
              <a:t>adalah</a:t>
            </a:r>
            <a:r>
              <a:rPr dirty="0"/>
              <a:t> </a:t>
            </a:r>
            <a:r>
              <a:rPr dirty="0" err="1"/>
              <a:t>representasi</a:t>
            </a:r>
            <a:r>
              <a:rPr dirty="0"/>
              <a:t> visual </a:t>
            </a:r>
            <a:r>
              <a:rPr dirty="0" err="1"/>
              <a:t>dari</a:t>
            </a:r>
            <a:r>
              <a:rPr dirty="0"/>
              <a:t> </a:t>
            </a:r>
            <a:r>
              <a:rPr dirty="0" err="1"/>
              <a:t>sebuah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, </a:t>
            </a:r>
            <a:r>
              <a:rPr dirty="0" err="1"/>
              <a:t>meliputi</a:t>
            </a:r>
            <a:r>
              <a:rPr dirty="0"/>
              <a:t> tata </a:t>
            </a:r>
            <a:r>
              <a:rPr dirty="0" err="1"/>
              <a:t>letak</a:t>
            </a:r>
            <a:r>
              <a:rPr dirty="0"/>
              <a:t> </a:t>
            </a:r>
            <a:r>
              <a:rPr dirty="0" err="1"/>
              <a:t>layar</a:t>
            </a:r>
            <a:r>
              <a:rPr dirty="0"/>
              <a:t>, </a:t>
            </a:r>
            <a:r>
              <a:rPr dirty="0" err="1"/>
              <a:t>warna</a:t>
            </a:r>
            <a:r>
              <a:rPr dirty="0"/>
              <a:t>, ikon, </a:t>
            </a:r>
            <a:r>
              <a:rPr dirty="0" err="1"/>
              <a:t>tipografi</a:t>
            </a:r>
            <a:r>
              <a:rPr dirty="0"/>
              <a:t>, </a:t>
            </a:r>
            <a:r>
              <a:rPr dirty="0" err="1"/>
              <a:t>hingga</a:t>
            </a:r>
            <a:r>
              <a:rPr dirty="0"/>
              <a:t> </a:t>
            </a:r>
            <a:r>
              <a:rPr dirty="0" err="1"/>
              <a:t>tombol</a:t>
            </a:r>
            <a:r>
              <a:rPr dirty="0"/>
              <a:t> yang </a:t>
            </a:r>
            <a:r>
              <a:rPr dirty="0" err="1"/>
              <a:t>ditampilkan</a:t>
            </a:r>
            <a:r>
              <a:rPr dirty="0"/>
              <a:t>. </a:t>
            </a:r>
            <a:r>
              <a:rPr dirty="0" err="1"/>
              <a:t>Sementara</a:t>
            </a:r>
            <a:r>
              <a:rPr dirty="0"/>
              <a:t> </a:t>
            </a:r>
            <a:r>
              <a:rPr dirty="0" err="1"/>
              <a:t>itu</a:t>
            </a:r>
            <a:r>
              <a:rPr dirty="0"/>
              <a:t>, User Experience </a:t>
            </a:r>
            <a:r>
              <a:rPr dirty="0" err="1"/>
              <a:t>lebih</a:t>
            </a:r>
            <a:r>
              <a:rPr dirty="0"/>
              <a:t> </a:t>
            </a:r>
            <a:r>
              <a:rPr dirty="0" err="1"/>
              <a:t>menekankan</a:t>
            </a:r>
            <a:r>
              <a:rPr dirty="0"/>
              <a:t> pada </a:t>
            </a:r>
            <a:r>
              <a:rPr dirty="0" err="1"/>
              <a:t>bagaimana</a:t>
            </a:r>
            <a:r>
              <a:rPr dirty="0"/>
              <a:t> </a:t>
            </a:r>
            <a:r>
              <a:rPr dirty="0" err="1"/>
              <a:t>perasaan</a:t>
            </a:r>
            <a:r>
              <a:rPr dirty="0"/>
              <a:t> </a:t>
            </a:r>
            <a:r>
              <a:rPr dirty="0" err="1"/>
              <a:t>pengguna</a:t>
            </a:r>
            <a:r>
              <a:rPr dirty="0"/>
              <a:t> </a:t>
            </a:r>
            <a:r>
              <a:rPr dirty="0" err="1"/>
              <a:t>ketika</a:t>
            </a:r>
            <a:r>
              <a:rPr dirty="0"/>
              <a:t> </a:t>
            </a:r>
            <a:r>
              <a:rPr dirty="0" err="1"/>
              <a:t>berinteraksi</a:t>
            </a:r>
            <a:r>
              <a:rPr dirty="0"/>
              <a:t>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. UI yang </a:t>
            </a:r>
            <a:r>
              <a:rPr dirty="0" err="1"/>
              <a:t>indah</a:t>
            </a:r>
            <a:r>
              <a:rPr dirty="0"/>
              <a:t> </a:t>
            </a:r>
            <a:r>
              <a:rPr dirty="0" err="1"/>
              <a:t>tidak</a:t>
            </a:r>
            <a:r>
              <a:rPr dirty="0"/>
              <a:t> </a:t>
            </a:r>
            <a:r>
              <a:rPr dirty="0" err="1"/>
              <a:t>cukup</a:t>
            </a:r>
            <a:r>
              <a:rPr dirty="0"/>
              <a:t> </a:t>
            </a:r>
            <a:r>
              <a:rPr dirty="0" err="1"/>
              <a:t>jika</a:t>
            </a:r>
            <a:r>
              <a:rPr dirty="0"/>
              <a:t> UX yang </a:t>
            </a:r>
            <a:r>
              <a:rPr dirty="0" err="1"/>
              <a:t>diberikan</a:t>
            </a:r>
            <a:r>
              <a:rPr dirty="0"/>
              <a:t> </a:t>
            </a:r>
            <a:r>
              <a:rPr dirty="0" err="1"/>
              <a:t>buruk</a:t>
            </a:r>
            <a:r>
              <a:rPr dirty="0"/>
              <a:t>, </a:t>
            </a:r>
            <a:r>
              <a:rPr dirty="0" err="1"/>
              <a:t>misalnya</a:t>
            </a:r>
            <a:r>
              <a:rPr dirty="0"/>
              <a:t> proses login yang </a:t>
            </a:r>
            <a:r>
              <a:rPr dirty="0" err="1"/>
              <a:t>berbelit</a:t>
            </a:r>
            <a:r>
              <a:rPr dirty="0"/>
              <a:t> </a:t>
            </a:r>
            <a:r>
              <a:rPr dirty="0" err="1"/>
              <a:t>walaupun</a:t>
            </a:r>
            <a:r>
              <a:rPr dirty="0"/>
              <a:t> </a:t>
            </a:r>
            <a:r>
              <a:rPr dirty="0" err="1"/>
              <a:t>tampilannya</a:t>
            </a:r>
            <a:r>
              <a:rPr dirty="0"/>
              <a:t> </a:t>
            </a:r>
            <a:r>
              <a:rPr dirty="0" err="1"/>
              <a:t>menarik</a:t>
            </a:r>
            <a:r>
              <a:rPr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6DC31D-3BEF-46E7-B4E0-592D3FA374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95"/>
            <a:ext cx="9144000" cy="49377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Pentingnya UI/UX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/>
              <a:t>UI/UX yang </a:t>
            </a:r>
            <a:r>
              <a:rPr dirty="0" err="1"/>
              <a:t>baik</a:t>
            </a:r>
            <a:r>
              <a:rPr dirty="0"/>
              <a:t> </a:t>
            </a:r>
            <a:r>
              <a:rPr dirty="0" err="1"/>
              <a:t>dapat</a:t>
            </a:r>
            <a:r>
              <a:rPr dirty="0"/>
              <a:t> </a:t>
            </a:r>
            <a:r>
              <a:rPr dirty="0" err="1"/>
              <a:t>meningkatkan</a:t>
            </a:r>
            <a:r>
              <a:rPr dirty="0"/>
              <a:t> </a:t>
            </a:r>
            <a:r>
              <a:rPr dirty="0" err="1"/>
              <a:t>kepuasan</a:t>
            </a:r>
            <a:r>
              <a:rPr dirty="0"/>
              <a:t> </a:t>
            </a:r>
            <a:r>
              <a:rPr dirty="0" err="1"/>
              <a:t>pengguna</a:t>
            </a:r>
            <a:r>
              <a:rPr dirty="0"/>
              <a:t> dan </a:t>
            </a:r>
            <a:r>
              <a:rPr dirty="0" err="1"/>
              <a:t>membuat</a:t>
            </a:r>
            <a:r>
              <a:rPr dirty="0"/>
              <a:t> </a:t>
            </a:r>
            <a:r>
              <a:rPr dirty="0" err="1"/>
              <a:t>mereka</a:t>
            </a:r>
            <a:r>
              <a:rPr dirty="0"/>
              <a:t> </a:t>
            </a:r>
            <a:r>
              <a:rPr dirty="0" err="1"/>
              <a:t>betah</a:t>
            </a:r>
            <a:r>
              <a:rPr dirty="0"/>
              <a:t> </a:t>
            </a:r>
            <a:r>
              <a:rPr dirty="0" err="1"/>
              <a:t>menggunakan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. Banyak </a:t>
            </a:r>
            <a:r>
              <a:rPr dirty="0" err="1"/>
              <a:t>aplikasi</a:t>
            </a:r>
            <a:r>
              <a:rPr dirty="0"/>
              <a:t> </a:t>
            </a:r>
            <a:r>
              <a:rPr dirty="0" err="1"/>
              <a:t>gagal</a:t>
            </a:r>
            <a:r>
              <a:rPr dirty="0"/>
              <a:t> </a:t>
            </a:r>
            <a:r>
              <a:rPr dirty="0" err="1"/>
              <a:t>bersaing</a:t>
            </a:r>
            <a:r>
              <a:rPr dirty="0"/>
              <a:t> </a:t>
            </a:r>
            <a:r>
              <a:rPr dirty="0" err="1"/>
              <a:t>hanya</a:t>
            </a:r>
            <a:r>
              <a:rPr dirty="0"/>
              <a:t> </a:t>
            </a:r>
            <a:r>
              <a:rPr dirty="0" err="1"/>
              <a:t>karena</a:t>
            </a:r>
            <a:r>
              <a:rPr dirty="0"/>
              <a:t> </a:t>
            </a:r>
            <a:r>
              <a:rPr dirty="0" err="1"/>
              <a:t>tampilan</a:t>
            </a:r>
            <a:r>
              <a:rPr dirty="0"/>
              <a:t> </a:t>
            </a:r>
            <a:r>
              <a:rPr dirty="0" err="1"/>
              <a:t>membingungkan</a:t>
            </a:r>
            <a:r>
              <a:rPr dirty="0"/>
              <a:t> </a:t>
            </a:r>
            <a:r>
              <a:rPr dirty="0" err="1"/>
              <a:t>atau</a:t>
            </a:r>
            <a:r>
              <a:rPr dirty="0"/>
              <a:t> </a:t>
            </a:r>
            <a:r>
              <a:rPr dirty="0" err="1"/>
              <a:t>alur</a:t>
            </a:r>
            <a:r>
              <a:rPr dirty="0"/>
              <a:t> </a:t>
            </a:r>
            <a:r>
              <a:rPr dirty="0" err="1"/>
              <a:t>interaksi</a:t>
            </a:r>
            <a:r>
              <a:rPr dirty="0"/>
              <a:t> yang </a:t>
            </a:r>
            <a:r>
              <a:rPr dirty="0" err="1"/>
              <a:t>terlalu</a:t>
            </a:r>
            <a:r>
              <a:rPr dirty="0"/>
              <a:t> </a:t>
            </a:r>
            <a:r>
              <a:rPr dirty="0" err="1"/>
              <a:t>panjang</a:t>
            </a:r>
            <a:r>
              <a:rPr dirty="0"/>
              <a:t>. </a:t>
            </a:r>
            <a:r>
              <a:rPr dirty="0" err="1"/>
              <a:t>Dengan</a:t>
            </a:r>
            <a:r>
              <a:rPr dirty="0"/>
              <a:t> UI/UX yang </a:t>
            </a:r>
            <a:r>
              <a:rPr dirty="0" err="1"/>
              <a:t>terancang</a:t>
            </a:r>
            <a:r>
              <a:rPr dirty="0"/>
              <a:t> </a:t>
            </a:r>
            <a:r>
              <a:rPr dirty="0" err="1"/>
              <a:t>baik</a:t>
            </a:r>
            <a:r>
              <a:rPr dirty="0"/>
              <a:t>, </a:t>
            </a:r>
            <a:r>
              <a:rPr dirty="0" err="1"/>
              <a:t>aplikasi</a:t>
            </a:r>
            <a:r>
              <a:rPr dirty="0"/>
              <a:t> </a:t>
            </a:r>
            <a:r>
              <a:rPr dirty="0" err="1"/>
              <a:t>akan</a:t>
            </a:r>
            <a:r>
              <a:rPr dirty="0"/>
              <a:t> </a:t>
            </a:r>
            <a:r>
              <a:rPr dirty="0" err="1"/>
              <a:t>lebih</a:t>
            </a:r>
            <a:r>
              <a:rPr dirty="0"/>
              <a:t> </a:t>
            </a:r>
            <a:r>
              <a:rPr dirty="0" err="1"/>
              <a:t>mudah</a:t>
            </a:r>
            <a:r>
              <a:rPr dirty="0"/>
              <a:t> </a:t>
            </a:r>
            <a:r>
              <a:rPr dirty="0" err="1"/>
              <a:t>dipahami</a:t>
            </a:r>
            <a:r>
              <a:rPr dirty="0"/>
              <a:t>, </a:t>
            </a:r>
            <a:r>
              <a:rPr dirty="0" err="1"/>
              <a:t>lebih</a:t>
            </a:r>
            <a:r>
              <a:rPr dirty="0"/>
              <a:t> </a:t>
            </a:r>
            <a:r>
              <a:rPr dirty="0" err="1"/>
              <a:t>efisien</a:t>
            </a:r>
            <a:r>
              <a:rPr dirty="0"/>
              <a:t> </a:t>
            </a:r>
            <a:r>
              <a:rPr dirty="0" err="1"/>
              <a:t>digunakan</a:t>
            </a:r>
            <a:r>
              <a:rPr dirty="0"/>
              <a:t>, dan </a:t>
            </a:r>
            <a:r>
              <a:rPr dirty="0" err="1"/>
              <a:t>memiliki</a:t>
            </a:r>
            <a:r>
              <a:rPr dirty="0"/>
              <a:t> </a:t>
            </a:r>
            <a:r>
              <a:rPr dirty="0" err="1"/>
              <a:t>nilai</a:t>
            </a:r>
            <a:r>
              <a:rPr dirty="0"/>
              <a:t> </a:t>
            </a:r>
            <a:r>
              <a:rPr dirty="0" err="1"/>
              <a:t>profesional</a:t>
            </a:r>
            <a:r>
              <a:rPr dirty="0"/>
              <a:t> di </a:t>
            </a:r>
            <a:r>
              <a:rPr dirty="0" err="1"/>
              <a:t>mata</a:t>
            </a:r>
            <a:r>
              <a:rPr dirty="0"/>
              <a:t> </a:t>
            </a:r>
            <a:r>
              <a:rPr dirty="0" err="1"/>
              <a:t>pengguna</a:t>
            </a:r>
            <a:r>
              <a:rPr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3FCDD3-FA1C-411B-960E-F7E17CA4B6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95"/>
            <a:ext cx="9144000" cy="49377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Perbedaan UI dan UX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/>
              <a:t>UI </a:t>
            </a:r>
            <a:r>
              <a:rPr dirty="0" err="1"/>
              <a:t>lebih</a:t>
            </a:r>
            <a:r>
              <a:rPr dirty="0"/>
              <a:t> </a:t>
            </a:r>
            <a:r>
              <a:rPr dirty="0" err="1"/>
              <a:t>fokus</a:t>
            </a:r>
            <a:r>
              <a:rPr dirty="0"/>
              <a:t> pada </a:t>
            </a:r>
            <a:r>
              <a:rPr dirty="0" err="1"/>
              <a:t>elemen</a:t>
            </a:r>
            <a:r>
              <a:rPr dirty="0"/>
              <a:t> visual </a:t>
            </a:r>
            <a:r>
              <a:rPr dirty="0" err="1"/>
              <a:t>seperti</a:t>
            </a:r>
            <a:r>
              <a:rPr dirty="0"/>
              <a:t> </a:t>
            </a:r>
            <a:r>
              <a:rPr dirty="0" err="1"/>
              <a:t>warna</a:t>
            </a:r>
            <a:r>
              <a:rPr dirty="0"/>
              <a:t> </a:t>
            </a:r>
            <a:r>
              <a:rPr dirty="0" err="1"/>
              <a:t>tombol</a:t>
            </a:r>
            <a:r>
              <a:rPr dirty="0"/>
              <a:t>, ikon, </a:t>
            </a:r>
            <a:r>
              <a:rPr dirty="0" err="1"/>
              <a:t>maupun</a:t>
            </a:r>
            <a:r>
              <a:rPr dirty="0"/>
              <a:t> </a:t>
            </a:r>
            <a:r>
              <a:rPr dirty="0" err="1"/>
              <a:t>tipografi</a:t>
            </a:r>
            <a:r>
              <a:rPr dirty="0"/>
              <a:t>. UX </a:t>
            </a:r>
            <a:r>
              <a:rPr dirty="0" err="1"/>
              <a:t>lebih</a:t>
            </a:r>
            <a:r>
              <a:rPr dirty="0"/>
              <a:t> </a:t>
            </a:r>
            <a:r>
              <a:rPr dirty="0" err="1"/>
              <a:t>menekankan</a:t>
            </a:r>
            <a:r>
              <a:rPr dirty="0"/>
              <a:t> pada </a:t>
            </a:r>
            <a:r>
              <a:rPr dirty="0" err="1"/>
              <a:t>alur</a:t>
            </a:r>
            <a:r>
              <a:rPr dirty="0"/>
              <a:t> </a:t>
            </a:r>
            <a:r>
              <a:rPr dirty="0" err="1"/>
              <a:t>penggunaan</a:t>
            </a:r>
            <a:r>
              <a:rPr dirty="0"/>
              <a:t>, </a:t>
            </a:r>
            <a:r>
              <a:rPr dirty="0" err="1"/>
              <a:t>misalnya</a:t>
            </a:r>
            <a:r>
              <a:rPr dirty="0"/>
              <a:t> </a:t>
            </a:r>
            <a:r>
              <a:rPr dirty="0" err="1"/>
              <a:t>seberapa</a:t>
            </a:r>
            <a:r>
              <a:rPr dirty="0"/>
              <a:t> </a:t>
            </a:r>
            <a:r>
              <a:rPr dirty="0" err="1"/>
              <a:t>mudah</a:t>
            </a:r>
            <a:r>
              <a:rPr dirty="0"/>
              <a:t> </a:t>
            </a:r>
            <a:r>
              <a:rPr dirty="0" err="1"/>
              <a:t>pengguna</a:t>
            </a:r>
            <a:r>
              <a:rPr dirty="0"/>
              <a:t> </a:t>
            </a:r>
            <a:r>
              <a:rPr dirty="0" err="1"/>
              <a:t>berpindah</a:t>
            </a:r>
            <a:r>
              <a:rPr dirty="0"/>
              <a:t> </a:t>
            </a:r>
            <a:r>
              <a:rPr dirty="0" err="1"/>
              <a:t>antar</a:t>
            </a:r>
            <a:r>
              <a:rPr dirty="0"/>
              <a:t> </a:t>
            </a:r>
            <a:r>
              <a:rPr dirty="0" err="1"/>
              <a:t>halaman</a:t>
            </a:r>
            <a:r>
              <a:rPr dirty="0"/>
              <a:t>, </a:t>
            </a:r>
            <a:r>
              <a:rPr dirty="0" err="1"/>
              <a:t>seberapa</a:t>
            </a:r>
            <a:r>
              <a:rPr dirty="0"/>
              <a:t> </a:t>
            </a:r>
            <a:r>
              <a:rPr dirty="0" err="1"/>
              <a:t>cepat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 </a:t>
            </a:r>
            <a:r>
              <a:rPr dirty="0" err="1"/>
              <a:t>merespons</a:t>
            </a:r>
            <a:r>
              <a:rPr dirty="0"/>
              <a:t>, dan </a:t>
            </a:r>
            <a:r>
              <a:rPr dirty="0" err="1"/>
              <a:t>seberapa</a:t>
            </a:r>
            <a:r>
              <a:rPr dirty="0"/>
              <a:t> </a:t>
            </a:r>
            <a:r>
              <a:rPr dirty="0" err="1"/>
              <a:t>jelas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 </a:t>
            </a:r>
            <a:r>
              <a:rPr dirty="0" err="1"/>
              <a:t>memberikan</a:t>
            </a:r>
            <a:r>
              <a:rPr dirty="0"/>
              <a:t> feedback </a:t>
            </a:r>
            <a:r>
              <a:rPr dirty="0" err="1"/>
              <a:t>ketika</a:t>
            </a:r>
            <a:r>
              <a:rPr dirty="0"/>
              <a:t> </a:t>
            </a:r>
            <a:r>
              <a:rPr dirty="0" err="1"/>
              <a:t>ada</a:t>
            </a:r>
            <a:r>
              <a:rPr dirty="0"/>
              <a:t> </a:t>
            </a:r>
            <a:r>
              <a:rPr dirty="0" err="1"/>
              <a:t>kesalahan</a:t>
            </a:r>
            <a:r>
              <a:rPr dirty="0"/>
              <a:t>. </a:t>
            </a:r>
            <a:r>
              <a:rPr dirty="0" err="1"/>
              <a:t>Keduanya</a:t>
            </a:r>
            <a:r>
              <a:rPr dirty="0"/>
              <a:t> </a:t>
            </a:r>
            <a:r>
              <a:rPr dirty="0" err="1"/>
              <a:t>saling</a:t>
            </a:r>
            <a:r>
              <a:rPr dirty="0"/>
              <a:t> </a:t>
            </a:r>
            <a:r>
              <a:rPr dirty="0" err="1"/>
              <a:t>melengkapi</a:t>
            </a:r>
            <a:r>
              <a:rPr dirty="0"/>
              <a:t> dan </a:t>
            </a:r>
            <a:r>
              <a:rPr dirty="0" err="1"/>
              <a:t>tidak</a:t>
            </a:r>
            <a:r>
              <a:rPr dirty="0"/>
              <a:t> </a:t>
            </a:r>
            <a:r>
              <a:rPr dirty="0" err="1"/>
              <a:t>bisa</a:t>
            </a:r>
            <a:r>
              <a:rPr dirty="0"/>
              <a:t> </a:t>
            </a:r>
            <a:r>
              <a:rPr dirty="0" err="1"/>
              <a:t>dipisahkan</a:t>
            </a:r>
            <a:r>
              <a:rPr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0BD7567-AEBB-4F9A-9D12-DF392E6ED2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95"/>
            <a:ext cx="9144000" cy="49377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Prinsip Dasar UI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 err="1"/>
              <a:t>Prinsip</a:t>
            </a:r>
            <a:r>
              <a:rPr dirty="0"/>
              <a:t> UI yang </a:t>
            </a:r>
            <a:r>
              <a:rPr dirty="0" err="1"/>
              <a:t>baik</a:t>
            </a:r>
            <a:r>
              <a:rPr dirty="0"/>
              <a:t> </a:t>
            </a:r>
            <a:r>
              <a:rPr dirty="0" err="1"/>
              <a:t>adalah</a:t>
            </a:r>
            <a:r>
              <a:rPr dirty="0"/>
              <a:t> </a:t>
            </a:r>
            <a:r>
              <a:rPr dirty="0" err="1"/>
              <a:t>menjaga</a:t>
            </a:r>
            <a:r>
              <a:rPr dirty="0"/>
              <a:t> </a:t>
            </a:r>
            <a:r>
              <a:rPr dirty="0" err="1"/>
              <a:t>konsistensi</a:t>
            </a:r>
            <a:r>
              <a:rPr dirty="0"/>
              <a:t> </a:t>
            </a:r>
            <a:r>
              <a:rPr dirty="0" err="1"/>
              <a:t>desain</a:t>
            </a:r>
            <a:r>
              <a:rPr dirty="0"/>
              <a:t>, </a:t>
            </a:r>
            <a:r>
              <a:rPr dirty="0" err="1"/>
              <a:t>menggunakan</a:t>
            </a:r>
            <a:r>
              <a:rPr dirty="0"/>
              <a:t> </a:t>
            </a:r>
            <a:r>
              <a:rPr dirty="0" err="1"/>
              <a:t>warna</a:t>
            </a:r>
            <a:r>
              <a:rPr dirty="0"/>
              <a:t> yang </a:t>
            </a:r>
            <a:r>
              <a:rPr dirty="0" err="1"/>
              <a:t>kontras</a:t>
            </a:r>
            <a:r>
              <a:rPr dirty="0"/>
              <a:t> </a:t>
            </a:r>
            <a:r>
              <a:rPr dirty="0" err="1"/>
              <a:t>namun</a:t>
            </a:r>
            <a:r>
              <a:rPr dirty="0"/>
              <a:t> </a:t>
            </a:r>
            <a:r>
              <a:rPr dirty="0" err="1"/>
              <a:t>selaras</a:t>
            </a:r>
            <a:r>
              <a:rPr dirty="0"/>
              <a:t>, </a:t>
            </a:r>
            <a:r>
              <a:rPr dirty="0" err="1"/>
              <a:t>memilih</a:t>
            </a:r>
            <a:r>
              <a:rPr dirty="0"/>
              <a:t> font yang </a:t>
            </a:r>
            <a:r>
              <a:rPr dirty="0" err="1"/>
              <a:t>mudah</a:t>
            </a:r>
            <a:r>
              <a:rPr dirty="0"/>
              <a:t> </a:t>
            </a:r>
            <a:r>
              <a:rPr dirty="0" err="1"/>
              <a:t>dibaca</a:t>
            </a:r>
            <a:r>
              <a:rPr dirty="0"/>
              <a:t>, dan </a:t>
            </a:r>
            <a:r>
              <a:rPr dirty="0" err="1"/>
              <a:t>menampilkan</a:t>
            </a:r>
            <a:r>
              <a:rPr dirty="0"/>
              <a:t> ikon yang familiar. </a:t>
            </a:r>
            <a:r>
              <a:rPr dirty="0" err="1"/>
              <a:t>Semua</a:t>
            </a:r>
            <a:r>
              <a:rPr dirty="0"/>
              <a:t> </a:t>
            </a:r>
            <a:r>
              <a:rPr dirty="0" err="1"/>
              <a:t>elemen</a:t>
            </a:r>
            <a:r>
              <a:rPr dirty="0"/>
              <a:t> </a:t>
            </a:r>
            <a:r>
              <a:rPr dirty="0" err="1"/>
              <a:t>harus</a:t>
            </a:r>
            <a:r>
              <a:rPr dirty="0"/>
              <a:t> </a:t>
            </a:r>
            <a:r>
              <a:rPr dirty="0" err="1"/>
              <a:t>ditata</a:t>
            </a:r>
            <a:r>
              <a:rPr dirty="0"/>
              <a:t>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rapi</a:t>
            </a:r>
            <a:r>
              <a:rPr dirty="0"/>
              <a:t> agar </a:t>
            </a:r>
            <a:r>
              <a:rPr dirty="0" err="1"/>
              <a:t>mata</a:t>
            </a:r>
            <a:r>
              <a:rPr dirty="0"/>
              <a:t> </a:t>
            </a:r>
            <a:r>
              <a:rPr dirty="0" err="1"/>
              <a:t>pengguna</a:t>
            </a:r>
            <a:r>
              <a:rPr dirty="0"/>
              <a:t> </a:t>
            </a:r>
            <a:r>
              <a:rPr dirty="0" err="1"/>
              <a:t>nyaman</a:t>
            </a:r>
            <a:r>
              <a:rPr dirty="0"/>
              <a:t>. </a:t>
            </a:r>
            <a:r>
              <a:rPr dirty="0" err="1"/>
              <a:t>Antarmuka</a:t>
            </a:r>
            <a:r>
              <a:rPr dirty="0"/>
              <a:t> yang </a:t>
            </a:r>
            <a:r>
              <a:rPr dirty="0" err="1"/>
              <a:t>berantakan</a:t>
            </a:r>
            <a:r>
              <a:rPr dirty="0"/>
              <a:t> </a:t>
            </a:r>
            <a:r>
              <a:rPr dirty="0" err="1"/>
              <a:t>justru</a:t>
            </a:r>
            <a:r>
              <a:rPr dirty="0"/>
              <a:t> </a:t>
            </a:r>
            <a:r>
              <a:rPr dirty="0" err="1"/>
              <a:t>membuat</a:t>
            </a:r>
            <a:r>
              <a:rPr dirty="0"/>
              <a:t> </a:t>
            </a:r>
            <a:r>
              <a:rPr dirty="0" err="1"/>
              <a:t>pengguna</a:t>
            </a:r>
            <a:r>
              <a:rPr dirty="0"/>
              <a:t> </a:t>
            </a:r>
            <a:r>
              <a:rPr dirty="0" err="1"/>
              <a:t>cepat</a:t>
            </a:r>
            <a:r>
              <a:rPr dirty="0"/>
              <a:t> </a:t>
            </a:r>
            <a:r>
              <a:rPr dirty="0" err="1"/>
              <a:t>meninggalkan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B238A61-7B76-439E-A941-73CE5E82EE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95"/>
            <a:ext cx="9144000" cy="49377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Prinsip Dasar UX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/>
              <a:t>Dalam </a:t>
            </a:r>
            <a:r>
              <a:rPr dirty="0" err="1"/>
              <a:t>merancang</a:t>
            </a:r>
            <a:r>
              <a:rPr dirty="0"/>
              <a:t> UX, </a:t>
            </a:r>
            <a:r>
              <a:rPr dirty="0" err="1"/>
              <a:t>hal</a:t>
            </a:r>
            <a:r>
              <a:rPr dirty="0"/>
              <a:t> </a:t>
            </a:r>
            <a:r>
              <a:rPr dirty="0" err="1"/>
              <a:t>utama</a:t>
            </a:r>
            <a:r>
              <a:rPr dirty="0"/>
              <a:t> </a:t>
            </a:r>
            <a:r>
              <a:rPr dirty="0" err="1"/>
              <a:t>adalah</a:t>
            </a:r>
            <a:r>
              <a:rPr dirty="0"/>
              <a:t> </a:t>
            </a:r>
            <a:r>
              <a:rPr dirty="0" err="1"/>
              <a:t>kesederhanaan</a:t>
            </a:r>
            <a:r>
              <a:rPr dirty="0"/>
              <a:t>. </a:t>
            </a:r>
            <a:r>
              <a:rPr dirty="0" err="1"/>
              <a:t>Navigasi</a:t>
            </a:r>
            <a:r>
              <a:rPr dirty="0"/>
              <a:t> </a:t>
            </a:r>
            <a:r>
              <a:rPr dirty="0" err="1"/>
              <a:t>harus</a:t>
            </a:r>
            <a:r>
              <a:rPr dirty="0"/>
              <a:t> </a:t>
            </a:r>
            <a:r>
              <a:rPr dirty="0" err="1"/>
              <a:t>jelas</a:t>
            </a:r>
            <a:r>
              <a:rPr dirty="0"/>
              <a:t>, </a:t>
            </a:r>
            <a:r>
              <a:rPr dirty="0" err="1"/>
              <a:t>setiap</a:t>
            </a:r>
            <a:r>
              <a:rPr dirty="0"/>
              <a:t> </a:t>
            </a:r>
            <a:r>
              <a:rPr dirty="0" err="1"/>
              <a:t>tugas</a:t>
            </a:r>
            <a:r>
              <a:rPr dirty="0"/>
              <a:t> </a:t>
            </a:r>
            <a:r>
              <a:rPr dirty="0" err="1"/>
              <a:t>bisa</a:t>
            </a:r>
            <a:r>
              <a:rPr dirty="0"/>
              <a:t> </a:t>
            </a:r>
            <a:r>
              <a:rPr dirty="0" err="1"/>
              <a:t>diselesaikan</a:t>
            </a:r>
            <a:r>
              <a:rPr dirty="0"/>
              <a:t>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langkah</a:t>
            </a:r>
            <a:r>
              <a:rPr dirty="0"/>
              <a:t> </a:t>
            </a:r>
            <a:r>
              <a:rPr dirty="0" err="1"/>
              <a:t>sesedikit</a:t>
            </a:r>
            <a:r>
              <a:rPr dirty="0"/>
              <a:t> </a:t>
            </a:r>
            <a:r>
              <a:rPr dirty="0" err="1"/>
              <a:t>mungkin</a:t>
            </a:r>
            <a:r>
              <a:rPr dirty="0"/>
              <a:t>, dan </a:t>
            </a:r>
            <a:r>
              <a:rPr dirty="0" err="1"/>
              <a:t>aplikasi</a:t>
            </a:r>
            <a:r>
              <a:rPr dirty="0"/>
              <a:t> </a:t>
            </a:r>
            <a:r>
              <a:rPr dirty="0" err="1"/>
              <a:t>harus</a:t>
            </a:r>
            <a:r>
              <a:rPr dirty="0"/>
              <a:t> </a:t>
            </a:r>
            <a:r>
              <a:rPr dirty="0" err="1"/>
              <a:t>memberi</a:t>
            </a:r>
            <a:r>
              <a:rPr dirty="0"/>
              <a:t> feedback yang </a:t>
            </a:r>
            <a:r>
              <a:rPr dirty="0" err="1"/>
              <a:t>tepat</a:t>
            </a:r>
            <a:r>
              <a:rPr dirty="0"/>
              <a:t>. </a:t>
            </a:r>
            <a:r>
              <a:rPr dirty="0" err="1"/>
              <a:t>Misalnya</a:t>
            </a:r>
            <a:r>
              <a:rPr dirty="0"/>
              <a:t>, </a:t>
            </a:r>
            <a:r>
              <a:rPr dirty="0" err="1"/>
              <a:t>ketika</a:t>
            </a:r>
            <a:r>
              <a:rPr dirty="0"/>
              <a:t> </a:t>
            </a:r>
            <a:r>
              <a:rPr dirty="0" err="1"/>
              <a:t>pengguna</a:t>
            </a:r>
            <a:r>
              <a:rPr dirty="0"/>
              <a:t> </a:t>
            </a:r>
            <a:r>
              <a:rPr dirty="0" err="1"/>
              <a:t>menekan</a:t>
            </a:r>
            <a:r>
              <a:rPr dirty="0"/>
              <a:t> </a:t>
            </a:r>
            <a:r>
              <a:rPr dirty="0" err="1"/>
              <a:t>tombol</a:t>
            </a:r>
            <a:r>
              <a:rPr dirty="0"/>
              <a:t> login, </a:t>
            </a:r>
            <a:r>
              <a:rPr dirty="0" err="1"/>
              <a:t>sebaiknya</a:t>
            </a:r>
            <a:r>
              <a:rPr dirty="0"/>
              <a:t> </a:t>
            </a:r>
            <a:r>
              <a:rPr dirty="0" err="1"/>
              <a:t>ada</a:t>
            </a:r>
            <a:r>
              <a:rPr dirty="0"/>
              <a:t> </a:t>
            </a:r>
            <a:r>
              <a:rPr dirty="0" err="1"/>
              <a:t>indikator</a:t>
            </a:r>
            <a:r>
              <a:rPr dirty="0"/>
              <a:t> loading agar </a:t>
            </a:r>
            <a:r>
              <a:rPr dirty="0" err="1"/>
              <a:t>pengguna</a:t>
            </a:r>
            <a:r>
              <a:rPr dirty="0"/>
              <a:t> </a:t>
            </a:r>
            <a:r>
              <a:rPr dirty="0" err="1"/>
              <a:t>tahu</a:t>
            </a:r>
            <a:r>
              <a:rPr dirty="0"/>
              <a:t> proses </a:t>
            </a:r>
            <a:r>
              <a:rPr dirty="0" err="1"/>
              <a:t>sedang</a:t>
            </a:r>
            <a:r>
              <a:rPr dirty="0"/>
              <a:t> </a:t>
            </a:r>
            <a:r>
              <a:rPr dirty="0" err="1"/>
              <a:t>berjalan</a:t>
            </a:r>
            <a:r>
              <a:rPr dirty="0"/>
              <a:t>. Hal </a:t>
            </a:r>
            <a:r>
              <a:rPr dirty="0" err="1"/>
              <a:t>ini</a:t>
            </a:r>
            <a:r>
              <a:rPr dirty="0"/>
              <a:t> </a:t>
            </a:r>
            <a:r>
              <a:rPr dirty="0" err="1"/>
              <a:t>meningkatkan</a:t>
            </a:r>
            <a:r>
              <a:rPr dirty="0"/>
              <a:t> rasa </a:t>
            </a:r>
            <a:r>
              <a:rPr dirty="0" err="1"/>
              <a:t>percaya</a:t>
            </a:r>
            <a:r>
              <a:rPr dirty="0"/>
              <a:t> </a:t>
            </a:r>
            <a:r>
              <a:rPr dirty="0" err="1"/>
              <a:t>diri</a:t>
            </a:r>
            <a:r>
              <a:rPr dirty="0"/>
              <a:t> </a:t>
            </a:r>
            <a:r>
              <a:rPr dirty="0" err="1"/>
              <a:t>pengguna</a:t>
            </a:r>
            <a:r>
              <a:rPr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5F2F877-CC85-44DD-BF47-BEFF5EF12A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95"/>
            <a:ext cx="9144000" cy="49377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Pengenalan Flutter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/>
              <a:t>Flutter </a:t>
            </a:r>
            <a:r>
              <a:rPr dirty="0" err="1"/>
              <a:t>adalah</a:t>
            </a:r>
            <a:r>
              <a:rPr dirty="0"/>
              <a:t> framework </a:t>
            </a:r>
            <a:r>
              <a:rPr dirty="0" err="1"/>
              <a:t>buatan</a:t>
            </a:r>
            <a:r>
              <a:rPr dirty="0"/>
              <a:t> Google yang </a:t>
            </a:r>
            <a:r>
              <a:rPr dirty="0" err="1"/>
              <a:t>dirancang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membuat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 multiplatform </a:t>
            </a:r>
            <a:r>
              <a:rPr dirty="0" err="1"/>
              <a:t>hanya</a:t>
            </a:r>
            <a:r>
              <a:rPr dirty="0"/>
              <a:t>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satu</a:t>
            </a:r>
            <a:r>
              <a:rPr dirty="0"/>
              <a:t> basis </a:t>
            </a:r>
            <a:r>
              <a:rPr dirty="0" err="1"/>
              <a:t>kode</a:t>
            </a:r>
            <a:r>
              <a:rPr dirty="0"/>
              <a:t>. Flutter </a:t>
            </a:r>
            <a:r>
              <a:rPr dirty="0" err="1"/>
              <a:t>menggunakan</a:t>
            </a:r>
            <a:r>
              <a:rPr dirty="0"/>
              <a:t> </a:t>
            </a:r>
            <a:r>
              <a:rPr dirty="0" err="1"/>
              <a:t>konsep</a:t>
            </a:r>
            <a:r>
              <a:rPr dirty="0"/>
              <a:t> widget </a:t>
            </a:r>
            <a:r>
              <a:rPr dirty="0" err="1"/>
              <a:t>sebagai</a:t>
            </a:r>
            <a:r>
              <a:rPr dirty="0"/>
              <a:t> </a:t>
            </a:r>
            <a:r>
              <a:rPr dirty="0" err="1"/>
              <a:t>elemen</a:t>
            </a:r>
            <a:r>
              <a:rPr dirty="0"/>
              <a:t> </a:t>
            </a:r>
            <a:r>
              <a:rPr dirty="0" err="1"/>
              <a:t>terkecil</a:t>
            </a:r>
            <a:r>
              <a:rPr dirty="0"/>
              <a:t> </a:t>
            </a:r>
            <a:r>
              <a:rPr dirty="0" err="1"/>
              <a:t>penyusun</a:t>
            </a:r>
            <a:r>
              <a:rPr dirty="0"/>
              <a:t> </a:t>
            </a:r>
            <a:r>
              <a:rPr dirty="0" err="1"/>
              <a:t>antarmuka</a:t>
            </a:r>
            <a:r>
              <a:rPr dirty="0"/>
              <a:t>. Hampir </a:t>
            </a:r>
            <a:r>
              <a:rPr dirty="0" err="1"/>
              <a:t>semua</a:t>
            </a:r>
            <a:r>
              <a:rPr dirty="0"/>
              <a:t> </a:t>
            </a:r>
            <a:r>
              <a:rPr dirty="0" err="1"/>
              <a:t>komponen</a:t>
            </a:r>
            <a:r>
              <a:rPr dirty="0"/>
              <a:t> di Flutter, </a:t>
            </a:r>
            <a:r>
              <a:rPr dirty="0" err="1"/>
              <a:t>mulai</a:t>
            </a:r>
            <a:r>
              <a:rPr dirty="0"/>
              <a:t> </a:t>
            </a:r>
            <a:r>
              <a:rPr dirty="0" err="1"/>
              <a:t>dari</a:t>
            </a:r>
            <a:r>
              <a:rPr dirty="0"/>
              <a:t> </a:t>
            </a:r>
            <a:r>
              <a:rPr dirty="0" err="1"/>
              <a:t>teks</a:t>
            </a:r>
            <a:r>
              <a:rPr dirty="0"/>
              <a:t>, </a:t>
            </a:r>
            <a:r>
              <a:rPr dirty="0" err="1"/>
              <a:t>tombol</a:t>
            </a:r>
            <a:r>
              <a:rPr dirty="0"/>
              <a:t>, </a:t>
            </a:r>
            <a:r>
              <a:rPr dirty="0" err="1"/>
              <a:t>hingga</a:t>
            </a:r>
            <a:r>
              <a:rPr dirty="0"/>
              <a:t> layout, </a:t>
            </a:r>
            <a:r>
              <a:rPr dirty="0" err="1"/>
              <a:t>adalah</a:t>
            </a:r>
            <a:r>
              <a:rPr dirty="0"/>
              <a:t> widget. </a:t>
            </a:r>
            <a:r>
              <a:rPr dirty="0" err="1"/>
              <a:t>Dengan</a:t>
            </a:r>
            <a:r>
              <a:rPr dirty="0"/>
              <a:t> widget, </a:t>
            </a:r>
            <a:r>
              <a:rPr dirty="0" err="1"/>
              <a:t>pengembang</a:t>
            </a:r>
            <a:r>
              <a:rPr dirty="0"/>
              <a:t> </a:t>
            </a:r>
            <a:r>
              <a:rPr dirty="0" err="1"/>
              <a:t>dapat</a:t>
            </a:r>
            <a:r>
              <a:rPr dirty="0"/>
              <a:t> </a:t>
            </a:r>
            <a:r>
              <a:rPr dirty="0" err="1"/>
              <a:t>menyusun</a:t>
            </a:r>
            <a:r>
              <a:rPr dirty="0"/>
              <a:t> </a:t>
            </a:r>
            <a:r>
              <a:rPr dirty="0" err="1"/>
              <a:t>antarmuka</a:t>
            </a:r>
            <a:r>
              <a:rPr dirty="0"/>
              <a:t> </a:t>
            </a:r>
            <a:r>
              <a:rPr dirty="0" err="1"/>
              <a:t>secara</a:t>
            </a:r>
            <a:r>
              <a:rPr dirty="0"/>
              <a:t> </a:t>
            </a:r>
            <a:r>
              <a:rPr dirty="0" err="1"/>
              <a:t>fleksibel</a:t>
            </a:r>
            <a:r>
              <a:rPr dirty="0"/>
              <a:t> dan </a:t>
            </a:r>
            <a:r>
              <a:rPr dirty="0" err="1"/>
              <a:t>konsisten</a:t>
            </a:r>
            <a:r>
              <a:rPr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667464-DCF1-4D7F-AD6B-9975794F7A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95"/>
            <a:ext cx="9144000" cy="49377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</TotalTime>
  <Words>1151</Words>
  <Application>Microsoft Office PowerPoint</Application>
  <PresentationFormat>On-screen Show (4:3)</PresentationFormat>
  <Paragraphs>44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Barlow Condensed Heavy</vt:lpstr>
      <vt:lpstr>Gill Sans MT</vt:lpstr>
      <vt:lpstr>Gallery</vt:lpstr>
      <vt:lpstr>PowerPoint Presentation</vt:lpstr>
      <vt:lpstr>UI/UX dalam Mobile App (Flutter Widgets)</vt:lpstr>
      <vt:lpstr>Pengantar</vt:lpstr>
      <vt:lpstr>Apa itu UI dan UX</vt:lpstr>
      <vt:lpstr>Pentingnya UI/UX</vt:lpstr>
      <vt:lpstr>Perbedaan UI dan UX</vt:lpstr>
      <vt:lpstr>Prinsip Dasar UI</vt:lpstr>
      <vt:lpstr>Prinsip Dasar UX</vt:lpstr>
      <vt:lpstr>Pengenalan Flutter</vt:lpstr>
      <vt:lpstr>Stateless dan Stateful Widget</vt:lpstr>
      <vt:lpstr>Struktur Dasar Aplikasi Flutter</vt:lpstr>
      <vt:lpstr>Widget Layout</vt:lpstr>
      <vt:lpstr>Contoh Layout</vt:lpstr>
      <vt:lpstr>Widget Input</vt:lpstr>
      <vt:lpstr>Widget Tombol</vt:lpstr>
      <vt:lpstr>Navigasi Antar Halaman</vt:lpstr>
      <vt:lpstr>Styling Antarmuka</vt:lpstr>
      <vt:lpstr>Material dan Cupertino</vt:lpstr>
      <vt:lpstr>Responsivitas</vt:lpstr>
      <vt:lpstr>Praktik Terbaik UI/UX</vt:lpstr>
      <vt:lpstr>Studi Kasus Login</vt:lpstr>
      <vt:lpstr>Kesimpulan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Hirzi</dc:creator>
  <cp:keywords/>
  <dc:description>generated using python-pptx</dc:description>
  <cp:lastModifiedBy>Marpaung</cp:lastModifiedBy>
  <cp:revision>3</cp:revision>
  <dcterms:created xsi:type="dcterms:W3CDTF">2013-01-27T09:14:16Z</dcterms:created>
  <dcterms:modified xsi:type="dcterms:W3CDTF">2025-12-09T17:21:11Z</dcterms:modified>
  <cp:category/>
</cp:coreProperties>
</file>