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80" r:id="rId5"/>
    <p:sldId id="281" r:id="rId6"/>
    <p:sldId id="282" r:id="rId7"/>
    <p:sldId id="283" r:id="rId8"/>
    <p:sldId id="291" r:id="rId9"/>
    <p:sldId id="295" r:id="rId10"/>
    <p:sldId id="292" r:id="rId11"/>
    <p:sldId id="293" r:id="rId12"/>
    <p:sldId id="296" r:id="rId13"/>
    <p:sldId id="297" r:id="rId14"/>
    <p:sldId id="298" r:id="rId15"/>
    <p:sldId id="301" r:id="rId16"/>
    <p:sldId id="302" r:id="rId17"/>
    <p:sldId id="294" r:id="rId18"/>
    <p:sldId id="303" r:id="rId19"/>
    <p:sldId id="304" r:id="rId20"/>
    <p:sldId id="305" r:id="rId21"/>
    <p:sldId id="308" r:id="rId22"/>
    <p:sldId id="290" r:id="rId23"/>
    <p:sldId id="306" r:id="rId24"/>
    <p:sldId id="307" r:id="rId25"/>
    <p:sldId id="279" r:id="rId26"/>
  </p:sldIdLst>
  <p:sldSz cx="12192000" cy="6858000"/>
  <p:notesSz cx="6858000" cy="9144000"/>
  <p:embeddedFontLs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poppins-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C59B4-6176-4878-919B-CCCC9568DB8A}" type="datetimeFigureOut">
              <a:rPr lang="en-ID" smtClean="0"/>
              <a:t>29/10/2025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BB724-F0CF-4D68-BD9A-FC4D6F42EE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84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4120-C1BB-5FD2-9A81-7A415104D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57433-741B-C6C9-44BF-93108C547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5F353B-E435-6BC1-DA7D-C3D2A5490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7D801-810D-BFBA-A999-E005D0CA0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BB724-F0CF-4D68-BD9A-FC4D6F42EE5E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947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448DE-03CE-7E2E-268B-DECB40F17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3D717-0973-A4FD-9CF0-EB0D732A3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28E28-5287-9965-6354-28D43CE97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AE15-987B-6290-D838-22116C0B5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BB724-F0CF-4D68-BD9A-FC4D6F42EE5E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290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90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5996" y="1849968"/>
            <a:ext cx="5817591" cy="203623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3600" dirty="0" err="1">
                <a:ln w="12700">
                  <a:noFill/>
                </a:ln>
                <a:solidFill>
                  <a:srgbClr val="FAB947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Analisis</a:t>
            </a:r>
            <a:r>
              <a:rPr kumimoji="1" lang="en-US" altLang="zh-CN" sz="3600" dirty="0">
                <a:ln w="12700">
                  <a:noFill/>
                </a:ln>
                <a:solidFill>
                  <a:srgbClr val="FAB947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3600" dirty="0" err="1">
                <a:ln w="12700">
                  <a:noFill/>
                </a:ln>
                <a:solidFill>
                  <a:srgbClr val="FAB947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Varians</a:t>
            </a:r>
            <a:r>
              <a:rPr kumimoji="1" lang="en-US" altLang="zh-CN" sz="3600" dirty="0">
                <a:ln w="12700">
                  <a:noFill/>
                </a:ln>
                <a:solidFill>
                  <a:srgbClr val="FAB947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</a:p>
          <a:p>
            <a:pPr algn="l"/>
            <a:r>
              <a:rPr kumimoji="1" lang="en-US" altLang="zh-CN" sz="3600" dirty="0">
                <a:ln w="12700">
                  <a:noFill/>
                </a:ln>
                <a:solidFill>
                  <a:srgbClr val="FAB947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Satu Jalur</a:t>
            </a:r>
            <a:endParaRPr kumimoji="1"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665995" y="4288367"/>
            <a:ext cx="5150605" cy="73660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069623" y="4352464"/>
            <a:ext cx="4238977" cy="60900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0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Amalia Fitri, M. Pd</a:t>
            </a:r>
            <a:endParaRPr kumimoji="1" lang="zh-CN" altLang="en-US" sz="2000" dirty="0"/>
          </a:p>
        </p:txBody>
      </p:sp>
      <p:cxnSp>
        <p:nvCxnSpPr>
          <p:cNvPr id="8" name="标题 1"/>
          <p:cNvCxnSpPr/>
          <p:nvPr/>
        </p:nvCxnSpPr>
        <p:spPr>
          <a:xfrm>
            <a:off x="716795" y="990600"/>
            <a:ext cx="10560805" cy="0"/>
          </a:xfrm>
          <a:prstGeom prst="line">
            <a:avLst/>
          </a:prstGeom>
          <a:noFill/>
          <a:ln w="22225" cap="sq">
            <a:solidFill>
              <a:schemeClr val="accent1">
                <a:lumMod val="20000"/>
                <a:lumOff val="80000"/>
                <a:alpha val="39000"/>
              </a:schemeClr>
            </a:solidFill>
            <a:prstDash val="solid"/>
            <a:miter/>
          </a:ln>
        </p:spPr>
      </p:cxnSp>
      <p:cxnSp>
        <p:nvCxnSpPr>
          <p:cNvPr id="9" name="标题 1"/>
          <p:cNvCxnSpPr/>
          <p:nvPr/>
        </p:nvCxnSpPr>
        <p:spPr>
          <a:xfrm>
            <a:off x="742195" y="6265336"/>
            <a:ext cx="10560805" cy="0"/>
          </a:xfrm>
          <a:prstGeom prst="line">
            <a:avLst/>
          </a:prstGeom>
          <a:noFill/>
          <a:ln w="22225" cap="sq">
            <a:solidFill>
              <a:schemeClr val="accent1">
                <a:lumMod val="20000"/>
                <a:lumOff val="80000"/>
                <a:alpha val="26000"/>
              </a:schemeClr>
            </a:solidFill>
            <a:prstDash val="solid"/>
            <a:miter/>
          </a:ln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/>
          </a:blip>
          <a:srcRect t="33210" r="18889" b="21420"/>
          <a:stretch>
            <a:fillRect/>
          </a:stretch>
        </p:blipFill>
        <p:spPr>
          <a:xfrm rot="900000">
            <a:off x="6223000" y="2182193"/>
            <a:ext cx="5562600" cy="3111501"/>
          </a:xfrm>
          <a:custGeom>
            <a:avLst/>
            <a:gdLst>
              <a:gd name="connsiteX0" fmla="*/ 0 w 5562600"/>
              <a:gd name="connsiteY0" fmla="*/ 0 h 3111501"/>
              <a:gd name="connsiteX1" fmla="*/ 5562600 w 5562600"/>
              <a:gd name="connsiteY1" fmla="*/ 0 h 3111501"/>
              <a:gd name="connsiteX2" fmla="*/ 5562600 w 5562600"/>
              <a:gd name="connsiteY2" fmla="*/ 3111501 h 3111501"/>
              <a:gd name="connsiteX3" fmla="*/ 0 w 5562600"/>
              <a:gd name="connsiteY3" fmla="*/ 3111501 h 3111501"/>
            </a:gdLst>
            <a:ahLst/>
            <a:cxnLst/>
            <a:rect l="l" t="t" r="r" b="b"/>
            <a:pathLst>
              <a:path w="5562600" h="3111501">
                <a:moveTo>
                  <a:pt x="0" y="0"/>
                </a:moveTo>
                <a:lnTo>
                  <a:pt x="5562600" y="0"/>
                </a:lnTo>
                <a:lnTo>
                  <a:pt x="5562600" y="3111501"/>
                </a:lnTo>
                <a:lnTo>
                  <a:pt x="0" y="31115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5400000">
            <a:off x="6460276" y="4109330"/>
            <a:ext cx="1805881" cy="1805878"/>
          </a:xfrm>
          <a:custGeom>
            <a:avLst/>
            <a:gdLst>
              <a:gd name="connsiteX0" fmla="*/ 455777 w 460841"/>
              <a:gd name="connsiteY0" fmla="*/ 281907 h 460841"/>
              <a:gd name="connsiteX1" fmla="*/ 460841 w 460841"/>
              <a:gd name="connsiteY1" fmla="*/ 231265 h 460841"/>
              <a:gd name="connsiteX2" fmla="*/ 454089 w 460841"/>
              <a:gd name="connsiteY2" fmla="*/ 177247 h 460841"/>
              <a:gd name="connsiteX3" fmla="*/ 422016 w 460841"/>
              <a:gd name="connsiteY3" fmla="*/ 177247 h 460841"/>
              <a:gd name="connsiteX4" fmla="*/ 403447 w 460841"/>
              <a:gd name="connsiteY4" fmla="*/ 131669 h 460841"/>
              <a:gd name="connsiteX5" fmla="*/ 427080 w 460841"/>
              <a:gd name="connsiteY5" fmla="*/ 109724 h 460841"/>
              <a:gd name="connsiteX6" fmla="*/ 354493 w 460841"/>
              <a:gd name="connsiteY6" fmla="*/ 37137 h 460841"/>
              <a:gd name="connsiteX7" fmla="*/ 329172 w 460841"/>
              <a:gd name="connsiteY7" fmla="*/ 60770 h 460841"/>
              <a:gd name="connsiteX8" fmla="*/ 283594 w 460841"/>
              <a:gd name="connsiteY8" fmla="*/ 40514 h 460841"/>
              <a:gd name="connsiteX9" fmla="*/ 285283 w 460841"/>
              <a:gd name="connsiteY9" fmla="*/ 6752 h 460841"/>
              <a:gd name="connsiteX10" fmla="*/ 231265 w 460841"/>
              <a:gd name="connsiteY10" fmla="*/ 0 h 460841"/>
              <a:gd name="connsiteX11" fmla="*/ 182311 w 460841"/>
              <a:gd name="connsiteY11" fmla="*/ 5064 h 460841"/>
              <a:gd name="connsiteX12" fmla="*/ 182311 w 460841"/>
              <a:gd name="connsiteY12" fmla="*/ 42202 h 460841"/>
              <a:gd name="connsiteX13" fmla="*/ 136733 w 460841"/>
              <a:gd name="connsiteY13" fmla="*/ 62458 h 460841"/>
              <a:gd name="connsiteX14" fmla="*/ 109724 w 460841"/>
              <a:gd name="connsiteY14" fmla="*/ 35449 h 460841"/>
              <a:gd name="connsiteX15" fmla="*/ 37138 w 460841"/>
              <a:gd name="connsiteY15" fmla="*/ 106348 h 460841"/>
              <a:gd name="connsiteX16" fmla="*/ 62459 w 460841"/>
              <a:gd name="connsiteY16" fmla="*/ 131669 h 460841"/>
              <a:gd name="connsiteX17" fmla="*/ 43890 w 460841"/>
              <a:gd name="connsiteY17" fmla="*/ 177247 h 460841"/>
              <a:gd name="connsiteX18" fmla="*/ 6752 w 460841"/>
              <a:gd name="connsiteY18" fmla="*/ 177247 h 460841"/>
              <a:gd name="connsiteX19" fmla="*/ 0 w 460841"/>
              <a:gd name="connsiteY19" fmla="*/ 231265 h 460841"/>
              <a:gd name="connsiteX20" fmla="*/ 5064 w 460841"/>
              <a:gd name="connsiteY20" fmla="*/ 281907 h 460841"/>
              <a:gd name="connsiteX21" fmla="*/ 42202 w 460841"/>
              <a:gd name="connsiteY21" fmla="*/ 281907 h 460841"/>
              <a:gd name="connsiteX22" fmla="*/ 60770 w 460841"/>
              <a:gd name="connsiteY22" fmla="*/ 327484 h 460841"/>
              <a:gd name="connsiteX23" fmla="*/ 33761 w 460841"/>
              <a:gd name="connsiteY23" fmla="*/ 352805 h 460841"/>
              <a:gd name="connsiteX24" fmla="*/ 106348 w 460841"/>
              <a:gd name="connsiteY24" fmla="*/ 425392 h 460841"/>
              <a:gd name="connsiteX25" fmla="*/ 135045 w 460841"/>
              <a:gd name="connsiteY25" fmla="*/ 396695 h 460841"/>
              <a:gd name="connsiteX26" fmla="*/ 180623 w 460841"/>
              <a:gd name="connsiteY26" fmla="*/ 416952 h 460841"/>
              <a:gd name="connsiteX27" fmla="*/ 180623 w 460841"/>
              <a:gd name="connsiteY27" fmla="*/ 455777 h 460841"/>
              <a:gd name="connsiteX28" fmla="*/ 229577 w 460841"/>
              <a:gd name="connsiteY28" fmla="*/ 460841 h 460841"/>
              <a:gd name="connsiteX29" fmla="*/ 283594 w 460841"/>
              <a:gd name="connsiteY29" fmla="*/ 454089 h 460841"/>
              <a:gd name="connsiteX30" fmla="*/ 281907 w 460841"/>
              <a:gd name="connsiteY30" fmla="*/ 416952 h 460841"/>
              <a:gd name="connsiteX31" fmla="*/ 327484 w 460841"/>
              <a:gd name="connsiteY31" fmla="*/ 396695 h 460841"/>
              <a:gd name="connsiteX32" fmla="*/ 354493 w 460841"/>
              <a:gd name="connsiteY32" fmla="*/ 422016 h 460841"/>
              <a:gd name="connsiteX33" fmla="*/ 425392 w 460841"/>
              <a:gd name="connsiteY33" fmla="*/ 349429 h 460841"/>
              <a:gd name="connsiteX34" fmla="*/ 401759 w 460841"/>
              <a:gd name="connsiteY34" fmla="*/ 325796 h 460841"/>
              <a:gd name="connsiteX35" fmla="*/ 420328 w 460841"/>
              <a:gd name="connsiteY35" fmla="*/ 280219 h 460841"/>
              <a:gd name="connsiteX36" fmla="*/ 455777 w 460841"/>
              <a:gd name="connsiteY36" fmla="*/ 281907 h 460841"/>
              <a:gd name="connsiteX37" fmla="*/ 232953 w 460841"/>
              <a:gd name="connsiteY37" fmla="*/ 342677 h 460841"/>
              <a:gd name="connsiteX38" fmla="*/ 121541 w 460841"/>
              <a:gd name="connsiteY38" fmla="*/ 231265 h 460841"/>
              <a:gd name="connsiteX39" fmla="*/ 232953 w 460841"/>
              <a:gd name="connsiteY39" fmla="*/ 119853 h 460841"/>
              <a:gd name="connsiteX40" fmla="*/ 344365 w 460841"/>
              <a:gd name="connsiteY40" fmla="*/ 231265 h 460841"/>
              <a:gd name="connsiteX41" fmla="*/ 232953 w 460841"/>
              <a:gd name="connsiteY41" fmla="*/ 342677 h 460841"/>
            </a:gdLst>
            <a:ahLst/>
            <a:cxnLst/>
            <a:rect l="l" t="t" r="r" b="b"/>
            <a:pathLst>
              <a:path w="460841" h="460841">
                <a:moveTo>
                  <a:pt x="455777" y="281907"/>
                </a:moveTo>
                <a:cubicBezTo>
                  <a:pt x="459153" y="265026"/>
                  <a:pt x="460841" y="248145"/>
                  <a:pt x="460841" y="231265"/>
                </a:cubicBezTo>
                <a:cubicBezTo>
                  <a:pt x="460841" y="212696"/>
                  <a:pt x="459153" y="195815"/>
                  <a:pt x="454089" y="177247"/>
                </a:cubicBezTo>
                <a:lnTo>
                  <a:pt x="422016" y="177247"/>
                </a:lnTo>
                <a:lnTo>
                  <a:pt x="403447" y="131669"/>
                </a:lnTo>
                <a:lnTo>
                  <a:pt x="427080" y="109724"/>
                </a:lnTo>
                <a:cubicBezTo>
                  <a:pt x="408512" y="81027"/>
                  <a:pt x="384878" y="55706"/>
                  <a:pt x="354493" y="37137"/>
                </a:cubicBezTo>
                <a:lnTo>
                  <a:pt x="329172" y="60770"/>
                </a:lnTo>
                <a:lnTo>
                  <a:pt x="283594" y="40514"/>
                </a:lnTo>
                <a:lnTo>
                  <a:pt x="285283" y="6752"/>
                </a:lnTo>
                <a:cubicBezTo>
                  <a:pt x="268402" y="3376"/>
                  <a:pt x="249833" y="0"/>
                  <a:pt x="231265" y="0"/>
                </a:cubicBezTo>
                <a:cubicBezTo>
                  <a:pt x="214384" y="0"/>
                  <a:pt x="199191" y="1688"/>
                  <a:pt x="182311" y="5064"/>
                </a:cubicBezTo>
                <a:lnTo>
                  <a:pt x="182311" y="42202"/>
                </a:lnTo>
                <a:lnTo>
                  <a:pt x="136733" y="62458"/>
                </a:lnTo>
                <a:lnTo>
                  <a:pt x="109724" y="35449"/>
                </a:lnTo>
                <a:cubicBezTo>
                  <a:pt x="81027" y="54018"/>
                  <a:pt x="55706" y="77651"/>
                  <a:pt x="37138" y="106348"/>
                </a:cubicBezTo>
                <a:lnTo>
                  <a:pt x="62459" y="131669"/>
                </a:lnTo>
                <a:lnTo>
                  <a:pt x="43890" y="177247"/>
                </a:lnTo>
                <a:lnTo>
                  <a:pt x="6752" y="177247"/>
                </a:lnTo>
                <a:cubicBezTo>
                  <a:pt x="3376" y="194127"/>
                  <a:pt x="0" y="212696"/>
                  <a:pt x="0" y="231265"/>
                </a:cubicBezTo>
                <a:cubicBezTo>
                  <a:pt x="0" y="248145"/>
                  <a:pt x="1688" y="265026"/>
                  <a:pt x="5064" y="281907"/>
                </a:cubicBezTo>
                <a:lnTo>
                  <a:pt x="42202" y="281907"/>
                </a:lnTo>
                <a:lnTo>
                  <a:pt x="60770" y="327484"/>
                </a:lnTo>
                <a:lnTo>
                  <a:pt x="33761" y="352805"/>
                </a:lnTo>
                <a:cubicBezTo>
                  <a:pt x="52330" y="381502"/>
                  <a:pt x="75963" y="406823"/>
                  <a:pt x="106348" y="425392"/>
                </a:cubicBezTo>
                <a:lnTo>
                  <a:pt x="135045" y="396695"/>
                </a:lnTo>
                <a:lnTo>
                  <a:pt x="180623" y="416952"/>
                </a:lnTo>
                <a:lnTo>
                  <a:pt x="180623" y="455777"/>
                </a:lnTo>
                <a:cubicBezTo>
                  <a:pt x="195815" y="459153"/>
                  <a:pt x="212696" y="460841"/>
                  <a:pt x="229577" y="460841"/>
                </a:cubicBezTo>
                <a:cubicBezTo>
                  <a:pt x="248146" y="460841"/>
                  <a:pt x="265026" y="459153"/>
                  <a:pt x="283594" y="454089"/>
                </a:cubicBezTo>
                <a:lnTo>
                  <a:pt x="281907" y="416952"/>
                </a:lnTo>
                <a:lnTo>
                  <a:pt x="327484" y="396695"/>
                </a:lnTo>
                <a:lnTo>
                  <a:pt x="354493" y="422016"/>
                </a:lnTo>
                <a:cubicBezTo>
                  <a:pt x="383191" y="403447"/>
                  <a:pt x="408512" y="378126"/>
                  <a:pt x="425392" y="349429"/>
                </a:cubicBezTo>
                <a:lnTo>
                  <a:pt x="401759" y="325796"/>
                </a:lnTo>
                <a:lnTo>
                  <a:pt x="420328" y="280219"/>
                </a:lnTo>
                <a:lnTo>
                  <a:pt x="455777" y="281907"/>
                </a:lnTo>
                <a:close/>
                <a:moveTo>
                  <a:pt x="232953" y="342677"/>
                </a:moveTo>
                <a:cubicBezTo>
                  <a:pt x="170495" y="342677"/>
                  <a:pt x="121541" y="292035"/>
                  <a:pt x="121541" y="231265"/>
                </a:cubicBezTo>
                <a:cubicBezTo>
                  <a:pt x="121541" y="168806"/>
                  <a:pt x="172183" y="119853"/>
                  <a:pt x="232953" y="119853"/>
                </a:cubicBezTo>
                <a:cubicBezTo>
                  <a:pt x="295411" y="119853"/>
                  <a:pt x="344365" y="170495"/>
                  <a:pt x="344365" y="231265"/>
                </a:cubicBezTo>
                <a:cubicBezTo>
                  <a:pt x="344365" y="293723"/>
                  <a:pt x="293723" y="342677"/>
                  <a:pt x="232953" y="342677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2700000" scaled="0"/>
          </a:gradFill>
          <a:ln w="168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>
            <a:off x="10389866" y="1515353"/>
            <a:ext cx="948452" cy="948450"/>
          </a:xfrm>
          <a:custGeom>
            <a:avLst/>
            <a:gdLst>
              <a:gd name="connsiteX0" fmla="*/ 455777 w 460841"/>
              <a:gd name="connsiteY0" fmla="*/ 281907 h 460841"/>
              <a:gd name="connsiteX1" fmla="*/ 460841 w 460841"/>
              <a:gd name="connsiteY1" fmla="*/ 231265 h 460841"/>
              <a:gd name="connsiteX2" fmla="*/ 454089 w 460841"/>
              <a:gd name="connsiteY2" fmla="*/ 177247 h 460841"/>
              <a:gd name="connsiteX3" fmla="*/ 422016 w 460841"/>
              <a:gd name="connsiteY3" fmla="*/ 177247 h 460841"/>
              <a:gd name="connsiteX4" fmla="*/ 403447 w 460841"/>
              <a:gd name="connsiteY4" fmla="*/ 131669 h 460841"/>
              <a:gd name="connsiteX5" fmla="*/ 427080 w 460841"/>
              <a:gd name="connsiteY5" fmla="*/ 109724 h 460841"/>
              <a:gd name="connsiteX6" fmla="*/ 354493 w 460841"/>
              <a:gd name="connsiteY6" fmla="*/ 37137 h 460841"/>
              <a:gd name="connsiteX7" fmla="*/ 329172 w 460841"/>
              <a:gd name="connsiteY7" fmla="*/ 60770 h 460841"/>
              <a:gd name="connsiteX8" fmla="*/ 283594 w 460841"/>
              <a:gd name="connsiteY8" fmla="*/ 40514 h 460841"/>
              <a:gd name="connsiteX9" fmla="*/ 285283 w 460841"/>
              <a:gd name="connsiteY9" fmla="*/ 6752 h 460841"/>
              <a:gd name="connsiteX10" fmla="*/ 231265 w 460841"/>
              <a:gd name="connsiteY10" fmla="*/ 0 h 460841"/>
              <a:gd name="connsiteX11" fmla="*/ 182311 w 460841"/>
              <a:gd name="connsiteY11" fmla="*/ 5064 h 460841"/>
              <a:gd name="connsiteX12" fmla="*/ 182311 w 460841"/>
              <a:gd name="connsiteY12" fmla="*/ 42202 h 460841"/>
              <a:gd name="connsiteX13" fmla="*/ 136733 w 460841"/>
              <a:gd name="connsiteY13" fmla="*/ 62458 h 460841"/>
              <a:gd name="connsiteX14" fmla="*/ 109724 w 460841"/>
              <a:gd name="connsiteY14" fmla="*/ 35449 h 460841"/>
              <a:gd name="connsiteX15" fmla="*/ 37138 w 460841"/>
              <a:gd name="connsiteY15" fmla="*/ 106348 h 460841"/>
              <a:gd name="connsiteX16" fmla="*/ 62459 w 460841"/>
              <a:gd name="connsiteY16" fmla="*/ 131669 h 460841"/>
              <a:gd name="connsiteX17" fmla="*/ 43890 w 460841"/>
              <a:gd name="connsiteY17" fmla="*/ 177247 h 460841"/>
              <a:gd name="connsiteX18" fmla="*/ 6752 w 460841"/>
              <a:gd name="connsiteY18" fmla="*/ 177247 h 460841"/>
              <a:gd name="connsiteX19" fmla="*/ 0 w 460841"/>
              <a:gd name="connsiteY19" fmla="*/ 231265 h 460841"/>
              <a:gd name="connsiteX20" fmla="*/ 5064 w 460841"/>
              <a:gd name="connsiteY20" fmla="*/ 281907 h 460841"/>
              <a:gd name="connsiteX21" fmla="*/ 42202 w 460841"/>
              <a:gd name="connsiteY21" fmla="*/ 281907 h 460841"/>
              <a:gd name="connsiteX22" fmla="*/ 60770 w 460841"/>
              <a:gd name="connsiteY22" fmla="*/ 327484 h 460841"/>
              <a:gd name="connsiteX23" fmla="*/ 33761 w 460841"/>
              <a:gd name="connsiteY23" fmla="*/ 352805 h 460841"/>
              <a:gd name="connsiteX24" fmla="*/ 106348 w 460841"/>
              <a:gd name="connsiteY24" fmla="*/ 425392 h 460841"/>
              <a:gd name="connsiteX25" fmla="*/ 135045 w 460841"/>
              <a:gd name="connsiteY25" fmla="*/ 396695 h 460841"/>
              <a:gd name="connsiteX26" fmla="*/ 180623 w 460841"/>
              <a:gd name="connsiteY26" fmla="*/ 416952 h 460841"/>
              <a:gd name="connsiteX27" fmla="*/ 180623 w 460841"/>
              <a:gd name="connsiteY27" fmla="*/ 455777 h 460841"/>
              <a:gd name="connsiteX28" fmla="*/ 229577 w 460841"/>
              <a:gd name="connsiteY28" fmla="*/ 460841 h 460841"/>
              <a:gd name="connsiteX29" fmla="*/ 283594 w 460841"/>
              <a:gd name="connsiteY29" fmla="*/ 454089 h 460841"/>
              <a:gd name="connsiteX30" fmla="*/ 281907 w 460841"/>
              <a:gd name="connsiteY30" fmla="*/ 416952 h 460841"/>
              <a:gd name="connsiteX31" fmla="*/ 327484 w 460841"/>
              <a:gd name="connsiteY31" fmla="*/ 396695 h 460841"/>
              <a:gd name="connsiteX32" fmla="*/ 354493 w 460841"/>
              <a:gd name="connsiteY32" fmla="*/ 422016 h 460841"/>
              <a:gd name="connsiteX33" fmla="*/ 425392 w 460841"/>
              <a:gd name="connsiteY33" fmla="*/ 349429 h 460841"/>
              <a:gd name="connsiteX34" fmla="*/ 401759 w 460841"/>
              <a:gd name="connsiteY34" fmla="*/ 325796 h 460841"/>
              <a:gd name="connsiteX35" fmla="*/ 420328 w 460841"/>
              <a:gd name="connsiteY35" fmla="*/ 280219 h 460841"/>
              <a:gd name="connsiteX36" fmla="*/ 455777 w 460841"/>
              <a:gd name="connsiteY36" fmla="*/ 281907 h 460841"/>
              <a:gd name="connsiteX37" fmla="*/ 232953 w 460841"/>
              <a:gd name="connsiteY37" fmla="*/ 342677 h 460841"/>
              <a:gd name="connsiteX38" fmla="*/ 121541 w 460841"/>
              <a:gd name="connsiteY38" fmla="*/ 231265 h 460841"/>
              <a:gd name="connsiteX39" fmla="*/ 232953 w 460841"/>
              <a:gd name="connsiteY39" fmla="*/ 119853 h 460841"/>
              <a:gd name="connsiteX40" fmla="*/ 344365 w 460841"/>
              <a:gd name="connsiteY40" fmla="*/ 231265 h 460841"/>
              <a:gd name="connsiteX41" fmla="*/ 232953 w 460841"/>
              <a:gd name="connsiteY41" fmla="*/ 342677 h 460841"/>
            </a:gdLst>
            <a:ahLst/>
            <a:cxnLst/>
            <a:rect l="l" t="t" r="r" b="b"/>
            <a:pathLst>
              <a:path w="460841" h="460841">
                <a:moveTo>
                  <a:pt x="455777" y="281907"/>
                </a:moveTo>
                <a:cubicBezTo>
                  <a:pt x="459153" y="265026"/>
                  <a:pt x="460841" y="248145"/>
                  <a:pt x="460841" y="231265"/>
                </a:cubicBezTo>
                <a:cubicBezTo>
                  <a:pt x="460841" y="212696"/>
                  <a:pt x="459153" y="195815"/>
                  <a:pt x="454089" y="177247"/>
                </a:cubicBezTo>
                <a:lnTo>
                  <a:pt x="422016" y="177247"/>
                </a:lnTo>
                <a:lnTo>
                  <a:pt x="403447" y="131669"/>
                </a:lnTo>
                <a:lnTo>
                  <a:pt x="427080" y="109724"/>
                </a:lnTo>
                <a:cubicBezTo>
                  <a:pt x="408512" y="81027"/>
                  <a:pt x="384878" y="55706"/>
                  <a:pt x="354493" y="37137"/>
                </a:cubicBezTo>
                <a:lnTo>
                  <a:pt x="329172" y="60770"/>
                </a:lnTo>
                <a:lnTo>
                  <a:pt x="283594" y="40514"/>
                </a:lnTo>
                <a:lnTo>
                  <a:pt x="285283" y="6752"/>
                </a:lnTo>
                <a:cubicBezTo>
                  <a:pt x="268402" y="3376"/>
                  <a:pt x="249833" y="0"/>
                  <a:pt x="231265" y="0"/>
                </a:cubicBezTo>
                <a:cubicBezTo>
                  <a:pt x="214384" y="0"/>
                  <a:pt x="199191" y="1688"/>
                  <a:pt x="182311" y="5064"/>
                </a:cubicBezTo>
                <a:lnTo>
                  <a:pt x="182311" y="42202"/>
                </a:lnTo>
                <a:lnTo>
                  <a:pt x="136733" y="62458"/>
                </a:lnTo>
                <a:lnTo>
                  <a:pt x="109724" y="35449"/>
                </a:lnTo>
                <a:cubicBezTo>
                  <a:pt x="81027" y="54018"/>
                  <a:pt x="55706" y="77651"/>
                  <a:pt x="37138" y="106348"/>
                </a:cubicBezTo>
                <a:lnTo>
                  <a:pt x="62459" y="131669"/>
                </a:lnTo>
                <a:lnTo>
                  <a:pt x="43890" y="177247"/>
                </a:lnTo>
                <a:lnTo>
                  <a:pt x="6752" y="177247"/>
                </a:lnTo>
                <a:cubicBezTo>
                  <a:pt x="3376" y="194127"/>
                  <a:pt x="0" y="212696"/>
                  <a:pt x="0" y="231265"/>
                </a:cubicBezTo>
                <a:cubicBezTo>
                  <a:pt x="0" y="248145"/>
                  <a:pt x="1688" y="265026"/>
                  <a:pt x="5064" y="281907"/>
                </a:cubicBezTo>
                <a:lnTo>
                  <a:pt x="42202" y="281907"/>
                </a:lnTo>
                <a:lnTo>
                  <a:pt x="60770" y="327484"/>
                </a:lnTo>
                <a:lnTo>
                  <a:pt x="33761" y="352805"/>
                </a:lnTo>
                <a:cubicBezTo>
                  <a:pt x="52330" y="381502"/>
                  <a:pt x="75963" y="406823"/>
                  <a:pt x="106348" y="425392"/>
                </a:cubicBezTo>
                <a:lnTo>
                  <a:pt x="135045" y="396695"/>
                </a:lnTo>
                <a:lnTo>
                  <a:pt x="180623" y="416952"/>
                </a:lnTo>
                <a:lnTo>
                  <a:pt x="180623" y="455777"/>
                </a:lnTo>
                <a:cubicBezTo>
                  <a:pt x="195815" y="459153"/>
                  <a:pt x="212696" y="460841"/>
                  <a:pt x="229577" y="460841"/>
                </a:cubicBezTo>
                <a:cubicBezTo>
                  <a:pt x="248146" y="460841"/>
                  <a:pt x="265026" y="459153"/>
                  <a:pt x="283594" y="454089"/>
                </a:cubicBezTo>
                <a:lnTo>
                  <a:pt x="281907" y="416952"/>
                </a:lnTo>
                <a:lnTo>
                  <a:pt x="327484" y="396695"/>
                </a:lnTo>
                <a:lnTo>
                  <a:pt x="354493" y="422016"/>
                </a:lnTo>
                <a:cubicBezTo>
                  <a:pt x="383191" y="403447"/>
                  <a:pt x="408512" y="378126"/>
                  <a:pt x="425392" y="349429"/>
                </a:cubicBezTo>
                <a:lnTo>
                  <a:pt x="401759" y="325796"/>
                </a:lnTo>
                <a:lnTo>
                  <a:pt x="420328" y="280219"/>
                </a:lnTo>
                <a:lnTo>
                  <a:pt x="455777" y="281907"/>
                </a:lnTo>
                <a:close/>
                <a:moveTo>
                  <a:pt x="232953" y="342677"/>
                </a:moveTo>
                <a:cubicBezTo>
                  <a:pt x="170495" y="342677"/>
                  <a:pt x="121541" y="292035"/>
                  <a:pt x="121541" y="231265"/>
                </a:cubicBezTo>
                <a:cubicBezTo>
                  <a:pt x="121541" y="168806"/>
                  <a:pt x="172183" y="119853"/>
                  <a:pt x="232953" y="119853"/>
                </a:cubicBezTo>
                <a:cubicBezTo>
                  <a:pt x="295411" y="119853"/>
                  <a:pt x="344365" y="170495"/>
                  <a:pt x="344365" y="231265"/>
                </a:cubicBezTo>
                <a:cubicBezTo>
                  <a:pt x="344365" y="293723"/>
                  <a:pt x="293723" y="342677"/>
                  <a:pt x="232953" y="34267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68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137569" y="1334626"/>
            <a:ext cx="593657" cy="593657"/>
          </a:xfrm>
          <a:prstGeom prst="don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5400000">
            <a:off x="9634695" y="1418598"/>
            <a:ext cx="556781" cy="556780"/>
          </a:xfrm>
          <a:custGeom>
            <a:avLst/>
            <a:gdLst>
              <a:gd name="connsiteX0" fmla="*/ 455777 w 460841"/>
              <a:gd name="connsiteY0" fmla="*/ 281907 h 460841"/>
              <a:gd name="connsiteX1" fmla="*/ 460841 w 460841"/>
              <a:gd name="connsiteY1" fmla="*/ 231265 h 460841"/>
              <a:gd name="connsiteX2" fmla="*/ 454089 w 460841"/>
              <a:gd name="connsiteY2" fmla="*/ 177247 h 460841"/>
              <a:gd name="connsiteX3" fmla="*/ 422016 w 460841"/>
              <a:gd name="connsiteY3" fmla="*/ 177247 h 460841"/>
              <a:gd name="connsiteX4" fmla="*/ 403447 w 460841"/>
              <a:gd name="connsiteY4" fmla="*/ 131669 h 460841"/>
              <a:gd name="connsiteX5" fmla="*/ 427080 w 460841"/>
              <a:gd name="connsiteY5" fmla="*/ 109724 h 460841"/>
              <a:gd name="connsiteX6" fmla="*/ 354493 w 460841"/>
              <a:gd name="connsiteY6" fmla="*/ 37137 h 460841"/>
              <a:gd name="connsiteX7" fmla="*/ 329172 w 460841"/>
              <a:gd name="connsiteY7" fmla="*/ 60770 h 460841"/>
              <a:gd name="connsiteX8" fmla="*/ 283594 w 460841"/>
              <a:gd name="connsiteY8" fmla="*/ 40514 h 460841"/>
              <a:gd name="connsiteX9" fmla="*/ 285283 w 460841"/>
              <a:gd name="connsiteY9" fmla="*/ 6752 h 460841"/>
              <a:gd name="connsiteX10" fmla="*/ 231265 w 460841"/>
              <a:gd name="connsiteY10" fmla="*/ 0 h 460841"/>
              <a:gd name="connsiteX11" fmla="*/ 182311 w 460841"/>
              <a:gd name="connsiteY11" fmla="*/ 5064 h 460841"/>
              <a:gd name="connsiteX12" fmla="*/ 182311 w 460841"/>
              <a:gd name="connsiteY12" fmla="*/ 42202 h 460841"/>
              <a:gd name="connsiteX13" fmla="*/ 136733 w 460841"/>
              <a:gd name="connsiteY13" fmla="*/ 62458 h 460841"/>
              <a:gd name="connsiteX14" fmla="*/ 109724 w 460841"/>
              <a:gd name="connsiteY14" fmla="*/ 35449 h 460841"/>
              <a:gd name="connsiteX15" fmla="*/ 37138 w 460841"/>
              <a:gd name="connsiteY15" fmla="*/ 106348 h 460841"/>
              <a:gd name="connsiteX16" fmla="*/ 62459 w 460841"/>
              <a:gd name="connsiteY16" fmla="*/ 131669 h 460841"/>
              <a:gd name="connsiteX17" fmla="*/ 43890 w 460841"/>
              <a:gd name="connsiteY17" fmla="*/ 177247 h 460841"/>
              <a:gd name="connsiteX18" fmla="*/ 6752 w 460841"/>
              <a:gd name="connsiteY18" fmla="*/ 177247 h 460841"/>
              <a:gd name="connsiteX19" fmla="*/ 0 w 460841"/>
              <a:gd name="connsiteY19" fmla="*/ 231265 h 460841"/>
              <a:gd name="connsiteX20" fmla="*/ 5064 w 460841"/>
              <a:gd name="connsiteY20" fmla="*/ 281907 h 460841"/>
              <a:gd name="connsiteX21" fmla="*/ 42202 w 460841"/>
              <a:gd name="connsiteY21" fmla="*/ 281907 h 460841"/>
              <a:gd name="connsiteX22" fmla="*/ 60770 w 460841"/>
              <a:gd name="connsiteY22" fmla="*/ 327484 h 460841"/>
              <a:gd name="connsiteX23" fmla="*/ 33761 w 460841"/>
              <a:gd name="connsiteY23" fmla="*/ 352805 h 460841"/>
              <a:gd name="connsiteX24" fmla="*/ 106348 w 460841"/>
              <a:gd name="connsiteY24" fmla="*/ 425392 h 460841"/>
              <a:gd name="connsiteX25" fmla="*/ 135045 w 460841"/>
              <a:gd name="connsiteY25" fmla="*/ 396695 h 460841"/>
              <a:gd name="connsiteX26" fmla="*/ 180623 w 460841"/>
              <a:gd name="connsiteY26" fmla="*/ 416952 h 460841"/>
              <a:gd name="connsiteX27" fmla="*/ 180623 w 460841"/>
              <a:gd name="connsiteY27" fmla="*/ 455777 h 460841"/>
              <a:gd name="connsiteX28" fmla="*/ 229577 w 460841"/>
              <a:gd name="connsiteY28" fmla="*/ 460841 h 460841"/>
              <a:gd name="connsiteX29" fmla="*/ 283594 w 460841"/>
              <a:gd name="connsiteY29" fmla="*/ 454089 h 460841"/>
              <a:gd name="connsiteX30" fmla="*/ 281907 w 460841"/>
              <a:gd name="connsiteY30" fmla="*/ 416952 h 460841"/>
              <a:gd name="connsiteX31" fmla="*/ 327484 w 460841"/>
              <a:gd name="connsiteY31" fmla="*/ 396695 h 460841"/>
              <a:gd name="connsiteX32" fmla="*/ 354493 w 460841"/>
              <a:gd name="connsiteY32" fmla="*/ 422016 h 460841"/>
              <a:gd name="connsiteX33" fmla="*/ 425392 w 460841"/>
              <a:gd name="connsiteY33" fmla="*/ 349429 h 460841"/>
              <a:gd name="connsiteX34" fmla="*/ 401759 w 460841"/>
              <a:gd name="connsiteY34" fmla="*/ 325796 h 460841"/>
              <a:gd name="connsiteX35" fmla="*/ 420328 w 460841"/>
              <a:gd name="connsiteY35" fmla="*/ 280219 h 460841"/>
              <a:gd name="connsiteX36" fmla="*/ 455777 w 460841"/>
              <a:gd name="connsiteY36" fmla="*/ 281907 h 460841"/>
              <a:gd name="connsiteX37" fmla="*/ 232953 w 460841"/>
              <a:gd name="connsiteY37" fmla="*/ 342677 h 460841"/>
              <a:gd name="connsiteX38" fmla="*/ 121541 w 460841"/>
              <a:gd name="connsiteY38" fmla="*/ 231265 h 460841"/>
              <a:gd name="connsiteX39" fmla="*/ 232953 w 460841"/>
              <a:gd name="connsiteY39" fmla="*/ 119853 h 460841"/>
              <a:gd name="connsiteX40" fmla="*/ 344365 w 460841"/>
              <a:gd name="connsiteY40" fmla="*/ 231265 h 460841"/>
              <a:gd name="connsiteX41" fmla="*/ 232953 w 460841"/>
              <a:gd name="connsiteY41" fmla="*/ 342677 h 460841"/>
            </a:gdLst>
            <a:ahLst/>
            <a:cxnLst/>
            <a:rect l="l" t="t" r="r" b="b"/>
            <a:pathLst>
              <a:path w="460841" h="460841">
                <a:moveTo>
                  <a:pt x="455777" y="281907"/>
                </a:moveTo>
                <a:cubicBezTo>
                  <a:pt x="459153" y="265026"/>
                  <a:pt x="460841" y="248145"/>
                  <a:pt x="460841" y="231265"/>
                </a:cubicBezTo>
                <a:cubicBezTo>
                  <a:pt x="460841" y="212696"/>
                  <a:pt x="459153" y="195815"/>
                  <a:pt x="454089" y="177247"/>
                </a:cubicBezTo>
                <a:lnTo>
                  <a:pt x="422016" y="177247"/>
                </a:lnTo>
                <a:lnTo>
                  <a:pt x="403447" y="131669"/>
                </a:lnTo>
                <a:lnTo>
                  <a:pt x="427080" y="109724"/>
                </a:lnTo>
                <a:cubicBezTo>
                  <a:pt x="408512" y="81027"/>
                  <a:pt x="384878" y="55706"/>
                  <a:pt x="354493" y="37137"/>
                </a:cubicBezTo>
                <a:lnTo>
                  <a:pt x="329172" y="60770"/>
                </a:lnTo>
                <a:lnTo>
                  <a:pt x="283594" y="40514"/>
                </a:lnTo>
                <a:lnTo>
                  <a:pt x="285283" y="6752"/>
                </a:lnTo>
                <a:cubicBezTo>
                  <a:pt x="268402" y="3376"/>
                  <a:pt x="249833" y="0"/>
                  <a:pt x="231265" y="0"/>
                </a:cubicBezTo>
                <a:cubicBezTo>
                  <a:pt x="214384" y="0"/>
                  <a:pt x="199191" y="1688"/>
                  <a:pt x="182311" y="5064"/>
                </a:cubicBezTo>
                <a:lnTo>
                  <a:pt x="182311" y="42202"/>
                </a:lnTo>
                <a:lnTo>
                  <a:pt x="136733" y="62458"/>
                </a:lnTo>
                <a:lnTo>
                  <a:pt x="109724" y="35449"/>
                </a:lnTo>
                <a:cubicBezTo>
                  <a:pt x="81027" y="54018"/>
                  <a:pt x="55706" y="77651"/>
                  <a:pt x="37138" y="106348"/>
                </a:cubicBezTo>
                <a:lnTo>
                  <a:pt x="62459" y="131669"/>
                </a:lnTo>
                <a:lnTo>
                  <a:pt x="43890" y="177247"/>
                </a:lnTo>
                <a:lnTo>
                  <a:pt x="6752" y="177247"/>
                </a:lnTo>
                <a:cubicBezTo>
                  <a:pt x="3376" y="194127"/>
                  <a:pt x="0" y="212696"/>
                  <a:pt x="0" y="231265"/>
                </a:cubicBezTo>
                <a:cubicBezTo>
                  <a:pt x="0" y="248145"/>
                  <a:pt x="1688" y="265026"/>
                  <a:pt x="5064" y="281907"/>
                </a:cubicBezTo>
                <a:lnTo>
                  <a:pt x="42202" y="281907"/>
                </a:lnTo>
                <a:lnTo>
                  <a:pt x="60770" y="327484"/>
                </a:lnTo>
                <a:lnTo>
                  <a:pt x="33761" y="352805"/>
                </a:lnTo>
                <a:cubicBezTo>
                  <a:pt x="52330" y="381502"/>
                  <a:pt x="75963" y="406823"/>
                  <a:pt x="106348" y="425392"/>
                </a:cubicBezTo>
                <a:lnTo>
                  <a:pt x="135045" y="396695"/>
                </a:lnTo>
                <a:lnTo>
                  <a:pt x="180623" y="416952"/>
                </a:lnTo>
                <a:lnTo>
                  <a:pt x="180623" y="455777"/>
                </a:lnTo>
                <a:cubicBezTo>
                  <a:pt x="195815" y="459153"/>
                  <a:pt x="212696" y="460841"/>
                  <a:pt x="229577" y="460841"/>
                </a:cubicBezTo>
                <a:cubicBezTo>
                  <a:pt x="248146" y="460841"/>
                  <a:pt x="265026" y="459153"/>
                  <a:pt x="283594" y="454089"/>
                </a:cubicBezTo>
                <a:lnTo>
                  <a:pt x="281907" y="416952"/>
                </a:lnTo>
                <a:lnTo>
                  <a:pt x="327484" y="396695"/>
                </a:lnTo>
                <a:lnTo>
                  <a:pt x="354493" y="422016"/>
                </a:lnTo>
                <a:cubicBezTo>
                  <a:pt x="383191" y="403447"/>
                  <a:pt x="408512" y="378126"/>
                  <a:pt x="425392" y="349429"/>
                </a:cubicBezTo>
                <a:lnTo>
                  <a:pt x="401759" y="325796"/>
                </a:lnTo>
                <a:lnTo>
                  <a:pt x="420328" y="280219"/>
                </a:lnTo>
                <a:lnTo>
                  <a:pt x="455777" y="281907"/>
                </a:lnTo>
                <a:close/>
                <a:moveTo>
                  <a:pt x="232953" y="342677"/>
                </a:moveTo>
                <a:cubicBezTo>
                  <a:pt x="170495" y="342677"/>
                  <a:pt x="121541" y="292035"/>
                  <a:pt x="121541" y="231265"/>
                </a:cubicBezTo>
                <a:cubicBezTo>
                  <a:pt x="121541" y="168806"/>
                  <a:pt x="172183" y="119853"/>
                  <a:pt x="232953" y="119853"/>
                </a:cubicBezTo>
                <a:cubicBezTo>
                  <a:pt x="295411" y="119853"/>
                  <a:pt x="344365" y="170495"/>
                  <a:pt x="344365" y="231265"/>
                </a:cubicBezTo>
                <a:cubicBezTo>
                  <a:pt x="344365" y="293723"/>
                  <a:pt x="293723" y="342677"/>
                  <a:pt x="232953" y="342677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68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483587" y="1515350"/>
            <a:ext cx="334618" cy="3346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flipH="1">
            <a:off x="10389867" y="3297767"/>
            <a:ext cx="156633" cy="156633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1223712" y="4352464"/>
            <a:ext cx="334618" cy="334618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6200000">
            <a:off x="8404390" y="5428462"/>
            <a:ext cx="614379" cy="693819"/>
          </a:xfrm>
          <a:prstGeom prst="rightArrow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flipH="1">
            <a:off x="6661572" y="2718675"/>
            <a:ext cx="156633" cy="156633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flipH="1">
            <a:off x="8980172" y="1771651"/>
            <a:ext cx="156633" cy="156633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742195" y="5432968"/>
            <a:ext cx="3790085" cy="342403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9354361" y="5398442"/>
            <a:ext cx="693819" cy="693819"/>
          </a:xfrm>
          <a:prstGeom prst="don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6"/>
    </mc:Choice>
    <mc:Fallback xmlns="">
      <p:transition spd="slow" advTm="118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BA0E5-BA15-0DC4-1DB6-56B34CBEB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8C806-8A04-D09B-57A3-CCFF1889CC8C}"/>
              </a:ext>
            </a:extLst>
          </p:cNvPr>
          <p:cNvSpPr txBox="1"/>
          <p:nvPr/>
        </p:nvSpPr>
        <p:spPr>
          <a:xfrm>
            <a:off x="0" y="738347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DDE32D7-522D-A918-67C4-8EB8EF907552}"/>
              </a:ext>
            </a:extLst>
          </p:cNvPr>
          <p:cNvSpPr txBox="1"/>
          <p:nvPr/>
        </p:nvSpPr>
        <p:spPr>
          <a:xfrm>
            <a:off x="0" y="749300"/>
            <a:ext cx="1656000" cy="792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标题 1">
            <a:extLst>
              <a:ext uri="{FF2B5EF4-FFF2-40B4-BE49-F238E27FC236}">
                <a16:creationId xmlns:a16="http://schemas.microsoft.com/office/drawing/2014/main" id="{DF97C21B-18F4-1BD8-1D29-E35E1626447A}"/>
              </a:ext>
            </a:extLst>
          </p:cNvPr>
          <p:cNvCxnSpPr/>
          <p:nvPr/>
        </p:nvCxnSpPr>
        <p:spPr>
          <a:xfrm>
            <a:off x="1811252" y="1580220"/>
            <a:ext cx="10817225" cy="0"/>
          </a:xfrm>
          <a:prstGeom prst="line">
            <a:avLst/>
          </a:prstGeom>
          <a:noFill/>
          <a:ln w="12700" cap="sq">
            <a:solidFill>
              <a:srgbClr val="7F7F7F">
                <a:alpha val="100000"/>
              </a:srgbClr>
            </a:solidFill>
            <a:miter/>
          </a:ln>
        </p:spPr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B8FEF7AF-B308-3338-7875-5AD078DAD5CD}"/>
              </a:ext>
            </a:extLst>
          </p:cNvPr>
          <p:cNvSpPr txBox="1"/>
          <p:nvPr/>
        </p:nvSpPr>
        <p:spPr>
          <a:xfrm>
            <a:off x="1811252" y="592172"/>
            <a:ext cx="901295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36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Langkah </a:t>
            </a:r>
            <a:r>
              <a:rPr kumimoji="1" lang="en-US" altLang="zh-CN" sz="36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Perhitungan</a:t>
            </a:r>
            <a:r>
              <a:rPr kumimoji="1" lang="en-US" altLang="zh-CN" sz="36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 Anava</a:t>
            </a:r>
            <a:endParaRPr kumimoji="1" lang="zh-CN" altLang="en-US" sz="3600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C1B1E26-FA13-22E6-B823-67857BBC4E66}"/>
              </a:ext>
            </a:extLst>
          </p:cNvPr>
          <p:cNvSpPr txBox="1"/>
          <p:nvPr/>
        </p:nvSpPr>
        <p:spPr>
          <a:xfrm>
            <a:off x="1714652" y="4006157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B858FACA-3448-B8E5-B6A7-EAB2AF8F5676}"/>
              </a:ext>
            </a:extLst>
          </p:cNvPr>
          <p:cNvSpPr txBox="1"/>
          <p:nvPr/>
        </p:nvSpPr>
        <p:spPr>
          <a:xfrm>
            <a:off x="1695516" y="4773137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252ACA31-4A03-D7F3-8028-1E53522095EC}"/>
              </a:ext>
            </a:extLst>
          </p:cNvPr>
          <p:cNvSpPr txBox="1"/>
          <p:nvPr/>
        </p:nvSpPr>
        <p:spPr>
          <a:xfrm>
            <a:off x="1811252" y="1755492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D8D89394-C29B-A6A1-1602-9283FE8DF822}"/>
              </a:ext>
            </a:extLst>
          </p:cNvPr>
          <p:cNvSpPr txBox="1"/>
          <p:nvPr/>
        </p:nvSpPr>
        <p:spPr>
          <a:xfrm>
            <a:off x="1733283" y="2776171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F1558F-0272-9A23-65AF-08749EAD0FF7}"/>
                  </a:ext>
                </a:extLst>
              </p:cNvPr>
              <p:cNvSpPr txBox="1"/>
              <p:nvPr/>
            </p:nvSpPr>
            <p:spPr>
              <a:xfrm>
                <a:off x="2147348" y="1660043"/>
                <a:ext cx="6324600" cy="88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𝑡𝑜𝑡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=206−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/>
                  <a:t> = 206-192=14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F1558F-0272-9A23-65AF-08749EAD0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348" y="1660043"/>
                <a:ext cx="6324600" cy="880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37514E-41C2-E620-334A-829FC71A494F}"/>
                  </a:ext>
                </a:extLst>
              </p:cNvPr>
              <p:cNvSpPr txBox="1"/>
              <p:nvPr/>
            </p:nvSpPr>
            <p:spPr>
              <a:xfrm>
                <a:off x="2147348" y="2625668"/>
                <a:ext cx="7847552" cy="1224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𝐽𝐾</m:t>
                        </m:r>
                      </m:e>
                      <m:sub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𝑎𝑛𝑡𝑎𝑟</m:t>
                        </m:r>
                      </m:sub>
                    </m:sSub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𝑡𝑜𝑡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d-ID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𝑡𝑜𝑡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1079500" indent="-10795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=192−192=0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37514E-41C2-E620-334A-829FC71A4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348" y="2625668"/>
                <a:ext cx="7847552" cy="1224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81B52A6-839C-BD3E-DB6A-79CCA41B67F9}"/>
              </a:ext>
            </a:extLst>
          </p:cNvPr>
          <p:cNvSpPr txBox="1"/>
          <p:nvPr/>
        </p:nvSpPr>
        <p:spPr>
          <a:xfrm>
            <a:off x="2142500" y="3639071"/>
            <a:ext cx="632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0" indent="-1079500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d-ID" sz="2000" i="1" dirty="0">
                <a:latin typeface="Cambria" panose="02040503050406030204" pitchFamily="18" charset="0"/>
                <a:ea typeface="Cambria" panose="02040503050406030204" pitchFamily="18" charset="0"/>
              </a:rPr>
              <a:t>JK</a:t>
            </a:r>
            <a:r>
              <a:rPr lang="id-ID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id-ID" sz="2000" i="1" dirty="0">
                <a:latin typeface="Cambria" panose="02040503050406030204" pitchFamily="18" charset="0"/>
                <a:ea typeface="Cambria" panose="02040503050406030204" pitchFamily="18" charset="0"/>
              </a:rPr>
              <a:t> = JK</a:t>
            </a:r>
            <a:r>
              <a:rPr lang="id-ID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tot</a:t>
            </a:r>
            <a:r>
              <a:rPr lang="id-ID" sz="2000" i="1" dirty="0">
                <a:latin typeface="Cambria" panose="02040503050406030204" pitchFamily="18" charset="0"/>
                <a:ea typeface="Cambria" panose="02040503050406030204" pitchFamily="18" charset="0"/>
              </a:rPr>
              <a:t> – Jk</a:t>
            </a:r>
            <a:r>
              <a:rPr lang="id-ID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 14-0=14</a:t>
            </a:r>
            <a:endParaRPr lang="en-US" sz="2000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252DA-028D-5721-9D3D-497E0DDE48F9}"/>
                  </a:ext>
                </a:extLst>
              </p:cNvPr>
              <p:cNvSpPr txBox="1"/>
              <p:nvPr/>
            </p:nvSpPr>
            <p:spPr>
              <a:xfrm>
                <a:off x="2123031" y="4693734"/>
                <a:ext cx="6324600" cy="529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𝑎𝑛𝑡𝑎𝑟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𝐽𝐾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𝑎𝑛𝑡𝑎𝑟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3−1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252DA-028D-5721-9D3D-497E0DDE4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031" y="4693734"/>
                <a:ext cx="6324600" cy="529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54BBD2-40E8-321E-193C-F085B36A859A}"/>
                  </a:ext>
                </a:extLst>
              </p:cNvPr>
              <p:cNvSpPr txBox="1"/>
              <p:nvPr/>
            </p:nvSpPr>
            <p:spPr>
              <a:xfrm>
                <a:off x="2167900" y="5424587"/>
                <a:ext cx="6324600" cy="529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𝐽𝐾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12−3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=1,55</m:t>
                    </m:r>
                  </m:oMath>
                </a14:m>
                <a:endParaRPr lang="en-US" sz="2500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54BBD2-40E8-321E-193C-F085B36A8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00" y="5424587"/>
                <a:ext cx="6324600" cy="529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1401EE-389F-E7AE-08DC-3C240E0DA892}"/>
                  </a:ext>
                </a:extLst>
              </p:cNvPr>
              <p:cNvSpPr txBox="1"/>
              <p:nvPr/>
            </p:nvSpPr>
            <p:spPr>
              <a:xfrm>
                <a:off x="2224631" y="6228531"/>
                <a:ext cx="6324600" cy="568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h𝑖𝑡𝑢𝑛𝑔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𝑎𝑛𝑡𝑎𝑟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1,55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:endParaRPr lang="en-ID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1401EE-389F-E7AE-08DC-3C240E0DA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31" y="6228531"/>
                <a:ext cx="6324600" cy="568169"/>
              </a:xfrm>
              <a:prstGeom prst="rect">
                <a:avLst/>
              </a:prstGeom>
              <a:blipFill>
                <a:blip r:embed="rId8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标题 1">
            <a:extLst>
              <a:ext uri="{FF2B5EF4-FFF2-40B4-BE49-F238E27FC236}">
                <a16:creationId xmlns:a16="http://schemas.microsoft.com/office/drawing/2014/main" id="{1C2DBAF7-8CC9-AC57-2755-A163DE62E532}"/>
              </a:ext>
            </a:extLst>
          </p:cNvPr>
          <p:cNvSpPr txBox="1"/>
          <p:nvPr/>
        </p:nvSpPr>
        <p:spPr>
          <a:xfrm>
            <a:off x="1695516" y="5530659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 dirty="0"/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73441CE0-4414-E782-9B1A-AA8A007526B9}"/>
              </a:ext>
            </a:extLst>
          </p:cNvPr>
          <p:cNvSpPr txBox="1"/>
          <p:nvPr/>
        </p:nvSpPr>
        <p:spPr>
          <a:xfrm>
            <a:off x="1695516" y="6372362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6.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9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57"/>
    </mc:Choice>
    <mc:Fallback xmlns="">
      <p:transition spd="slow" advTm="20685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A82A5-C6E1-32C9-880C-8A9481B7B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B83D7C-D176-3C07-D1A2-71DFE0299415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9D2267A-796A-0F66-FB36-6D6570645034}"/>
              </a:ext>
            </a:extLst>
          </p:cNvPr>
          <p:cNvSpPr txBox="1"/>
          <p:nvPr/>
        </p:nvSpPr>
        <p:spPr>
          <a:xfrm>
            <a:off x="0" y="1693203"/>
            <a:ext cx="11626513" cy="3960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D38F98BD-F4F9-7E6C-057F-B6ACCE4B6B33}"/>
              </a:ext>
            </a:extLst>
          </p:cNvPr>
          <p:cNvSpPr txBox="1"/>
          <p:nvPr/>
        </p:nvSpPr>
        <p:spPr>
          <a:xfrm>
            <a:off x="700474" y="127093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599BD7B-2164-5CDB-2B56-9EBB940F1626}"/>
              </a:ext>
            </a:extLst>
          </p:cNvPr>
          <p:cNvSpPr txBox="1"/>
          <p:nvPr/>
        </p:nvSpPr>
        <p:spPr>
          <a:xfrm>
            <a:off x="1101567" y="128696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76FA2998-A9CD-3ACB-7579-9EAE9448E61B}"/>
              </a:ext>
            </a:extLst>
          </p:cNvPr>
          <p:cNvSpPr txBox="1"/>
          <p:nvPr/>
        </p:nvSpPr>
        <p:spPr>
          <a:xfrm>
            <a:off x="1440700" y="130020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12C6B28-1F40-8036-E860-C7B7CFB27C9B}"/>
              </a:ext>
            </a:extLst>
          </p:cNvPr>
          <p:cNvSpPr txBox="1"/>
          <p:nvPr/>
        </p:nvSpPr>
        <p:spPr>
          <a:xfrm>
            <a:off x="1724947" y="131115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D365F0E-B465-EFDD-80A2-2CD2B239886C}"/>
              </a:ext>
            </a:extLst>
          </p:cNvPr>
          <p:cNvSpPr txBox="1"/>
          <p:nvPr/>
        </p:nvSpPr>
        <p:spPr>
          <a:xfrm>
            <a:off x="1970064" y="132019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9B80675-178A-8E57-5163-A63228B1DAF9}"/>
              </a:ext>
            </a:extLst>
          </p:cNvPr>
          <p:cNvSpPr txBox="1"/>
          <p:nvPr/>
        </p:nvSpPr>
        <p:spPr>
          <a:xfrm>
            <a:off x="10074475" y="580879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9B39972-1F31-B71E-BF65-0E47F3B0D3AA}"/>
              </a:ext>
            </a:extLst>
          </p:cNvPr>
          <p:cNvSpPr txBox="1"/>
          <p:nvPr/>
        </p:nvSpPr>
        <p:spPr>
          <a:xfrm>
            <a:off x="10475568" y="582482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9A90F697-D5A9-8FE2-E1C0-74135AE53526}"/>
              </a:ext>
            </a:extLst>
          </p:cNvPr>
          <p:cNvSpPr txBox="1"/>
          <p:nvPr/>
        </p:nvSpPr>
        <p:spPr>
          <a:xfrm>
            <a:off x="10814701" y="583806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6DD901F1-BB67-6ABC-C05D-597304AA38D8}"/>
              </a:ext>
            </a:extLst>
          </p:cNvPr>
          <p:cNvSpPr txBox="1"/>
          <p:nvPr/>
        </p:nvSpPr>
        <p:spPr>
          <a:xfrm>
            <a:off x="11098948" y="584901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F274B1DF-43BB-BE3D-CB0A-9FEDC3B98298}"/>
              </a:ext>
            </a:extLst>
          </p:cNvPr>
          <p:cNvSpPr txBox="1"/>
          <p:nvPr/>
        </p:nvSpPr>
        <p:spPr>
          <a:xfrm>
            <a:off x="11344065" y="585805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E9B371E8-E86C-6746-530F-5C52ACB966EC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3200" b="1" dirty="0">
                <a:solidFill>
                  <a:schemeClr val="accent1"/>
                </a:solidFill>
              </a:rPr>
              <a:t>Tabel </a:t>
            </a:r>
            <a:r>
              <a:rPr lang="en-US" sz="3200" b="1" dirty="0" err="1">
                <a:solidFill>
                  <a:schemeClr val="accent1"/>
                </a:solidFill>
              </a:rPr>
              <a:t>ringkasan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anava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untuk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menguji</a:t>
            </a:r>
            <a:r>
              <a:rPr lang="en-US" sz="3200" b="1" dirty="0">
                <a:solidFill>
                  <a:schemeClr val="accent1"/>
                </a:solidFill>
              </a:rPr>
              <a:t> k </a:t>
            </a:r>
            <a:r>
              <a:rPr lang="en-US" sz="3200" b="1" dirty="0" err="1">
                <a:solidFill>
                  <a:schemeClr val="accent1"/>
                </a:solidFill>
              </a:rPr>
              <a:t>sampel</a:t>
            </a:r>
            <a:endParaRPr kumimoji="1"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33309524-A130-D6A9-E2D1-23A59A684437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F9402-03DE-36C2-1CD6-F066861A8E16}"/>
              </a:ext>
            </a:extLst>
          </p:cNvPr>
          <p:cNvSpPr txBox="1"/>
          <p:nvPr/>
        </p:nvSpPr>
        <p:spPr>
          <a:xfrm>
            <a:off x="565487" y="5601903"/>
            <a:ext cx="11660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Kesimpulan</a:t>
            </a:r>
          </a:p>
          <a:p>
            <a:r>
              <a:rPr lang="en-US" sz="2000" dirty="0"/>
              <a:t>Harga F </a:t>
            </a:r>
            <a:r>
              <a:rPr lang="en-US" sz="2000" dirty="0" err="1"/>
              <a:t>hitung</a:t>
            </a:r>
            <a:r>
              <a:rPr lang="en-US" sz="2000" dirty="0"/>
              <a:t> &lt; F </a:t>
            </a:r>
            <a:r>
              <a:rPr lang="en-US" sz="2000" dirty="0" err="1"/>
              <a:t>tabel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H</a:t>
            </a:r>
            <a:r>
              <a:rPr lang="en-US" dirty="0"/>
              <a:t>0</a:t>
            </a:r>
            <a:r>
              <a:rPr lang="en-US" sz="2000" dirty="0"/>
              <a:t> </a:t>
            </a:r>
            <a:r>
              <a:rPr lang="en-US" sz="2000" dirty="0" err="1"/>
              <a:t>diterima</a:t>
            </a:r>
            <a:r>
              <a:rPr lang="en-US" sz="2000" dirty="0"/>
              <a:t>. Jadi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perlakuan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E7C8D68-E0D5-BE98-9829-EEC2A7E0F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92852"/>
              </p:ext>
            </p:extLst>
          </p:nvPr>
        </p:nvGraphicFramePr>
        <p:xfrm>
          <a:off x="680314" y="2041636"/>
          <a:ext cx="10816361" cy="279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97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Sumber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variasi</a:t>
                      </a:r>
                      <a:r>
                        <a:rPr lang="en-US" sz="1800" baseline="0" dirty="0"/>
                        <a:t>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JK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db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MK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Fh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Ftab</a:t>
                      </a:r>
                      <a:r>
                        <a:rPr lang="en-US" sz="1800" dirty="0"/>
                        <a:t> =</a:t>
                      </a:r>
                    </a:p>
                    <a:p>
                      <a:pPr algn="ctr"/>
                      <a:r>
                        <a:rPr lang="en-US" sz="1800" dirty="0"/>
                        <a:t>F(0,05;2;9))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Keputusan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Antar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a-1=3-1=2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4,26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7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Dalam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/>
                        <a:t>14</a:t>
                      </a:r>
                      <a:endParaRPr lang="id-ID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N-a=12-3=9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1,55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7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N-1=12-1=11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38"/>
    </mc:Choice>
    <mc:Fallback xmlns="">
      <p:transition spd="slow" advTm="1474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AB661-620E-2C09-7487-73C20028E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04FCA-5604-8F6C-9B87-945F6026A49D}"/>
              </a:ext>
            </a:extLst>
          </p:cNvPr>
          <p:cNvSpPr txBox="1"/>
          <p:nvPr/>
        </p:nvSpPr>
        <p:spPr>
          <a:xfrm>
            <a:off x="0" y="-20773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285A1345-79BF-D2EC-BDAD-F8E33D0E498F}"/>
              </a:ext>
            </a:extLst>
          </p:cNvPr>
          <p:cNvSpPr txBox="1"/>
          <p:nvPr/>
        </p:nvSpPr>
        <p:spPr>
          <a:xfrm rot="5400000">
            <a:off x="10523320" y="5192820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A8DB109-6F07-34CE-13FB-9B3E28C675A1}"/>
              </a:ext>
            </a:extLst>
          </p:cNvPr>
          <p:cNvSpPr txBox="1"/>
          <p:nvPr/>
        </p:nvSpPr>
        <p:spPr>
          <a:xfrm rot="5400000">
            <a:off x="4772420" y="1732305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CC160-9346-5951-75D9-65E777E88B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54203" t="3867" r="9607" b="2600"/>
          <a:stretch>
            <a:fillRect/>
          </a:stretch>
        </p:blipFill>
        <p:spPr>
          <a:xfrm>
            <a:off x="8426274" y="723901"/>
            <a:ext cx="3200315" cy="5520317"/>
          </a:xfrm>
          <a:custGeom>
            <a:avLst/>
            <a:gdLst/>
            <a:ahLst/>
            <a:cxnLst/>
            <a:rect l="l" t="t" r="r" b="b"/>
            <a:pathLst>
              <a:path w="3200315" h="5520317">
                <a:moveTo>
                  <a:pt x="0" y="0"/>
                </a:moveTo>
                <a:lnTo>
                  <a:pt x="3200315" y="0"/>
                </a:lnTo>
                <a:lnTo>
                  <a:pt x="3200315" y="5520317"/>
                </a:lnTo>
                <a:lnTo>
                  <a:pt x="0" y="55203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96A15-2E67-E37C-FFD4-FF634989A5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54203" t="3867" r="9607" b="2600"/>
          <a:stretch>
            <a:fillRect/>
          </a:stretch>
        </p:blipFill>
        <p:spPr>
          <a:xfrm>
            <a:off x="5859346" y="1637993"/>
            <a:ext cx="2262256" cy="2818886"/>
          </a:xfrm>
          <a:custGeom>
            <a:avLst/>
            <a:gdLst/>
            <a:ahLst/>
            <a:cxnLst/>
            <a:rect l="l" t="t" r="r" b="b"/>
            <a:pathLst>
              <a:path w="2262256" h="2818886">
                <a:moveTo>
                  <a:pt x="0" y="0"/>
                </a:moveTo>
                <a:lnTo>
                  <a:pt x="2262256" y="0"/>
                </a:lnTo>
                <a:lnTo>
                  <a:pt x="2262256" y="2818886"/>
                </a:lnTo>
                <a:lnTo>
                  <a:pt x="0" y="281888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3CCCFFFE-8E8D-1727-E5DF-5071FB03AF1D}"/>
              </a:ext>
            </a:extLst>
          </p:cNvPr>
          <p:cNvSpPr txBox="1"/>
          <p:nvPr/>
        </p:nvSpPr>
        <p:spPr>
          <a:xfrm rot="5400000">
            <a:off x="7336989" y="4907312"/>
            <a:ext cx="2173852" cy="8068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9049519-2B21-5776-7B31-FFD8122A23A7}"/>
              </a:ext>
            </a:extLst>
          </p:cNvPr>
          <p:cNvSpPr txBox="1"/>
          <p:nvPr/>
        </p:nvSpPr>
        <p:spPr>
          <a:xfrm>
            <a:off x="8259650" y="5965146"/>
            <a:ext cx="328529" cy="265313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/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B387F952-4CD0-A4DE-6E5D-F35DC40E9C90}"/>
              </a:ext>
            </a:extLst>
          </p:cNvPr>
          <p:cNvSpPr txBox="1"/>
          <p:nvPr/>
        </p:nvSpPr>
        <p:spPr>
          <a:xfrm>
            <a:off x="660400" y="110397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B9322003-3D2E-7BD1-43B3-6192EFB5823C}"/>
              </a:ext>
            </a:extLst>
          </p:cNvPr>
          <p:cNvSpPr txBox="1"/>
          <p:nvPr/>
        </p:nvSpPr>
        <p:spPr>
          <a:xfrm>
            <a:off x="854005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9D181F3-322C-0F83-CA9B-F2C91B121B2E}"/>
              </a:ext>
            </a:extLst>
          </p:cNvPr>
          <p:cNvSpPr txBox="1"/>
          <p:nvPr/>
        </p:nvSpPr>
        <p:spPr>
          <a:xfrm>
            <a:off x="1047609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5B993F6D-538F-1B1E-F4E9-A3B94C94A5D9}"/>
              </a:ext>
            </a:extLst>
          </p:cNvPr>
          <p:cNvSpPr txBox="1"/>
          <p:nvPr/>
        </p:nvSpPr>
        <p:spPr>
          <a:xfrm>
            <a:off x="660396" y="1501786"/>
            <a:ext cx="4611126" cy="48958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/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A, B, C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1A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A,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B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B, dan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1C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C. pada </a:t>
            </a:r>
            <a:r>
              <a:rPr lang="en-US" sz="2000" dirty="0" err="1"/>
              <a:t>akhir</a:t>
            </a:r>
            <a:r>
              <a:rPr lang="en-US" sz="2000" dirty="0"/>
              <a:t> semester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tes</a:t>
            </a:r>
            <a:r>
              <a:rPr lang="en-US" sz="2000" dirty="0"/>
              <a:t> </a:t>
            </a:r>
            <a:r>
              <a:rPr lang="en-US" sz="2000" dirty="0" err="1"/>
              <a:t>yangs</a:t>
            </a:r>
            <a:r>
              <a:rPr lang="en-US" sz="2000" dirty="0"/>
              <a:t> ama.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random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1A </a:t>
            </a:r>
            <a:r>
              <a:rPr lang="en-US" sz="2000" dirty="0" err="1"/>
              <a:t>diambil</a:t>
            </a:r>
            <a:r>
              <a:rPr lang="en-US" sz="2000" dirty="0"/>
              <a:t> 4 </a:t>
            </a:r>
            <a:r>
              <a:rPr lang="en-US" sz="2000" dirty="0" err="1"/>
              <a:t>siswa</a:t>
            </a:r>
            <a:r>
              <a:rPr lang="en-US" sz="2000" dirty="0"/>
              <a:t>,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1B </a:t>
            </a:r>
            <a:r>
              <a:rPr lang="en-US" sz="2000" dirty="0" err="1"/>
              <a:t>diambil</a:t>
            </a:r>
            <a:r>
              <a:rPr lang="en-US" sz="2000" dirty="0"/>
              <a:t> 6 </a:t>
            </a:r>
            <a:r>
              <a:rPr lang="en-US" sz="2000" dirty="0" err="1"/>
              <a:t>siswa</a:t>
            </a:r>
            <a:r>
              <a:rPr lang="en-US" sz="2000" dirty="0"/>
              <a:t> dan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1C </a:t>
            </a:r>
            <a:r>
              <a:rPr lang="en-US" sz="2000" dirty="0" err="1"/>
              <a:t>diambil</a:t>
            </a:r>
            <a:r>
              <a:rPr lang="en-US" sz="2000" dirty="0"/>
              <a:t> 5 </a:t>
            </a:r>
            <a:r>
              <a:rPr lang="en-US" sz="2000" dirty="0" err="1"/>
              <a:t>siswa</a:t>
            </a:r>
            <a:r>
              <a:rPr lang="en-US" sz="2000" dirty="0"/>
              <a:t>.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:</a:t>
            </a:r>
          </a:p>
          <a:p>
            <a:pPr algn="just"/>
            <a:endParaRPr lang="en-US" sz="2000" dirty="0"/>
          </a:p>
          <a:p>
            <a:pPr algn="just"/>
            <a:endParaRPr lang="id-ID" sz="2000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E3005DDC-2566-4708-A88D-011FAD4DE8D2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2</a:t>
            </a:r>
            <a:endParaRPr kumimoji="1"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AAEF4D48-1FAD-F22C-47B5-8C679E95B78D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A2FB83-2C13-209D-690E-B2ECEE95C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73962"/>
              </p:ext>
            </p:extLst>
          </p:nvPr>
        </p:nvGraphicFramePr>
        <p:xfrm>
          <a:off x="546480" y="5546045"/>
          <a:ext cx="4909440" cy="136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360">
                  <a:extLst>
                    <a:ext uri="{9D8B030D-6E8A-4147-A177-3AD203B41FA5}">
                      <a16:colId xmlns:a16="http://schemas.microsoft.com/office/drawing/2014/main" val="326589270"/>
                    </a:ext>
                  </a:extLst>
                </a:gridCol>
                <a:gridCol w="1227360">
                  <a:extLst>
                    <a:ext uri="{9D8B030D-6E8A-4147-A177-3AD203B41FA5}">
                      <a16:colId xmlns:a16="http://schemas.microsoft.com/office/drawing/2014/main" val="2494913827"/>
                    </a:ext>
                  </a:extLst>
                </a:gridCol>
                <a:gridCol w="1227360">
                  <a:extLst>
                    <a:ext uri="{9D8B030D-6E8A-4147-A177-3AD203B41FA5}">
                      <a16:colId xmlns:a16="http://schemas.microsoft.com/office/drawing/2014/main" val="2629914712"/>
                    </a:ext>
                  </a:extLst>
                </a:gridCol>
                <a:gridCol w="1227360">
                  <a:extLst>
                    <a:ext uri="{9D8B030D-6E8A-4147-A177-3AD203B41FA5}">
                      <a16:colId xmlns:a16="http://schemas.microsoft.com/office/drawing/2014/main" val="3509304866"/>
                    </a:ext>
                  </a:extLst>
                </a:gridCol>
              </a:tblGrid>
              <a:tr h="6844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Perlakuan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194410"/>
                  </a:ext>
                </a:extLst>
              </a:tr>
              <a:tr h="6844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Nilai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4,7,6,6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5,1,3,5,3,4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8,6,8,9,5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2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87"/>
    </mc:Choice>
    <mc:Fallback xmlns="">
      <p:transition spd="slow" advTm="5388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12497-8FB7-A6E7-72BA-34ED8C0BC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88980-A334-A6DE-8A3A-7BDA52CCBDBE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0F67BC44-5C17-30B9-80D9-823556C8E07A}"/>
              </a:ext>
            </a:extLst>
          </p:cNvPr>
          <p:cNvSpPr txBox="1"/>
          <p:nvPr/>
        </p:nvSpPr>
        <p:spPr>
          <a:xfrm>
            <a:off x="4051395" y="2214418"/>
            <a:ext cx="7447185" cy="121458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marL="812800" indent="-546100">
              <a:buNone/>
            </a:pPr>
            <a:r>
              <a:rPr lang="en-US" sz="2000" dirty="0"/>
              <a:t>H0	:	Tidak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.</a:t>
            </a:r>
            <a:endParaRPr lang="id-ID" sz="2000" dirty="0"/>
          </a:p>
          <a:p>
            <a:pPr marL="812800" indent="-546100">
              <a:buNone/>
            </a:pPr>
            <a:r>
              <a:rPr lang="en-US" sz="2000" dirty="0"/>
              <a:t>H1	:	 Ada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.</a:t>
            </a:r>
            <a:endParaRPr lang="id-ID" sz="200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53F7C91-967A-942D-F48E-AA23A93AEC84}"/>
              </a:ext>
            </a:extLst>
          </p:cNvPr>
          <p:cNvSpPr txBox="1"/>
          <p:nvPr/>
        </p:nvSpPr>
        <p:spPr>
          <a:xfrm>
            <a:off x="4051393" y="1864567"/>
            <a:ext cx="6894082" cy="31892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20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20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Penelitian</a:t>
            </a:r>
            <a:endParaRPr kumimoji="1" lang="zh-CN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683E5-2061-AD8C-7220-2958674BFE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26836" t="3821" r="14209" b="3713"/>
          <a:stretch>
            <a:fillRect/>
          </a:stretch>
        </p:blipFill>
        <p:spPr>
          <a:xfrm>
            <a:off x="1233822" y="1507958"/>
            <a:ext cx="1769195" cy="1851926"/>
          </a:xfrm>
          <a:custGeom>
            <a:avLst/>
            <a:gdLst/>
            <a:ahLst/>
            <a:cxnLst/>
            <a:rect l="l" t="t" r="r" b="b"/>
            <a:pathLst>
              <a:path w="1769195" h="1851926">
                <a:moveTo>
                  <a:pt x="0" y="0"/>
                </a:moveTo>
                <a:lnTo>
                  <a:pt x="1769195" y="0"/>
                </a:lnTo>
                <a:lnTo>
                  <a:pt x="1769195" y="1851926"/>
                </a:lnTo>
                <a:lnTo>
                  <a:pt x="0" y="18519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0C73C97F-1246-5CD8-78C2-54772CFA4F42}"/>
              </a:ext>
            </a:extLst>
          </p:cNvPr>
          <p:cNvSpPr txBox="1"/>
          <p:nvPr/>
        </p:nvSpPr>
        <p:spPr>
          <a:xfrm>
            <a:off x="2472975" y="1786106"/>
            <a:ext cx="1340154" cy="129563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F17323D-A824-C6FE-A1C1-2EB5EF09D1E7}"/>
              </a:ext>
            </a:extLst>
          </p:cNvPr>
          <p:cNvSpPr txBox="1"/>
          <p:nvPr/>
        </p:nvSpPr>
        <p:spPr>
          <a:xfrm>
            <a:off x="2905768" y="2214418"/>
            <a:ext cx="474567" cy="439007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A018F46A-D88E-3B9F-262A-E3E03F2084F2}"/>
                  </a:ext>
                </a:extLst>
              </p:cNvPr>
              <p:cNvSpPr txBox="1"/>
              <p:nvPr/>
            </p:nvSpPr>
            <p:spPr>
              <a:xfrm>
                <a:off x="4051395" y="4494656"/>
                <a:ext cx="6894083" cy="867319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0" tIns="0" rIns="0" bIns="0" rtlCol="0" anchor="t"/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paling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sedikit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ada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dua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rerata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yang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tidak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sama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A018F46A-D88E-3B9F-262A-E3E03F208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95" y="4494656"/>
                <a:ext cx="6894083" cy="867319"/>
              </a:xfrm>
              <a:prstGeom prst="rect">
                <a:avLst/>
              </a:prstGeom>
              <a:blipFill>
                <a:blip r:embed="rId6"/>
                <a:stretch>
                  <a:fillRect l="-354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1A7604AD-E138-08A6-1A6C-5D90285F0B0E}"/>
              </a:ext>
            </a:extLst>
          </p:cNvPr>
          <p:cNvSpPr txBox="1"/>
          <p:nvPr/>
        </p:nvSpPr>
        <p:spPr>
          <a:xfrm>
            <a:off x="4051393" y="4144805"/>
            <a:ext cx="6894082" cy="31892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20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20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Statistik</a:t>
            </a:r>
            <a:endParaRPr kumimoji="1" lang="zh-CN" alt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BBC37-9C10-38F3-0F20-FBDF2D2F3C7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t="9057" b="9057"/>
          <a:stretch>
            <a:fillRect/>
          </a:stretch>
        </p:blipFill>
        <p:spPr>
          <a:xfrm>
            <a:off x="1233822" y="3788196"/>
            <a:ext cx="1769195" cy="1851926"/>
          </a:xfrm>
          <a:custGeom>
            <a:avLst/>
            <a:gdLst/>
            <a:ahLst/>
            <a:cxnLst/>
            <a:rect l="l" t="t" r="r" b="b"/>
            <a:pathLst>
              <a:path w="1769195" h="1851926">
                <a:moveTo>
                  <a:pt x="0" y="0"/>
                </a:moveTo>
                <a:lnTo>
                  <a:pt x="1769195" y="0"/>
                </a:lnTo>
                <a:lnTo>
                  <a:pt x="1769195" y="1851926"/>
                </a:lnTo>
                <a:lnTo>
                  <a:pt x="0" y="18519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1C146D01-B351-12F3-D7C7-43F26B524C62}"/>
              </a:ext>
            </a:extLst>
          </p:cNvPr>
          <p:cNvSpPr txBox="1"/>
          <p:nvPr/>
        </p:nvSpPr>
        <p:spPr>
          <a:xfrm>
            <a:off x="2472975" y="4066344"/>
            <a:ext cx="1340154" cy="129563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51FE169-990E-0F40-D438-D652A641AE17}"/>
              </a:ext>
            </a:extLst>
          </p:cNvPr>
          <p:cNvSpPr txBox="1"/>
          <p:nvPr/>
        </p:nvSpPr>
        <p:spPr>
          <a:xfrm>
            <a:off x="2905769" y="4506421"/>
            <a:ext cx="474566" cy="415477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5AA7DC85-DB6C-514B-7AB2-3D029AB7FB52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4000" b="1" dirty="0" err="1">
                <a:solidFill>
                  <a:schemeClr val="accent1"/>
                </a:solidFill>
              </a:rPr>
              <a:t>Pembahasan</a:t>
            </a:r>
            <a:r>
              <a:rPr lang="en-US" sz="4000" b="1" dirty="0">
                <a:solidFill>
                  <a:schemeClr val="accent1"/>
                </a:solidFill>
              </a:rPr>
              <a:t> :</a:t>
            </a:r>
            <a:endParaRPr kumimoji="1" lang="zh-CN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78F4268F-EA30-354E-909F-0128C5A099A8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1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4"/>
    </mc:Choice>
    <mc:Fallback xmlns="">
      <p:transition spd="slow" advTm="3307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FB5F1-DC98-83C0-DECC-E3D06545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6ACC9E-0701-77BC-1E1C-FDECD49649FC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1A59217-2755-51CE-1FE0-6056923EBF12}"/>
              </a:ext>
            </a:extLst>
          </p:cNvPr>
          <p:cNvSpPr txBox="1"/>
          <p:nvPr/>
        </p:nvSpPr>
        <p:spPr>
          <a:xfrm>
            <a:off x="559334" y="1576684"/>
            <a:ext cx="9441180" cy="518084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DEB3ADE-541B-990C-26E0-856270326A3C}"/>
              </a:ext>
            </a:extLst>
          </p:cNvPr>
          <p:cNvSpPr txBox="1"/>
          <p:nvPr/>
        </p:nvSpPr>
        <p:spPr>
          <a:xfrm>
            <a:off x="700474" y="127093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D64BF9D-0486-1128-7309-82F960B6C006}"/>
              </a:ext>
            </a:extLst>
          </p:cNvPr>
          <p:cNvSpPr txBox="1"/>
          <p:nvPr/>
        </p:nvSpPr>
        <p:spPr>
          <a:xfrm>
            <a:off x="1101567" y="128696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FA16991-CF10-2AFF-0A34-BDBE0C94B3BA}"/>
              </a:ext>
            </a:extLst>
          </p:cNvPr>
          <p:cNvSpPr txBox="1"/>
          <p:nvPr/>
        </p:nvSpPr>
        <p:spPr>
          <a:xfrm>
            <a:off x="1440700" y="130020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6775785-ECBF-7897-7EE4-3D8600BF7118}"/>
              </a:ext>
            </a:extLst>
          </p:cNvPr>
          <p:cNvSpPr txBox="1"/>
          <p:nvPr/>
        </p:nvSpPr>
        <p:spPr>
          <a:xfrm>
            <a:off x="1724947" y="131115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344B29D-6B20-7E6F-9D08-212C81041903}"/>
              </a:ext>
            </a:extLst>
          </p:cNvPr>
          <p:cNvSpPr txBox="1"/>
          <p:nvPr/>
        </p:nvSpPr>
        <p:spPr>
          <a:xfrm>
            <a:off x="1970064" y="132019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73E2EA1-E55C-3214-3802-39D373E852F8}"/>
              </a:ext>
            </a:extLst>
          </p:cNvPr>
          <p:cNvSpPr txBox="1"/>
          <p:nvPr/>
        </p:nvSpPr>
        <p:spPr>
          <a:xfrm>
            <a:off x="10074475" y="623170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31BAA7E-451A-43D7-FB0D-884848778C5B}"/>
              </a:ext>
            </a:extLst>
          </p:cNvPr>
          <p:cNvSpPr txBox="1"/>
          <p:nvPr/>
        </p:nvSpPr>
        <p:spPr>
          <a:xfrm>
            <a:off x="10475568" y="624773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1D4B5DA-7214-4077-EECD-1ADA4F00819E}"/>
              </a:ext>
            </a:extLst>
          </p:cNvPr>
          <p:cNvSpPr txBox="1"/>
          <p:nvPr/>
        </p:nvSpPr>
        <p:spPr>
          <a:xfrm>
            <a:off x="10814701" y="626097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F1554144-7668-E32D-986D-2E001CDD97F4}"/>
              </a:ext>
            </a:extLst>
          </p:cNvPr>
          <p:cNvSpPr txBox="1"/>
          <p:nvPr/>
        </p:nvSpPr>
        <p:spPr>
          <a:xfrm>
            <a:off x="11098948" y="627192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10BFAB42-E17B-4831-35F8-7FDAB22BB306}"/>
              </a:ext>
            </a:extLst>
          </p:cNvPr>
          <p:cNvSpPr txBox="1"/>
          <p:nvPr/>
        </p:nvSpPr>
        <p:spPr>
          <a:xfrm>
            <a:off x="11344065" y="628096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4D1128E5-C3C7-3B08-4273-D626BD961CED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3200" b="1" dirty="0">
                <a:solidFill>
                  <a:schemeClr val="accent1"/>
                </a:solidFill>
              </a:rPr>
              <a:t>Tabel </a:t>
            </a:r>
            <a:r>
              <a:rPr lang="en-US" sz="3200" b="1" dirty="0" err="1">
                <a:solidFill>
                  <a:schemeClr val="accent1"/>
                </a:solidFill>
              </a:rPr>
              <a:t>Penolong</a:t>
            </a:r>
            <a:endParaRPr lang="id-ID" sz="3200" b="1" dirty="0">
              <a:solidFill>
                <a:schemeClr val="accent1"/>
              </a:solidFill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A9EE067A-4DF9-D2F5-0465-56160702EC14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4B8E1D-554F-3249-AE76-2A03113CD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59808"/>
              </p:ext>
            </p:extLst>
          </p:nvPr>
        </p:nvGraphicFramePr>
        <p:xfrm>
          <a:off x="619210" y="2321036"/>
          <a:ext cx="7325910" cy="3692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3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1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4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7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id-ID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d-ID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0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7440006"/>
                  </a:ext>
                </a:extLst>
              </a:tr>
              <a:tr h="670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2883445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7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77"/>
    </mc:Choice>
    <mc:Fallback xmlns="">
      <p:transition spd="slow" advTm="4617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1E32E-089E-3237-A562-454751C51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242FC-09BE-B9B6-0833-8215A407FBEB}"/>
              </a:ext>
            </a:extLst>
          </p:cNvPr>
          <p:cNvSpPr txBox="1"/>
          <p:nvPr/>
        </p:nvSpPr>
        <p:spPr>
          <a:xfrm>
            <a:off x="0" y="738347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FBFB357-E024-D8E4-F252-5C8D072C4D87}"/>
              </a:ext>
            </a:extLst>
          </p:cNvPr>
          <p:cNvSpPr txBox="1"/>
          <p:nvPr/>
        </p:nvSpPr>
        <p:spPr>
          <a:xfrm>
            <a:off x="0" y="749300"/>
            <a:ext cx="1656000" cy="792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标题 1">
            <a:extLst>
              <a:ext uri="{FF2B5EF4-FFF2-40B4-BE49-F238E27FC236}">
                <a16:creationId xmlns:a16="http://schemas.microsoft.com/office/drawing/2014/main" id="{A2FF3EEF-158A-6E9C-3868-F50FF8886B42}"/>
              </a:ext>
            </a:extLst>
          </p:cNvPr>
          <p:cNvCxnSpPr/>
          <p:nvPr/>
        </p:nvCxnSpPr>
        <p:spPr>
          <a:xfrm>
            <a:off x="1811252" y="1580220"/>
            <a:ext cx="10817225" cy="0"/>
          </a:xfrm>
          <a:prstGeom prst="line">
            <a:avLst/>
          </a:prstGeom>
          <a:noFill/>
          <a:ln w="12700" cap="sq">
            <a:solidFill>
              <a:srgbClr val="7F7F7F">
                <a:alpha val="100000"/>
              </a:srgbClr>
            </a:solidFill>
            <a:miter/>
          </a:ln>
        </p:spPr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7974DD2E-7289-8D9D-F848-A9AA1ED4EFAA}"/>
              </a:ext>
            </a:extLst>
          </p:cNvPr>
          <p:cNvSpPr txBox="1"/>
          <p:nvPr/>
        </p:nvSpPr>
        <p:spPr>
          <a:xfrm>
            <a:off x="1811252" y="592172"/>
            <a:ext cx="901295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36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Langkah </a:t>
            </a:r>
            <a:r>
              <a:rPr kumimoji="1" lang="en-US" altLang="zh-CN" sz="36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Perhitungan</a:t>
            </a:r>
            <a:r>
              <a:rPr kumimoji="1" lang="en-US" altLang="zh-CN" sz="36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 Anava</a:t>
            </a:r>
            <a:endParaRPr kumimoji="1" lang="zh-CN" altLang="en-US" sz="3600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22CE4257-FFE3-E46A-2ED0-CAEC8CE6ED5F}"/>
              </a:ext>
            </a:extLst>
          </p:cNvPr>
          <p:cNvSpPr txBox="1"/>
          <p:nvPr/>
        </p:nvSpPr>
        <p:spPr>
          <a:xfrm>
            <a:off x="1714652" y="4177607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A278583B-4E3D-0BA7-8C0C-71B832F3E827}"/>
              </a:ext>
            </a:extLst>
          </p:cNvPr>
          <p:cNvSpPr txBox="1"/>
          <p:nvPr/>
        </p:nvSpPr>
        <p:spPr>
          <a:xfrm>
            <a:off x="1695516" y="5024597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1BD79088-FC9D-F89E-83E8-0001E3962863}"/>
              </a:ext>
            </a:extLst>
          </p:cNvPr>
          <p:cNvSpPr txBox="1"/>
          <p:nvPr/>
        </p:nvSpPr>
        <p:spPr>
          <a:xfrm>
            <a:off x="1811252" y="1766922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F380CB0A-FCDD-FECE-486F-217AE75EC6F5}"/>
              </a:ext>
            </a:extLst>
          </p:cNvPr>
          <p:cNvSpPr txBox="1"/>
          <p:nvPr/>
        </p:nvSpPr>
        <p:spPr>
          <a:xfrm>
            <a:off x="1733283" y="2787601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8FD981-EA06-B66B-C2B0-A2136FCD604A}"/>
                  </a:ext>
                </a:extLst>
              </p:cNvPr>
              <p:cNvSpPr txBox="1"/>
              <p:nvPr/>
            </p:nvSpPr>
            <p:spPr>
              <a:xfrm>
                <a:off x="2147348" y="1671473"/>
                <a:ext cx="6324600" cy="88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𝑡𝑜𝑡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=492−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000" dirty="0"/>
                  <a:t> =65,33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8FD981-EA06-B66B-C2B0-A2136FCD6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348" y="1671473"/>
                <a:ext cx="6324600" cy="880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91BA42-1E75-EE4A-B612-7A81A468D431}"/>
                  </a:ext>
                </a:extLst>
              </p:cNvPr>
              <p:cNvSpPr txBox="1"/>
              <p:nvPr/>
            </p:nvSpPr>
            <p:spPr>
              <a:xfrm>
                <a:off x="2147348" y="2637098"/>
                <a:ext cx="7847552" cy="108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𝐽𝐾</m:t>
                        </m:r>
                      </m:e>
                      <m:sub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𝑎𝑛𝑡𝑎𝑟</m:t>
                        </m:r>
                      </m:sub>
                    </m:sSub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𝑡𝑜𝑡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d-ID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𝑡𝑜𝑡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1079500" indent="-107950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000" dirty="0"/>
                  <a:t>38,283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91BA42-1E75-EE4A-B612-7A81A468D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348" y="2637098"/>
                <a:ext cx="7847552" cy="1089401"/>
              </a:xfrm>
              <a:prstGeom prst="rect">
                <a:avLst/>
              </a:prstGeom>
              <a:blipFill>
                <a:blip r:embed="rId5"/>
                <a:stretch>
                  <a:fillRect b="-39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2A8A1AF-1527-9664-E4FF-3AEABD245326}"/>
              </a:ext>
            </a:extLst>
          </p:cNvPr>
          <p:cNvSpPr txBox="1"/>
          <p:nvPr/>
        </p:nvSpPr>
        <p:spPr>
          <a:xfrm>
            <a:off x="2142500" y="3890531"/>
            <a:ext cx="632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0" indent="-1079500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d-ID" sz="2000" i="1" dirty="0">
                <a:latin typeface="Cambria" panose="02040503050406030204" pitchFamily="18" charset="0"/>
                <a:ea typeface="Cambria" panose="02040503050406030204" pitchFamily="18" charset="0"/>
              </a:rPr>
              <a:t>JK</a:t>
            </a:r>
            <a:r>
              <a:rPr lang="id-ID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id-ID" sz="2000" i="1" dirty="0">
                <a:latin typeface="Cambria" panose="02040503050406030204" pitchFamily="18" charset="0"/>
                <a:ea typeface="Cambria" panose="02040503050406030204" pitchFamily="18" charset="0"/>
              </a:rPr>
              <a:t> = JK</a:t>
            </a:r>
            <a:r>
              <a:rPr lang="id-ID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tot</a:t>
            </a:r>
            <a:r>
              <a:rPr lang="id-ID" sz="2000" i="1" dirty="0">
                <a:latin typeface="Cambria" panose="02040503050406030204" pitchFamily="18" charset="0"/>
                <a:ea typeface="Cambria" panose="02040503050406030204" pitchFamily="18" charset="0"/>
              </a:rPr>
              <a:t> – Jk</a:t>
            </a:r>
            <a:r>
              <a:rPr lang="id-ID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sz="20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 65,33-38,83=25,5</a:t>
            </a:r>
            <a:endParaRPr lang="en-US" sz="2000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99D10B-F8B9-5647-E725-C49CF15ADB75}"/>
                  </a:ext>
                </a:extLst>
              </p:cNvPr>
              <p:cNvSpPr txBox="1"/>
              <p:nvPr/>
            </p:nvSpPr>
            <p:spPr>
              <a:xfrm>
                <a:off x="2123031" y="4945194"/>
                <a:ext cx="6324600" cy="529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𝑎𝑛𝑡𝑎𝑟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𝐽𝐾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𝑎𝑛𝑡𝑎𝑟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38,283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3−1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=19,14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99D10B-F8B9-5647-E725-C49CF15A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031" y="4945194"/>
                <a:ext cx="6324600" cy="529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48FEA5-399E-073E-136B-932D067609AD}"/>
                  </a:ext>
                </a:extLst>
              </p:cNvPr>
              <p:cNvSpPr txBox="1"/>
              <p:nvPr/>
            </p:nvSpPr>
            <p:spPr>
              <a:xfrm>
                <a:off x="2167900" y="5676047"/>
                <a:ext cx="6324600" cy="529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𝐽𝐾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25,5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15−3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=2,125</m:t>
                    </m:r>
                  </m:oMath>
                </a14:m>
                <a:endParaRPr lang="en-US" sz="2500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48FEA5-399E-073E-136B-932D0676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00" y="5676047"/>
                <a:ext cx="6324600" cy="529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7F6EBD-E843-F280-C965-E6185CB04F26}"/>
                  </a:ext>
                </a:extLst>
              </p:cNvPr>
              <p:cNvSpPr txBox="1"/>
              <p:nvPr/>
            </p:nvSpPr>
            <p:spPr>
              <a:xfrm>
                <a:off x="2224631" y="6479991"/>
                <a:ext cx="6324600" cy="568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h𝑖𝑡𝑢𝑛𝑔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𝑎𝑛𝑡𝑎𝑟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19,14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2,125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9,01 </a:t>
                </a:r>
                <a:endParaRPr lang="en-ID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7F6EBD-E843-F280-C965-E6185CB04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31" y="6479991"/>
                <a:ext cx="6324600" cy="568169"/>
              </a:xfrm>
              <a:prstGeom prst="rect">
                <a:avLst/>
              </a:prstGeom>
              <a:blipFill>
                <a:blip r:embed="rId8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标题 1">
            <a:extLst>
              <a:ext uri="{FF2B5EF4-FFF2-40B4-BE49-F238E27FC236}">
                <a16:creationId xmlns:a16="http://schemas.microsoft.com/office/drawing/2014/main" id="{3692B9DA-C5F9-72C0-400F-BD586A24D6F6}"/>
              </a:ext>
            </a:extLst>
          </p:cNvPr>
          <p:cNvSpPr txBox="1"/>
          <p:nvPr/>
        </p:nvSpPr>
        <p:spPr>
          <a:xfrm>
            <a:off x="1695516" y="5782119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 dirty="0"/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24D73185-732E-6E95-70C7-F0C9732765B1}"/>
              </a:ext>
            </a:extLst>
          </p:cNvPr>
          <p:cNvSpPr txBox="1"/>
          <p:nvPr/>
        </p:nvSpPr>
        <p:spPr>
          <a:xfrm>
            <a:off x="1695516" y="6623822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6.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9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47"/>
    </mc:Choice>
    <mc:Fallback xmlns="">
      <p:transition spd="slow" advTm="16744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4A94-4837-C1C8-A984-72875FAD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D542C-D07A-7D62-A111-9E797AF945AB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C49E11ED-4E68-949B-3C06-81A8F49450D1}"/>
              </a:ext>
            </a:extLst>
          </p:cNvPr>
          <p:cNvSpPr txBox="1"/>
          <p:nvPr/>
        </p:nvSpPr>
        <p:spPr>
          <a:xfrm>
            <a:off x="0" y="1693203"/>
            <a:ext cx="11626513" cy="3960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96D1BBF-0002-39E8-527C-9CD3084CB5A8}"/>
              </a:ext>
            </a:extLst>
          </p:cNvPr>
          <p:cNvSpPr txBox="1"/>
          <p:nvPr/>
        </p:nvSpPr>
        <p:spPr>
          <a:xfrm>
            <a:off x="700474" y="127093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D159194-34B9-DB30-90F3-16418C4A110D}"/>
              </a:ext>
            </a:extLst>
          </p:cNvPr>
          <p:cNvSpPr txBox="1"/>
          <p:nvPr/>
        </p:nvSpPr>
        <p:spPr>
          <a:xfrm>
            <a:off x="1101567" y="128696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8E4BA0D-983C-9DCA-2BDD-B9EAB7C21456}"/>
              </a:ext>
            </a:extLst>
          </p:cNvPr>
          <p:cNvSpPr txBox="1"/>
          <p:nvPr/>
        </p:nvSpPr>
        <p:spPr>
          <a:xfrm>
            <a:off x="1440700" y="130020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8A2C62B-7CE7-F4F7-6ADF-1EDF78394BC9}"/>
              </a:ext>
            </a:extLst>
          </p:cNvPr>
          <p:cNvSpPr txBox="1"/>
          <p:nvPr/>
        </p:nvSpPr>
        <p:spPr>
          <a:xfrm>
            <a:off x="1724947" y="131115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2C18D852-0966-F58B-DC68-6759632E7117}"/>
              </a:ext>
            </a:extLst>
          </p:cNvPr>
          <p:cNvSpPr txBox="1"/>
          <p:nvPr/>
        </p:nvSpPr>
        <p:spPr>
          <a:xfrm>
            <a:off x="1970064" y="132019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12968C5-A288-38DE-7A24-858AAFD979FF}"/>
              </a:ext>
            </a:extLst>
          </p:cNvPr>
          <p:cNvSpPr txBox="1"/>
          <p:nvPr/>
        </p:nvSpPr>
        <p:spPr>
          <a:xfrm>
            <a:off x="10074475" y="580879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2DC1B4C2-A505-3690-B29F-32DCE70E017C}"/>
              </a:ext>
            </a:extLst>
          </p:cNvPr>
          <p:cNvSpPr txBox="1"/>
          <p:nvPr/>
        </p:nvSpPr>
        <p:spPr>
          <a:xfrm>
            <a:off x="10475568" y="582482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E5877149-2544-570C-CA16-E9F9EE27B0D9}"/>
              </a:ext>
            </a:extLst>
          </p:cNvPr>
          <p:cNvSpPr txBox="1"/>
          <p:nvPr/>
        </p:nvSpPr>
        <p:spPr>
          <a:xfrm>
            <a:off x="10814701" y="583806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6C5182A8-E3F3-A69E-28C2-3DA189DC4FE1}"/>
              </a:ext>
            </a:extLst>
          </p:cNvPr>
          <p:cNvSpPr txBox="1"/>
          <p:nvPr/>
        </p:nvSpPr>
        <p:spPr>
          <a:xfrm>
            <a:off x="11098948" y="584901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560D8DAB-5C67-7777-8B7C-303171D9FDDD}"/>
              </a:ext>
            </a:extLst>
          </p:cNvPr>
          <p:cNvSpPr txBox="1"/>
          <p:nvPr/>
        </p:nvSpPr>
        <p:spPr>
          <a:xfrm>
            <a:off x="11344065" y="585805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D80EF313-1583-0301-4033-144612DD0BF6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3200" b="1" dirty="0">
                <a:solidFill>
                  <a:schemeClr val="accent1"/>
                </a:solidFill>
              </a:rPr>
              <a:t>Tabel </a:t>
            </a:r>
            <a:r>
              <a:rPr lang="en-US" sz="3200" b="1" dirty="0" err="1">
                <a:solidFill>
                  <a:schemeClr val="accent1"/>
                </a:solidFill>
              </a:rPr>
              <a:t>ringkasan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anava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untuk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menguji</a:t>
            </a:r>
            <a:r>
              <a:rPr lang="en-US" sz="3200" b="1" dirty="0">
                <a:solidFill>
                  <a:schemeClr val="accent1"/>
                </a:solidFill>
              </a:rPr>
              <a:t> k </a:t>
            </a:r>
            <a:r>
              <a:rPr lang="en-US" sz="3200" b="1" dirty="0" err="1">
                <a:solidFill>
                  <a:schemeClr val="accent1"/>
                </a:solidFill>
              </a:rPr>
              <a:t>sampel</a:t>
            </a:r>
            <a:endParaRPr kumimoji="1"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B46E1531-D522-6056-F6E7-B259CB18B4B3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B3164-FF23-2A8A-002F-C66034E92E11}"/>
              </a:ext>
            </a:extLst>
          </p:cNvPr>
          <p:cNvSpPr txBox="1"/>
          <p:nvPr/>
        </p:nvSpPr>
        <p:spPr>
          <a:xfrm>
            <a:off x="565487" y="5601903"/>
            <a:ext cx="11660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Kesimpulan</a:t>
            </a:r>
          </a:p>
          <a:p>
            <a:r>
              <a:rPr lang="en-US" sz="2000" dirty="0"/>
              <a:t>Harga F </a:t>
            </a:r>
            <a:r>
              <a:rPr lang="en-US" sz="2000" dirty="0" err="1"/>
              <a:t>hitung</a:t>
            </a:r>
            <a:r>
              <a:rPr lang="en-US" sz="2000" dirty="0"/>
              <a:t> &gt; F </a:t>
            </a:r>
            <a:r>
              <a:rPr lang="en-US" sz="2000" dirty="0" err="1"/>
              <a:t>tabel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H0 </a:t>
            </a:r>
            <a:r>
              <a:rPr lang="en-US" sz="2000" dirty="0" err="1"/>
              <a:t>ditolak</a:t>
            </a:r>
            <a:r>
              <a:rPr lang="en-US" sz="2000" dirty="0"/>
              <a:t>. Jadi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perlakuan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perlakuan</a:t>
            </a:r>
            <a:r>
              <a:rPr lang="en-US" sz="2000" dirty="0"/>
              <a:t> mana yang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signifikan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dilanjut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uji </a:t>
            </a:r>
            <a:r>
              <a:rPr lang="en-US" sz="2000" dirty="0" err="1"/>
              <a:t>pasca</a:t>
            </a:r>
            <a:r>
              <a:rPr lang="en-US" sz="2000" dirty="0"/>
              <a:t> </a:t>
            </a:r>
            <a:r>
              <a:rPr lang="en-US" sz="2000" dirty="0" err="1"/>
              <a:t>anava</a:t>
            </a:r>
            <a:r>
              <a:rPr lang="en-US" sz="2000" dirty="0"/>
              <a:t>. 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9D71EA-AC8A-F226-3E3E-1D0EB37E9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595939"/>
              </p:ext>
            </p:extLst>
          </p:nvPr>
        </p:nvGraphicFramePr>
        <p:xfrm>
          <a:off x="680314" y="2041636"/>
          <a:ext cx="10816361" cy="279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7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97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Sumber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variasi</a:t>
                      </a:r>
                      <a:r>
                        <a:rPr lang="en-US" sz="1800" baseline="0" dirty="0"/>
                        <a:t>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JK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db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MK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Fh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Ftab</a:t>
                      </a:r>
                      <a:r>
                        <a:rPr lang="en-US" sz="1800" dirty="0"/>
                        <a:t> =</a:t>
                      </a:r>
                    </a:p>
                    <a:p>
                      <a:pPr algn="ctr"/>
                      <a:r>
                        <a:rPr lang="en-US" sz="1800" dirty="0"/>
                        <a:t>F(0,05;2;12))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Keputusan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Antar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38,283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a-1=3-1=2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19,14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9,01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3,89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7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Dalam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/>
                        <a:t>25,5</a:t>
                      </a:r>
                      <a:endParaRPr lang="id-ID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N-a=15-3=12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2,125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7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65,53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N-1=15-1=14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86"/>
    </mc:Choice>
    <mc:Fallback xmlns="">
      <p:transition spd="slow" advTm="537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CB584-8FFC-CD92-2C8A-9AB64B32E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C99BC2-DD1F-A8F9-6FCE-77141CCC5B4B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30CEEAB-DF5F-E0A5-4224-F5AEF0592418}"/>
              </a:ext>
            </a:extLst>
          </p:cNvPr>
          <p:cNvSpPr txBox="1"/>
          <p:nvPr/>
        </p:nvSpPr>
        <p:spPr>
          <a:xfrm>
            <a:off x="1421725" y="1333250"/>
            <a:ext cx="6840000" cy="2247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B235EC0-52E6-5E86-AFD7-7ADD9ECBF4D2}"/>
              </a:ext>
            </a:extLst>
          </p:cNvPr>
          <p:cNvSpPr txBox="1"/>
          <p:nvPr/>
        </p:nvSpPr>
        <p:spPr>
          <a:xfrm>
            <a:off x="3997948" y="3761595"/>
            <a:ext cx="68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22592C6-D650-F6D9-43DB-AD51D1649DE2}"/>
              </a:ext>
            </a:extLst>
          </p:cNvPr>
          <p:cNvSpPr txBox="1"/>
          <p:nvPr/>
        </p:nvSpPr>
        <p:spPr>
          <a:xfrm>
            <a:off x="1341351" y="1254345"/>
            <a:ext cx="432000" cy="432000"/>
          </a:xfrm>
          <a:prstGeom prst="halfFram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317500" dist="127000" dir="2700000" algn="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CAC3930-4791-930C-47CA-099FC5E63856}"/>
              </a:ext>
            </a:extLst>
          </p:cNvPr>
          <p:cNvSpPr txBox="1"/>
          <p:nvPr/>
        </p:nvSpPr>
        <p:spPr>
          <a:xfrm>
            <a:off x="3917574" y="3684052"/>
            <a:ext cx="432000" cy="432000"/>
          </a:xfrm>
          <a:prstGeom prst="halfFram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317500" dist="127000" dir="2700000" algn="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B10462A-6F0C-6E5F-D450-8D04342A324A}"/>
              </a:ext>
            </a:extLst>
          </p:cNvPr>
          <p:cNvSpPr txBox="1"/>
          <p:nvPr/>
        </p:nvSpPr>
        <p:spPr>
          <a:xfrm>
            <a:off x="1766625" y="1841341"/>
            <a:ext cx="6120000" cy="17012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>
              <a:defRPr/>
            </a:pPr>
            <a:r>
              <a:rPr lang="en-US" sz="2000" dirty="0" err="1">
                <a:latin typeface="Cambria Math" panose="02040503050406030204" pitchFamily="18" charset="0"/>
              </a:rPr>
              <a:t>Bertujuan</a:t>
            </a:r>
            <a:r>
              <a:rPr lang="en-US" sz="2000" dirty="0">
                <a:latin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</a:rPr>
              <a:t>untuk</a:t>
            </a:r>
            <a:r>
              <a:rPr lang="en-US" sz="2000" dirty="0">
                <a:latin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</a:rPr>
              <a:t>mengidentifikasi</a:t>
            </a:r>
            <a:r>
              <a:rPr lang="en-US" sz="2000" dirty="0">
                <a:latin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</a:rPr>
              <a:t>pasangan</a:t>
            </a:r>
            <a:r>
              <a:rPr lang="en-US" sz="2000" dirty="0">
                <a:latin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</a:rPr>
              <a:t>kelompok</a:t>
            </a:r>
            <a:r>
              <a:rPr lang="en-US" sz="2000" dirty="0">
                <a:latin typeface="Cambria Math" panose="02040503050406030204" pitchFamily="18" charset="0"/>
              </a:rPr>
              <a:t> mana yang </a:t>
            </a:r>
            <a:r>
              <a:rPr lang="en-US" sz="2000" dirty="0" err="1">
                <a:latin typeface="Cambria Math" panose="02040503050406030204" pitchFamily="18" charset="0"/>
              </a:rPr>
              <a:t>berbeda</a:t>
            </a:r>
            <a:r>
              <a:rPr lang="en-US" sz="2000" dirty="0">
                <a:latin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</a:rPr>
              <a:t>secara</a:t>
            </a:r>
            <a:r>
              <a:rPr lang="en-US" sz="2000" dirty="0">
                <a:latin typeface="Cambria Math" panose="02040503050406030204" pitchFamily="18" charset="0"/>
              </a:rPr>
              <a:t> </a:t>
            </a:r>
            <a:r>
              <a:rPr lang="en-US" sz="2000" dirty="0" err="1">
                <a:latin typeface="Cambria Math" panose="02040503050406030204" pitchFamily="18" charset="0"/>
              </a:rPr>
              <a:t>signifikan</a:t>
            </a:r>
            <a:r>
              <a:rPr lang="en-US" sz="2000" dirty="0">
                <a:latin typeface="Cambria Math" panose="02040503050406030204" pitchFamily="18" charset="0"/>
              </a:rPr>
              <a:t>. </a:t>
            </a:r>
          </a:p>
          <a:p>
            <a:pPr>
              <a:defRPr/>
            </a:pPr>
            <a:endParaRPr kumimoji="1" lang="en-US" altLang="zh-CN" sz="2000" dirty="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ID" sz="20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CB57455-4AF9-EB10-0C2D-6FFB5BC00318}"/>
              </a:ext>
            </a:extLst>
          </p:cNvPr>
          <p:cNvSpPr txBox="1"/>
          <p:nvPr/>
        </p:nvSpPr>
        <p:spPr>
          <a:xfrm>
            <a:off x="1781725" y="1394641"/>
            <a:ext cx="6120000" cy="64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6D41793-7C82-A2EB-35EA-8D198EAE5619}"/>
              </a:ext>
            </a:extLst>
          </p:cNvPr>
          <p:cNvSpPr txBox="1"/>
          <p:nvPr/>
        </p:nvSpPr>
        <p:spPr>
          <a:xfrm>
            <a:off x="4357948" y="4557919"/>
            <a:ext cx="6120000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>
              <a:defRPr/>
            </a:pP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Uji Tukey,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Bonferoni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Scheffe, Duncan,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dll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kumimoji="1" lang="zh-CN" altLang="en-US" sz="2000" dirty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F88953E9-DDCA-BFC7-34D0-C695C77461C2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Uji Pasca Anava</a:t>
            </a:r>
            <a:endParaRPr kumimoji="1" lang="zh-CN" altLang="en-US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67EE20E2-8C97-5343-F1B0-B6CE0A26ABF1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53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60"/>
    </mc:Choice>
    <mc:Fallback xmlns="">
      <p:transition spd="slow" advTm="515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91BB5-3198-5409-3858-4DC142AE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F5A18D-70B1-FA58-CDED-938B11C7F3AA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DFEEAF5E-8B57-54B3-EBD8-9FFE4352EE05}"/>
              </a:ext>
            </a:extLst>
          </p:cNvPr>
          <p:cNvSpPr txBox="1"/>
          <p:nvPr/>
        </p:nvSpPr>
        <p:spPr>
          <a:xfrm>
            <a:off x="1421725" y="1333250"/>
            <a:ext cx="6840000" cy="2247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B1F834F-5A58-3D4C-00BC-93F7D7BC17FE}"/>
              </a:ext>
            </a:extLst>
          </p:cNvPr>
          <p:cNvSpPr txBox="1"/>
          <p:nvPr/>
        </p:nvSpPr>
        <p:spPr>
          <a:xfrm>
            <a:off x="3997947" y="3761595"/>
            <a:ext cx="7625975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65731A4-95C1-A2E0-581F-EBA8831B5378}"/>
              </a:ext>
            </a:extLst>
          </p:cNvPr>
          <p:cNvSpPr txBox="1"/>
          <p:nvPr/>
        </p:nvSpPr>
        <p:spPr>
          <a:xfrm>
            <a:off x="1341351" y="1254345"/>
            <a:ext cx="432000" cy="432000"/>
          </a:xfrm>
          <a:prstGeom prst="halfFram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317500" dist="127000" dir="2700000" algn="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1EFF4AC4-2E18-0147-E2D9-1AC161375A2B}"/>
              </a:ext>
            </a:extLst>
          </p:cNvPr>
          <p:cNvSpPr txBox="1"/>
          <p:nvPr/>
        </p:nvSpPr>
        <p:spPr>
          <a:xfrm>
            <a:off x="3917574" y="3684052"/>
            <a:ext cx="432000" cy="432000"/>
          </a:xfrm>
          <a:prstGeom prst="halfFram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317500" dist="127000" dir="2700000" algn="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0C6B27E2-8034-6104-6761-59849DA1412C}"/>
                  </a:ext>
                </a:extLst>
              </p:cNvPr>
              <p:cNvSpPr txBox="1"/>
              <p:nvPr/>
            </p:nvSpPr>
            <p:spPr>
              <a:xfrm>
                <a:off x="1781725" y="1879171"/>
                <a:ext cx="6120000" cy="170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 :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D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D" sz="2000" dirty="0"/>
                  <a:t> </a:t>
                </a:r>
              </a:p>
              <a:p>
                <a:pPr defTabSz="457200">
                  <a:defRPr/>
                </a:pPr>
                <a:r>
                  <a:rPr lang="en-ID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ID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D" sz="2000" i="1">
                        <a:latin typeface="Cambria Math"/>
                      </a:rPr>
                      <m:t> 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D" sz="2000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ID" sz="2000" dirty="0"/>
                      <m:t> </m:t>
                    </m:r>
                  </m:oMath>
                </a14:m>
                <a:endParaRPr lang="en-ID" sz="2000" dirty="0"/>
              </a:p>
            </p:txBody>
          </p:sp>
        </mc:Choice>
        <mc:Fallback xmlns="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0C6B27E2-8034-6104-6761-59849DA14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25" y="1879171"/>
                <a:ext cx="6120000" cy="1701204"/>
              </a:xfrm>
              <a:prstGeom prst="rect">
                <a:avLst/>
              </a:prstGeom>
              <a:blipFill>
                <a:blip r:embed="rId4"/>
                <a:stretch>
                  <a:fillRect l="-13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28AF6F4D-5310-4377-A649-9F0E117717C7}"/>
              </a:ext>
            </a:extLst>
          </p:cNvPr>
          <p:cNvSpPr txBox="1"/>
          <p:nvPr/>
        </p:nvSpPr>
        <p:spPr>
          <a:xfrm>
            <a:off x="1781725" y="1394641"/>
            <a:ext cx="6120000" cy="64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Rumusan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20D99872-3641-9F8A-F847-8E528B8E8800}"/>
                  </a:ext>
                </a:extLst>
              </p:cNvPr>
              <p:cNvSpPr txBox="1"/>
              <p:nvPr/>
            </p:nvSpPr>
            <p:spPr>
              <a:xfrm>
                <a:off x="4357948" y="4557919"/>
                <a:ext cx="6120000" cy="10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𝑀𝐾𝑑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20D99872-3641-9F8A-F847-8E528B8E8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948" y="4557919"/>
                <a:ext cx="6120000" cy="108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567CB750-D4A8-954E-2405-890F95420CEE}"/>
              </a:ext>
            </a:extLst>
          </p:cNvPr>
          <p:cNvSpPr txBox="1"/>
          <p:nvPr/>
        </p:nvSpPr>
        <p:spPr>
          <a:xfrm>
            <a:off x="7810934" y="3803487"/>
            <a:ext cx="6120000" cy="64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Daerah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Kritis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A38E38C-B201-5F48-D3F2-EB21B89D7127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Uji Scheffe</a:t>
            </a:r>
            <a:endParaRPr kumimoji="1" lang="zh-CN" altLang="en-US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190DEEAD-85C1-56E9-B7A5-F3244FE210DA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7488B3D8-C113-26A0-C54C-3991D4A90722}"/>
              </a:ext>
            </a:extLst>
          </p:cNvPr>
          <p:cNvSpPr txBox="1"/>
          <p:nvPr/>
        </p:nvSpPr>
        <p:spPr>
          <a:xfrm>
            <a:off x="4429948" y="3839169"/>
            <a:ext cx="6120000" cy="64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Statistik</a:t>
            </a:r>
            <a:r>
              <a:rPr kumimoji="1" lang="en-US" altLang="zh-CN" sz="16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 Uji: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标题 1">
                <a:extLst>
                  <a:ext uri="{FF2B5EF4-FFF2-40B4-BE49-F238E27FC236}">
                    <a16:creationId xmlns:a16="http://schemas.microsoft.com/office/drawing/2014/main" id="{7064AE0E-369B-B28C-AD68-E24160508308}"/>
                  </a:ext>
                </a:extLst>
              </p:cNvPr>
              <p:cNvSpPr txBox="1"/>
              <p:nvPr/>
            </p:nvSpPr>
            <p:spPr>
              <a:xfrm>
                <a:off x="7777949" y="4609414"/>
                <a:ext cx="6120000" cy="10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:r>
                  <a:rPr kumimoji="1"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&gt;(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kumimoji="1" lang="zh-CN" altLang="en-US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5" name="标题 1">
                <a:extLst>
                  <a:ext uri="{FF2B5EF4-FFF2-40B4-BE49-F238E27FC236}">
                    <a16:creationId xmlns:a16="http://schemas.microsoft.com/office/drawing/2014/main" id="{7064AE0E-369B-B28C-AD68-E24160508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949" y="4609414"/>
                <a:ext cx="6120000" cy="108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25980-2CE2-0846-B170-0D9B9DABF8AA}"/>
                  </a:ext>
                </a:extLst>
              </p:cNvPr>
              <p:cNvSpPr txBox="1"/>
              <p:nvPr/>
            </p:nvSpPr>
            <p:spPr>
              <a:xfrm>
                <a:off x="4586486" y="1639140"/>
                <a:ext cx="3675239" cy="1403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Jika </a:t>
                </a:r>
                <a:r>
                  <a:rPr lang="en-US" dirty="0" err="1"/>
                  <a:t>ada</a:t>
                </a:r>
                <a:r>
                  <a:rPr lang="en-US" dirty="0"/>
                  <a:t> k </a:t>
                </a:r>
                <a:r>
                  <a:rPr lang="en-US" dirty="0" err="1"/>
                  <a:t>kelompok</a:t>
                </a:r>
                <a:r>
                  <a:rPr lang="en-US" dirty="0"/>
                  <a:t> yang </a:t>
                </a:r>
                <a:r>
                  <a:rPr lang="en-US" dirty="0" err="1"/>
                  <a:t>dibandingkan</a:t>
                </a:r>
                <a:r>
                  <a:rPr lang="en-US" dirty="0"/>
                  <a:t> pada uji </a:t>
                </a:r>
                <a:r>
                  <a:rPr lang="en-US" dirty="0" err="1"/>
                  <a:t>anova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D" sz="2000" dirty="0"/>
                  <a:t> pasang </a:t>
                </a:r>
                <a:r>
                  <a:rPr lang="en-ID" sz="2000" dirty="0" err="1"/>
                  <a:t>kelompok</a:t>
                </a:r>
                <a:r>
                  <a:rPr lang="en-ID" sz="2000" dirty="0"/>
                  <a:t> pada uji </a:t>
                </a:r>
                <a:r>
                  <a:rPr lang="en-ID" sz="2000" dirty="0" err="1"/>
                  <a:t>pasca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anova</a:t>
                </a:r>
                <a:endParaRPr lang="en-ID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25980-2CE2-0846-B170-0D9B9DABF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86" y="1639140"/>
                <a:ext cx="3675239" cy="1403076"/>
              </a:xfrm>
              <a:prstGeom prst="rect">
                <a:avLst/>
              </a:prstGeom>
              <a:blipFill>
                <a:blip r:embed="rId7"/>
                <a:stretch>
                  <a:fillRect l="-1658" t="-2609" r="-332" b="-69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9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5"/>
    </mc:Choice>
    <mc:Fallback xmlns="">
      <p:transition spd="slow" advTm="20495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837F7-3367-4567-6332-FF56FE05F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58332-7B25-811C-6ED8-803559DE10C4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CBF6EF5-6D8B-3F45-87A8-E3C2BBE42DF6}"/>
              </a:ext>
            </a:extLst>
          </p:cNvPr>
          <p:cNvSpPr txBox="1"/>
          <p:nvPr/>
        </p:nvSpPr>
        <p:spPr>
          <a:xfrm>
            <a:off x="688342" y="1127149"/>
            <a:ext cx="10640060" cy="8946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Berdasar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hasil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perhitungan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anava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pada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contoh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1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disimpulkan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terdapat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perbedaan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rata-rata pada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ketiga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kelompok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Selanjutnya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akan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dilakukan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uji Scheffe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dengan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Langkah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berikut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. </a:t>
            </a:r>
            <a:endParaRPr kumimoji="1"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DF251609-0D0E-288D-6099-B8B50C1B40C8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endParaRPr kumimoji="1"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14F4EDC-A4AC-102F-6793-B38FF496E116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8C7FA0B8-9A84-C40D-103C-2778AEEBCCB5}"/>
              </a:ext>
            </a:extLst>
          </p:cNvPr>
          <p:cNvSpPr txBox="1"/>
          <p:nvPr/>
        </p:nvSpPr>
        <p:spPr>
          <a:xfrm>
            <a:off x="942342" y="2701606"/>
            <a:ext cx="10640060" cy="8946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B5EF1E6-0693-2430-C62A-F5809CD09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006008"/>
                  </p:ext>
                </p:extLst>
              </p:nvPr>
            </p:nvGraphicFramePr>
            <p:xfrm>
              <a:off x="942342" y="2371199"/>
              <a:ext cx="8127999" cy="17870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23273786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16802756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0188855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 err="1"/>
                            <a:t>Komparasi</a:t>
                          </a:r>
                          <a:r>
                            <a:rPr lang="en-US" dirty="0"/>
                            <a:t> 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H</a:t>
                          </a:r>
                          <a:r>
                            <a:rPr lang="en-US" sz="1600" dirty="0"/>
                            <a:t>0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H</a:t>
                          </a:r>
                          <a:r>
                            <a:rPr lang="en-US" sz="1600" dirty="0"/>
                            <a:t>1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6515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9521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B5EF1E6-0693-2430-C62A-F5809CD09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006008"/>
                  </p:ext>
                </p:extLst>
              </p:nvPr>
            </p:nvGraphicFramePr>
            <p:xfrm>
              <a:off x="942342" y="2371199"/>
              <a:ext cx="8127999" cy="17870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23273786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16802756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018885537"/>
                        </a:ext>
                      </a:extLst>
                    </a:gridCol>
                  </a:tblGrid>
                  <a:tr h="4611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 err="1"/>
                            <a:t>Komparasi</a:t>
                          </a:r>
                          <a:r>
                            <a:rPr lang="en-US" dirty="0"/>
                            <a:t> 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H</a:t>
                          </a:r>
                          <a:r>
                            <a:rPr lang="en-US" sz="1600" dirty="0"/>
                            <a:t>0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H</a:t>
                          </a:r>
                          <a:r>
                            <a:rPr lang="en-US" sz="1600" dirty="0"/>
                            <a:t>1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651504"/>
                      </a:ext>
                    </a:extLst>
                  </a:tr>
                  <a:tr h="1325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5" t="-35160" r="-200899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50" t="-35160" r="-101351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5160" r="-1124" b="-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95218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43D0D4E5-BF8E-4987-6397-08C82FE88F78}"/>
                  </a:ext>
                </a:extLst>
              </p:cNvPr>
              <p:cNvSpPr txBox="1"/>
              <p:nvPr/>
            </p:nvSpPr>
            <p:spPr>
              <a:xfrm>
                <a:off x="688342" y="4507649"/>
                <a:ext cx="6466800" cy="411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 anchor="b"/>
              <a:lstStyle/>
              <a:p>
                <a:pPr algn="l"/>
                <a:r>
                  <a:rPr kumimoji="1" lang="en-US" altLang="zh-CN" b="1" dirty="0">
                    <a:ln w="12700">
                      <a:noFill/>
                    </a:ln>
                    <a:solidFill>
                      <a:srgbClr val="262626">
                        <a:alpha val="100000"/>
                      </a:srgbClr>
                    </a:solidFill>
                    <a:latin typeface="poppins-bold"/>
                    <a:ea typeface="poppins-bold"/>
                    <a:cs typeface="poppins-bold"/>
                  </a:rPr>
                  <a:t>2. </a:t>
                </a:r>
                <a14:m>
                  <m:oMath xmlns:m="http://schemas.openxmlformats.org/officeDocument/2006/math">
                    <m:r>
                      <a:rPr kumimoji="1" lang="zh-CN" altLang="en-US" b="1" i="1" smtClean="0">
                        <a:ln w="12700">
                          <a:noFill/>
                        </a:ln>
                        <a:solidFill>
                          <a:srgbClr val="262626">
                            <a:alpha val="10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oppins-bold"/>
                      </a:rPr>
                      <m:t>𝜶</m:t>
                    </m:r>
                    <m:r>
                      <a:rPr kumimoji="1" lang="en-US" altLang="zh-CN" b="1" i="1" smtClean="0">
                        <a:ln w="12700">
                          <a:noFill/>
                        </a:ln>
                        <a:solidFill>
                          <a:srgbClr val="262626">
                            <a:alpha val="10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oppins-bold"/>
                      </a:rPr>
                      <m:t>=</m:t>
                    </m:r>
                    <m:r>
                      <a:rPr kumimoji="1" lang="en-US" altLang="zh-CN" b="1" i="1" smtClean="0">
                        <a:ln w="12700">
                          <a:noFill/>
                        </a:ln>
                        <a:solidFill>
                          <a:srgbClr val="262626">
                            <a:alpha val="10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oppins-bold"/>
                      </a:rPr>
                      <m:t>𝟓</m:t>
                    </m:r>
                    <m:r>
                      <a:rPr kumimoji="1" lang="en-US" altLang="zh-CN" b="1" i="1" smtClean="0">
                        <a:ln w="12700">
                          <a:noFill/>
                        </a:ln>
                        <a:solidFill>
                          <a:srgbClr val="262626">
                            <a:alpha val="10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oppins-bold"/>
                      </a:rPr>
                      <m:t>%</m:t>
                    </m:r>
                  </m:oMath>
                </a14:m>
                <a:endParaRPr kumimoji="1" lang="en-US" altLang="zh-CN" b="1" dirty="0"/>
              </a:p>
              <a:p>
                <a:pPr algn="l"/>
                <a:endParaRPr kumimoji="1" lang="zh-CN" altLang="en-US" b="1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43D0D4E5-BF8E-4987-6397-08C82FE8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" y="4507649"/>
                <a:ext cx="6466800" cy="411734"/>
              </a:xfrm>
              <a:prstGeom prst="rect">
                <a:avLst/>
              </a:prstGeom>
              <a:blipFill>
                <a:blip r:embed="rId5"/>
                <a:stretch>
                  <a:fillRect l="-2262" t="-48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>
            <a:extLst>
              <a:ext uri="{FF2B5EF4-FFF2-40B4-BE49-F238E27FC236}">
                <a16:creationId xmlns:a16="http://schemas.microsoft.com/office/drawing/2014/main" id="{E8B73F55-03BD-D6A1-DB85-0B0AE1C86F81}"/>
              </a:ext>
            </a:extLst>
          </p:cNvPr>
          <p:cNvSpPr txBox="1"/>
          <p:nvPr/>
        </p:nvSpPr>
        <p:spPr>
          <a:xfrm>
            <a:off x="688342" y="1677036"/>
            <a:ext cx="64668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Komparasi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rerata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, H0 dan H1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40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88"/>
    </mc:Choice>
    <mc:Fallback xmlns="">
      <p:transition spd="slow" advTm="526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1693203"/>
            <a:ext cx="12192000" cy="3960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700474" y="127093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101567" y="128696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440700" y="130020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724947" y="131115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970064" y="132019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0074475" y="580879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0475568" y="582482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0814701" y="583806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1098948" y="584901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1344065" y="585805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0800000" flipH="1" flipV="1">
            <a:off x="916466" y="2174973"/>
            <a:ext cx="1375056" cy="1213695"/>
          </a:xfrm>
          <a:custGeom>
            <a:avLst/>
            <a:gdLst>
              <a:gd name="connsiteX0" fmla="*/ 526864 w 1833866"/>
              <a:gd name="connsiteY0" fmla="*/ 36427 h 1618665"/>
              <a:gd name="connsiteX1" fmla="*/ 493684 w 1833866"/>
              <a:gd name="connsiteY1" fmla="*/ 43126 h 1618665"/>
              <a:gd name="connsiteX2" fmla="*/ 480154 w 1833866"/>
              <a:gd name="connsiteY2" fmla="*/ 52249 h 1618665"/>
              <a:gd name="connsiteX3" fmla="*/ 465487 w 1833866"/>
              <a:gd name="connsiteY3" fmla="*/ 59406 h 1618665"/>
              <a:gd name="connsiteX4" fmla="*/ 443096 w 1833866"/>
              <a:gd name="connsiteY4" fmla="*/ 84792 h 1618665"/>
              <a:gd name="connsiteX5" fmla="*/ 52704 w 1833866"/>
              <a:gd name="connsiteY5" fmla="*/ 760969 h 1618665"/>
              <a:gd name="connsiteX6" fmla="*/ 41915 w 1833866"/>
              <a:gd name="connsiteY6" fmla="*/ 793054 h 1618665"/>
              <a:gd name="connsiteX7" fmla="*/ 42450 w 1833866"/>
              <a:gd name="connsiteY7" fmla="*/ 817660 h 1618665"/>
              <a:gd name="connsiteX8" fmla="*/ 42466 w 1833866"/>
              <a:gd name="connsiteY8" fmla="*/ 817710 h 1618665"/>
              <a:gd name="connsiteX9" fmla="*/ 41915 w 1833866"/>
              <a:gd name="connsiteY9" fmla="*/ 825613 h 1618665"/>
              <a:gd name="connsiteX10" fmla="*/ 52704 w 1833866"/>
              <a:gd name="connsiteY10" fmla="*/ 857698 h 1618665"/>
              <a:gd name="connsiteX11" fmla="*/ 443095 w 1833866"/>
              <a:gd name="connsiteY11" fmla="*/ 1533875 h 1618665"/>
              <a:gd name="connsiteX12" fmla="*/ 465486 w 1833866"/>
              <a:gd name="connsiteY12" fmla="*/ 1559261 h 1618665"/>
              <a:gd name="connsiteX13" fmla="*/ 480153 w 1833866"/>
              <a:gd name="connsiteY13" fmla="*/ 1566418 h 1618665"/>
              <a:gd name="connsiteX14" fmla="*/ 493683 w 1833866"/>
              <a:gd name="connsiteY14" fmla="*/ 1575541 h 1618665"/>
              <a:gd name="connsiteX15" fmla="*/ 526864 w 1833866"/>
              <a:gd name="connsiteY15" fmla="*/ 1582239 h 1618665"/>
              <a:gd name="connsiteX16" fmla="*/ 1307647 w 1833866"/>
              <a:gd name="connsiteY16" fmla="*/ 1582239 h 1618665"/>
              <a:gd name="connsiteX17" fmla="*/ 1340827 w 1833866"/>
              <a:gd name="connsiteY17" fmla="*/ 1575541 h 1618665"/>
              <a:gd name="connsiteX18" fmla="*/ 1354358 w 1833866"/>
              <a:gd name="connsiteY18" fmla="*/ 1566418 h 1618665"/>
              <a:gd name="connsiteX19" fmla="*/ 1369024 w 1833866"/>
              <a:gd name="connsiteY19" fmla="*/ 1559261 h 1618665"/>
              <a:gd name="connsiteX20" fmla="*/ 1391416 w 1833866"/>
              <a:gd name="connsiteY20" fmla="*/ 1533875 h 1618665"/>
              <a:gd name="connsiteX21" fmla="*/ 1781808 w 1833866"/>
              <a:gd name="connsiteY21" fmla="*/ 857698 h 1618665"/>
              <a:gd name="connsiteX22" fmla="*/ 1792597 w 1833866"/>
              <a:gd name="connsiteY22" fmla="*/ 825613 h 1618665"/>
              <a:gd name="connsiteX23" fmla="*/ 1791462 w 1833866"/>
              <a:gd name="connsiteY23" fmla="*/ 809333 h 1618665"/>
              <a:gd name="connsiteX24" fmla="*/ 1792597 w 1833866"/>
              <a:gd name="connsiteY24" fmla="*/ 793054 h 1618665"/>
              <a:gd name="connsiteX25" fmla="*/ 1781808 w 1833866"/>
              <a:gd name="connsiteY25" fmla="*/ 760969 h 1618665"/>
              <a:gd name="connsiteX26" fmla="*/ 1391416 w 1833866"/>
              <a:gd name="connsiteY26" fmla="*/ 84792 h 1618665"/>
              <a:gd name="connsiteX27" fmla="*/ 1369024 w 1833866"/>
              <a:gd name="connsiteY27" fmla="*/ 59406 h 1618665"/>
              <a:gd name="connsiteX28" fmla="*/ 1354358 w 1833866"/>
              <a:gd name="connsiteY28" fmla="*/ 52249 h 1618665"/>
              <a:gd name="connsiteX29" fmla="*/ 1340828 w 1833866"/>
              <a:gd name="connsiteY29" fmla="*/ 43126 h 1618665"/>
              <a:gd name="connsiteX30" fmla="*/ 1307647 w 1833866"/>
              <a:gd name="connsiteY30" fmla="*/ 36427 h 1618665"/>
              <a:gd name="connsiteX31" fmla="*/ 508481 w 1833866"/>
              <a:gd name="connsiteY31" fmla="*/ 0 h 1618665"/>
              <a:gd name="connsiteX32" fmla="*/ 1326061 w 1833866"/>
              <a:gd name="connsiteY32" fmla="*/ 0 h 1618665"/>
              <a:gd name="connsiteX33" fmla="*/ 1360806 w 1833866"/>
              <a:gd name="connsiteY33" fmla="*/ 7015 h 1618665"/>
              <a:gd name="connsiteX34" fmla="*/ 1374973 w 1833866"/>
              <a:gd name="connsiteY34" fmla="*/ 16567 h 1618665"/>
              <a:gd name="connsiteX35" fmla="*/ 1390331 w 1833866"/>
              <a:gd name="connsiteY35" fmla="*/ 24062 h 1618665"/>
              <a:gd name="connsiteX36" fmla="*/ 1413778 w 1833866"/>
              <a:gd name="connsiteY36" fmla="*/ 50644 h 1618665"/>
              <a:gd name="connsiteX37" fmla="*/ 1822568 w 1833866"/>
              <a:gd name="connsiteY37" fmla="*/ 758690 h 1618665"/>
              <a:gd name="connsiteX38" fmla="*/ 1833866 w 1833866"/>
              <a:gd name="connsiteY38" fmla="*/ 792286 h 1618665"/>
              <a:gd name="connsiteX39" fmla="*/ 1832677 w 1833866"/>
              <a:gd name="connsiteY39" fmla="*/ 809333 h 1618665"/>
              <a:gd name="connsiteX40" fmla="*/ 1833866 w 1833866"/>
              <a:gd name="connsiteY40" fmla="*/ 826380 h 1618665"/>
              <a:gd name="connsiteX41" fmla="*/ 1822568 w 1833866"/>
              <a:gd name="connsiteY41" fmla="*/ 859977 h 1618665"/>
              <a:gd name="connsiteX42" fmla="*/ 1413778 w 1833866"/>
              <a:gd name="connsiteY42" fmla="*/ 1568022 h 1618665"/>
              <a:gd name="connsiteX43" fmla="*/ 1390331 w 1833866"/>
              <a:gd name="connsiteY43" fmla="*/ 1594604 h 1618665"/>
              <a:gd name="connsiteX44" fmla="*/ 1374973 w 1833866"/>
              <a:gd name="connsiteY44" fmla="*/ 1602098 h 1618665"/>
              <a:gd name="connsiteX45" fmla="*/ 1360805 w 1833866"/>
              <a:gd name="connsiteY45" fmla="*/ 1611651 h 1618665"/>
              <a:gd name="connsiteX46" fmla="*/ 1326061 w 1833866"/>
              <a:gd name="connsiteY46" fmla="*/ 1618665 h 1618665"/>
              <a:gd name="connsiteX47" fmla="*/ 508481 w 1833866"/>
              <a:gd name="connsiteY47" fmla="*/ 1618665 h 1618665"/>
              <a:gd name="connsiteX48" fmla="*/ 473736 w 1833866"/>
              <a:gd name="connsiteY48" fmla="*/ 1611651 h 1618665"/>
              <a:gd name="connsiteX49" fmla="*/ 459568 w 1833866"/>
              <a:gd name="connsiteY49" fmla="*/ 1602098 h 1618665"/>
              <a:gd name="connsiteX50" fmla="*/ 444210 w 1833866"/>
              <a:gd name="connsiteY50" fmla="*/ 1594604 h 1618665"/>
              <a:gd name="connsiteX51" fmla="*/ 420764 w 1833866"/>
              <a:gd name="connsiteY51" fmla="*/ 1568022 h 1618665"/>
              <a:gd name="connsiteX52" fmla="*/ 11974 w 1833866"/>
              <a:gd name="connsiteY52" fmla="*/ 859977 h 1618665"/>
              <a:gd name="connsiteX53" fmla="*/ 676 w 1833866"/>
              <a:gd name="connsiteY53" fmla="*/ 826380 h 1618665"/>
              <a:gd name="connsiteX54" fmla="*/ 1253 w 1833866"/>
              <a:gd name="connsiteY54" fmla="*/ 818104 h 1618665"/>
              <a:gd name="connsiteX55" fmla="*/ 1237 w 1833866"/>
              <a:gd name="connsiteY55" fmla="*/ 818052 h 1618665"/>
              <a:gd name="connsiteX56" fmla="*/ 676 w 1833866"/>
              <a:gd name="connsiteY56" fmla="*/ 792286 h 1618665"/>
              <a:gd name="connsiteX57" fmla="*/ 11974 w 1833866"/>
              <a:gd name="connsiteY57" fmla="*/ 758690 h 1618665"/>
              <a:gd name="connsiteX58" fmla="*/ 420764 w 1833866"/>
              <a:gd name="connsiteY58" fmla="*/ 50644 h 1618665"/>
              <a:gd name="connsiteX59" fmla="*/ 444210 w 1833866"/>
              <a:gd name="connsiteY59" fmla="*/ 24062 h 1618665"/>
              <a:gd name="connsiteX60" fmla="*/ 459569 w 1833866"/>
              <a:gd name="connsiteY60" fmla="*/ 16567 h 1618665"/>
              <a:gd name="connsiteX61" fmla="*/ 473737 w 1833866"/>
              <a:gd name="connsiteY61" fmla="*/ 7015 h 1618665"/>
              <a:gd name="connsiteX62" fmla="*/ 508481 w 1833866"/>
              <a:gd name="connsiteY62" fmla="*/ 0 h 1618665"/>
            </a:gdLst>
            <a:ahLst/>
            <a:cxnLst/>
            <a:rect l="l" t="t" r="r" b="b"/>
            <a:pathLst>
              <a:path w="1833866" h="1618665">
                <a:moveTo>
                  <a:pt x="526864" y="36427"/>
                </a:moveTo>
                <a:cubicBezTo>
                  <a:pt x="515094" y="36427"/>
                  <a:pt x="503881" y="38813"/>
                  <a:pt x="493684" y="43126"/>
                </a:cubicBezTo>
                <a:lnTo>
                  <a:pt x="480154" y="52249"/>
                </a:lnTo>
                <a:lnTo>
                  <a:pt x="465487" y="59406"/>
                </a:lnTo>
                <a:cubicBezTo>
                  <a:pt x="456652" y="66081"/>
                  <a:pt x="448980" y="74599"/>
                  <a:pt x="443096" y="84792"/>
                </a:cubicBezTo>
                <a:lnTo>
                  <a:pt x="52704" y="760969"/>
                </a:lnTo>
                <a:cubicBezTo>
                  <a:pt x="46819" y="771162"/>
                  <a:pt x="43278" y="782065"/>
                  <a:pt x="41915" y="793054"/>
                </a:cubicBezTo>
                <a:cubicBezTo>
                  <a:pt x="40892" y="801296"/>
                  <a:pt x="41094" y="809586"/>
                  <a:pt x="42450" y="817660"/>
                </a:cubicBezTo>
                <a:lnTo>
                  <a:pt x="42466" y="817710"/>
                </a:lnTo>
                <a:lnTo>
                  <a:pt x="41915" y="825613"/>
                </a:lnTo>
                <a:cubicBezTo>
                  <a:pt x="43278" y="836602"/>
                  <a:pt x="46819" y="847505"/>
                  <a:pt x="52704" y="857698"/>
                </a:cubicBezTo>
                <a:lnTo>
                  <a:pt x="443095" y="1533875"/>
                </a:lnTo>
                <a:cubicBezTo>
                  <a:pt x="448980" y="1544068"/>
                  <a:pt x="456652" y="1552586"/>
                  <a:pt x="465486" y="1559261"/>
                </a:cubicBezTo>
                <a:lnTo>
                  <a:pt x="480153" y="1566418"/>
                </a:lnTo>
                <a:lnTo>
                  <a:pt x="493683" y="1575541"/>
                </a:lnTo>
                <a:cubicBezTo>
                  <a:pt x="503881" y="1579854"/>
                  <a:pt x="515094" y="1582239"/>
                  <a:pt x="526864" y="1582239"/>
                </a:cubicBezTo>
                <a:lnTo>
                  <a:pt x="1307647" y="1582239"/>
                </a:lnTo>
                <a:cubicBezTo>
                  <a:pt x="1319416" y="1582239"/>
                  <a:pt x="1330630" y="1579854"/>
                  <a:pt x="1340827" y="1575541"/>
                </a:cubicBezTo>
                <a:lnTo>
                  <a:pt x="1354358" y="1566418"/>
                </a:lnTo>
                <a:lnTo>
                  <a:pt x="1369024" y="1559261"/>
                </a:lnTo>
                <a:cubicBezTo>
                  <a:pt x="1377859" y="1552586"/>
                  <a:pt x="1385530" y="1544068"/>
                  <a:pt x="1391416" y="1533875"/>
                </a:cubicBezTo>
                <a:lnTo>
                  <a:pt x="1781808" y="857698"/>
                </a:lnTo>
                <a:cubicBezTo>
                  <a:pt x="1787693" y="847505"/>
                  <a:pt x="1791234" y="836602"/>
                  <a:pt x="1792597" y="825613"/>
                </a:cubicBezTo>
                <a:lnTo>
                  <a:pt x="1791462" y="809333"/>
                </a:lnTo>
                <a:lnTo>
                  <a:pt x="1792597" y="793054"/>
                </a:lnTo>
                <a:cubicBezTo>
                  <a:pt x="1791234" y="782065"/>
                  <a:pt x="1787693" y="771162"/>
                  <a:pt x="1781808" y="760969"/>
                </a:cubicBezTo>
                <a:lnTo>
                  <a:pt x="1391416" y="84792"/>
                </a:lnTo>
                <a:cubicBezTo>
                  <a:pt x="1385531" y="74599"/>
                  <a:pt x="1377859" y="66081"/>
                  <a:pt x="1369024" y="59406"/>
                </a:cubicBezTo>
                <a:lnTo>
                  <a:pt x="1354358" y="52249"/>
                </a:lnTo>
                <a:lnTo>
                  <a:pt x="1340828" y="43126"/>
                </a:lnTo>
                <a:cubicBezTo>
                  <a:pt x="1330630" y="38813"/>
                  <a:pt x="1319417" y="36427"/>
                  <a:pt x="1307647" y="36427"/>
                </a:cubicBezTo>
                <a:close/>
                <a:moveTo>
                  <a:pt x="508481" y="0"/>
                </a:moveTo>
                <a:lnTo>
                  <a:pt x="1326061" y="0"/>
                </a:lnTo>
                <a:cubicBezTo>
                  <a:pt x="1338386" y="0"/>
                  <a:pt x="1350127" y="2498"/>
                  <a:pt x="1360806" y="7015"/>
                </a:cubicBezTo>
                <a:lnTo>
                  <a:pt x="1374973" y="16567"/>
                </a:lnTo>
                <a:lnTo>
                  <a:pt x="1390331" y="24062"/>
                </a:lnTo>
                <a:cubicBezTo>
                  <a:pt x="1399582" y="31052"/>
                  <a:pt x="1407616" y="39971"/>
                  <a:pt x="1413778" y="50644"/>
                </a:cubicBezTo>
                <a:lnTo>
                  <a:pt x="1822568" y="758690"/>
                </a:lnTo>
                <a:cubicBezTo>
                  <a:pt x="1828731" y="769363"/>
                  <a:pt x="1832438" y="780779"/>
                  <a:pt x="1833866" y="792286"/>
                </a:cubicBezTo>
                <a:lnTo>
                  <a:pt x="1832677" y="809333"/>
                </a:lnTo>
                <a:lnTo>
                  <a:pt x="1833866" y="826380"/>
                </a:lnTo>
                <a:cubicBezTo>
                  <a:pt x="1832438" y="837886"/>
                  <a:pt x="1828731" y="849303"/>
                  <a:pt x="1822568" y="859977"/>
                </a:cubicBezTo>
                <a:lnTo>
                  <a:pt x="1413778" y="1568022"/>
                </a:lnTo>
                <a:cubicBezTo>
                  <a:pt x="1407615" y="1578695"/>
                  <a:pt x="1399582" y="1587614"/>
                  <a:pt x="1390331" y="1594604"/>
                </a:cubicBezTo>
                <a:lnTo>
                  <a:pt x="1374973" y="1602098"/>
                </a:lnTo>
                <a:lnTo>
                  <a:pt x="1360805" y="1611651"/>
                </a:lnTo>
                <a:cubicBezTo>
                  <a:pt x="1350127" y="1616167"/>
                  <a:pt x="1338385" y="1618665"/>
                  <a:pt x="1326061" y="1618665"/>
                </a:cubicBezTo>
                <a:lnTo>
                  <a:pt x="508481" y="1618665"/>
                </a:lnTo>
                <a:cubicBezTo>
                  <a:pt x="496156" y="1618665"/>
                  <a:pt x="484415" y="1616167"/>
                  <a:pt x="473736" y="1611651"/>
                </a:cubicBezTo>
                <a:lnTo>
                  <a:pt x="459568" y="1602098"/>
                </a:lnTo>
                <a:lnTo>
                  <a:pt x="444210" y="1594604"/>
                </a:lnTo>
                <a:cubicBezTo>
                  <a:pt x="434959" y="1587614"/>
                  <a:pt x="426926" y="1578695"/>
                  <a:pt x="420764" y="1568022"/>
                </a:cubicBezTo>
                <a:lnTo>
                  <a:pt x="11974" y="859977"/>
                </a:lnTo>
                <a:cubicBezTo>
                  <a:pt x="5811" y="849303"/>
                  <a:pt x="2104" y="837886"/>
                  <a:pt x="676" y="826380"/>
                </a:cubicBezTo>
                <a:lnTo>
                  <a:pt x="1253" y="818104"/>
                </a:lnTo>
                <a:lnTo>
                  <a:pt x="1237" y="818052"/>
                </a:lnTo>
                <a:cubicBezTo>
                  <a:pt x="-183" y="809597"/>
                  <a:pt x="-395" y="800916"/>
                  <a:pt x="676" y="792286"/>
                </a:cubicBezTo>
                <a:cubicBezTo>
                  <a:pt x="2104" y="780779"/>
                  <a:pt x="5811" y="769363"/>
                  <a:pt x="11974" y="758690"/>
                </a:cubicBezTo>
                <a:lnTo>
                  <a:pt x="420764" y="50644"/>
                </a:lnTo>
                <a:cubicBezTo>
                  <a:pt x="426926" y="39971"/>
                  <a:pt x="434959" y="31052"/>
                  <a:pt x="444210" y="24062"/>
                </a:cubicBezTo>
                <a:lnTo>
                  <a:pt x="459569" y="16567"/>
                </a:lnTo>
                <a:lnTo>
                  <a:pt x="473737" y="7015"/>
                </a:lnTo>
                <a:cubicBezTo>
                  <a:pt x="484415" y="2498"/>
                  <a:pt x="496156" y="0"/>
                  <a:pt x="508481" y="0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ap="sq">
            <a:noFill/>
            <a:miter/>
          </a:ln>
          <a:effectLst>
            <a:outerShdw blurRad="381000" dist="203200" dir="5400000" sx="90000" sy="90000" algn="t" rotWithShape="0">
              <a:schemeClr val="accent4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382491" y="2528857"/>
            <a:ext cx="443006" cy="505929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ahLst/>
            <a:cxnLst/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67591" y="3574192"/>
            <a:ext cx="4794112" cy="61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 err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Konsep</a:t>
            </a:r>
            <a:r>
              <a:rPr kumimoji="1" lang="en-US" altLang="zh-CN" sz="16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Analisis</a:t>
            </a:r>
            <a:r>
              <a:rPr kumimoji="1" lang="en-US" altLang="zh-CN" sz="16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Varians</a:t>
            </a:r>
            <a:endParaRPr kumimoji="1" lang="zh-CN" altLang="en-US" dirty="0"/>
          </a:p>
        </p:txBody>
      </p:sp>
      <p:sp>
        <p:nvSpPr>
          <p:cNvPr id="17" name="标题 1"/>
          <p:cNvSpPr txBox="1"/>
          <p:nvPr/>
        </p:nvSpPr>
        <p:spPr>
          <a:xfrm>
            <a:off x="867591" y="4267974"/>
            <a:ext cx="4794112" cy="9449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lang="id-ID" dirty="0">
                <a:solidFill>
                  <a:schemeClr val="bg1"/>
                </a:solidFill>
              </a:rPr>
              <a:t>Analisis varian dikembangkan oleh Ronald A. Fisher pada tahun 1930 an kemudian dikembangkan lagi oleh John W. Tukey (Salkind, 2007:32). </a:t>
            </a:r>
          </a:p>
        </p:txBody>
      </p:sp>
      <p:sp>
        <p:nvSpPr>
          <p:cNvPr id="18" name="标题 1"/>
          <p:cNvSpPr txBox="1"/>
          <p:nvPr/>
        </p:nvSpPr>
        <p:spPr>
          <a:xfrm>
            <a:off x="6517597" y="2174974"/>
            <a:ext cx="1375056" cy="1213695"/>
          </a:xfrm>
          <a:custGeom>
            <a:avLst/>
            <a:gdLst>
              <a:gd name="connsiteX0" fmla="*/ 419392 w 1512562"/>
              <a:gd name="connsiteY0" fmla="*/ 0 h 1335065"/>
              <a:gd name="connsiteX1" fmla="*/ 1093728 w 1512562"/>
              <a:gd name="connsiteY1" fmla="*/ 0 h 1335065"/>
              <a:gd name="connsiteX2" fmla="*/ 1122385 w 1512562"/>
              <a:gd name="connsiteY2" fmla="*/ 5786 h 1335065"/>
              <a:gd name="connsiteX3" fmla="*/ 1134070 w 1512562"/>
              <a:gd name="connsiteY3" fmla="*/ 13664 h 1335065"/>
              <a:gd name="connsiteX4" fmla="*/ 1146737 w 1512562"/>
              <a:gd name="connsiteY4" fmla="*/ 19846 h 1335065"/>
              <a:gd name="connsiteX5" fmla="*/ 1166076 w 1512562"/>
              <a:gd name="connsiteY5" fmla="*/ 41771 h 1335065"/>
              <a:gd name="connsiteX6" fmla="*/ 1503244 w 1512562"/>
              <a:gd name="connsiteY6" fmla="*/ 625763 h 1335065"/>
              <a:gd name="connsiteX7" fmla="*/ 1512562 w 1512562"/>
              <a:gd name="connsiteY7" fmla="*/ 653473 h 1335065"/>
              <a:gd name="connsiteX8" fmla="*/ 1511582 w 1512562"/>
              <a:gd name="connsiteY8" fmla="*/ 667533 h 1335065"/>
              <a:gd name="connsiteX9" fmla="*/ 1512562 w 1512562"/>
              <a:gd name="connsiteY9" fmla="*/ 681593 h 1335065"/>
              <a:gd name="connsiteX10" fmla="*/ 1503244 w 1512562"/>
              <a:gd name="connsiteY10" fmla="*/ 709304 h 1335065"/>
              <a:gd name="connsiteX11" fmla="*/ 1166076 w 1512562"/>
              <a:gd name="connsiteY11" fmla="*/ 1293295 h 1335065"/>
              <a:gd name="connsiteX12" fmla="*/ 1146737 w 1512562"/>
              <a:gd name="connsiteY12" fmla="*/ 1315220 h 1335065"/>
              <a:gd name="connsiteX13" fmla="*/ 1134070 w 1512562"/>
              <a:gd name="connsiteY13" fmla="*/ 1321401 h 1335065"/>
              <a:gd name="connsiteX14" fmla="*/ 1122384 w 1512562"/>
              <a:gd name="connsiteY14" fmla="*/ 1329280 h 1335065"/>
              <a:gd name="connsiteX15" fmla="*/ 1093728 w 1512562"/>
              <a:gd name="connsiteY15" fmla="*/ 1335065 h 1335065"/>
              <a:gd name="connsiteX16" fmla="*/ 419392 w 1512562"/>
              <a:gd name="connsiteY16" fmla="*/ 1335065 h 1335065"/>
              <a:gd name="connsiteX17" fmla="*/ 390735 w 1512562"/>
              <a:gd name="connsiteY17" fmla="*/ 1329280 h 1335065"/>
              <a:gd name="connsiteX18" fmla="*/ 379049 w 1512562"/>
              <a:gd name="connsiteY18" fmla="*/ 1321401 h 1335065"/>
              <a:gd name="connsiteX19" fmla="*/ 366382 w 1512562"/>
              <a:gd name="connsiteY19" fmla="*/ 1315220 h 1335065"/>
              <a:gd name="connsiteX20" fmla="*/ 347044 w 1512562"/>
              <a:gd name="connsiteY20" fmla="*/ 1293295 h 1335065"/>
              <a:gd name="connsiteX21" fmla="*/ 9876 w 1512562"/>
              <a:gd name="connsiteY21" fmla="*/ 709304 h 1335065"/>
              <a:gd name="connsiteX22" fmla="*/ 557 w 1512562"/>
              <a:gd name="connsiteY22" fmla="*/ 681593 h 1335065"/>
              <a:gd name="connsiteX23" fmla="*/ 1033 w 1512562"/>
              <a:gd name="connsiteY23" fmla="*/ 674767 h 1335065"/>
              <a:gd name="connsiteX24" fmla="*/ 1020 w 1512562"/>
              <a:gd name="connsiteY24" fmla="*/ 674724 h 1335065"/>
              <a:gd name="connsiteX25" fmla="*/ 557 w 1512562"/>
              <a:gd name="connsiteY25" fmla="*/ 653473 h 1335065"/>
              <a:gd name="connsiteX26" fmla="*/ 9876 w 1512562"/>
              <a:gd name="connsiteY26" fmla="*/ 625763 h 1335065"/>
              <a:gd name="connsiteX27" fmla="*/ 347044 w 1512562"/>
              <a:gd name="connsiteY27" fmla="*/ 41771 h 1335065"/>
              <a:gd name="connsiteX28" fmla="*/ 366382 w 1512562"/>
              <a:gd name="connsiteY28" fmla="*/ 19846 h 1335065"/>
              <a:gd name="connsiteX29" fmla="*/ 379050 w 1512562"/>
              <a:gd name="connsiteY29" fmla="*/ 13664 h 1335065"/>
              <a:gd name="connsiteX30" fmla="*/ 390736 w 1512562"/>
              <a:gd name="connsiteY30" fmla="*/ 5786 h 1335065"/>
              <a:gd name="connsiteX31" fmla="*/ 419392 w 1512562"/>
              <a:gd name="connsiteY31" fmla="*/ 0 h 1335065"/>
            </a:gdLst>
            <a:ahLst/>
            <a:cxnLst/>
            <a:rect l="l" t="t" r="r" b="b"/>
            <a:pathLst>
              <a:path w="1512562" h="1335065">
                <a:moveTo>
                  <a:pt x="419392" y="0"/>
                </a:moveTo>
                <a:lnTo>
                  <a:pt x="1093728" y="0"/>
                </a:lnTo>
                <a:cubicBezTo>
                  <a:pt x="1103893" y="0"/>
                  <a:pt x="1113577" y="2060"/>
                  <a:pt x="1122385" y="5786"/>
                </a:cubicBezTo>
                <a:lnTo>
                  <a:pt x="1134070" y="13664"/>
                </a:lnTo>
                <a:lnTo>
                  <a:pt x="1146737" y="19846"/>
                </a:lnTo>
                <a:cubicBezTo>
                  <a:pt x="1154367" y="25611"/>
                  <a:pt x="1160994" y="32968"/>
                  <a:pt x="1166076" y="41771"/>
                </a:cubicBezTo>
                <a:lnTo>
                  <a:pt x="1503244" y="625763"/>
                </a:lnTo>
                <a:cubicBezTo>
                  <a:pt x="1508327" y="634566"/>
                  <a:pt x="1511384" y="643982"/>
                  <a:pt x="1512562" y="653473"/>
                </a:cubicBezTo>
                <a:lnTo>
                  <a:pt x="1511582" y="667533"/>
                </a:lnTo>
                <a:lnTo>
                  <a:pt x="1512562" y="681593"/>
                </a:lnTo>
                <a:cubicBezTo>
                  <a:pt x="1511384" y="691083"/>
                  <a:pt x="1508327" y="700500"/>
                  <a:pt x="1503244" y="709304"/>
                </a:cubicBezTo>
                <a:lnTo>
                  <a:pt x="1166076" y="1293295"/>
                </a:lnTo>
                <a:cubicBezTo>
                  <a:pt x="1160993" y="1302098"/>
                  <a:pt x="1154367" y="1309455"/>
                  <a:pt x="1146737" y="1315220"/>
                </a:cubicBezTo>
                <a:lnTo>
                  <a:pt x="1134070" y="1321401"/>
                </a:lnTo>
                <a:lnTo>
                  <a:pt x="1122384" y="1329280"/>
                </a:lnTo>
                <a:cubicBezTo>
                  <a:pt x="1113577" y="1333005"/>
                  <a:pt x="1103892" y="1335065"/>
                  <a:pt x="1093728" y="1335065"/>
                </a:cubicBezTo>
                <a:lnTo>
                  <a:pt x="419392" y="1335065"/>
                </a:lnTo>
                <a:cubicBezTo>
                  <a:pt x="409227" y="1335065"/>
                  <a:pt x="399543" y="1333005"/>
                  <a:pt x="390735" y="1329280"/>
                </a:cubicBezTo>
                <a:lnTo>
                  <a:pt x="379049" y="1321401"/>
                </a:lnTo>
                <a:lnTo>
                  <a:pt x="366382" y="1315220"/>
                </a:lnTo>
                <a:cubicBezTo>
                  <a:pt x="358752" y="1309455"/>
                  <a:pt x="352126" y="1302098"/>
                  <a:pt x="347044" y="1293295"/>
                </a:cubicBezTo>
                <a:lnTo>
                  <a:pt x="9876" y="709304"/>
                </a:lnTo>
                <a:cubicBezTo>
                  <a:pt x="4793" y="700500"/>
                  <a:pt x="1735" y="691083"/>
                  <a:pt x="557" y="681593"/>
                </a:cubicBezTo>
                <a:lnTo>
                  <a:pt x="1033" y="674767"/>
                </a:lnTo>
                <a:lnTo>
                  <a:pt x="1020" y="674724"/>
                </a:lnTo>
                <a:cubicBezTo>
                  <a:pt x="-151" y="667751"/>
                  <a:pt x="-326" y="660591"/>
                  <a:pt x="557" y="653473"/>
                </a:cubicBezTo>
                <a:cubicBezTo>
                  <a:pt x="1735" y="643982"/>
                  <a:pt x="4793" y="634566"/>
                  <a:pt x="9876" y="625763"/>
                </a:cubicBezTo>
                <a:lnTo>
                  <a:pt x="347044" y="41771"/>
                </a:lnTo>
                <a:cubicBezTo>
                  <a:pt x="352126" y="32968"/>
                  <a:pt x="358752" y="25611"/>
                  <a:pt x="366382" y="19846"/>
                </a:cubicBezTo>
                <a:lnTo>
                  <a:pt x="379050" y="13664"/>
                </a:lnTo>
                <a:lnTo>
                  <a:pt x="390736" y="5786"/>
                </a:lnTo>
                <a:cubicBezTo>
                  <a:pt x="399543" y="2060"/>
                  <a:pt x="409227" y="0"/>
                  <a:pt x="419392" y="0"/>
                </a:cubicBezTo>
                <a:close/>
              </a:path>
            </a:pathLst>
          </a:custGeom>
          <a:gradFill>
            <a:gsLst>
              <a:gs pos="39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 cap="sq">
            <a:noFill/>
            <a:miter/>
          </a:ln>
          <a:effectLst>
            <a:outerShdw blurRad="381000" dist="203200" dir="5400000" sx="90000" sy="90000" algn="t" rotWithShape="0">
              <a:schemeClr val="accent1">
                <a:alpha val="5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952160" y="2552480"/>
            <a:ext cx="505929" cy="458683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517596" y="3574192"/>
            <a:ext cx="4794112" cy="61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Tujuan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Analisis</a:t>
            </a:r>
            <a:r>
              <a:rPr kumimoji="1" lang="en-US" altLang="zh-CN" sz="160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Varians</a:t>
            </a:r>
            <a:endParaRPr kumimoji="1" lang="zh-CN" altLang="en-US" dirty="0"/>
          </a:p>
        </p:txBody>
      </p:sp>
      <p:sp>
        <p:nvSpPr>
          <p:cNvPr id="21" name="标题 1"/>
          <p:cNvSpPr txBox="1"/>
          <p:nvPr/>
        </p:nvSpPr>
        <p:spPr>
          <a:xfrm>
            <a:off x="6517596" y="4267974"/>
            <a:ext cx="5221013" cy="9449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lang="id-ID" dirty="0">
                <a:solidFill>
                  <a:schemeClr val="bg1"/>
                </a:solidFill>
              </a:rPr>
              <a:t>Analisis varian adalah salah satu bagian dari alat analisis statistik yang digunakan untuk </a:t>
            </a:r>
            <a:r>
              <a:rPr lang="en-US" dirty="0" err="1">
                <a:solidFill>
                  <a:schemeClr val="bg1"/>
                </a:solidFill>
              </a:rPr>
              <a:t>melihat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pengaruh</a:t>
            </a:r>
            <a:r>
              <a:rPr lang="en-US" dirty="0">
                <a:solidFill>
                  <a:schemeClr val="bg1"/>
                </a:solidFill>
              </a:rPr>
              <a:t> variable </a:t>
            </a:r>
            <a:r>
              <a:rPr lang="en-US" dirty="0" err="1">
                <a:solidFill>
                  <a:schemeClr val="bg1"/>
                </a:solidFill>
              </a:rPr>
              <a:t>bebas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berskala</a:t>
            </a:r>
            <a:r>
              <a:rPr lang="en-US" dirty="0">
                <a:solidFill>
                  <a:schemeClr val="bg1"/>
                </a:solidFill>
              </a:rPr>
              <a:t> nominal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variable </a:t>
            </a:r>
            <a:r>
              <a:rPr lang="en-US" dirty="0" err="1">
                <a:solidFill>
                  <a:schemeClr val="bg1"/>
                </a:solidFill>
              </a:rPr>
              <a:t>terikat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berskala</a:t>
            </a:r>
            <a:r>
              <a:rPr lang="en-US" dirty="0">
                <a:solidFill>
                  <a:schemeClr val="bg1"/>
                </a:solidFill>
              </a:rPr>
              <a:t> interval</a:t>
            </a:r>
            <a:r>
              <a:rPr kumimoji="1" lang="en-US" altLang="zh-CN" dirty="0">
                <a:ln w="12700">
                  <a:noFill/>
                </a:ln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. 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Analisis</a:t>
            </a:r>
            <a:r>
              <a:rPr kumimoji="1" lang="en-US" altLang="zh-CN" sz="3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Varians</a:t>
            </a:r>
            <a:endParaRPr kumimoji="1" lang="zh-CN" altLang="en-US" dirty="0"/>
          </a:p>
        </p:txBody>
      </p:sp>
      <p:sp>
        <p:nvSpPr>
          <p:cNvPr id="23" name="标题 1"/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9DB87A-0CA4-C1A2-FA0A-96FB1FBE67B7}"/>
              </a:ext>
            </a:extLst>
          </p:cNvPr>
          <p:cNvSpPr txBox="1"/>
          <p:nvPr/>
        </p:nvSpPr>
        <p:spPr>
          <a:xfrm>
            <a:off x="706989" y="5925741"/>
            <a:ext cx="9050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id-ID" dirty="0"/>
              <a:t>perbedaan rata-rata</a:t>
            </a:r>
            <a:r>
              <a:rPr lang="en-US" dirty="0"/>
              <a:t>. </a:t>
            </a:r>
          </a:p>
          <a:p>
            <a:r>
              <a:rPr lang="en-US" dirty="0"/>
              <a:t>Jika </a:t>
            </a:r>
            <a:r>
              <a:rPr lang="en-US" dirty="0" err="1"/>
              <a:t>ada</a:t>
            </a:r>
            <a:r>
              <a:rPr lang="en-US" dirty="0"/>
              <a:t> 2 variable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varians</a:t>
            </a:r>
            <a:r>
              <a:rPr lang="en-US" dirty="0"/>
              <a:t> dua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dst</a:t>
            </a:r>
            <a:r>
              <a:rPr lang="en-US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77"/>
    </mc:Choice>
    <mc:Fallback xmlns="">
      <p:transition spd="slow" advTm="13507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99ADB-3B9D-9E3D-3E77-131459B16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D46BA-688C-5764-9C5D-BFADADD34D1C}"/>
              </a:ext>
            </a:extLst>
          </p:cNvPr>
          <p:cNvSpPr txBox="1"/>
          <p:nvPr/>
        </p:nvSpPr>
        <p:spPr>
          <a:xfrm>
            <a:off x="0" y="-20773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2A2B0B74-9D72-E570-947F-A91E7151D5B4}"/>
              </a:ext>
            </a:extLst>
          </p:cNvPr>
          <p:cNvSpPr txBox="1"/>
          <p:nvPr/>
        </p:nvSpPr>
        <p:spPr>
          <a:xfrm rot="5400000">
            <a:off x="10523320" y="5192820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22A8745C-BF3B-80C8-685B-A5A8EDE1E02F}"/>
              </a:ext>
            </a:extLst>
          </p:cNvPr>
          <p:cNvSpPr txBox="1"/>
          <p:nvPr/>
        </p:nvSpPr>
        <p:spPr>
          <a:xfrm>
            <a:off x="8259650" y="5965146"/>
            <a:ext cx="328529" cy="265313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/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2EA41392-C0B6-A634-648E-E8DB033B49EE}"/>
              </a:ext>
            </a:extLst>
          </p:cNvPr>
          <p:cNvSpPr txBox="1"/>
          <p:nvPr/>
        </p:nvSpPr>
        <p:spPr>
          <a:xfrm>
            <a:off x="660400" y="110397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1364BB89-617F-F775-C350-A000405904E2}"/>
              </a:ext>
            </a:extLst>
          </p:cNvPr>
          <p:cNvSpPr txBox="1"/>
          <p:nvPr/>
        </p:nvSpPr>
        <p:spPr>
          <a:xfrm>
            <a:off x="854005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BAC4E82-871F-EED7-826B-6400A6D82358}"/>
              </a:ext>
            </a:extLst>
          </p:cNvPr>
          <p:cNvSpPr txBox="1"/>
          <p:nvPr/>
        </p:nvSpPr>
        <p:spPr>
          <a:xfrm>
            <a:off x="1047609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93EE175B-EA8C-AF77-DC7B-6E326075A24E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953D26A2-98ED-E060-B74F-281A05601ED8}"/>
              </a:ext>
            </a:extLst>
          </p:cNvPr>
          <p:cNvSpPr txBox="1"/>
          <p:nvPr/>
        </p:nvSpPr>
        <p:spPr>
          <a:xfrm>
            <a:off x="660400" y="1235391"/>
            <a:ext cx="64668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Komputasi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标题 1">
                <a:extLst>
                  <a:ext uri="{FF2B5EF4-FFF2-40B4-BE49-F238E27FC236}">
                    <a16:creationId xmlns:a16="http://schemas.microsoft.com/office/drawing/2014/main" id="{BFE25CE7-48D3-BA5D-8CEA-E29FDC9BE795}"/>
                  </a:ext>
                </a:extLst>
              </p:cNvPr>
              <p:cNvSpPr txBox="1"/>
              <p:nvPr/>
            </p:nvSpPr>
            <p:spPr>
              <a:xfrm>
                <a:off x="917432" y="2044247"/>
                <a:ext cx="9403858" cy="2950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1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1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</m:sub>
                    </m:sSub>
                    <m:r>
                      <a:rPr kumimoji="1" lang="en-US" altLang="zh-CN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5,75−3,5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kumimoji="1" lang="en-US" altLang="zh-CN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100" b="0" i="1" smtClean="0">
                                <a:latin typeface="Cambria Math" panose="02040503050406030204" pitchFamily="18" charset="0"/>
                              </a:rPr>
                              <m:t>2,125</m:t>
                            </m:r>
                          </m:e>
                        </m:d>
                        <m:d>
                          <m:dPr>
                            <m:ctrlPr>
                              <a:rPr kumimoji="1" lang="en-US" altLang="zh-CN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kumimoji="1" lang="en-US" altLang="zh-CN" sz="2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kumimoji="1" lang="en-US" altLang="zh-CN" sz="21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sz="2100" dirty="0"/>
                  <a:t>5,72</a:t>
                </a:r>
              </a:p>
              <a:p>
                <a:r>
                  <a:rPr kumimoji="1" lang="en-US" altLang="zh-CN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1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1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en-US" altLang="zh-CN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5,75−7,2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  <m:t>2,125</m:t>
                            </m:r>
                          </m:e>
                        </m:d>
                        <m:d>
                          <m:dPr>
                            <m:ctrlP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kumimoji="1"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1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sz="2100" b="0" i="1" smtClean="0">
                        <a:latin typeface="Cambria Math" panose="02040503050406030204" pitchFamily="18" charset="0"/>
                      </a:rPr>
                      <m:t>,199</m:t>
                    </m:r>
                  </m:oMath>
                </a14:m>
                <a:endParaRPr kumimoji="1" lang="en-US" altLang="zh-CN" sz="2100" dirty="0"/>
              </a:p>
              <a:p>
                <a:r>
                  <a:rPr kumimoji="1" lang="en-US" altLang="zh-CN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1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1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,5−7,2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  <m:t>2,125</m:t>
                            </m:r>
                          </m:e>
                        </m:d>
                        <m:d>
                          <m:dPr>
                            <m:ctrlP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sz="21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kumimoji="1" lang="en-US" altLang="zh-CN" sz="21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sz="21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kumimoji="1" lang="en-US" altLang="zh-CN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100" b="0" i="1" smtClean="0">
                        <a:latin typeface="Cambria Math" panose="02040503050406030204" pitchFamily="18" charset="0"/>
                      </a:rPr>
                      <m:t>17,57</m:t>
                    </m:r>
                  </m:oMath>
                </a14:m>
                <a:endParaRPr kumimoji="1" lang="en-US" altLang="zh-CN" sz="2100" dirty="0"/>
              </a:p>
              <a:p>
                <a:endParaRPr kumimoji="1" lang="zh-CN" altLang="en-US" sz="2000" dirty="0"/>
              </a:p>
            </p:txBody>
          </p:sp>
        </mc:Choice>
        <mc:Fallback xmlns="">
          <p:sp>
            <p:nvSpPr>
              <p:cNvPr id="14" name="标题 1">
                <a:extLst>
                  <a:ext uri="{FF2B5EF4-FFF2-40B4-BE49-F238E27FC236}">
                    <a16:creationId xmlns:a16="http://schemas.microsoft.com/office/drawing/2014/main" id="{BFE25CE7-48D3-BA5D-8CEA-E29FDC9BE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32" y="2044247"/>
                <a:ext cx="9403858" cy="2950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54E23B1-F240-6A16-FA6C-1F11E818264B}"/>
              </a:ext>
            </a:extLst>
          </p:cNvPr>
          <p:cNvSpPr txBox="1"/>
          <p:nvPr/>
        </p:nvSpPr>
        <p:spPr>
          <a:xfrm>
            <a:off x="546480" y="4132565"/>
            <a:ext cx="610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 Daerah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Kritis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713CCC-AE12-6311-DC82-9584E06807D3}"/>
                  </a:ext>
                </a:extLst>
              </p:cNvPr>
              <p:cNvSpPr txBox="1"/>
              <p:nvPr/>
            </p:nvSpPr>
            <p:spPr>
              <a:xfrm>
                <a:off x="854005" y="4753146"/>
                <a:ext cx="61093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8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&gt;(2)(3,89)</m:t>
                              </m:r>
                            </m:e>
                          </m:d>
                        </m:e>
                      </m:d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&gt;7,78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713CCC-AE12-6311-DC82-9584E0680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5" y="4753146"/>
                <a:ext cx="6109334" cy="369332"/>
              </a:xfrm>
              <a:prstGeom prst="rect">
                <a:avLst/>
              </a:prstGeom>
              <a:blipFill>
                <a:blip r:embed="rId5"/>
                <a:stretch>
                  <a:fillRect t="-121667" b="-188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8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45"/>
    </mc:Choice>
    <mc:Fallback xmlns="">
      <p:transition spd="slow" advTm="757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7E65A-B009-64FB-B1CD-D3815B56A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122F8-26A3-4E97-EB1E-DE15D2609FAF}"/>
              </a:ext>
            </a:extLst>
          </p:cNvPr>
          <p:cNvSpPr txBox="1"/>
          <p:nvPr/>
        </p:nvSpPr>
        <p:spPr>
          <a:xfrm>
            <a:off x="0" y="-20773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ADFCCCB1-4443-CA60-B1E2-61EC985415DD}"/>
              </a:ext>
            </a:extLst>
          </p:cNvPr>
          <p:cNvSpPr txBox="1"/>
          <p:nvPr/>
        </p:nvSpPr>
        <p:spPr>
          <a:xfrm rot="5400000">
            <a:off x="10523320" y="5192820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4157375-7EE1-AF5A-157E-59172EF45976}"/>
              </a:ext>
            </a:extLst>
          </p:cNvPr>
          <p:cNvSpPr txBox="1"/>
          <p:nvPr/>
        </p:nvSpPr>
        <p:spPr>
          <a:xfrm>
            <a:off x="8259650" y="5965146"/>
            <a:ext cx="328529" cy="265313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/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4D4A839-9B9D-9BBA-35E2-4E70DEF17144}"/>
              </a:ext>
            </a:extLst>
          </p:cNvPr>
          <p:cNvSpPr txBox="1"/>
          <p:nvPr/>
        </p:nvSpPr>
        <p:spPr>
          <a:xfrm>
            <a:off x="660400" y="110397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FE0D6BDF-D583-18FD-A3E9-3BEB988D70CC}"/>
              </a:ext>
            </a:extLst>
          </p:cNvPr>
          <p:cNvSpPr txBox="1"/>
          <p:nvPr/>
        </p:nvSpPr>
        <p:spPr>
          <a:xfrm>
            <a:off x="854005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4115500-8641-7F0D-DCFC-A4E68FD9B741}"/>
              </a:ext>
            </a:extLst>
          </p:cNvPr>
          <p:cNvSpPr txBox="1"/>
          <p:nvPr/>
        </p:nvSpPr>
        <p:spPr>
          <a:xfrm>
            <a:off x="1047609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15C5C8D8-8BDC-0497-11C7-585B4DDC731B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E73996-70EB-1C6F-3ADB-701D8D68E4E9}"/>
              </a:ext>
            </a:extLst>
          </p:cNvPr>
          <p:cNvSpPr txBox="1"/>
          <p:nvPr/>
        </p:nvSpPr>
        <p:spPr>
          <a:xfrm>
            <a:off x="366480" y="1570804"/>
            <a:ext cx="610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 Keputusan Uji</a:t>
            </a:r>
            <a:endParaRPr kumimoji="1" lang="zh-CN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4B8823-00FF-D6D7-B3CB-412A2BC929E7}"/>
              </a:ext>
            </a:extLst>
          </p:cNvPr>
          <p:cNvSpPr txBox="1"/>
          <p:nvPr/>
        </p:nvSpPr>
        <p:spPr>
          <a:xfrm>
            <a:off x="366480" y="4027370"/>
            <a:ext cx="610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6. Kesimpulan</a:t>
            </a:r>
            <a:endParaRPr kumimoji="1" lang="zh-CN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8A2C6-986D-340D-7B47-5C9A6A7C8E52}"/>
              </a:ext>
            </a:extLst>
          </p:cNvPr>
          <p:cNvSpPr txBox="1"/>
          <p:nvPr/>
        </p:nvSpPr>
        <p:spPr>
          <a:xfrm>
            <a:off x="660400" y="4501982"/>
            <a:ext cx="10426700" cy="206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lphaLcPeriod"/>
            </a:pPr>
            <a:r>
              <a:rPr lang="en-US" dirty="0"/>
              <a:t>Metode </a:t>
            </a:r>
            <a:r>
              <a:rPr lang="en-US" dirty="0" err="1"/>
              <a:t>belajar</a:t>
            </a:r>
            <a:r>
              <a:rPr lang="en-US" dirty="0"/>
              <a:t> A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baiknya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B.</a:t>
            </a:r>
          </a:p>
          <a:p>
            <a:pPr marL="342900" indent="-342900">
              <a:lnSpc>
                <a:spcPct val="120000"/>
              </a:lnSpc>
              <a:buFont typeface="+mj-lt"/>
              <a:buAutoNum type="alphaLcPeriod"/>
            </a:pPr>
            <a:r>
              <a:rPr lang="en-US" dirty="0"/>
              <a:t>Metode </a:t>
            </a:r>
            <a:r>
              <a:rPr lang="en-US" dirty="0" err="1"/>
              <a:t>belajar</a:t>
            </a:r>
            <a:r>
              <a:rPr lang="en-US" dirty="0"/>
              <a:t> A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baiknya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C</a:t>
            </a:r>
          </a:p>
          <a:p>
            <a:pPr marL="342900" indent="-342900">
              <a:lnSpc>
                <a:spcPct val="120000"/>
              </a:lnSpc>
              <a:buFont typeface="+mj-lt"/>
              <a:buAutoNum type="alphaLcPeriod"/>
            </a:pPr>
            <a:r>
              <a:rPr lang="en-US" dirty="0"/>
              <a:t>Metode </a:t>
            </a:r>
            <a:r>
              <a:rPr lang="en-US" dirty="0" err="1"/>
              <a:t>belajar</a:t>
            </a:r>
            <a:r>
              <a:rPr lang="en-US" dirty="0"/>
              <a:t> B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baiknya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C.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rerata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C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rerata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B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C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Metode </a:t>
            </a:r>
            <a:r>
              <a:rPr lang="en-US" dirty="0" err="1"/>
              <a:t>belajar</a:t>
            </a:r>
            <a:r>
              <a:rPr lang="en-US" dirty="0"/>
              <a:t> B</a:t>
            </a:r>
          </a:p>
          <a:p>
            <a:pPr marL="342900" indent="-342900">
              <a:lnSpc>
                <a:spcPct val="120000"/>
              </a:lnSpc>
              <a:buFont typeface="+mj-lt"/>
              <a:buAutoNum type="alphaLcPeriod"/>
            </a:pP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5588849-A7D9-6C2D-3BA1-7CF3D7B7E1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0765057"/>
                  </p:ext>
                </p:extLst>
              </p:nvPr>
            </p:nvGraphicFramePr>
            <p:xfrm>
              <a:off x="723827" y="2058316"/>
              <a:ext cx="5225745" cy="182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1915">
                      <a:extLst>
                        <a:ext uri="{9D8B030D-6E8A-4147-A177-3AD203B41FA5}">
                          <a16:colId xmlns:a16="http://schemas.microsoft.com/office/drawing/2014/main" val="2232737868"/>
                        </a:ext>
                      </a:extLst>
                    </a:gridCol>
                    <a:gridCol w="1741915">
                      <a:extLst>
                        <a:ext uri="{9D8B030D-6E8A-4147-A177-3AD203B41FA5}">
                          <a16:colId xmlns:a16="http://schemas.microsoft.com/office/drawing/2014/main" val="1168027569"/>
                        </a:ext>
                      </a:extLst>
                    </a:gridCol>
                    <a:gridCol w="1741915">
                      <a:extLst>
                        <a:ext uri="{9D8B030D-6E8A-4147-A177-3AD203B41FA5}">
                          <a16:colId xmlns:a16="http://schemas.microsoft.com/office/drawing/2014/main" val="1018885537"/>
                        </a:ext>
                      </a:extLst>
                    </a:gridCol>
                  </a:tblGrid>
                  <a:tr h="470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 err="1"/>
                            <a:t>Komparasi</a:t>
                          </a:r>
                          <a:r>
                            <a:rPr lang="en-US" dirty="0"/>
                            <a:t> 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Keputusan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651504"/>
                      </a:ext>
                    </a:extLst>
                  </a:tr>
                  <a:tr h="13525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1−2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𝑡𝑎𝑏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1−3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𝑡𝑎𝑏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2−3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𝑡𝑎𝑏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dirty="0"/>
                            <a:t> diterima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dirty="0"/>
                            <a:t> diterima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dirty="0"/>
                            <a:t> ditolak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9521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5588849-A7D9-6C2D-3BA1-7CF3D7B7E1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0765057"/>
                  </p:ext>
                </p:extLst>
              </p:nvPr>
            </p:nvGraphicFramePr>
            <p:xfrm>
              <a:off x="723827" y="2058316"/>
              <a:ext cx="5225745" cy="182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1915">
                      <a:extLst>
                        <a:ext uri="{9D8B030D-6E8A-4147-A177-3AD203B41FA5}">
                          <a16:colId xmlns:a16="http://schemas.microsoft.com/office/drawing/2014/main" val="2232737868"/>
                        </a:ext>
                      </a:extLst>
                    </a:gridCol>
                    <a:gridCol w="1741915">
                      <a:extLst>
                        <a:ext uri="{9D8B030D-6E8A-4147-A177-3AD203B41FA5}">
                          <a16:colId xmlns:a16="http://schemas.microsoft.com/office/drawing/2014/main" val="1168027569"/>
                        </a:ext>
                      </a:extLst>
                    </a:gridCol>
                    <a:gridCol w="1741915">
                      <a:extLst>
                        <a:ext uri="{9D8B030D-6E8A-4147-A177-3AD203B41FA5}">
                          <a16:colId xmlns:a16="http://schemas.microsoft.com/office/drawing/2014/main" val="1018885537"/>
                        </a:ext>
                      </a:extLst>
                    </a:gridCol>
                  </a:tblGrid>
                  <a:tr h="470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 err="1"/>
                            <a:t>Komparasi</a:t>
                          </a:r>
                          <a:r>
                            <a:rPr lang="en-US" dirty="0"/>
                            <a:t> 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/>
                            <a:t>Keputusan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651504"/>
                      </a:ext>
                    </a:extLst>
                  </a:tr>
                  <a:tr h="13525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0" t="-34978" r="-201748" b="-2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50" t="-34978" r="-101748" b="-2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350" t="-34978" r="-1748" b="-2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95218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34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64"/>
    </mc:Choice>
    <mc:Fallback xmlns="">
      <p:transition spd="slow" advTm="7586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DB701-6960-7CFC-5197-FFB0BCDC2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92F54-D9BD-22E3-E51E-68900634A746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1390D6E-47DA-BA5B-D486-0C4A7608ABE7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90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75482D8-1D59-DABF-ACCE-80A4D2949C1B}"/>
              </a:ext>
            </a:extLst>
          </p:cNvPr>
          <p:cNvSpPr txBox="1"/>
          <p:nvPr/>
        </p:nvSpPr>
        <p:spPr>
          <a:xfrm>
            <a:off x="1226915" y="3441907"/>
            <a:ext cx="3866284" cy="11115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600" dirty="0">
                <a:ln w="12700">
                  <a:noFill/>
                </a:ln>
                <a:solidFill>
                  <a:srgbClr val="FAB94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Latihan</a:t>
            </a:r>
            <a:endParaRPr kumimoji="1" lang="zh-CN" altLang="en-US" dirty="0"/>
          </a:p>
        </p:txBody>
      </p:sp>
      <p:cxnSp>
        <p:nvCxnSpPr>
          <p:cNvPr id="6" name="标题 1">
            <a:extLst>
              <a:ext uri="{FF2B5EF4-FFF2-40B4-BE49-F238E27FC236}">
                <a16:creationId xmlns:a16="http://schemas.microsoft.com/office/drawing/2014/main" id="{96D4FBD7-8938-E4CE-8E8B-65BAA5DEA3BC}"/>
              </a:ext>
            </a:extLst>
          </p:cNvPr>
          <p:cNvCxnSpPr/>
          <p:nvPr/>
        </p:nvCxnSpPr>
        <p:spPr>
          <a:xfrm>
            <a:off x="716795" y="990600"/>
            <a:ext cx="10560805" cy="0"/>
          </a:xfrm>
          <a:prstGeom prst="line">
            <a:avLst/>
          </a:prstGeom>
          <a:noFill/>
          <a:ln w="22225" cap="sq">
            <a:solidFill>
              <a:schemeClr val="accent1">
                <a:lumMod val="20000"/>
                <a:lumOff val="80000"/>
                <a:alpha val="39000"/>
              </a:schemeClr>
            </a:solidFill>
            <a:prstDash val="solid"/>
            <a:miter/>
          </a:ln>
        </p:spPr>
      </p:cxnSp>
      <p:cxnSp>
        <p:nvCxnSpPr>
          <p:cNvPr id="7" name="标题 1">
            <a:extLst>
              <a:ext uri="{FF2B5EF4-FFF2-40B4-BE49-F238E27FC236}">
                <a16:creationId xmlns:a16="http://schemas.microsoft.com/office/drawing/2014/main" id="{B41EE17F-269E-D3A5-D7EF-658C18338DF0}"/>
              </a:ext>
            </a:extLst>
          </p:cNvPr>
          <p:cNvCxnSpPr/>
          <p:nvPr/>
        </p:nvCxnSpPr>
        <p:spPr>
          <a:xfrm>
            <a:off x="742195" y="6265336"/>
            <a:ext cx="10560805" cy="0"/>
          </a:xfrm>
          <a:prstGeom prst="line">
            <a:avLst/>
          </a:prstGeom>
          <a:noFill/>
          <a:ln w="22225" cap="sq">
            <a:solidFill>
              <a:schemeClr val="accent1">
                <a:lumMod val="20000"/>
                <a:lumOff val="80000"/>
                <a:alpha val="26000"/>
              </a:schemeClr>
            </a:solidFill>
            <a:prstDash val="solid"/>
            <a:miter/>
          </a:ln>
        </p:spPr>
      </p:cxnSp>
      <p:sp>
        <p:nvSpPr>
          <p:cNvPr id="8" name="标题 1">
            <a:extLst>
              <a:ext uri="{FF2B5EF4-FFF2-40B4-BE49-F238E27FC236}">
                <a16:creationId xmlns:a16="http://schemas.microsoft.com/office/drawing/2014/main" id="{FA62E6D3-4F79-DDB3-D8D8-5F79BD36AB10}"/>
              </a:ext>
            </a:extLst>
          </p:cNvPr>
          <p:cNvSpPr txBox="1"/>
          <p:nvPr/>
        </p:nvSpPr>
        <p:spPr>
          <a:xfrm>
            <a:off x="1226915" y="5146133"/>
            <a:ext cx="2215361" cy="434427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E02ADB-8AE5-7C82-A15B-809069C245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33210" r="18889" b="21420"/>
          <a:stretch>
            <a:fillRect/>
          </a:stretch>
        </p:blipFill>
        <p:spPr>
          <a:xfrm rot="900000">
            <a:off x="5838952" y="2255768"/>
            <a:ext cx="4984815" cy="2788310"/>
          </a:xfrm>
          <a:custGeom>
            <a:avLst/>
            <a:gdLst>
              <a:gd name="connsiteX0" fmla="*/ 0 w 5562600"/>
              <a:gd name="connsiteY0" fmla="*/ 0 h 3111501"/>
              <a:gd name="connsiteX1" fmla="*/ 5562600 w 5562600"/>
              <a:gd name="connsiteY1" fmla="*/ 0 h 3111501"/>
              <a:gd name="connsiteX2" fmla="*/ 5562600 w 5562600"/>
              <a:gd name="connsiteY2" fmla="*/ 3111501 h 3111501"/>
              <a:gd name="connsiteX3" fmla="*/ 0 w 5562600"/>
              <a:gd name="connsiteY3" fmla="*/ 3111501 h 3111501"/>
            </a:gdLst>
            <a:ahLst/>
            <a:cxnLst/>
            <a:rect l="l" t="t" r="r" b="b"/>
            <a:pathLst>
              <a:path w="5562600" h="3111501">
                <a:moveTo>
                  <a:pt x="0" y="0"/>
                </a:moveTo>
                <a:lnTo>
                  <a:pt x="5562600" y="0"/>
                </a:lnTo>
                <a:lnTo>
                  <a:pt x="5562600" y="3111501"/>
                </a:lnTo>
                <a:lnTo>
                  <a:pt x="0" y="31115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0AE841BC-CD9C-95CF-52F3-E47AF99AFC19}"/>
              </a:ext>
            </a:extLst>
          </p:cNvPr>
          <p:cNvSpPr txBox="1"/>
          <p:nvPr/>
        </p:nvSpPr>
        <p:spPr>
          <a:xfrm rot="5400000">
            <a:off x="6051582" y="3982734"/>
            <a:ext cx="1618305" cy="1618302"/>
          </a:xfrm>
          <a:custGeom>
            <a:avLst/>
            <a:gdLst>
              <a:gd name="connsiteX0" fmla="*/ 455777 w 460841"/>
              <a:gd name="connsiteY0" fmla="*/ 281907 h 460841"/>
              <a:gd name="connsiteX1" fmla="*/ 460841 w 460841"/>
              <a:gd name="connsiteY1" fmla="*/ 231265 h 460841"/>
              <a:gd name="connsiteX2" fmla="*/ 454089 w 460841"/>
              <a:gd name="connsiteY2" fmla="*/ 177247 h 460841"/>
              <a:gd name="connsiteX3" fmla="*/ 422016 w 460841"/>
              <a:gd name="connsiteY3" fmla="*/ 177247 h 460841"/>
              <a:gd name="connsiteX4" fmla="*/ 403447 w 460841"/>
              <a:gd name="connsiteY4" fmla="*/ 131669 h 460841"/>
              <a:gd name="connsiteX5" fmla="*/ 427080 w 460841"/>
              <a:gd name="connsiteY5" fmla="*/ 109724 h 460841"/>
              <a:gd name="connsiteX6" fmla="*/ 354493 w 460841"/>
              <a:gd name="connsiteY6" fmla="*/ 37137 h 460841"/>
              <a:gd name="connsiteX7" fmla="*/ 329172 w 460841"/>
              <a:gd name="connsiteY7" fmla="*/ 60770 h 460841"/>
              <a:gd name="connsiteX8" fmla="*/ 283594 w 460841"/>
              <a:gd name="connsiteY8" fmla="*/ 40514 h 460841"/>
              <a:gd name="connsiteX9" fmla="*/ 285283 w 460841"/>
              <a:gd name="connsiteY9" fmla="*/ 6752 h 460841"/>
              <a:gd name="connsiteX10" fmla="*/ 231265 w 460841"/>
              <a:gd name="connsiteY10" fmla="*/ 0 h 460841"/>
              <a:gd name="connsiteX11" fmla="*/ 182311 w 460841"/>
              <a:gd name="connsiteY11" fmla="*/ 5064 h 460841"/>
              <a:gd name="connsiteX12" fmla="*/ 182311 w 460841"/>
              <a:gd name="connsiteY12" fmla="*/ 42202 h 460841"/>
              <a:gd name="connsiteX13" fmla="*/ 136733 w 460841"/>
              <a:gd name="connsiteY13" fmla="*/ 62458 h 460841"/>
              <a:gd name="connsiteX14" fmla="*/ 109724 w 460841"/>
              <a:gd name="connsiteY14" fmla="*/ 35449 h 460841"/>
              <a:gd name="connsiteX15" fmla="*/ 37138 w 460841"/>
              <a:gd name="connsiteY15" fmla="*/ 106348 h 460841"/>
              <a:gd name="connsiteX16" fmla="*/ 62459 w 460841"/>
              <a:gd name="connsiteY16" fmla="*/ 131669 h 460841"/>
              <a:gd name="connsiteX17" fmla="*/ 43890 w 460841"/>
              <a:gd name="connsiteY17" fmla="*/ 177247 h 460841"/>
              <a:gd name="connsiteX18" fmla="*/ 6752 w 460841"/>
              <a:gd name="connsiteY18" fmla="*/ 177247 h 460841"/>
              <a:gd name="connsiteX19" fmla="*/ 0 w 460841"/>
              <a:gd name="connsiteY19" fmla="*/ 231265 h 460841"/>
              <a:gd name="connsiteX20" fmla="*/ 5064 w 460841"/>
              <a:gd name="connsiteY20" fmla="*/ 281907 h 460841"/>
              <a:gd name="connsiteX21" fmla="*/ 42202 w 460841"/>
              <a:gd name="connsiteY21" fmla="*/ 281907 h 460841"/>
              <a:gd name="connsiteX22" fmla="*/ 60770 w 460841"/>
              <a:gd name="connsiteY22" fmla="*/ 327484 h 460841"/>
              <a:gd name="connsiteX23" fmla="*/ 33761 w 460841"/>
              <a:gd name="connsiteY23" fmla="*/ 352805 h 460841"/>
              <a:gd name="connsiteX24" fmla="*/ 106348 w 460841"/>
              <a:gd name="connsiteY24" fmla="*/ 425392 h 460841"/>
              <a:gd name="connsiteX25" fmla="*/ 135045 w 460841"/>
              <a:gd name="connsiteY25" fmla="*/ 396695 h 460841"/>
              <a:gd name="connsiteX26" fmla="*/ 180623 w 460841"/>
              <a:gd name="connsiteY26" fmla="*/ 416952 h 460841"/>
              <a:gd name="connsiteX27" fmla="*/ 180623 w 460841"/>
              <a:gd name="connsiteY27" fmla="*/ 455777 h 460841"/>
              <a:gd name="connsiteX28" fmla="*/ 229577 w 460841"/>
              <a:gd name="connsiteY28" fmla="*/ 460841 h 460841"/>
              <a:gd name="connsiteX29" fmla="*/ 283594 w 460841"/>
              <a:gd name="connsiteY29" fmla="*/ 454089 h 460841"/>
              <a:gd name="connsiteX30" fmla="*/ 281907 w 460841"/>
              <a:gd name="connsiteY30" fmla="*/ 416952 h 460841"/>
              <a:gd name="connsiteX31" fmla="*/ 327484 w 460841"/>
              <a:gd name="connsiteY31" fmla="*/ 396695 h 460841"/>
              <a:gd name="connsiteX32" fmla="*/ 354493 w 460841"/>
              <a:gd name="connsiteY32" fmla="*/ 422016 h 460841"/>
              <a:gd name="connsiteX33" fmla="*/ 425392 w 460841"/>
              <a:gd name="connsiteY33" fmla="*/ 349429 h 460841"/>
              <a:gd name="connsiteX34" fmla="*/ 401759 w 460841"/>
              <a:gd name="connsiteY34" fmla="*/ 325796 h 460841"/>
              <a:gd name="connsiteX35" fmla="*/ 420328 w 460841"/>
              <a:gd name="connsiteY35" fmla="*/ 280219 h 460841"/>
              <a:gd name="connsiteX36" fmla="*/ 455777 w 460841"/>
              <a:gd name="connsiteY36" fmla="*/ 281907 h 460841"/>
              <a:gd name="connsiteX37" fmla="*/ 232953 w 460841"/>
              <a:gd name="connsiteY37" fmla="*/ 342677 h 460841"/>
              <a:gd name="connsiteX38" fmla="*/ 121541 w 460841"/>
              <a:gd name="connsiteY38" fmla="*/ 231265 h 460841"/>
              <a:gd name="connsiteX39" fmla="*/ 232953 w 460841"/>
              <a:gd name="connsiteY39" fmla="*/ 119853 h 460841"/>
              <a:gd name="connsiteX40" fmla="*/ 344365 w 460841"/>
              <a:gd name="connsiteY40" fmla="*/ 231265 h 460841"/>
              <a:gd name="connsiteX41" fmla="*/ 232953 w 460841"/>
              <a:gd name="connsiteY41" fmla="*/ 342677 h 460841"/>
            </a:gdLst>
            <a:ahLst/>
            <a:cxnLst/>
            <a:rect l="l" t="t" r="r" b="b"/>
            <a:pathLst>
              <a:path w="460841" h="460841">
                <a:moveTo>
                  <a:pt x="455777" y="281907"/>
                </a:moveTo>
                <a:cubicBezTo>
                  <a:pt x="459153" y="265026"/>
                  <a:pt x="460841" y="248145"/>
                  <a:pt x="460841" y="231265"/>
                </a:cubicBezTo>
                <a:cubicBezTo>
                  <a:pt x="460841" y="212696"/>
                  <a:pt x="459153" y="195815"/>
                  <a:pt x="454089" y="177247"/>
                </a:cubicBezTo>
                <a:lnTo>
                  <a:pt x="422016" y="177247"/>
                </a:lnTo>
                <a:lnTo>
                  <a:pt x="403447" y="131669"/>
                </a:lnTo>
                <a:lnTo>
                  <a:pt x="427080" y="109724"/>
                </a:lnTo>
                <a:cubicBezTo>
                  <a:pt x="408512" y="81027"/>
                  <a:pt x="384878" y="55706"/>
                  <a:pt x="354493" y="37137"/>
                </a:cubicBezTo>
                <a:lnTo>
                  <a:pt x="329172" y="60770"/>
                </a:lnTo>
                <a:lnTo>
                  <a:pt x="283594" y="40514"/>
                </a:lnTo>
                <a:lnTo>
                  <a:pt x="285283" y="6752"/>
                </a:lnTo>
                <a:cubicBezTo>
                  <a:pt x="268402" y="3376"/>
                  <a:pt x="249833" y="0"/>
                  <a:pt x="231265" y="0"/>
                </a:cubicBezTo>
                <a:cubicBezTo>
                  <a:pt x="214384" y="0"/>
                  <a:pt x="199191" y="1688"/>
                  <a:pt x="182311" y="5064"/>
                </a:cubicBezTo>
                <a:lnTo>
                  <a:pt x="182311" y="42202"/>
                </a:lnTo>
                <a:lnTo>
                  <a:pt x="136733" y="62458"/>
                </a:lnTo>
                <a:lnTo>
                  <a:pt x="109724" y="35449"/>
                </a:lnTo>
                <a:cubicBezTo>
                  <a:pt x="81027" y="54018"/>
                  <a:pt x="55706" y="77651"/>
                  <a:pt x="37138" y="106348"/>
                </a:cubicBezTo>
                <a:lnTo>
                  <a:pt x="62459" y="131669"/>
                </a:lnTo>
                <a:lnTo>
                  <a:pt x="43890" y="177247"/>
                </a:lnTo>
                <a:lnTo>
                  <a:pt x="6752" y="177247"/>
                </a:lnTo>
                <a:cubicBezTo>
                  <a:pt x="3376" y="194127"/>
                  <a:pt x="0" y="212696"/>
                  <a:pt x="0" y="231265"/>
                </a:cubicBezTo>
                <a:cubicBezTo>
                  <a:pt x="0" y="248145"/>
                  <a:pt x="1688" y="265026"/>
                  <a:pt x="5064" y="281907"/>
                </a:cubicBezTo>
                <a:lnTo>
                  <a:pt x="42202" y="281907"/>
                </a:lnTo>
                <a:lnTo>
                  <a:pt x="60770" y="327484"/>
                </a:lnTo>
                <a:lnTo>
                  <a:pt x="33761" y="352805"/>
                </a:lnTo>
                <a:cubicBezTo>
                  <a:pt x="52330" y="381502"/>
                  <a:pt x="75963" y="406823"/>
                  <a:pt x="106348" y="425392"/>
                </a:cubicBezTo>
                <a:lnTo>
                  <a:pt x="135045" y="396695"/>
                </a:lnTo>
                <a:lnTo>
                  <a:pt x="180623" y="416952"/>
                </a:lnTo>
                <a:lnTo>
                  <a:pt x="180623" y="455777"/>
                </a:lnTo>
                <a:cubicBezTo>
                  <a:pt x="195815" y="459153"/>
                  <a:pt x="212696" y="460841"/>
                  <a:pt x="229577" y="460841"/>
                </a:cubicBezTo>
                <a:cubicBezTo>
                  <a:pt x="248146" y="460841"/>
                  <a:pt x="265026" y="459153"/>
                  <a:pt x="283594" y="454089"/>
                </a:cubicBezTo>
                <a:lnTo>
                  <a:pt x="281907" y="416952"/>
                </a:lnTo>
                <a:lnTo>
                  <a:pt x="327484" y="396695"/>
                </a:lnTo>
                <a:lnTo>
                  <a:pt x="354493" y="422016"/>
                </a:lnTo>
                <a:cubicBezTo>
                  <a:pt x="383191" y="403447"/>
                  <a:pt x="408512" y="378126"/>
                  <a:pt x="425392" y="349429"/>
                </a:cubicBezTo>
                <a:lnTo>
                  <a:pt x="401759" y="325796"/>
                </a:lnTo>
                <a:lnTo>
                  <a:pt x="420328" y="280219"/>
                </a:lnTo>
                <a:lnTo>
                  <a:pt x="455777" y="281907"/>
                </a:lnTo>
                <a:close/>
                <a:moveTo>
                  <a:pt x="232953" y="342677"/>
                </a:moveTo>
                <a:cubicBezTo>
                  <a:pt x="170495" y="342677"/>
                  <a:pt x="121541" y="292035"/>
                  <a:pt x="121541" y="231265"/>
                </a:cubicBezTo>
                <a:cubicBezTo>
                  <a:pt x="121541" y="168806"/>
                  <a:pt x="172183" y="119853"/>
                  <a:pt x="232953" y="119853"/>
                </a:cubicBezTo>
                <a:cubicBezTo>
                  <a:pt x="295411" y="119853"/>
                  <a:pt x="344365" y="170495"/>
                  <a:pt x="344365" y="231265"/>
                </a:cubicBezTo>
                <a:cubicBezTo>
                  <a:pt x="344365" y="293723"/>
                  <a:pt x="293723" y="342677"/>
                  <a:pt x="232953" y="342677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2700000" scaled="0"/>
          </a:gradFill>
          <a:ln w="168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D65D4F3-E026-7F5E-6AFE-45E8CD7599A0}"/>
              </a:ext>
            </a:extLst>
          </p:cNvPr>
          <p:cNvSpPr txBox="1"/>
          <p:nvPr/>
        </p:nvSpPr>
        <p:spPr>
          <a:xfrm rot="5400000">
            <a:off x="9573007" y="1658193"/>
            <a:ext cx="849937" cy="849935"/>
          </a:xfrm>
          <a:custGeom>
            <a:avLst/>
            <a:gdLst>
              <a:gd name="connsiteX0" fmla="*/ 455777 w 460841"/>
              <a:gd name="connsiteY0" fmla="*/ 281907 h 460841"/>
              <a:gd name="connsiteX1" fmla="*/ 460841 w 460841"/>
              <a:gd name="connsiteY1" fmla="*/ 231265 h 460841"/>
              <a:gd name="connsiteX2" fmla="*/ 454089 w 460841"/>
              <a:gd name="connsiteY2" fmla="*/ 177247 h 460841"/>
              <a:gd name="connsiteX3" fmla="*/ 422016 w 460841"/>
              <a:gd name="connsiteY3" fmla="*/ 177247 h 460841"/>
              <a:gd name="connsiteX4" fmla="*/ 403447 w 460841"/>
              <a:gd name="connsiteY4" fmla="*/ 131669 h 460841"/>
              <a:gd name="connsiteX5" fmla="*/ 427080 w 460841"/>
              <a:gd name="connsiteY5" fmla="*/ 109724 h 460841"/>
              <a:gd name="connsiteX6" fmla="*/ 354493 w 460841"/>
              <a:gd name="connsiteY6" fmla="*/ 37137 h 460841"/>
              <a:gd name="connsiteX7" fmla="*/ 329172 w 460841"/>
              <a:gd name="connsiteY7" fmla="*/ 60770 h 460841"/>
              <a:gd name="connsiteX8" fmla="*/ 283594 w 460841"/>
              <a:gd name="connsiteY8" fmla="*/ 40514 h 460841"/>
              <a:gd name="connsiteX9" fmla="*/ 285283 w 460841"/>
              <a:gd name="connsiteY9" fmla="*/ 6752 h 460841"/>
              <a:gd name="connsiteX10" fmla="*/ 231265 w 460841"/>
              <a:gd name="connsiteY10" fmla="*/ 0 h 460841"/>
              <a:gd name="connsiteX11" fmla="*/ 182311 w 460841"/>
              <a:gd name="connsiteY11" fmla="*/ 5064 h 460841"/>
              <a:gd name="connsiteX12" fmla="*/ 182311 w 460841"/>
              <a:gd name="connsiteY12" fmla="*/ 42202 h 460841"/>
              <a:gd name="connsiteX13" fmla="*/ 136733 w 460841"/>
              <a:gd name="connsiteY13" fmla="*/ 62458 h 460841"/>
              <a:gd name="connsiteX14" fmla="*/ 109724 w 460841"/>
              <a:gd name="connsiteY14" fmla="*/ 35449 h 460841"/>
              <a:gd name="connsiteX15" fmla="*/ 37138 w 460841"/>
              <a:gd name="connsiteY15" fmla="*/ 106348 h 460841"/>
              <a:gd name="connsiteX16" fmla="*/ 62459 w 460841"/>
              <a:gd name="connsiteY16" fmla="*/ 131669 h 460841"/>
              <a:gd name="connsiteX17" fmla="*/ 43890 w 460841"/>
              <a:gd name="connsiteY17" fmla="*/ 177247 h 460841"/>
              <a:gd name="connsiteX18" fmla="*/ 6752 w 460841"/>
              <a:gd name="connsiteY18" fmla="*/ 177247 h 460841"/>
              <a:gd name="connsiteX19" fmla="*/ 0 w 460841"/>
              <a:gd name="connsiteY19" fmla="*/ 231265 h 460841"/>
              <a:gd name="connsiteX20" fmla="*/ 5064 w 460841"/>
              <a:gd name="connsiteY20" fmla="*/ 281907 h 460841"/>
              <a:gd name="connsiteX21" fmla="*/ 42202 w 460841"/>
              <a:gd name="connsiteY21" fmla="*/ 281907 h 460841"/>
              <a:gd name="connsiteX22" fmla="*/ 60770 w 460841"/>
              <a:gd name="connsiteY22" fmla="*/ 327484 h 460841"/>
              <a:gd name="connsiteX23" fmla="*/ 33761 w 460841"/>
              <a:gd name="connsiteY23" fmla="*/ 352805 h 460841"/>
              <a:gd name="connsiteX24" fmla="*/ 106348 w 460841"/>
              <a:gd name="connsiteY24" fmla="*/ 425392 h 460841"/>
              <a:gd name="connsiteX25" fmla="*/ 135045 w 460841"/>
              <a:gd name="connsiteY25" fmla="*/ 396695 h 460841"/>
              <a:gd name="connsiteX26" fmla="*/ 180623 w 460841"/>
              <a:gd name="connsiteY26" fmla="*/ 416952 h 460841"/>
              <a:gd name="connsiteX27" fmla="*/ 180623 w 460841"/>
              <a:gd name="connsiteY27" fmla="*/ 455777 h 460841"/>
              <a:gd name="connsiteX28" fmla="*/ 229577 w 460841"/>
              <a:gd name="connsiteY28" fmla="*/ 460841 h 460841"/>
              <a:gd name="connsiteX29" fmla="*/ 283594 w 460841"/>
              <a:gd name="connsiteY29" fmla="*/ 454089 h 460841"/>
              <a:gd name="connsiteX30" fmla="*/ 281907 w 460841"/>
              <a:gd name="connsiteY30" fmla="*/ 416952 h 460841"/>
              <a:gd name="connsiteX31" fmla="*/ 327484 w 460841"/>
              <a:gd name="connsiteY31" fmla="*/ 396695 h 460841"/>
              <a:gd name="connsiteX32" fmla="*/ 354493 w 460841"/>
              <a:gd name="connsiteY32" fmla="*/ 422016 h 460841"/>
              <a:gd name="connsiteX33" fmla="*/ 425392 w 460841"/>
              <a:gd name="connsiteY33" fmla="*/ 349429 h 460841"/>
              <a:gd name="connsiteX34" fmla="*/ 401759 w 460841"/>
              <a:gd name="connsiteY34" fmla="*/ 325796 h 460841"/>
              <a:gd name="connsiteX35" fmla="*/ 420328 w 460841"/>
              <a:gd name="connsiteY35" fmla="*/ 280219 h 460841"/>
              <a:gd name="connsiteX36" fmla="*/ 455777 w 460841"/>
              <a:gd name="connsiteY36" fmla="*/ 281907 h 460841"/>
              <a:gd name="connsiteX37" fmla="*/ 232953 w 460841"/>
              <a:gd name="connsiteY37" fmla="*/ 342677 h 460841"/>
              <a:gd name="connsiteX38" fmla="*/ 121541 w 460841"/>
              <a:gd name="connsiteY38" fmla="*/ 231265 h 460841"/>
              <a:gd name="connsiteX39" fmla="*/ 232953 w 460841"/>
              <a:gd name="connsiteY39" fmla="*/ 119853 h 460841"/>
              <a:gd name="connsiteX40" fmla="*/ 344365 w 460841"/>
              <a:gd name="connsiteY40" fmla="*/ 231265 h 460841"/>
              <a:gd name="connsiteX41" fmla="*/ 232953 w 460841"/>
              <a:gd name="connsiteY41" fmla="*/ 342677 h 460841"/>
            </a:gdLst>
            <a:ahLst/>
            <a:cxnLst/>
            <a:rect l="l" t="t" r="r" b="b"/>
            <a:pathLst>
              <a:path w="460841" h="460841">
                <a:moveTo>
                  <a:pt x="455777" y="281907"/>
                </a:moveTo>
                <a:cubicBezTo>
                  <a:pt x="459153" y="265026"/>
                  <a:pt x="460841" y="248145"/>
                  <a:pt x="460841" y="231265"/>
                </a:cubicBezTo>
                <a:cubicBezTo>
                  <a:pt x="460841" y="212696"/>
                  <a:pt x="459153" y="195815"/>
                  <a:pt x="454089" y="177247"/>
                </a:cubicBezTo>
                <a:lnTo>
                  <a:pt x="422016" y="177247"/>
                </a:lnTo>
                <a:lnTo>
                  <a:pt x="403447" y="131669"/>
                </a:lnTo>
                <a:lnTo>
                  <a:pt x="427080" y="109724"/>
                </a:lnTo>
                <a:cubicBezTo>
                  <a:pt x="408512" y="81027"/>
                  <a:pt x="384878" y="55706"/>
                  <a:pt x="354493" y="37137"/>
                </a:cubicBezTo>
                <a:lnTo>
                  <a:pt x="329172" y="60770"/>
                </a:lnTo>
                <a:lnTo>
                  <a:pt x="283594" y="40514"/>
                </a:lnTo>
                <a:lnTo>
                  <a:pt x="285283" y="6752"/>
                </a:lnTo>
                <a:cubicBezTo>
                  <a:pt x="268402" y="3376"/>
                  <a:pt x="249833" y="0"/>
                  <a:pt x="231265" y="0"/>
                </a:cubicBezTo>
                <a:cubicBezTo>
                  <a:pt x="214384" y="0"/>
                  <a:pt x="199191" y="1688"/>
                  <a:pt x="182311" y="5064"/>
                </a:cubicBezTo>
                <a:lnTo>
                  <a:pt x="182311" y="42202"/>
                </a:lnTo>
                <a:lnTo>
                  <a:pt x="136733" y="62458"/>
                </a:lnTo>
                <a:lnTo>
                  <a:pt x="109724" y="35449"/>
                </a:lnTo>
                <a:cubicBezTo>
                  <a:pt x="81027" y="54018"/>
                  <a:pt x="55706" y="77651"/>
                  <a:pt x="37138" y="106348"/>
                </a:cubicBezTo>
                <a:lnTo>
                  <a:pt x="62459" y="131669"/>
                </a:lnTo>
                <a:lnTo>
                  <a:pt x="43890" y="177247"/>
                </a:lnTo>
                <a:lnTo>
                  <a:pt x="6752" y="177247"/>
                </a:lnTo>
                <a:cubicBezTo>
                  <a:pt x="3376" y="194127"/>
                  <a:pt x="0" y="212696"/>
                  <a:pt x="0" y="231265"/>
                </a:cubicBezTo>
                <a:cubicBezTo>
                  <a:pt x="0" y="248145"/>
                  <a:pt x="1688" y="265026"/>
                  <a:pt x="5064" y="281907"/>
                </a:cubicBezTo>
                <a:lnTo>
                  <a:pt x="42202" y="281907"/>
                </a:lnTo>
                <a:lnTo>
                  <a:pt x="60770" y="327484"/>
                </a:lnTo>
                <a:lnTo>
                  <a:pt x="33761" y="352805"/>
                </a:lnTo>
                <a:cubicBezTo>
                  <a:pt x="52330" y="381502"/>
                  <a:pt x="75963" y="406823"/>
                  <a:pt x="106348" y="425392"/>
                </a:cubicBezTo>
                <a:lnTo>
                  <a:pt x="135045" y="396695"/>
                </a:lnTo>
                <a:lnTo>
                  <a:pt x="180623" y="416952"/>
                </a:lnTo>
                <a:lnTo>
                  <a:pt x="180623" y="455777"/>
                </a:lnTo>
                <a:cubicBezTo>
                  <a:pt x="195815" y="459153"/>
                  <a:pt x="212696" y="460841"/>
                  <a:pt x="229577" y="460841"/>
                </a:cubicBezTo>
                <a:cubicBezTo>
                  <a:pt x="248146" y="460841"/>
                  <a:pt x="265026" y="459153"/>
                  <a:pt x="283594" y="454089"/>
                </a:cubicBezTo>
                <a:lnTo>
                  <a:pt x="281907" y="416952"/>
                </a:lnTo>
                <a:lnTo>
                  <a:pt x="327484" y="396695"/>
                </a:lnTo>
                <a:lnTo>
                  <a:pt x="354493" y="422016"/>
                </a:lnTo>
                <a:cubicBezTo>
                  <a:pt x="383191" y="403447"/>
                  <a:pt x="408512" y="378126"/>
                  <a:pt x="425392" y="349429"/>
                </a:cubicBezTo>
                <a:lnTo>
                  <a:pt x="401759" y="325796"/>
                </a:lnTo>
                <a:lnTo>
                  <a:pt x="420328" y="280219"/>
                </a:lnTo>
                <a:lnTo>
                  <a:pt x="455777" y="281907"/>
                </a:lnTo>
                <a:close/>
                <a:moveTo>
                  <a:pt x="232953" y="342677"/>
                </a:moveTo>
                <a:cubicBezTo>
                  <a:pt x="170495" y="342677"/>
                  <a:pt x="121541" y="292035"/>
                  <a:pt x="121541" y="231265"/>
                </a:cubicBezTo>
                <a:cubicBezTo>
                  <a:pt x="121541" y="168806"/>
                  <a:pt x="172183" y="119853"/>
                  <a:pt x="232953" y="119853"/>
                </a:cubicBezTo>
                <a:cubicBezTo>
                  <a:pt x="295411" y="119853"/>
                  <a:pt x="344365" y="170495"/>
                  <a:pt x="344365" y="231265"/>
                </a:cubicBezTo>
                <a:cubicBezTo>
                  <a:pt x="344365" y="293723"/>
                  <a:pt x="293723" y="342677"/>
                  <a:pt x="232953" y="34267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68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8109A185-27DF-4E2C-D543-6D6421E59E74}"/>
              </a:ext>
            </a:extLst>
          </p:cNvPr>
          <p:cNvSpPr txBox="1"/>
          <p:nvPr/>
        </p:nvSpPr>
        <p:spPr>
          <a:xfrm>
            <a:off x="7554655" y="1496238"/>
            <a:ext cx="531994" cy="531994"/>
          </a:xfrm>
          <a:prstGeom prst="don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5F35D850-969C-C081-8DBA-5AFF83894DA0}"/>
              </a:ext>
            </a:extLst>
          </p:cNvPr>
          <p:cNvSpPr txBox="1"/>
          <p:nvPr/>
        </p:nvSpPr>
        <p:spPr>
          <a:xfrm rot="5400000">
            <a:off x="8896276" y="1571488"/>
            <a:ext cx="498948" cy="498947"/>
          </a:xfrm>
          <a:custGeom>
            <a:avLst/>
            <a:gdLst>
              <a:gd name="connsiteX0" fmla="*/ 455777 w 460841"/>
              <a:gd name="connsiteY0" fmla="*/ 281907 h 460841"/>
              <a:gd name="connsiteX1" fmla="*/ 460841 w 460841"/>
              <a:gd name="connsiteY1" fmla="*/ 231265 h 460841"/>
              <a:gd name="connsiteX2" fmla="*/ 454089 w 460841"/>
              <a:gd name="connsiteY2" fmla="*/ 177247 h 460841"/>
              <a:gd name="connsiteX3" fmla="*/ 422016 w 460841"/>
              <a:gd name="connsiteY3" fmla="*/ 177247 h 460841"/>
              <a:gd name="connsiteX4" fmla="*/ 403447 w 460841"/>
              <a:gd name="connsiteY4" fmla="*/ 131669 h 460841"/>
              <a:gd name="connsiteX5" fmla="*/ 427080 w 460841"/>
              <a:gd name="connsiteY5" fmla="*/ 109724 h 460841"/>
              <a:gd name="connsiteX6" fmla="*/ 354493 w 460841"/>
              <a:gd name="connsiteY6" fmla="*/ 37137 h 460841"/>
              <a:gd name="connsiteX7" fmla="*/ 329172 w 460841"/>
              <a:gd name="connsiteY7" fmla="*/ 60770 h 460841"/>
              <a:gd name="connsiteX8" fmla="*/ 283594 w 460841"/>
              <a:gd name="connsiteY8" fmla="*/ 40514 h 460841"/>
              <a:gd name="connsiteX9" fmla="*/ 285283 w 460841"/>
              <a:gd name="connsiteY9" fmla="*/ 6752 h 460841"/>
              <a:gd name="connsiteX10" fmla="*/ 231265 w 460841"/>
              <a:gd name="connsiteY10" fmla="*/ 0 h 460841"/>
              <a:gd name="connsiteX11" fmla="*/ 182311 w 460841"/>
              <a:gd name="connsiteY11" fmla="*/ 5064 h 460841"/>
              <a:gd name="connsiteX12" fmla="*/ 182311 w 460841"/>
              <a:gd name="connsiteY12" fmla="*/ 42202 h 460841"/>
              <a:gd name="connsiteX13" fmla="*/ 136733 w 460841"/>
              <a:gd name="connsiteY13" fmla="*/ 62458 h 460841"/>
              <a:gd name="connsiteX14" fmla="*/ 109724 w 460841"/>
              <a:gd name="connsiteY14" fmla="*/ 35449 h 460841"/>
              <a:gd name="connsiteX15" fmla="*/ 37138 w 460841"/>
              <a:gd name="connsiteY15" fmla="*/ 106348 h 460841"/>
              <a:gd name="connsiteX16" fmla="*/ 62459 w 460841"/>
              <a:gd name="connsiteY16" fmla="*/ 131669 h 460841"/>
              <a:gd name="connsiteX17" fmla="*/ 43890 w 460841"/>
              <a:gd name="connsiteY17" fmla="*/ 177247 h 460841"/>
              <a:gd name="connsiteX18" fmla="*/ 6752 w 460841"/>
              <a:gd name="connsiteY18" fmla="*/ 177247 h 460841"/>
              <a:gd name="connsiteX19" fmla="*/ 0 w 460841"/>
              <a:gd name="connsiteY19" fmla="*/ 231265 h 460841"/>
              <a:gd name="connsiteX20" fmla="*/ 5064 w 460841"/>
              <a:gd name="connsiteY20" fmla="*/ 281907 h 460841"/>
              <a:gd name="connsiteX21" fmla="*/ 42202 w 460841"/>
              <a:gd name="connsiteY21" fmla="*/ 281907 h 460841"/>
              <a:gd name="connsiteX22" fmla="*/ 60770 w 460841"/>
              <a:gd name="connsiteY22" fmla="*/ 327484 h 460841"/>
              <a:gd name="connsiteX23" fmla="*/ 33761 w 460841"/>
              <a:gd name="connsiteY23" fmla="*/ 352805 h 460841"/>
              <a:gd name="connsiteX24" fmla="*/ 106348 w 460841"/>
              <a:gd name="connsiteY24" fmla="*/ 425392 h 460841"/>
              <a:gd name="connsiteX25" fmla="*/ 135045 w 460841"/>
              <a:gd name="connsiteY25" fmla="*/ 396695 h 460841"/>
              <a:gd name="connsiteX26" fmla="*/ 180623 w 460841"/>
              <a:gd name="connsiteY26" fmla="*/ 416952 h 460841"/>
              <a:gd name="connsiteX27" fmla="*/ 180623 w 460841"/>
              <a:gd name="connsiteY27" fmla="*/ 455777 h 460841"/>
              <a:gd name="connsiteX28" fmla="*/ 229577 w 460841"/>
              <a:gd name="connsiteY28" fmla="*/ 460841 h 460841"/>
              <a:gd name="connsiteX29" fmla="*/ 283594 w 460841"/>
              <a:gd name="connsiteY29" fmla="*/ 454089 h 460841"/>
              <a:gd name="connsiteX30" fmla="*/ 281907 w 460841"/>
              <a:gd name="connsiteY30" fmla="*/ 416952 h 460841"/>
              <a:gd name="connsiteX31" fmla="*/ 327484 w 460841"/>
              <a:gd name="connsiteY31" fmla="*/ 396695 h 460841"/>
              <a:gd name="connsiteX32" fmla="*/ 354493 w 460841"/>
              <a:gd name="connsiteY32" fmla="*/ 422016 h 460841"/>
              <a:gd name="connsiteX33" fmla="*/ 425392 w 460841"/>
              <a:gd name="connsiteY33" fmla="*/ 349429 h 460841"/>
              <a:gd name="connsiteX34" fmla="*/ 401759 w 460841"/>
              <a:gd name="connsiteY34" fmla="*/ 325796 h 460841"/>
              <a:gd name="connsiteX35" fmla="*/ 420328 w 460841"/>
              <a:gd name="connsiteY35" fmla="*/ 280219 h 460841"/>
              <a:gd name="connsiteX36" fmla="*/ 455777 w 460841"/>
              <a:gd name="connsiteY36" fmla="*/ 281907 h 460841"/>
              <a:gd name="connsiteX37" fmla="*/ 232953 w 460841"/>
              <a:gd name="connsiteY37" fmla="*/ 342677 h 460841"/>
              <a:gd name="connsiteX38" fmla="*/ 121541 w 460841"/>
              <a:gd name="connsiteY38" fmla="*/ 231265 h 460841"/>
              <a:gd name="connsiteX39" fmla="*/ 232953 w 460841"/>
              <a:gd name="connsiteY39" fmla="*/ 119853 h 460841"/>
              <a:gd name="connsiteX40" fmla="*/ 344365 w 460841"/>
              <a:gd name="connsiteY40" fmla="*/ 231265 h 460841"/>
              <a:gd name="connsiteX41" fmla="*/ 232953 w 460841"/>
              <a:gd name="connsiteY41" fmla="*/ 342677 h 460841"/>
            </a:gdLst>
            <a:ahLst/>
            <a:cxnLst/>
            <a:rect l="l" t="t" r="r" b="b"/>
            <a:pathLst>
              <a:path w="460841" h="460841">
                <a:moveTo>
                  <a:pt x="455777" y="281907"/>
                </a:moveTo>
                <a:cubicBezTo>
                  <a:pt x="459153" y="265026"/>
                  <a:pt x="460841" y="248145"/>
                  <a:pt x="460841" y="231265"/>
                </a:cubicBezTo>
                <a:cubicBezTo>
                  <a:pt x="460841" y="212696"/>
                  <a:pt x="459153" y="195815"/>
                  <a:pt x="454089" y="177247"/>
                </a:cubicBezTo>
                <a:lnTo>
                  <a:pt x="422016" y="177247"/>
                </a:lnTo>
                <a:lnTo>
                  <a:pt x="403447" y="131669"/>
                </a:lnTo>
                <a:lnTo>
                  <a:pt x="427080" y="109724"/>
                </a:lnTo>
                <a:cubicBezTo>
                  <a:pt x="408512" y="81027"/>
                  <a:pt x="384878" y="55706"/>
                  <a:pt x="354493" y="37137"/>
                </a:cubicBezTo>
                <a:lnTo>
                  <a:pt x="329172" y="60770"/>
                </a:lnTo>
                <a:lnTo>
                  <a:pt x="283594" y="40514"/>
                </a:lnTo>
                <a:lnTo>
                  <a:pt x="285283" y="6752"/>
                </a:lnTo>
                <a:cubicBezTo>
                  <a:pt x="268402" y="3376"/>
                  <a:pt x="249833" y="0"/>
                  <a:pt x="231265" y="0"/>
                </a:cubicBezTo>
                <a:cubicBezTo>
                  <a:pt x="214384" y="0"/>
                  <a:pt x="199191" y="1688"/>
                  <a:pt x="182311" y="5064"/>
                </a:cubicBezTo>
                <a:lnTo>
                  <a:pt x="182311" y="42202"/>
                </a:lnTo>
                <a:lnTo>
                  <a:pt x="136733" y="62458"/>
                </a:lnTo>
                <a:lnTo>
                  <a:pt x="109724" y="35449"/>
                </a:lnTo>
                <a:cubicBezTo>
                  <a:pt x="81027" y="54018"/>
                  <a:pt x="55706" y="77651"/>
                  <a:pt x="37138" y="106348"/>
                </a:cubicBezTo>
                <a:lnTo>
                  <a:pt x="62459" y="131669"/>
                </a:lnTo>
                <a:lnTo>
                  <a:pt x="43890" y="177247"/>
                </a:lnTo>
                <a:lnTo>
                  <a:pt x="6752" y="177247"/>
                </a:lnTo>
                <a:cubicBezTo>
                  <a:pt x="3376" y="194127"/>
                  <a:pt x="0" y="212696"/>
                  <a:pt x="0" y="231265"/>
                </a:cubicBezTo>
                <a:cubicBezTo>
                  <a:pt x="0" y="248145"/>
                  <a:pt x="1688" y="265026"/>
                  <a:pt x="5064" y="281907"/>
                </a:cubicBezTo>
                <a:lnTo>
                  <a:pt x="42202" y="281907"/>
                </a:lnTo>
                <a:lnTo>
                  <a:pt x="60770" y="327484"/>
                </a:lnTo>
                <a:lnTo>
                  <a:pt x="33761" y="352805"/>
                </a:lnTo>
                <a:cubicBezTo>
                  <a:pt x="52330" y="381502"/>
                  <a:pt x="75963" y="406823"/>
                  <a:pt x="106348" y="425392"/>
                </a:cubicBezTo>
                <a:lnTo>
                  <a:pt x="135045" y="396695"/>
                </a:lnTo>
                <a:lnTo>
                  <a:pt x="180623" y="416952"/>
                </a:lnTo>
                <a:lnTo>
                  <a:pt x="180623" y="455777"/>
                </a:lnTo>
                <a:cubicBezTo>
                  <a:pt x="195815" y="459153"/>
                  <a:pt x="212696" y="460841"/>
                  <a:pt x="229577" y="460841"/>
                </a:cubicBezTo>
                <a:cubicBezTo>
                  <a:pt x="248146" y="460841"/>
                  <a:pt x="265026" y="459153"/>
                  <a:pt x="283594" y="454089"/>
                </a:cubicBezTo>
                <a:lnTo>
                  <a:pt x="281907" y="416952"/>
                </a:lnTo>
                <a:lnTo>
                  <a:pt x="327484" y="396695"/>
                </a:lnTo>
                <a:lnTo>
                  <a:pt x="354493" y="422016"/>
                </a:lnTo>
                <a:cubicBezTo>
                  <a:pt x="383191" y="403447"/>
                  <a:pt x="408512" y="378126"/>
                  <a:pt x="425392" y="349429"/>
                </a:cubicBezTo>
                <a:lnTo>
                  <a:pt x="401759" y="325796"/>
                </a:lnTo>
                <a:lnTo>
                  <a:pt x="420328" y="280219"/>
                </a:lnTo>
                <a:lnTo>
                  <a:pt x="455777" y="281907"/>
                </a:lnTo>
                <a:close/>
                <a:moveTo>
                  <a:pt x="232953" y="342677"/>
                </a:moveTo>
                <a:cubicBezTo>
                  <a:pt x="170495" y="342677"/>
                  <a:pt x="121541" y="292035"/>
                  <a:pt x="121541" y="231265"/>
                </a:cubicBezTo>
                <a:cubicBezTo>
                  <a:pt x="121541" y="168806"/>
                  <a:pt x="172183" y="119853"/>
                  <a:pt x="232953" y="119853"/>
                </a:cubicBezTo>
                <a:cubicBezTo>
                  <a:pt x="295411" y="119853"/>
                  <a:pt x="344365" y="170495"/>
                  <a:pt x="344365" y="231265"/>
                </a:cubicBezTo>
                <a:cubicBezTo>
                  <a:pt x="344365" y="293723"/>
                  <a:pt x="293723" y="342677"/>
                  <a:pt x="232953" y="342677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68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780956BE-D88C-42F4-B9F0-356D6B02ECFE}"/>
              </a:ext>
            </a:extLst>
          </p:cNvPr>
          <p:cNvSpPr txBox="1"/>
          <p:nvPr/>
        </p:nvSpPr>
        <p:spPr>
          <a:xfrm>
            <a:off x="6072472" y="1658190"/>
            <a:ext cx="299861" cy="299861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82EBDE6-88E9-3066-27CA-A6FD7F3FC3AB}"/>
              </a:ext>
            </a:extLst>
          </p:cNvPr>
          <p:cNvSpPr txBox="1"/>
          <p:nvPr/>
        </p:nvSpPr>
        <p:spPr>
          <a:xfrm flipH="1">
            <a:off x="9573008" y="3255468"/>
            <a:ext cx="140364" cy="14036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2A2F12D8-34E6-93A9-CB39-775D7D9B41B2}"/>
              </a:ext>
            </a:extLst>
          </p:cNvPr>
          <p:cNvSpPr txBox="1"/>
          <p:nvPr/>
        </p:nvSpPr>
        <p:spPr>
          <a:xfrm>
            <a:off x="10320242" y="4200614"/>
            <a:ext cx="299861" cy="29986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955EE5C6-8F32-0DE6-1F95-372C533E425A}"/>
              </a:ext>
            </a:extLst>
          </p:cNvPr>
          <p:cNvSpPr txBox="1"/>
          <p:nvPr/>
        </p:nvSpPr>
        <p:spPr>
          <a:xfrm rot="16200000">
            <a:off x="7793762" y="5164849"/>
            <a:ext cx="550564" cy="621752"/>
          </a:xfrm>
          <a:prstGeom prst="rightArrow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7DED7867-D67E-527E-BBDC-E0DE264811BD}"/>
              </a:ext>
            </a:extLst>
          </p:cNvPr>
          <p:cNvSpPr txBox="1"/>
          <p:nvPr/>
        </p:nvSpPr>
        <p:spPr>
          <a:xfrm flipH="1">
            <a:off x="6231970" y="2736526"/>
            <a:ext cx="140364" cy="14036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6F716FD5-CE56-916C-1607-108A563B2F91}"/>
              </a:ext>
            </a:extLst>
          </p:cNvPr>
          <p:cNvSpPr txBox="1"/>
          <p:nvPr/>
        </p:nvSpPr>
        <p:spPr>
          <a:xfrm flipH="1">
            <a:off x="8309738" y="1887869"/>
            <a:ext cx="140364" cy="14036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07D545DE-2A93-DAC8-BBB3-2EE2C22B4615}"/>
              </a:ext>
            </a:extLst>
          </p:cNvPr>
          <p:cNvSpPr txBox="1"/>
          <p:nvPr/>
        </p:nvSpPr>
        <p:spPr>
          <a:xfrm>
            <a:off x="8645060" y="5137947"/>
            <a:ext cx="621752" cy="621752"/>
          </a:xfrm>
          <a:prstGeom prst="don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2901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746D-A1FD-F834-DD37-A267D8B85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02771-566A-6F74-5F4A-46D3380A5687}"/>
              </a:ext>
            </a:extLst>
          </p:cNvPr>
          <p:cNvSpPr txBox="1"/>
          <p:nvPr/>
        </p:nvSpPr>
        <p:spPr>
          <a:xfrm>
            <a:off x="0" y="-20773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38FADFF2-E820-9088-9447-CBD9BC0A92F8}"/>
              </a:ext>
            </a:extLst>
          </p:cNvPr>
          <p:cNvSpPr txBox="1"/>
          <p:nvPr/>
        </p:nvSpPr>
        <p:spPr>
          <a:xfrm rot="5400000">
            <a:off x="10523320" y="5192820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8CD8F43-0F12-6F6E-AD1F-7933F204DBAD}"/>
              </a:ext>
            </a:extLst>
          </p:cNvPr>
          <p:cNvSpPr txBox="1"/>
          <p:nvPr/>
        </p:nvSpPr>
        <p:spPr>
          <a:xfrm rot="5400000">
            <a:off x="4772420" y="1732305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41FE4-AC76-C1A3-A6EB-062233289B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54203" t="3867" r="9607" b="2600"/>
          <a:stretch>
            <a:fillRect/>
          </a:stretch>
        </p:blipFill>
        <p:spPr>
          <a:xfrm>
            <a:off x="8426274" y="723901"/>
            <a:ext cx="3200315" cy="5520317"/>
          </a:xfrm>
          <a:custGeom>
            <a:avLst/>
            <a:gdLst/>
            <a:ahLst/>
            <a:cxnLst/>
            <a:rect l="l" t="t" r="r" b="b"/>
            <a:pathLst>
              <a:path w="3200315" h="5520317">
                <a:moveTo>
                  <a:pt x="0" y="0"/>
                </a:moveTo>
                <a:lnTo>
                  <a:pt x="3200315" y="0"/>
                </a:lnTo>
                <a:lnTo>
                  <a:pt x="3200315" y="5520317"/>
                </a:lnTo>
                <a:lnTo>
                  <a:pt x="0" y="55203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950BD-DC4E-F46D-A4B7-2B2EE75C6E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54203" t="3867" r="9607" b="2600"/>
          <a:stretch>
            <a:fillRect/>
          </a:stretch>
        </p:blipFill>
        <p:spPr>
          <a:xfrm>
            <a:off x="5859346" y="1637993"/>
            <a:ext cx="2262256" cy="2818886"/>
          </a:xfrm>
          <a:custGeom>
            <a:avLst/>
            <a:gdLst/>
            <a:ahLst/>
            <a:cxnLst/>
            <a:rect l="l" t="t" r="r" b="b"/>
            <a:pathLst>
              <a:path w="2262256" h="2818886">
                <a:moveTo>
                  <a:pt x="0" y="0"/>
                </a:moveTo>
                <a:lnTo>
                  <a:pt x="2262256" y="0"/>
                </a:lnTo>
                <a:lnTo>
                  <a:pt x="2262256" y="2818886"/>
                </a:lnTo>
                <a:lnTo>
                  <a:pt x="0" y="281888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D383AC4B-2435-77C4-23BF-613BAF161D23}"/>
              </a:ext>
            </a:extLst>
          </p:cNvPr>
          <p:cNvSpPr txBox="1"/>
          <p:nvPr/>
        </p:nvSpPr>
        <p:spPr>
          <a:xfrm rot="5400000">
            <a:off x="7336989" y="4907312"/>
            <a:ext cx="2173852" cy="8068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A409F1D-7225-62A7-352D-42AE6B6CE2FB}"/>
              </a:ext>
            </a:extLst>
          </p:cNvPr>
          <p:cNvSpPr txBox="1"/>
          <p:nvPr/>
        </p:nvSpPr>
        <p:spPr>
          <a:xfrm>
            <a:off x="8259650" y="5965146"/>
            <a:ext cx="328529" cy="265313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/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B716A96-D071-1F60-85A1-8DD1A0EF5776}"/>
              </a:ext>
            </a:extLst>
          </p:cNvPr>
          <p:cNvSpPr txBox="1"/>
          <p:nvPr/>
        </p:nvSpPr>
        <p:spPr>
          <a:xfrm>
            <a:off x="660400" y="110397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268019F2-17AE-4AE6-73AF-952B59F495E0}"/>
              </a:ext>
            </a:extLst>
          </p:cNvPr>
          <p:cNvSpPr txBox="1"/>
          <p:nvPr/>
        </p:nvSpPr>
        <p:spPr>
          <a:xfrm>
            <a:off x="854005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7C87FA1D-C707-E4CE-96F2-7F1AB2437FD4}"/>
              </a:ext>
            </a:extLst>
          </p:cNvPr>
          <p:cNvSpPr txBox="1"/>
          <p:nvPr/>
        </p:nvSpPr>
        <p:spPr>
          <a:xfrm>
            <a:off x="1047609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730DECE3-F326-DF62-7A95-C485FA07A944}"/>
              </a:ext>
            </a:extLst>
          </p:cNvPr>
          <p:cNvSpPr txBox="1"/>
          <p:nvPr/>
        </p:nvSpPr>
        <p:spPr>
          <a:xfrm>
            <a:off x="660396" y="1501786"/>
            <a:ext cx="5077464" cy="1435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>
              <a:lnSpc>
                <a:spcPct val="114000"/>
              </a:lnSpc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A,B,C, </a:t>
            </a:r>
            <a:r>
              <a:rPr lang="en-US" sz="2000" dirty="0" err="1"/>
              <a:t>ketiga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adi</a:t>
            </a:r>
            <a:r>
              <a:rPr lang="en-US" sz="2000" dirty="0"/>
              <a:t>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yang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. Metode </a:t>
            </a:r>
            <a:r>
              <a:rPr lang="en-US" sz="2000" dirty="0" err="1"/>
              <a:t>pembelajaran</a:t>
            </a:r>
            <a:r>
              <a:rPr lang="en-US" sz="2000" dirty="0"/>
              <a:t> A </a:t>
            </a:r>
            <a:r>
              <a:rPr lang="en-US" sz="2000" dirty="0" err="1"/>
              <a:t>dikenakan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IA,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B </a:t>
            </a:r>
            <a:r>
              <a:rPr lang="en-US" sz="2000" dirty="0" err="1"/>
              <a:t>dikenakan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IB, dan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C </a:t>
            </a:r>
            <a:r>
              <a:rPr lang="en-US" sz="2000" dirty="0" err="1"/>
              <a:t>dikenakan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IC.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data,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random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, dan </a:t>
            </a:r>
            <a:r>
              <a:rPr lang="en-US" sz="2000" dirty="0" err="1"/>
              <a:t>datanya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.</a:t>
            </a:r>
          </a:p>
          <a:p>
            <a:pPr marL="892175" indent="-892175">
              <a:lnSpc>
                <a:spcPct val="114000"/>
              </a:lnSpc>
            </a:pPr>
            <a:r>
              <a:rPr lang="en-US" sz="2000" dirty="0" err="1"/>
              <a:t>Kelas</a:t>
            </a:r>
            <a:r>
              <a:rPr lang="en-US" sz="2000" dirty="0"/>
              <a:t> IA : 2,4,3,5,4</a:t>
            </a:r>
          </a:p>
          <a:p>
            <a:pPr marL="892175" indent="-892175">
              <a:lnSpc>
                <a:spcPct val="114000"/>
              </a:lnSpc>
            </a:pPr>
            <a:r>
              <a:rPr lang="en-US" sz="2000" dirty="0" err="1"/>
              <a:t>Kelas</a:t>
            </a:r>
            <a:r>
              <a:rPr lang="en-US" sz="2000" dirty="0"/>
              <a:t> IB : 8,7,8,9,8</a:t>
            </a:r>
          </a:p>
          <a:p>
            <a:pPr marL="892175" indent="-892175">
              <a:lnSpc>
                <a:spcPct val="114000"/>
              </a:lnSpc>
            </a:pPr>
            <a:r>
              <a:rPr lang="en-US" sz="2000" dirty="0" err="1"/>
              <a:t>Kelas</a:t>
            </a:r>
            <a:r>
              <a:rPr lang="en-US" sz="2000" dirty="0"/>
              <a:t> IC : 5,6,5,6,7</a:t>
            </a:r>
          </a:p>
          <a:p>
            <a:pPr marL="892175" indent="-892175">
              <a:lnSpc>
                <a:spcPct val="114000"/>
              </a:lnSpc>
            </a:pPr>
            <a:r>
              <a:rPr lang="en-US" sz="2000" dirty="0"/>
              <a:t>(</a:t>
            </a:r>
            <a:r>
              <a:rPr lang="en-US" sz="2000" dirty="0" err="1"/>
              <a:t>Diasumsikan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uji </a:t>
            </a:r>
            <a:r>
              <a:rPr lang="en-US" sz="2000" dirty="0" err="1"/>
              <a:t>prasyarat</a:t>
            </a:r>
            <a:r>
              <a:rPr lang="en-US" sz="2000" dirty="0"/>
              <a:t>).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48456A26-A0A8-3217-61CF-253CD0CCC684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No. 1</a:t>
            </a:r>
            <a:endParaRPr kumimoji="1"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C2288FC2-B680-4A9A-3DF1-F504D3AE4483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8910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19D2E-BD22-FC7F-B67B-2C6CA6E38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EFF45-1C53-AF54-1CFE-89F73FECA51E}"/>
              </a:ext>
            </a:extLst>
          </p:cNvPr>
          <p:cNvSpPr txBox="1"/>
          <p:nvPr/>
        </p:nvSpPr>
        <p:spPr>
          <a:xfrm>
            <a:off x="0" y="-20773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D6CD946-888B-B912-E74E-2ABBA932D446}"/>
              </a:ext>
            </a:extLst>
          </p:cNvPr>
          <p:cNvSpPr txBox="1"/>
          <p:nvPr/>
        </p:nvSpPr>
        <p:spPr>
          <a:xfrm rot="5400000">
            <a:off x="10523320" y="5192820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8E2FE1F-2744-09B8-A4D7-65ADE0BA795F}"/>
              </a:ext>
            </a:extLst>
          </p:cNvPr>
          <p:cNvSpPr txBox="1"/>
          <p:nvPr/>
        </p:nvSpPr>
        <p:spPr>
          <a:xfrm rot="5400000">
            <a:off x="4772420" y="1732305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6241C-813A-9E2E-5E70-A663838EC7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54203" t="3867" r="9607" b="2600"/>
          <a:stretch>
            <a:fillRect/>
          </a:stretch>
        </p:blipFill>
        <p:spPr>
          <a:xfrm>
            <a:off x="8426274" y="723901"/>
            <a:ext cx="3200315" cy="5520317"/>
          </a:xfrm>
          <a:custGeom>
            <a:avLst/>
            <a:gdLst/>
            <a:ahLst/>
            <a:cxnLst/>
            <a:rect l="l" t="t" r="r" b="b"/>
            <a:pathLst>
              <a:path w="3200315" h="5520317">
                <a:moveTo>
                  <a:pt x="0" y="0"/>
                </a:moveTo>
                <a:lnTo>
                  <a:pt x="3200315" y="0"/>
                </a:lnTo>
                <a:lnTo>
                  <a:pt x="3200315" y="5520317"/>
                </a:lnTo>
                <a:lnTo>
                  <a:pt x="0" y="55203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544BCA-3C4C-7749-7A56-E4DFC86278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54203" t="3867" r="9607" b="2600"/>
          <a:stretch>
            <a:fillRect/>
          </a:stretch>
        </p:blipFill>
        <p:spPr>
          <a:xfrm>
            <a:off x="5859346" y="1637993"/>
            <a:ext cx="2262256" cy="2818886"/>
          </a:xfrm>
          <a:custGeom>
            <a:avLst/>
            <a:gdLst/>
            <a:ahLst/>
            <a:cxnLst/>
            <a:rect l="l" t="t" r="r" b="b"/>
            <a:pathLst>
              <a:path w="2262256" h="2818886">
                <a:moveTo>
                  <a:pt x="0" y="0"/>
                </a:moveTo>
                <a:lnTo>
                  <a:pt x="2262256" y="0"/>
                </a:lnTo>
                <a:lnTo>
                  <a:pt x="2262256" y="2818886"/>
                </a:lnTo>
                <a:lnTo>
                  <a:pt x="0" y="281888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1334731D-0797-1653-2BA0-8D47C779EB68}"/>
              </a:ext>
            </a:extLst>
          </p:cNvPr>
          <p:cNvSpPr txBox="1"/>
          <p:nvPr/>
        </p:nvSpPr>
        <p:spPr>
          <a:xfrm rot="5400000">
            <a:off x="7336989" y="4907312"/>
            <a:ext cx="2173852" cy="8068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729ACF70-E822-1D5E-5AC6-4DEDAACF4DF2}"/>
              </a:ext>
            </a:extLst>
          </p:cNvPr>
          <p:cNvSpPr txBox="1"/>
          <p:nvPr/>
        </p:nvSpPr>
        <p:spPr>
          <a:xfrm>
            <a:off x="8259650" y="5965146"/>
            <a:ext cx="328529" cy="265313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/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94C9DFF2-4EF6-AC16-C751-E595EB79DDE0}"/>
              </a:ext>
            </a:extLst>
          </p:cNvPr>
          <p:cNvSpPr txBox="1"/>
          <p:nvPr/>
        </p:nvSpPr>
        <p:spPr>
          <a:xfrm>
            <a:off x="660400" y="110397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18AFDD68-6FF9-3A1D-9142-F73C281F78AD}"/>
              </a:ext>
            </a:extLst>
          </p:cNvPr>
          <p:cNvSpPr txBox="1"/>
          <p:nvPr/>
        </p:nvSpPr>
        <p:spPr>
          <a:xfrm>
            <a:off x="854005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0F4BEF13-1905-403C-D2DD-8F7F3DDB65B6}"/>
              </a:ext>
            </a:extLst>
          </p:cNvPr>
          <p:cNvSpPr txBox="1"/>
          <p:nvPr/>
        </p:nvSpPr>
        <p:spPr>
          <a:xfrm>
            <a:off x="1047609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C8D03956-0228-2E7D-5A63-834F95E4F567}"/>
              </a:ext>
            </a:extLst>
          </p:cNvPr>
          <p:cNvSpPr txBox="1"/>
          <p:nvPr/>
        </p:nvSpPr>
        <p:spPr>
          <a:xfrm>
            <a:off x="660396" y="1501786"/>
            <a:ext cx="5077464" cy="1435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>
              <a:lnSpc>
                <a:spcPct val="114000"/>
              </a:lnSpc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A,B,C. </a:t>
            </a:r>
            <a:r>
              <a:rPr lang="en-US" sz="2000" dirty="0" err="1"/>
              <a:t>Ketiga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adi</a:t>
            </a:r>
            <a:r>
              <a:rPr lang="en-US" sz="2000" dirty="0"/>
              <a:t>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yang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. Metode </a:t>
            </a:r>
            <a:r>
              <a:rPr lang="en-US" sz="2000" dirty="0" err="1"/>
              <a:t>pembelajaran</a:t>
            </a:r>
            <a:r>
              <a:rPr lang="en-US" sz="2000" dirty="0"/>
              <a:t> A </a:t>
            </a:r>
            <a:r>
              <a:rPr lang="en-US" sz="2000" dirty="0" err="1"/>
              <a:t>dikenakan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IA,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B </a:t>
            </a:r>
            <a:r>
              <a:rPr lang="en-US" sz="2000" dirty="0" err="1"/>
              <a:t>dikenakan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IB, dan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C </a:t>
            </a:r>
            <a:r>
              <a:rPr lang="en-US" sz="2000" dirty="0" err="1"/>
              <a:t>dikenakan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IC.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data,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random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, dan </a:t>
            </a:r>
            <a:r>
              <a:rPr lang="en-US" sz="2000" dirty="0" err="1"/>
              <a:t>datanya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.</a:t>
            </a:r>
          </a:p>
          <a:p>
            <a:pPr marL="901700" indent="-901700">
              <a:lnSpc>
                <a:spcPct val="114000"/>
              </a:lnSpc>
            </a:pPr>
            <a:r>
              <a:rPr lang="en-US" sz="2000" dirty="0" err="1"/>
              <a:t>Kelas</a:t>
            </a:r>
            <a:r>
              <a:rPr lang="en-US" sz="2000" dirty="0"/>
              <a:t> IA : 2,4,3</a:t>
            </a:r>
          </a:p>
          <a:p>
            <a:pPr marL="901700" indent="-901700">
              <a:lnSpc>
                <a:spcPct val="114000"/>
              </a:lnSpc>
            </a:pPr>
            <a:r>
              <a:rPr lang="en-US" sz="2000" dirty="0" err="1"/>
              <a:t>Kelas</a:t>
            </a:r>
            <a:r>
              <a:rPr lang="en-US" sz="2000" dirty="0"/>
              <a:t> IB : 8,7,6,9</a:t>
            </a:r>
          </a:p>
          <a:p>
            <a:pPr marL="901700" indent="-901700">
              <a:lnSpc>
                <a:spcPct val="114000"/>
              </a:lnSpc>
            </a:pPr>
            <a:r>
              <a:rPr lang="en-US" sz="2000" dirty="0" err="1"/>
              <a:t>Kelas</a:t>
            </a:r>
            <a:r>
              <a:rPr lang="en-US" sz="2000" dirty="0"/>
              <a:t> IC : 3,4,5,6,7</a:t>
            </a:r>
          </a:p>
          <a:p>
            <a:pPr marL="901700" indent="-901700">
              <a:lnSpc>
                <a:spcPct val="114000"/>
              </a:lnSpc>
            </a:pPr>
            <a:r>
              <a:rPr lang="en-US" sz="2000" dirty="0"/>
              <a:t>(</a:t>
            </a:r>
            <a:r>
              <a:rPr lang="en-US" sz="2000" dirty="0" err="1"/>
              <a:t>Diasumsikan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uji </a:t>
            </a:r>
            <a:r>
              <a:rPr lang="en-US" sz="2000" dirty="0" err="1"/>
              <a:t>prasyarat</a:t>
            </a:r>
            <a:r>
              <a:rPr lang="en-US" sz="2000" dirty="0"/>
              <a:t>).</a:t>
            </a:r>
          </a:p>
          <a:p>
            <a:pPr marL="901700" indent="-901700">
              <a:lnSpc>
                <a:spcPct val="114000"/>
              </a:lnSpc>
            </a:pPr>
            <a:endParaRPr lang="en-US" sz="2000" dirty="0"/>
          </a:p>
          <a:p>
            <a:pPr marL="901700">
              <a:lnSpc>
                <a:spcPct val="114000"/>
              </a:lnSpc>
            </a:pPr>
            <a:endParaRPr lang="en-US" sz="2000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3B4E7FD1-C7B9-B21F-C027-C0E015E66B79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No. 2</a:t>
            </a:r>
            <a:endParaRPr kumimoji="1"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0561C441-D6AE-1593-58F2-DDFA6EFBD3A8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1794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90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5996" y="1849968"/>
            <a:ext cx="5817591" cy="203623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5300">
                <a:ln w="12700">
                  <a:noFill/>
                </a:ln>
                <a:solidFill>
                  <a:srgbClr val="FAB94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5995" y="4288367"/>
            <a:ext cx="5150605" cy="73660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400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>
            <a:off x="716795" y="990600"/>
            <a:ext cx="10560805" cy="0"/>
          </a:xfrm>
          <a:prstGeom prst="line">
            <a:avLst/>
          </a:prstGeom>
          <a:noFill/>
          <a:ln w="22225" cap="sq">
            <a:solidFill>
              <a:schemeClr val="accent1">
                <a:lumMod val="20000"/>
                <a:lumOff val="80000"/>
                <a:alpha val="39000"/>
              </a:schemeClr>
            </a:solidFill>
            <a:prstDash val="solid"/>
            <a:miter/>
          </a:ln>
        </p:spPr>
      </p:cxnSp>
      <p:cxnSp>
        <p:nvCxnSpPr>
          <p:cNvPr id="9" name="标题 1"/>
          <p:cNvCxnSpPr/>
          <p:nvPr/>
        </p:nvCxnSpPr>
        <p:spPr>
          <a:xfrm>
            <a:off x="742195" y="6265336"/>
            <a:ext cx="10560805" cy="0"/>
          </a:xfrm>
          <a:prstGeom prst="line">
            <a:avLst/>
          </a:prstGeom>
          <a:noFill/>
          <a:ln w="22225" cap="sq">
            <a:solidFill>
              <a:schemeClr val="accent1">
                <a:lumMod val="20000"/>
                <a:lumOff val="80000"/>
                <a:alpha val="26000"/>
              </a:schemeClr>
            </a:solidFill>
            <a:prstDash val="solid"/>
            <a:miter/>
          </a:ln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/>
          </a:blip>
          <a:srcRect t="33210" r="18889" b="21420"/>
          <a:stretch>
            <a:fillRect/>
          </a:stretch>
        </p:blipFill>
        <p:spPr>
          <a:xfrm rot="900000">
            <a:off x="6223000" y="2182193"/>
            <a:ext cx="5562600" cy="3111501"/>
          </a:xfrm>
          <a:custGeom>
            <a:avLst/>
            <a:gdLst>
              <a:gd name="connsiteX0" fmla="*/ 0 w 5562600"/>
              <a:gd name="connsiteY0" fmla="*/ 0 h 3111501"/>
              <a:gd name="connsiteX1" fmla="*/ 5562600 w 5562600"/>
              <a:gd name="connsiteY1" fmla="*/ 0 h 3111501"/>
              <a:gd name="connsiteX2" fmla="*/ 5562600 w 5562600"/>
              <a:gd name="connsiteY2" fmla="*/ 3111501 h 3111501"/>
              <a:gd name="connsiteX3" fmla="*/ 0 w 5562600"/>
              <a:gd name="connsiteY3" fmla="*/ 3111501 h 3111501"/>
            </a:gdLst>
            <a:ahLst/>
            <a:cxnLst/>
            <a:rect l="l" t="t" r="r" b="b"/>
            <a:pathLst>
              <a:path w="5562600" h="3111501">
                <a:moveTo>
                  <a:pt x="0" y="0"/>
                </a:moveTo>
                <a:lnTo>
                  <a:pt x="5562600" y="0"/>
                </a:lnTo>
                <a:lnTo>
                  <a:pt x="5562600" y="3111501"/>
                </a:lnTo>
                <a:lnTo>
                  <a:pt x="0" y="31115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5400000">
            <a:off x="6460276" y="4109330"/>
            <a:ext cx="1805881" cy="1805878"/>
          </a:xfrm>
          <a:custGeom>
            <a:avLst/>
            <a:gdLst>
              <a:gd name="connsiteX0" fmla="*/ 455777 w 460841"/>
              <a:gd name="connsiteY0" fmla="*/ 281907 h 460841"/>
              <a:gd name="connsiteX1" fmla="*/ 460841 w 460841"/>
              <a:gd name="connsiteY1" fmla="*/ 231265 h 460841"/>
              <a:gd name="connsiteX2" fmla="*/ 454089 w 460841"/>
              <a:gd name="connsiteY2" fmla="*/ 177247 h 460841"/>
              <a:gd name="connsiteX3" fmla="*/ 422016 w 460841"/>
              <a:gd name="connsiteY3" fmla="*/ 177247 h 460841"/>
              <a:gd name="connsiteX4" fmla="*/ 403447 w 460841"/>
              <a:gd name="connsiteY4" fmla="*/ 131669 h 460841"/>
              <a:gd name="connsiteX5" fmla="*/ 427080 w 460841"/>
              <a:gd name="connsiteY5" fmla="*/ 109724 h 460841"/>
              <a:gd name="connsiteX6" fmla="*/ 354493 w 460841"/>
              <a:gd name="connsiteY6" fmla="*/ 37137 h 460841"/>
              <a:gd name="connsiteX7" fmla="*/ 329172 w 460841"/>
              <a:gd name="connsiteY7" fmla="*/ 60770 h 460841"/>
              <a:gd name="connsiteX8" fmla="*/ 283594 w 460841"/>
              <a:gd name="connsiteY8" fmla="*/ 40514 h 460841"/>
              <a:gd name="connsiteX9" fmla="*/ 285283 w 460841"/>
              <a:gd name="connsiteY9" fmla="*/ 6752 h 460841"/>
              <a:gd name="connsiteX10" fmla="*/ 231265 w 460841"/>
              <a:gd name="connsiteY10" fmla="*/ 0 h 460841"/>
              <a:gd name="connsiteX11" fmla="*/ 182311 w 460841"/>
              <a:gd name="connsiteY11" fmla="*/ 5064 h 460841"/>
              <a:gd name="connsiteX12" fmla="*/ 182311 w 460841"/>
              <a:gd name="connsiteY12" fmla="*/ 42202 h 460841"/>
              <a:gd name="connsiteX13" fmla="*/ 136733 w 460841"/>
              <a:gd name="connsiteY13" fmla="*/ 62458 h 460841"/>
              <a:gd name="connsiteX14" fmla="*/ 109724 w 460841"/>
              <a:gd name="connsiteY14" fmla="*/ 35449 h 460841"/>
              <a:gd name="connsiteX15" fmla="*/ 37138 w 460841"/>
              <a:gd name="connsiteY15" fmla="*/ 106348 h 460841"/>
              <a:gd name="connsiteX16" fmla="*/ 62459 w 460841"/>
              <a:gd name="connsiteY16" fmla="*/ 131669 h 460841"/>
              <a:gd name="connsiteX17" fmla="*/ 43890 w 460841"/>
              <a:gd name="connsiteY17" fmla="*/ 177247 h 460841"/>
              <a:gd name="connsiteX18" fmla="*/ 6752 w 460841"/>
              <a:gd name="connsiteY18" fmla="*/ 177247 h 460841"/>
              <a:gd name="connsiteX19" fmla="*/ 0 w 460841"/>
              <a:gd name="connsiteY19" fmla="*/ 231265 h 460841"/>
              <a:gd name="connsiteX20" fmla="*/ 5064 w 460841"/>
              <a:gd name="connsiteY20" fmla="*/ 281907 h 460841"/>
              <a:gd name="connsiteX21" fmla="*/ 42202 w 460841"/>
              <a:gd name="connsiteY21" fmla="*/ 281907 h 460841"/>
              <a:gd name="connsiteX22" fmla="*/ 60770 w 460841"/>
              <a:gd name="connsiteY22" fmla="*/ 327484 h 460841"/>
              <a:gd name="connsiteX23" fmla="*/ 33761 w 460841"/>
              <a:gd name="connsiteY23" fmla="*/ 352805 h 460841"/>
              <a:gd name="connsiteX24" fmla="*/ 106348 w 460841"/>
              <a:gd name="connsiteY24" fmla="*/ 425392 h 460841"/>
              <a:gd name="connsiteX25" fmla="*/ 135045 w 460841"/>
              <a:gd name="connsiteY25" fmla="*/ 396695 h 460841"/>
              <a:gd name="connsiteX26" fmla="*/ 180623 w 460841"/>
              <a:gd name="connsiteY26" fmla="*/ 416952 h 460841"/>
              <a:gd name="connsiteX27" fmla="*/ 180623 w 460841"/>
              <a:gd name="connsiteY27" fmla="*/ 455777 h 460841"/>
              <a:gd name="connsiteX28" fmla="*/ 229577 w 460841"/>
              <a:gd name="connsiteY28" fmla="*/ 460841 h 460841"/>
              <a:gd name="connsiteX29" fmla="*/ 283594 w 460841"/>
              <a:gd name="connsiteY29" fmla="*/ 454089 h 460841"/>
              <a:gd name="connsiteX30" fmla="*/ 281907 w 460841"/>
              <a:gd name="connsiteY30" fmla="*/ 416952 h 460841"/>
              <a:gd name="connsiteX31" fmla="*/ 327484 w 460841"/>
              <a:gd name="connsiteY31" fmla="*/ 396695 h 460841"/>
              <a:gd name="connsiteX32" fmla="*/ 354493 w 460841"/>
              <a:gd name="connsiteY32" fmla="*/ 422016 h 460841"/>
              <a:gd name="connsiteX33" fmla="*/ 425392 w 460841"/>
              <a:gd name="connsiteY33" fmla="*/ 349429 h 460841"/>
              <a:gd name="connsiteX34" fmla="*/ 401759 w 460841"/>
              <a:gd name="connsiteY34" fmla="*/ 325796 h 460841"/>
              <a:gd name="connsiteX35" fmla="*/ 420328 w 460841"/>
              <a:gd name="connsiteY35" fmla="*/ 280219 h 460841"/>
              <a:gd name="connsiteX36" fmla="*/ 455777 w 460841"/>
              <a:gd name="connsiteY36" fmla="*/ 281907 h 460841"/>
              <a:gd name="connsiteX37" fmla="*/ 232953 w 460841"/>
              <a:gd name="connsiteY37" fmla="*/ 342677 h 460841"/>
              <a:gd name="connsiteX38" fmla="*/ 121541 w 460841"/>
              <a:gd name="connsiteY38" fmla="*/ 231265 h 460841"/>
              <a:gd name="connsiteX39" fmla="*/ 232953 w 460841"/>
              <a:gd name="connsiteY39" fmla="*/ 119853 h 460841"/>
              <a:gd name="connsiteX40" fmla="*/ 344365 w 460841"/>
              <a:gd name="connsiteY40" fmla="*/ 231265 h 460841"/>
              <a:gd name="connsiteX41" fmla="*/ 232953 w 460841"/>
              <a:gd name="connsiteY41" fmla="*/ 342677 h 460841"/>
            </a:gdLst>
            <a:ahLst/>
            <a:cxnLst/>
            <a:rect l="l" t="t" r="r" b="b"/>
            <a:pathLst>
              <a:path w="460841" h="460841">
                <a:moveTo>
                  <a:pt x="455777" y="281907"/>
                </a:moveTo>
                <a:cubicBezTo>
                  <a:pt x="459153" y="265026"/>
                  <a:pt x="460841" y="248145"/>
                  <a:pt x="460841" y="231265"/>
                </a:cubicBezTo>
                <a:cubicBezTo>
                  <a:pt x="460841" y="212696"/>
                  <a:pt x="459153" y="195815"/>
                  <a:pt x="454089" y="177247"/>
                </a:cubicBezTo>
                <a:lnTo>
                  <a:pt x="422016" y="177247"/>
                </a:lnTo>
                <a:lnTo>
                  <a:pt x="403447" y="131669"/>
                </a:lnTo>
                <a:lnTo>
                  <a:pt x="427080" y="109724"/>
                </a:lnTo>
                <a:cubicBezTo>
                  <a:pt x="408512" y="81027"/>
                  <a:pt x="384878" y="55706"/>
                  <a:pt x="354493" y="37137"/>
                </a:cubicBezTo>
                <a:lnTo>
                  <a:pt x="329172" y="60770"/>
                </a:lnTo>
                <a:lnTo>
                  <a:pt x="283594" y="40514"/>
                </a:lnTo>
                <a:lnTo>
                  <a:pt x="285283" y="6752"/>
                </a:lnTo>
                <a:cubicBezTo>
                  <a:pt x="268402" y="3376"/>
                  <a:pt x="249833" y="0"/>
                  <a:pt x="231265" y="0"/>
                </a:cubicBezTo>
                <a:cubicBezTo>
                  <a:pt x="214384" y="0"/>
                  <a:pt x="199191" y="1688"/>
                  <a:pt x="182311" y="5064"/>
                </a:cubicBezTo>
                <a:lnTo>
                  <a:pt x="182311" y="42202"/>
                </a:lnTo>
                <a:lnTo>
                  <a:pt x="136733" y="62458"/>
                </a:lnTo>
                <a:lnTo>
                  <a:pt x="109724" y="35449"/>
                </a:lnTo>
                <a:cubicBezTo>
                  <a:pt x="81027" y="54018"/>
                  <a:pt x="55706" y="77651"/>
                  <a:pt x="37138" y="106348"/>
                </a:cubicBezTo>
                <a:lnTo>
                  <a:pt x="62459" y="131669"/>
                </a:lnTo>
                <a:lnTo>
                  <a:pt x="43890" y="177247"/>
                </a:lnTo>
                <a:lnTo>
                  <a:pt x="6752" y="177247"/>
                </a:lnTo>
                <a:cubicBezTo>
                  <a:pt x="3376" y="194127"/>
                  <a:pt x="0" y="212696"/>
                  <a:pt x="0" y="231265"/>
                </a:cubicBezTo>
                <a:cubicBezTo>
                  <a:pt x="0" y="248145"/>
                  <a:pt x="1688" y="265026"/>
                  <a:pt x="5064" y="281907"/>
                </a:cubicBezTo>
                <a:lnTo>
                  <a:pt x="42202" y="281907"/>
                </a:lnTo>
                <a:lnTo>
                  <a:pt x="60770" y="327484"/>
                </a:lnTo>
                <a:lnTo>
                  <a:pt x="33761" y="352805"/>
                </a:lnTo>
                <a:cubicBezTo>
                  <a:pt x="52330" y="381502"/>
                  <a:pt x="75963" y="406823"/>
                  <a:pt x="106348" y="425392"/>
                </a:cubicBezTo>
                <a:lnTo>
                  <a:pt x="135045" y="396695"/>
                </a:lnTo>
                <a:lnTo>
                  <a:pt x="180623" y="416952"/>
                </a:lnTo>
                <a:lnTo>
                  <a:pt x="180623" y="455777"/>
                </a:lnTo>
                <a:cubicBezTo>
                  <a:pt x="195815" y="459153"/>
                  <a:pt x="212696" y="460841"/>
                  <a:pt x="229577" y="460841"/>
                </a:cubicBezTo>
                <a:cubicBezTo>
                  <a:pt x="248146" y="460841"/>
                  <a:pt x="265026" y="459153"/>
                  <a:pt x="283594" y="454089"/>
                </a:cubicBezTo>
                <a:lnTo>
                  <a:pt x="281907" y="416952"/>
                </a:lnTo>
                <a:lnTo>
                  <a:pt x="327484" y="396695"/>
                </a:lnTo>
                <a:lnTo>
                  <a:pt x="354493" y="422016"/>
                </a:lnTo>
                <a:cubicBezTo>
                  <a:pt x="383191" y="403447"/>
                  <a:pt x="408512" y="378126"/>
                  <a:pt x="425392" y="349429"/>
                </a:cubicBezTo>
                <a:lnTo>
                  <a:pt x="401759" y="325796"/>
                </a:lnTo>
                <a:lnTo>
                  <a:pt x="420328" y="280219"/>
                </a:lnTo>
                <a:lnTo>
                  <a:pt x="455777" y="281907"/>
                </a:lnTo>
                <a:close/>
                <a:moveTo>
                  <a:pt x="232953" y="342677"/>
                </a:moveTo>
                <a:cubicBezTo>
                  <a:pt x="170495" y="342677"/>
                  <a:pt x="121541" y="292035"/>
                  <a:pt x="121541" y="231265"/>
                </a:cubicBezTo>
                <a:cubicBezTo>
                  <a:pt x="121541" y="168806"/>
                  <a:pt x="172183" y="119853"/>
                  <a:pt x="232953" y="119853"/>
                </a:cubicBezTo>
                <a:cubicBezTo>
                  <a:pt x="295411" y="119853"/>
                  <a:pt x="344365" y="170495"/>
                  <a:pt x="344365" y="231265"/>
                </a:cubicBezTo>
                <a:cubicBezTo>
                  <a:pt x="344365" y="293723"/>
                  <a:pt x="293723" y="342677"/>
                  <a:pt x="232953" y="342677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2700000" scaled="0"/>
          </a:gradFill>
          <a:ln w="168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>
            <a:off x="10389866" y="1515353"/>
            <a:ext cx="948452" cy="948450"/>
          </a:xfrm>
          <a:custGeom>
            <a:avLst/>
            <a:gdLst>
              <a:gd name="connsiteX0" fmla="*/ 455777 w 460841"/>
              <a:gd name="connsiteY0" fmla="*/ 281907 h 460841"/>
              <a:gd name="connsiteX1" fmla="*/ 460841 w 460841"/>
              <a:gd name="connsiteY1" fmla="*/ 231265 h 460841"/>
              <a:gd name="connsiteX2" fmla="*/ 454089 w 460841"/>
              <a:gd name="connsiteY2" fmla="*/ 177247 h 460841"/>
              <a:gd name="connsiteX3" fmla="*/ 422016 w 460841"/>
              <a:gd name="connsiteY3" fmla="*/ 177247 h 460841"/>
              <a:gd name="connsiteX4" fmla="*/ 403447 w 460841"/>
              <a:gd name="connsiteY4" fmla="*/ 131669 h 460841"/>
              <a:gd name="connsiteX5" fmla="*/ 427080 w 460841"/>
              <a:gd name="connsiteY5" fmla="*/ 109724 h 460841"/>
              <a:gd name="connsiteX6" fmla="*/ 354493 w 460841"/>
              <a:gd name="connsiteY6" fmla="*/ 37137 h 460841"/>
              <a:gd name="connsiteX7" fmla="*/ 329172 w 460841"/>
              <a:gd name="connsiteY7" fmla="*/ 60770 h 460841"/>
              <a:gd name="connsiteX8" fmla="*/ 283594 w 460841"/>
              <a:gd name="connsiteY8" fmla="*/ 40514 h 460841"/>
              <a:gd name="connsiteX9" fmla="*/ 285283 w 460841"/>
              <a:gd name="connsiteY9" fmla="*/ 6752 h 460841"/>
              <a:gd name="connsiteX10" fmla="*/ 231265 w 460841"/>
              <a:gd name="connsiteY10" fmla="*/ 0 h 460841"/>
              <a:gd name="connsiteX11" fmla="*/ 182311 w 460841"/>
              <a:gd name="connsiteY11" fmla="*/ 5064 h 460841"/>
              <a:gd name="connsiteX12" fmla="*/ 182311 w 460841"/>
              <a:gd name="connsiteY12" fmla="*/ 42202 h 460841"/>
              <a:gd name="connsiteX13" fmla="*/ 136733 w 460841"/>
              <a:gd name="connsiteY13" fmla="*/ 62458 h 460841"/>
              <a:gd name="connsiteX14" fmla="*/ 109724 w 460841"/>
              <a:gd name="connsiteY14" fmla="*/ 35449 h 460841"/>
              <a:gd name="connsiteX15" fmla="*/ 37138 w 460841"/>
              <a:gd name="connsiteY15" fmla="*/ 106348 h 460841"/>
              <a:gd name="connsiteX16" fmla="*/ 62459 w 460841"/>
              <a:gd name="connsiteY16" fmla="*/ 131669 h 460841"/>
              <a:gd name="connsiteX17" fmla="*/ 43890 w 460841"/>
              <a:gd name="connsiteY17" fmla="*/ 177247 h 460841"/>
              <a:gd name="connsiteX18" fmla="*/ 6752 w 460841"/>
              <a:gd name="connsiteY18" fmla="*/ 177247 h 460841"/>
              <a:gd name="connsiteX19" fmla="*/ 0 w 460841"/>
              <a:gd name="connsiteY19" fmla="*/ 231265 h 460841"/>
              <a:gd name="connsiteX20" fmla="*/ 5064 w 460841"/>
              <a:gd name="connsiteY20" fmla="*/ 281907 h 460841"/>
              <a:gd name="connsiteX21" fmla="*/ 42202 w 460841"/>
              <a:gd name="connsiteY21" fmla="*/ 281907 h 460841"/>
              <a:gd name="connsiteX22" fmla="*/ 60770 w 460841"/>
              <a:gd name="connsiteY22" fmla="*/ 327484 h 460841"/>
              <a:gd name="connsiteX23" fmla="*/ 33761 w 460841"/>
              <a:gd name="connsiteY23" fmla="*/ 352805 h 460841"/>
              <a:gd name="connsiteX24" fmla="*/ 106348 w 460841"/>
              <a:gd name="connsiteY24" fmla="*/ 425392 h 460841"/>
              <a:gd name="connsiteX25" fmla="*/ 135045 w 460841"/>
              <a:gd name="connsiteY25" fmla="*/ 396695 h 460841"/>
              <a:gd name="connsiteX26" fmla="*/ 180623 w 460841"/>
              <a:gd name="connsiteY26" fmla="*/ 416952 h 460841"/>
              <a:gd name="connsiteX27" fmla="*/ 180623 w 460841"/>
              <a:gd name="connsiteY27" fmla="*/ 455777 h 460841"/>
              <a:gd name="connsiteX28" fmla="*/ 229577 w 460841"/>
              <a:gd name="connsiteY28" fmla="*/ 460841 h 460841"/>
              <a:gd name="connsiteX29" fmla="*/ 283594 w 460841"/>
              <a:gd name="connsiteY29" fmla="*/ 454089 h 460841"/>
              <a:gd name="connsiteX30" fmla="*/ 281907 w 460841"/>
              <a:gd name="connsiteY30" fmla="*/ 416952 h 460841"/>
              <a:gd name="connsiteX31" fmla="*/ 327484 w 460841"/>
              <a:gd name="connsiteY31" fmla="*/ 396695 h 460841"/>
              <a:gd name="connsiteX32" fmla="*/ 354493 w 460841"/>
              <a:gd name="connsiteY32" fmla="*/ 422016 h 460841"/>
              <a:gd name="connsiteX33" fmla="*/ 425392 w 460841"/>
              <a:gd name="connsiteY33" fmla="*/ 349429 h 460841"/>
              <a:gd name="connsiteX34" fmla="*/ 401759 w 460841"/>
              <a:gd name="connsiteY34" fmla="*/ 325796 h 460841"/>
              <a:gd name="connsiteX35" fmla="*/ 420328 w 460841"/>
              <a:gd name="connsiteY35" fmla="*/ 280219 h 460841"/>
              <a:gd name="connsiteX36" fmla="*/ 455777 w 460841"/>
              <a:gd name="connsiteY36" fmla="*/ 281907 h 460841"/>
              <a:gd name="connsiteX37" fmla="*/ 232953 w 460841"/>
              <a:gd name="connsiteY37" fmla="*/ 342677 h 460841"/>
              <a:gd name="connsiteX38" fmla="*/ 121541 w 460841"/>
              <a:gd name="connsiteY38" fmla="*/ 231265 h 460841"/>
              <a:gd name="connsiteX39" fmla="*/ 232953 w 460841"/>
              <a:gd name="connsiteY39" fmla="*/ 119853 h 460841"/>
              <a:gd name="connsiteX40" fmla="*/ 344365 w 460841"/>
              <a:gd name="connsiteY40" fmla="*/ 231265 h 460841"/>
              <a:gd name="connsiteX41" fmla="*/ 232953 w 460841"/>
              <a:gd name="connsiteY41" fmla="*/ 342677 h 460841"/>
            </a:gdLst>
            <a:ahLst/>
            <a:cxnLst/>
            <a:rect l="l" t="t" r="r" b="b"/>
            <a:pathLst>
              <a:path w="460841" h="460841">
                <a:moveTo>
                  <a:pt x="455777" y="281907"/>
                </a:moveTo>
                <a:cubicBezTo>
                  <a:pt x="459153" y="265026"/>
                  <a:pt x="460841" y="248145"/>
                  <a:pt x="460841" y="231265"/>
                </a:cubicBezTo>
                <a:cubicBezTo>
                  <a:pt x="460841" y="212696"/>
                  <a:pt x="459153" y="195815"/>
                  <a:pt x="454089" y="177247"/>
                </a:cubicBezTo>
                <a:lnTo>
                  <a:pt x="422016" y="177247"/>
                </a:lnTo>
                <a:lnTo>
                  <a:pt x="403447" y="131669"/>
                </a:lnTo>
                <a:lnTo>
                  <a:pt x="427080" y="109724"/>
                </a:lnTo>
                <a:cubicBezTo>
                  <a:pt x="408512" y="81027"/>
                  <a:pt x="384878" y="55706"/>
                  <a:pt x="354493" y="37137"/>
                </a:cubicBezTo>
                <a:lnTo>
                  <a:pt x="329172" y="60770"/>
                </a:lnTo>
                <a:lnTo>
                  <a:pt x="283594" y="40514"/>
                </a:lnTo>
                <a:lnTo>
                  <a:pt x="285283" y="6752"/>
                </a:lnTo>
                <a:cubicBezTo>
                  <a:pt x="268402" y="3376"/>
                  <a:pt x="249833" y="0"/>
                  <a:pt x="231265" y="0"/>
                </a:cubicBezTo>
                <a:cubicBezTo>
                  <a:pt x="214384" y="0"/>
                  <a:pt x="199191" y="1688"/>
                  <a:pt x="182311" y="5064"/>
                </a:cubicBezTo>
                <a:lnTo>
                  <a:pt x="182311" y="42202"/>
                </a:lnTo>
                <a:lnTo>
                  <a:pt x="136733" y="62458"/>
                </a:lnTo>
                <a:lnTo>
                  <a:pt x="109724" y="35449"/>
                </a:lnTo>
                <a:cubicBezTo>
                  <a:pt x="81027" y="54018"/>
                  <a:pt x="55706" y="77651"/>
                  <a:pt x="37138" y="106348"/>
                </a:cubicBezTo>
                <a:lnTo>
                  <a:pt x="62459" y="131669"/>
                </a:lnTo>
                <a:lnTo>
                  <a:pt x="43890" y="177247"/>
                </a:lnTo>
                <a:lnTo>
                  <a:pt x="6752" y="177247"/>
                </a:lnTo>
                <a:cubicBezTo>
                  <a:pt x="3376" y="194127"/>
                  <a:pt x="0" y="212696"/>
                  <a:pt x="0" y="231265"/>
                </a:cubicBezTo>
                <a:cubicBezTo>
                  <a:pt x="0" y="248145"/>
                  <a:pt x="1688" y="265026"/>
                  <a:pt x="5064" y="281907"/>
                </a:cubicBezTo>
                <a:lnTo>
                  <a:pt x="42202" y="281907"/>
                </a:lnTo>
                <a:lnTo>
                  <a:pt x="60770" y="327484"/>
                </a:lnTo>
                <a:lnTo>
                  <a:pt x="33761" y="352805"/>
                </a:lnTo>
                <a:cubicBezTo>
                  <a:pt x="52330" y="381502"/>
                  <a:pt x="75963" y="406823"/>
                  <a:pt x="106348" y="425392"/>
                </a:cubicBezTo>
                <a:lnTo>
                  <a:pt x="135045" y="396695"/>
                </a:lnTo>
                <a:lnTo>
                  <a:pt x="180623" y="416952"/>
                </a:lnTo>
                <a:lnTo>
                  <a:pt x="180623" y="455777"/>
                </a:lnTo>
                <a:cubicBezTo>
                  <a:pt x="195815" y="459153"/>
                  <a:pt x="212696" y="460841"/>
                  <a:pt x="229577" y="460841"/>
                </a:cubicBezTo>
                <a:cubicBezTo>
                  <a:pt x="248146" y="460841"/>
                  <a:pt x="265026" y="459153"/>
                  <a:pt x="283594" y="454089"/>
                </a:cubicBezTo>
                <a:lnTo>
                  <a:pt x="281907" y="416952"/>
                </a:lnTo>
                <a:lnTo>
                  <a:pt x="327484" y="396695"/>
                </a:lnTo>
                <a:lnTo>
                  <a:pt x="354493" y="422016"/>
                </a:lnTo>
                <a:cubicBezTo>
                  <a:pt x="383191" y="403447"/>
                  <a:pt x="408512" y="378126"/>
                  <a:pt x="425392" y="349429"/>
                </a:cubicBezTo>
                <a:lnTo>
                  <a:pt x="401759" y="325796"/>
                </a:lnTo>
                <a:lnTo>
                  <a:pt x="420328" y="280219"/>
                </a:lnTo>
                <a:lnTo>
                  <a:pt x="455777" y="281907"/>
                </a:lnTo>
                <a:close/>
                <a:moveTo>
                  <a:pt x="232953" y="342677"/>
                </a:moveTo>
                <a:cubicBezTo>
                  <a:pt x="170495" y="342677"/>
                  <a:pt x="121541" y="292035"/>
                  <a:pt x="121541" y="231265"/>
                </a:cubicBezTo>
                <a:cubicBezTo>
                  <a:pt x="121541" y="168806"/>
                  <a:pt x="172183" y="119853"/>
                  <a:pt x="232953" y="119853"/>
                </a:cubicBezTo>
                <a:cubicBezTo>
                  <a:pt x="295411" y="119853"/>
                  <a:pt x="344365" y="170495"/>
                  <a:pt x="344365" y="231265"/>
                </a:cubicBezTo>
                <a:cubicBezTo>
                  <a:pt x="344365" y="293723"/>
                  <a:pt x="293723" y="342677"/>
                  <a:pt x="232953" y="34267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68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137569" y="1334626"/>
            <a:ext cx="593657" cy="593657"/>
          </a:xfrm>
          <a:prstGeom prst="don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5400000">
            <a:off x="9634695" y="1418598"/>
            <a:ext cx="556781" cy="556780"/>
          </a:xfrm>
          <a:custGeom>
            <a:avLst/>
            <a:gdLst>
              <a:gd name="connsiteX0" fmla="*/ 455777 w 460841"/>
              <a:gd name="connsiteY0" fmla="*/ 281907 h 460841"/>
              <a:gd name="connsiteX1" fmla="*/ 460841 w 460841"/>
              <a:gd name="connsiteY1" fmla="*/ 231265 h 460841"/>
              <a:gd name="connsiteX2" fmla="*/ 454089 w 460841"/>
              <a:gd name="connsiteY2" fmla="*/ 177247 h 460841"/>
              <a:gd name="connsiteX3" fmla="*/ 422016 w 460841"/>
              <a:gd name="connsiteY3" fmla="*/ 177247 h 460841"/>
              <a:gd name="connsiteX4" fmla="*/ 403447 w 460841"/>
              <a:gd name="connsiteY4" fmla="*/ 131669 h 460841"/>
              <a:gd name="connsiteX5" fmla="*/ 427080 w 460841"/>
              <a:gd name="connsiteY5" fmla="*/ 109724 h 460841"/>
              <a:gd name="connsiteX6" fmla="*/ 354493 w 460841"/>
              <a:gd name="connsiteY6" fmla="*/ 37137 h 460841"/>
              <a:gd name="connsiteX7" fmla="*/ 329172 w 460841"/>
              <a:gd name="connsiteY7" fmla="*/ 60770 h 460841"/>
              <a:gd name="connsiteX8" fmla="*/ 283594 w 460841"/>
              <a:gd name="connsiteY8" fmla="*/ 40514 h 460841"/>
              <a:gd name="connsiteX9" fmla="*/ 285283 w 460841"/>
              <a:gd name="connsiteY9" fmla="*/ 6752 h 460841"/>
              <a:gd name="connsiteX10" fmla="*/ 231265 w 460841"/>
              <a:gd name="connsiteY10" fmla="*/ 0 h 460841"/>
              <a:gd name="connsiteX11" fmla="*/ 182311 w 460841"/>
              <a:gd name="connsiteY11" fmla="*/ 5064 h 460841"/>
              <a:gd name="connsiteX12" fmla="*/ 182311 w 460841"/>
              <a:gd name="connsiteY12" fmla="*/ 42202 h 460841"/>
              <a:gd name="connsiteX13" fmla="*/ 136733 w 460841"/>
              <a:gd name="connsiteY13" fmla="*/ 62458 h 460841"/>
              <a:gd name="connsiteX14" fmla="*/ 109724 w 460841"/>
              <a:gd name="connsiteY14" fmla="*/ 35449 h 460841"/>
              <a:gd name="connsiteX15" fmla="*/ 37138 w 460841"/>
              <a:gd name="connsiteY15" fmla="*/ 106348 h 460841"/>
              <a:gd name="connsiteX16" fmla="*/ 62459 w 460841"/>
              <a:gd name="connsiteY16" fmla="*/ 131669 h 460841"/>
              <a:gd name="connsiteX17" fmla="*/ 43890 w 460841"/>
              <a:gd name="connsiteY17" fmla="*/ 177247 h 460841"/>
              <a:gd name="connsiteX18" fmla="*/ 6752 w 460841"/>
              <a:gd name="connsiteY18" fmla="*/ 177247 h 460841"/>
              <a:gd name="connsiteX19" fmla="*/ 0 w 460841"/>
              <a:gd name="connsiteY19" fmla="*/ 231265 h 460841"/>
              <a:gd name="connsiteX20" fmla="*/ 5064 w 460841"/>
              <a:gd name="connsiteY20" fmla="*/ 281907 h 460841"/>
              <a:gd name="connsiteX21" fmla="*/ 42202 w 460841"/>
              <a:gd name="connsiteY21" fmla="*/ 281907 h 460841"/>
              <a:gd name="connsiteX22" fmla="*/ 60770 w 460841"/>
              <a:gd name="connsiteY22" fmla="*/ 327484 h 460841"/>
              <a:gd name="connsiteX23" fmla="*/ 33761 w 460841"/>
              <a:gd name="connsiteY23" fmla="*/ 352805 h 460841"/>
              <a:gd name="connsiteX24" fmla="*/ 106348 w 460841"/>
              <a:gd name="connsiteY24" fmla="*/ 425392 h 460841"/>
              <a:gd name="connsiteX25" fmla="*/ 135045 w 460841"/>
              <a:gd name="connsiteY25" fmla="*/ 396695 h 460841"/>
              <a:gd name="connsiteX26" fmla="*/ 180623 w 460841"/>
              <a:gd name="connsiteY26" fmla="*/ 416952 h 460841"/>
              <a:gd name="connsiteX27" fmla="*/ 180623 w 460841"/>
              <a:gd name="connsiteY27" fmla="*/ 455777 h 460841"/>
              <a:gd name="connsiteX28" fmla="*/ 229577 w 460841"/>
              <a:gd name="connsiteY28" fmla="*/ 460841 h 460841"/>
              <a:gd name="connsiteX29" fmla="*/ 283594 w 460841"/>
              <a:gd name="connsiteY29" fmla="*/ 454089 h 460841"/>
              <a:gd name="connsiteX30" fmla="*/ 281907 w 460841"/>
              <a:gd name="connsiteY30" fmla="*/ 416952 h 460841"/>
              <a:gd name="connsiteX31" fmla="*/ 327484 w 460841"/>
              <a:gd name="connsiteY31" fmla="*/ 396695 h 460841"/>
              <a:gd name="connsiteX32" fmla="*/ 354493 w 460841"/>
              <a:gd name="connsiteY32" fmla="*/ 422016 h 460841"/>
              <a:gd name="connsiteX33" fmla="*/ 425392 w 460841"/>
              <a:gd name="connsiteY33" fmla="*/ 349429 h 460841"/>
              <a:gd name="connsiteX34" fmla="*/ 401759 w 460841"/>
              <a:gd name="connsiteY34" fmla="*/ 325796 h 460841"/>
              <a:gd name="connsiteX35" fmla="*/ 420328 w 460841"/>
              <a:gd name="connsiteY35" fmla="*/ 280219 h 460841"/>
              <a:gd name="connsiteX36" fmla="*/ 455777 w 460841"/>
              <a:gd name="connsiteY36" fmla="*/ 281907 h 460841"/>
              <a:gd name="connsiteX37" fmla="*/ 232953 w 460841"/>
              <a:gd name="connsiteY37" fmla="*/ 342677 h 460841"/>
              <a:gd name="connsiteX38" fmla="*/ 121541 w 460841"/>
              <a:gd name="connsiteY38" fmla="*/ 231265 h 460841"/>
              <a:gd name="connsiteX39" fmla="*/ 232953 w 460841"/>
              <a:gd name="connsiteY39" fmla="*/ 119853 h 460841"/>
              <a:gd name="connsiteX40" fmla="*/ 344365 w 460841"/>
              <a:gd name="connsiteY40" fmla="*/ 231265 h 460841"/>
              <a:gd name="connsiteX41" fmla="*/ 232953 w 460841"/>
              <a:gd name="connsiteY41" fmla="*/ 342677 h 460841"/>
            </a:gdLst>
            <a:ahLst/>
            <a:cxnLst/>
            <a:rect l="l" t="t" r="r" b="b"/>
            <a:pathLst>
              <a:path w="460841" h="460841">
                <a:moveTo>
                  <a:pt x="455777" y="281907"/>
                </a:moveTo>
                <a:cubicBezTo>
                  <a:pt x="459153" y="265026"/>
                  <a:pt x="460841" y="248145"/>
                  <a:pt x="460841" y="231265"/>
                </a:cubicBezTo>
                <a:cubicBezTo>
                  <a:pt x="460841" y="212696"/>
                  <a:pt x="459153" y="195815"/>
                  <a:pt x="454089" y="177247"/>
                </a:cubicBezTo>
                <a:lnTo>
                  <a:pt x="422016" y="177247"/>
                </a:lnTo>
                <a:lnTo>
                  <a:pt x="403447" y="131669"/>
                </a:lnTo>
                <a:lnTo>
                  <a:pt x="427080" y="109724"/>
                </a:lnTo>
                <a:cubicBezTo>
                  <a:pt x="408512" y="81027"/>
                  <a:pt x="384878" y="55706"/>
                  <a:pt x="354493" y="37137"/>
                </a:cubicBezTo>
                <a:lnTo>
                  <a:pt x="329172" y="60770"/>
                </a:lnTo>
                <a:lnTo>
                  <a:pt x="283594" y="40514"/>
                </a:lnTo>
                <a:lnTo>
                  <a:pt x="285283" y="6752"/>
                </a:lnTo>
                <a:cubicBezTo>
                  <a:pt x="268402" y="3376"/>
                  <a:pt x="249833" y="0"/>
                  <a:pt x="231265" y="0"/>
                </a:cubicBezTo>
                <a:cubicBezTo>
                  <a:pt x="214384" y="0"/>
                  <a:pt x="199191" y="1688"/>
                  <a:pt x="182311" y="5064"/>
                </a:cubicBezTo>
                <a:lnTo>
                  <a:pt x="182311" y="42202"/>
                </a:lnTo>
                <a:lnTo>
                  <a:pt x="136733" y="62458"/>
                </a:lnTo>
                <a:lnTo>
                  <a:pt x="109724" y="35449"/>
                </a:lnTo>
                <a:cubicBezTo>
                  <a:pt x="81027" y="54018"/>
                  <a:pt x="55706" y="77651"/>
                  <a:pt x="37138" y="106348"/>
                </a:cubicBezTo>
                <a:lnTo>
                  <a:pt x="62459" y="131669"/>
                </a:lnTo>
                <a:lnTo>
                  <a:pt x="43890" y="177247"/>
                </a:lnTo>
                <a:lnTo>
                  <a:pt x="6752" y="177247"/>
                </a:lnTo>
                <a:cubicBezTo>
                  <a:pt x="3376" y="194127"/>
                  <a:pt x="0" y="212696"/>
                  <a:pt x="0" y="231265"/>
                </a:cubicBezTo>
                <a:cubicBezTo>
                  <a:pt x="0" y="248145"/>
                  <a:pt x="1688" y="265026"/>
                  <a:pt x="5064" y="281907"/>
                </a:cubicBezTo>
                <a:lnTo>
                  <a:pt x="42202" y="281907"/>
                </a:lnTo>
                <a:lnTo>
                  <a:pt x="60770" y="327484"/>
                </a:lnTo>
                <a:lnTo>
                  <a:pt x="33761" y="352805"/>
                </a:lnTo>
                <a:cubicBezTo>
                  <a:pt x="52330" y="381502"/>
                  <a:pt x="75963" y="406823"/>
                  <a:pt x="106348" y="425392"/>
                </a:cubicBezTo>
                <a:lnTo>
                  <a:pt x="135045" y="396695"/>
                </a:lnTo>
                <a:lnTo>
                  <a:pt x="180623" y="416952"/>
                </a:lnTo>
                <a:lnTo>
                  <a:pt x="180623" y="455777"/>
                </a:lnTo>
                <a:cubicBezTo>
                  <a:pt x="195815" y="459153"/>
                  <a:pt x="212696" y="460841"/>
                  <a:pt x="229577" y="460841"/>
                </a:cubicBezTo>
                <a:cubicBezTo>
                  <a:pt x="248146" y="460841"/>
                  <a:pt x="265026" y="459153"/>
                  <a:pt x="283594" y="454089"/>
                </a:cubicBezTo>
                <a:lnTo>
                  <a:pt x="281907" y="416952"/>
                </a:lnTo>
                <a:lnTo>
                  <a:pt x="327484" y="396695"/>
                </a:lnTo>
                <a:lnTo>
                  <a:pt x="354493" y="422016"/>
                </a:lnTo>
                <a:cubicBezTo>
                  <a:pt x="383191" y="403447"/>
                  <a:pt x="408512" y="378126"/>
                  <a:pt x="425392" y="349429"/>
                </a:cubicBezTo>
                <a:lnTo>
                  <a:pt x="401759" y="325796"/>
                </a:lnTo>
                <a:lnTo>
                  <a:pt x="420328" y="280219"/>
                </a:lnTo>
                <a:lnTo>
                  <a:pt x="455777" y="281907"/>
                </a:lnTo>
                <a:close/>
                <a:moveTo>
                  <a:pt x="232953" y="342677"/>
                </a:moveTo>
                <a:cubicBezTo>
                  <a:pt x="170495" y="342677"/>
                  <a:pt x="121541" y="292035"/>
                  <a:pt x="121541" y="231265"/>
                </a:cubicBezTo>
                <a:cubicBezTo>
                  <a:pt x="121541" y="168806"/>
                  <a:pt x="172183" y="119853"/>
                  <a:pt x="232953" y="119853"/>
                </a:cubicBezTo>
                <a:cubicBezTo>
                  <a:pt x="295411" y="119853"/>
                  <a:pt x="344365" y="170495"/>
                  <a:pt x="344365" y="231265"/>
                </a:cubicBezTo>
                <a:cubicBezTo>
                  <a:pt x="344365" y="293723"/>
                  <a:pt x="293723" y="342677"/>
                  <a:pt x="232953" y="342677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68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483587" y="1515350"/>
            <a:ext cx="334618" cy="3346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flipH="1">
            <a:off x="10389867" y="3297767"/>
            <a:ext cx="156633" cy="156633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1223712" y="4352464"/>
            <a:ext cx="334618" cy="334618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6200000">
            <a:off x="8404390" y="5428462"/>
            <a:ext cx="614379" cy="693819"/>
          </a:xfrm>
          <a:prstGeom prst="rightArrow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flipH="1">
            <a:off x="6661572" y="2718675"/>
            <a:ext cx="156633" cy="156633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flipH="1">
            <a:off x="8980172" y="1771651"/>
            <a:ext cx="156633" cy="156633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742195" y="5432968"/>
            <a:ext cx="3790085" cy="342403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9354361" y="5398442"/>
            <a:ext cx="693819" cy="693819"/>
          </a:xfrm>
          <a:prstGeom prst="donu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" y="775352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749300"/>
            <a:ext cx="1656000" cy="792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>
            <a:off x="1811252" y="1580220"/>
            <a:ext cx="10817225" cy="0"/>
          </a:xfrm>
          <a:prstGeom prst="line">
            <a:avLst/>
          </a:prstGeom>
          <a:noFill/>
          <a:ln w="12700" cap="sq">
            <a:solidFill>
              <a:srgbClr val="7F7F7F">
                <a:alpha val="100000"/>
              </a:srgbClr>
            </a:solidFill>
            <a:miter/>
          </a:ln>
        </p:spPr>
      </p:cxnSp>
      <p:sp>
        <p:nvSpPr>
          <p:cNvPr id="5" name="标题 1"/>
          <p:cNvSpPr txBox="1"/>
          <p:nvPr/>
        </p:nvSpPr>
        <p:spPr>
          <a:xfrm>
            <a:off x="1811252" y="592172"/>
            <a:ext cx="901295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36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Prasyarat</a:t>
            </a:r>
            <a:r>
              <a:rPr kumimoji="1" lang="en-US" altLang="zh-CN" sz="36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 </a:t>
            </a:r>
            <a:r>
              <a:rPr kumimoji="1" lang="en-US" altLang="zh-CN" sz="36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untuk</a:t>
            </a:r>
            <a:r>
              <a:rPr kumimoji="1" lang="en-US" altLang="zh-CN" sz="36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 </a:t>
            </a:r>
            <a:r>
              <a:rPr kumimoji="1" lang="en-US" altLang="zh-CN" sz="36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Melakukan</a:t>
            </a:r>
            <a:r>
              <a:rPr kumimoji="1" lang="en-US" altLang="zh-CN" sz="36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cs typeface="poppins-bold"/>
              </a:rPr>
              <a:t> Anava</a:t>
            </a:r>
            <a:endParaRPr kumimoji="1" lang="zh-CN" altLang="en-US" sz="3600" dirty="0"/>
          </a:p>
        </p:txBody>
      </p:sp>
      <p:sp>
        <p:nvSpPr>
          <p:cNvPr id="12" name="标题 1"/>
          <p:cNvSpPr txBox="1"/>
          <p:nvPr/>
        </p:nvSpPr>
        <p:spPr>
          <a:xfrm>
            <a:off x="2087800" y="3848257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id-ID" sz="2400" dirty="0"/>
              <a:t>Data berdistribusi normal</a:t>
            </a:r>
            <a:endParaRPr lang="en-US" sz="2400" dirty="0"/>
          </a:p>
        </p:txBody>
      </p:sp>
      <p:sp>
        <p:nvSpPr>
          <p:cNvPr id="13" name="标题 1"/>
          <p:cNvSpPr txBox="1"/>
          <p:nvPr/>
        </p:nvSpPr>
        <p:spPr>
          <a:xfrm>
            <a:off x="1656000" y="3848257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 dirty="0"/>
          </a:p>
        </p:txBody>
      </p:sp>
      <p:sp>
        <p:nvSpPr>
          <p:cNvPr id="14" name="标题 1"/>
          <p:cNvSpPr txBox="1"/>
          <p:nvPr/>
        </p:nvSpPr>
        <p:spPr>
          <a:xfrm>
            <a:off x="7640552" y="3848257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id-ID" sz="2400" dirty="0"/>
              <a:t>Data sampel sebelum perlakuan homogen</a:t>
            </a:r>
            <a:endParaRPr lang="id-ID" sz="2800" dirty="0"/>
          </a:p>
        </p:txBody>
      </p:sp>
      <p:sp>
        <p:nvSpPr>
          <p:cNvPr id="15" name="标题 1"/>
          <p:cNvSpPr txBox="1"/>
          <p:nvPr/>
        </p:nvSpPr>
        <p:spPr>
          <a:xfrm>
            <a:off x="7095113" y="3940547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 dirty="0"/>
          </a:p>
        </p:txBody>
      </p:sp>
      <p:sp>
        <p:nvSpPr>
          <p:cNvPr id="16" name="标题 1"/>
          <p:cNvSpPr txBox="1"/>
          <p:nvPr/>
        </p:nvSpPr>
        <p:spPr>
          <a:xfrm>
            <a:off x="2243052" y="2018382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id-ID" sz="2400" dirty="0"/>
              <a:t>Sampel diambil secara acak dari populasi</a:t>
            </a:r>
            <a:endParaRPr lang="en-US" dirty="0"/>
          </a:p>
        </p:txBody>
      </p:sp>
      <p:sp>
        <p:nvSpPr>
          <p:cNvPr id="17" name="标题 1"/>
          <p:cNvSpPr txBox="1"/>
          <p:nvPr/>
        </p:nvSpPr>
        <p:spPr>
          <a:xfrm>
            <a:off x="1811252" y="2052672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7640552" y="1996796"/>
            <a:ext cx="414377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id-ID" sz="2400" dirty="0"/>
              <a:t>Error yang terjadi pada setiap pasangan kasus bersifat independen </a:t>
            </a:r>
            <a:endParaRPr lang="id-ID" dirty="0"/>
          </a:p>
        </p:txBody>
      </p:sp>
      <p:sp>
        <p:nvSpPr>
          <p:cNvPr id="19" name="标题 1"/>
          <p:cNvSpPr txBox="1"/>
          <p:nvPr/>
        </p:nvSpPr>
        <p:spPr>
          <a:xfrm>
            <a:off x="7208752" y="2052672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5"/>
    </mc:Choice>
    <mc:Fallback xmlns="">
      <p:transition spd="slow" advTm="293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935B1-8D1C-85DE-AD58-00F7F8ACD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BFAA6-BD37-006D-41D8-31FE2E2792D5}"/>
              </a:ext>
            </a:extLst>
          </p:cNvPr>
          <p:cNvSpPr txBox="1"/>
          <p:nvPr/>
        </p:nvSpPr>
        <p:spPr>
          <a:xfrm>
            <a:off x="0" y="74930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D23D05B-6B79-A8E6-D473-AAD9E5895AAD}"/>
              </a:ext>
            </a:extLst>
          </p:cNvPr>
          <p:cNvSpPr txBox="1"/>
          <p:nvPr/>
        </p:nvSpPr>
        <p:spPr>
          <a:xfrm>
            <a:off x="0" y="749300"/>
            <a:ext cx="1656000" cy="792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标题 1">
            <a:extLst>
              <a:ext uri="{FF2B5EF4-FFF2-40B4-BE49-F238E27FC236}">
                <a16:creationId xmlns:a16="http://schemas.microsoft.com/office/drawing/2014/main" id="{E43B5046-84BD-86BB-BA06-0D6F4B14733D}"/>
              </a:ext>
            </a:extLst>
          </p:cNvPr>
          <p:cNvCxnSpPr/>
          <p:nvPr/>
        </p:nvCxnSpPr>
        <p:spPr>
          <a:xfrm>
            <a:off x="1811252" y="1580220"/>
            <a:ext cx="10817225" cy="0"/>
          </a:xfrm>
          <a:prstGeom prst="line">
            <a:avLst/>
          </a:prstGeom>
          <a:noFill/>
          <a:ln w="12700" cap="sq">
            <a:solidFill>
              <a:srgbClr val="7F7F7F">
                <a:alpha val="100000"/>
              </a:srgbClr>
            </a:solidFill>
            <a:miter/>
          </a:ln>
        </p:spPr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BB91FCA8-D3B5-9CCC-51DE-2CA7C6311303}"/>
              </a:ext>
            </a:extLst>
          </p:cNvPr>
          <p:cNvSpPr txBox="1"/>
          <p:nvPr/>
        </p:nvSpPr>
        <p:spPr>
          <a:xfrm>
            <a:off x="1811252" y="557882"/>
            <a:ext cx="1016738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r>
              <a:rPr lang="en-US" sz="3600" b="1" dirty="0"/>
              <a:t>Langkah </a:t>
            </a:r>
            <a:r>
              <a:rPr lang="en-US" sz="3600" b="1" dirty="0" err="1"/>
              <a:t>Pengujian</a:t>
            </a:r>
            <a:r>
              <a:rPr lang="en-US" sz="3600" b="1" dirty="0"/>
              <a:t> Anava Satu Jalur</a:t>
            </a:r>
            <a:endParaRPr kumimoji="1" lang="zh-CN" altLang="en-US" sz="3600" b="1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BD98501A-3F1B-D555-B5F1-557D1E69A432}"/>
              </a:ext>
            </a:extLst>
          </p:cNvPr>
          <p:cNvSpPr txBox="1"/>
          <p:nvPr/>
        </p:nvSpPr>
        <p:spPr>
          <a:xfrm>
            <a:off x="2087800" y="3848257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Kuadrat</a:t>
            </a:r>
            <a:r>
              <a:rPr lang="en-US" sz="2400" dirty="0"/>
              <a:t> Dalam </a:t>
            </a:r>
            <a:r>
              <a:rPr lang="en-US" sz="2400" dirty="0" err="1"/>
              <a:t>Kelompok</a:t>
            </a:r>
            <a:r>
              <a:rPr lang="en-US" sz="2400" dirty="0"/>
              <a:t> (</a:t>
            </a:r>
            <a:r>
              <a:rPr lang="en-US" sz="2400" dirty="0" err="1"/>
              <a:t>JK</a:t>
            </a:r>
            <a:r>
              <a:rPr lang="en-US" sz="2400" baseline="-25000" dirty="0" err="1"/>
              <a:t>d</a:t>
            </a:r>
            <a:r>
              <a:rPr lang="en-US" sz="2400" dirty="0"/>
              <a:t>)</a:t>
            </a:r>
            <a:endParaRPr lang="id-ID" sz="2400" dirty="0"/>
          </a:p>
          <a:p>
            <a:pPr lvl="0"/>
            <a:endParaRPr lang="en-US" sz="2400" baseline="-25000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0A04B4A2-78AF-30E8-A982-08F3B46BA4A8}"/>
              </a:ext>
            </a:extLst>
          </p:cNvPr>
          <p:cNvSpPr txBox="1"/>
          <p:nvPr/>
        </p:nvSpPr>
        <p:spPr>
          <a:xfrm>
            <a:off x="1656000" y="3848257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4C29756B-DAF9-329F-F222-4FD99709B834}"/>
              </a:ext>
            </a:extLst>
          </p:cNvPr>
          <p:cNvSpPr txBox="1"/>
          <p:nvPr/>
        </p:nvSpPr>
        <p:spPr>
          <a:xfrm>
            <a:off x="7640552" y="3848257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en-US" sz="2400" dirty="0"/>
              <a:t>Menghitung Mean </a:t>
            </a:r>
            <a:r>
              <a:rPr lang="en-US" sz="2400" dirty="0" err="1"/>
              <a:t>Kuadrat</a:t>
            </a:r>
            <a:r>
              <a:rPr lang="en-US" sz="2400" dirty="0"/>
              <a:t> Antar </a:t>
            </a:r>
            <a:r>
              <a:rPr lang="en-US" sz="2400" dirty="0" err="1"/>
              <a:t>Kelompok</a:t>
            </a:r>
            <a:r>
              <a:rPr lang="en-US" sz="2400" dirty="0"/>
              <a:t> (</a:t>
            </a:r>
            <a:r>
              <a:rPr lang="en-US" sz="2400" dirty="0" err="1"/>
              <a:t>MK</a:t>
            </a:r>
            <a:r>
              <a:rPr lang="en-US" sz="2400" baseline="-25000" dirty="0" err="1"/>
              <a:t>antar</a:t>
            </a:r>
            <a:r>
              <a:rPr lang="en-US" sz="2400" dirty="0"/>
              <a:t>)</a:t>
            </a:r>
            <a:endParaRPr lang="id-ID" sz="2400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5638EF67-F8FD-6FB4-BE46-0F84F668B3C2}"/>
              </a:ext>
            </a:extLst>
          </p:cNvPr>
          <p:cNvSpPr txBox="1"/>
          <p:nvPr/>
        </p:nvSpPr>
        <p:spPr>
          <a:xfrm>
            <a:off x="7095113" y="3940547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635AD97F-B4E3-CB93-5F6C-22E478BFB435}"/>
              </a:ext>
            </a:extLst>
          </p:cNvPr>
          <p:cNvSpPr txBox="1"/>
          <p:nvPr/>
        </p:nvSpPr>
        <p:spPr>
          <a:xfrm>
            <a:off x="2243052" y="2052672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en-US" sz="2400" dirty="0"/>
              <a:t>Menghitung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Kuadrat</a:t>
            </a:r>
            <a:r>
              <a:rPr lang="en-US" sz="2400" dirty="0"/>
              <a:t> Total (</a:t>
            </a:r>
            <a:r>
              <a:rPr lang="en-US" sz="2400" dirty="0" err="1"/>
              <a:t>JK</a:t>
            </a:r>
            <a:r>
              <a:rPr lang="en-US" sz="2400" baseline="-25000" dirty="0" err="1"/>
              <a:t>tot</a:t>
            </a:r>
            <a:r>
              <a:rPr lang="en-US" sz="2400" dirty="0"/>
              <a:t>)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DECFCED4-DB20-75C4-4DCC-6AF1B1BCF89F}"/>
              </a:ext>
            </a:extLst>
          </p:cNvPr>
          <p:cNvSpPr txBox="1"/>
          <p:nvPr/>
        </p:nvSpPr>
        <p:spPr>
          <a:xfrm>
            <a:off x="1811252" y="2052672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5A4BACCA-3566-DFA0-F4BB-D7BFC006077F}"/>
              </a:ext>
            </a:extLst>
          </p:cNvPr>
          <p:cNvSpPr txBox="1"/>
          <p:nvPr/>
        </p:nvSpPr>
        <p:spPr>
          <a:xfrm>
            <a:off x="7640552" y="1996796"/>
            <a:ext cx="414377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lang="en-US" sz="2400" dirty="0"/>
              <a:t>Menghitung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Kuadrat</a:t>
            </a:r>
            <a:r>
              <a:rPr lang="en-US" sz="2400" dirty="0"/>
              <a:t> Antar </a:t>
            </a:r>
            <a:r>
              <a:rPr lang="en-US" sz="2400" dirty="0" err="1"/>
              <a:t>Kelompok</a:t>
            </a:r>
            <a:r>
              <a:rPr lang="en-US" sz="2400" dirty="0"/>
              <a:t> (</a:t>
            </a:r>
            <a:r>
              <a:rPr lang="en-US" sz="2400" dirty="0" err="1"/>
              <a:t>JK</a:t>
            </a:r>
            <a:r>
              <a:rPr lang="en-US" sz="2400" baseline="-25000" dirty="0" err="1"/>
              <a:t>antar</a:t>
            </a:r>
            <a:r>
              <a:rPr lang="en-US" sz="2400" dirty="0"/>
              <a:t>)</a:t>
            </a:r>
            <a:r>
              <a:rPr lang="id-ID" sz="2400" dirty="0"/>
              <a:t> </a:t>
            </a:r>
            <a:endParaRPr lang="id-ID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6BB8EE79-0A25-5698-E8C1-B93FE12D6CE5}"/>
              </a:ext>
            </a:extLst>
          </p:cNvPr>
          <p:cNvSpPr txBox="1"/>
          <p:nvPr/>
        </p:nvSpPr>
        <p:spPr>
          <a:xfrm>
            <a:off x="7208752" y="2052672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24A4476-3A65-410A-9AC9-C218269E580F}"/>
                  </a:ext>
                </a:extLst>
              </p:cNvPr>
              <p:cNvSpPr txBox="1"/>
              <p:nvPr/>
            </p:nvSpPr>
            <p:spPr>
              <a:xfrm>
                <a:off x="2212257" y="2839942"/>
                <a:ext cx="2988393" cy="678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id-ID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id-ID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𝑡𝑜𝑡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424A4476-3A65-410A-9AC9-C218269E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57" y="2839942"/>
                <a:ext cx="2988393" cy="6781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6C020B43-AB98-3320-AD39-9F27402DF163}"/>
                  </a:ext>
                </a:extLst>
              </p:cNvPr>
              <p:cNvSpPr txBox="1"/>
              <p:nvPr/>
            </p:nvSpPr>
            <p:spPr>
              <a:xfrm>
                <a:off x="7640552" y="2876342"/>
                <a:ext cx="3480839" cy="61087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𝐽𝐾</m:t>
                        </m:r>
                      </m:e>
                      <m:sub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𝑎𝑛𝑡𝑎𝑟</m:t>
                        </m:r>
                      </m:sub>
                    </m:sSub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d-ID" sz="2000" i="1">
                                                <a:latin typeface="Cambria Math" panose="02040503050406030204" pitchFamily="18" charset="0"/>
                                              </a:rPr>
                                              <m:t>𝑡𝑜𝑡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sz="2000" dirty="0"/>
                  <a:t> </a:t>
                </a:r>
              </a:p>
            </p:txBody>
          </p:sp>
        </mc:Choice>
        <mc:Fallback xmlns="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6C020B43-AB98-3320-AD39-9F27402DF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552" y="2876342"/>
                <a:ext cx="3480839" cy="610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732866A1-5E63-716E-D414-3808D503CFD9}"/>
              </a:ext>
            </a:extLst>
          </p:cNvPr>
          <p:cNvSpPr txBox="1"/>
          <p:nvPr/>
        </p:nvSpPr>
        <p:spPr>
          <a:xfrm>
            <a:off x="2056926" y="4667054"/>
            <a:ext cx="2531193" cy="5452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id-ID" sz="2400" dirty="0"/>
              <a:t> JK</a:t>
            </a:r>
            <a:r>
              <a:rPr lang="id-ID" sz="2400" baseline="-25000" dirty="0"/>
              <a:t>d</a:t>
            </a:r>
            <a:r>
              <a:rPr lang="id-ID" sz="2400" dirty="0"/>
              <a:t> = JK</a:t>
            </a:r>
            <a:r>
              <a:rPr lang="id-ID" sz="2400" baseline="-25000" dirty="0"/>
              <a:t>tot</a:t>
            </a:r>
            <a:r>
              <a:rPr lang="id-ID" sz="2400" dirty="0"/>
              <a:t> – Jk</a:t>
            </a:r>
            <a:r>
              <a:rPr lang="id-ID" sz="2400" baseline="-25000" dirty="0"/>
              <a:t>antar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8881BA-DB6F-BF12-8687-4F327DEE2531}"/>
                  </a:ext>
                </a:extLst>
              </p:cNvPr>
              <p:cNvSpPr txBox="1"/>
              <p:nvPr/>
            </p:nvSpPr>
            <p:spPr>
              <a:xfrm>
                <a:off x="7535304" y="4649195"/>
                <a:ext cx="4655300" cy="61087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𝑀𝐾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𝑎𝑛𝑡𝑎𝑟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𝐽𝐾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𝑎𝑛𝑡𝑎𝑟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𝐽𝑢𝑚𝑙𝑎h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𝑘𝑒𝑙𝑜𝑚𝑝𝑜𝑘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8881BA-DB6F-BF12-8687-4F327DEE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04" y="4649195"/>
                <a:ext cx="4655300" cy="610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9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57"/>
    </mc:Choice>
    <mc:Fallback xmlns="">
      <p:transition spd="slow" advTm="1287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E04E8-CADC-7DFD-2CB1-C6D5429F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4ADBB-18EB-7149-72A8-A8FD0CF34D49}"/>
              </a:ext>
            </a:extLst>
          </p:cNvPr>
          <p:cNvSpPr txBox="1"/>
          <p:nvPr/>
        </p:nvSpPr>
        <p:spPr>
          <a:xfrm>
            <a:off x="0" y="74930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0256F819-E73D-C13F-7195-FA07D2667087}"/>
              </a:ext>
            </a:extLst>
          </p:cNvPr>
          <p:cNvSpPr txBox="1"/>
          <p:nvPr/>
        </p:nvSpPr>
        <p:spPr>
          <a:xfrm>
            <a:off x="0" y="749300"/>
            <a:ext cx="1656000" cy="792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标题 1">
            <a:extLst>
              <a:ext uri="{FF2B5EF4-FFF2-40B4-BE49-F238E27FC236}">
                <a16:creationId xmlns:a16="http://schemas.microsoft.com/office/drawing/2014/main" id="{0BF320EC-7510-8D64-C0AE-A20253886D86}"/>
              </a:ext>
            </a:extLst>
          </p:cNvPr>
          <p:cNvCxnSpPr/>
          <p:nvPr/>
        </p:nvCxnSpPr>
        <p:spPr>
          <a:xfrm>
            <a:off x="1811252" y="1580220"/>
            <a:ext cx="10817225" cy="0"/>
          </a:xfrm>
          <a:prstGeom prst="line">
            <a:avLst/>
          </a:prstGeom>
          <a:noFill/>
          <a:ln w="12700" cap="sq">
            <a:solidFill>
              <a:srgbClr val="7F7F7F">
                <a:alpha val="100000"/>
              </a:srgbClr>
            </a:solidFill>
            <a:miter/>
          </a:ln>
        </p:spPr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A2209477-74E0-315B-101F-FD0B823BF0BA}"/>
              </a:ext>
            </a:extLst>
          </p:cNvPr>
          <p:cNvSpPr txBox="1"/>
          <p:nvPr/>
        </p:nvSpPr>
        <p:spPr>
          <a:xfrm>
            <a:off x="1811252" y="557882"/>
            <a:ext cx="1016738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r>
              <a:rPr lang="en-US" sz="3600" b="1" dirty="0"/>
              <a:t>Langkah </a:t>
            </a:r>
            <a:r>
              <a:rPr lang="en-US" sz="3600" b="1" dirty="0" err="1"/>
              <a:t>Pengujian</a:t>
            </a:r>
            <a:r>
              <a:rPr lang="en-US" sz="3600" b="1" dirty="0"/>
              <a:t> Anava Satu Jalur</a:t>
            </a:r>
            <a:endParaRPr kumimoji="1" lang="zh-CN" altLang="en-US" sz="3600" b="1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D80CBB1-D8D5-42E3-FB5F-3BCC31DB8781}"/>
              </a:ext>
            </a:extLst>
          </p:cNvPr>
          <p:cNvSpPr txBox="1"/>
          <p:nvPr/>
        </p:nvSpPr>
        <p:spPr>
          <a:xfrm>
            <a:off x="2201052" y="3841462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lang="en-US" sz="2400" dirty="0"/>
              <a:t>Membuat table </a:t>
            </a:r>
            <a:r>
              <a:rPr lang="en-US" sz="2400" dirty="0" err="1"/>
              <a:t>ringkasan</a:t>
            </a:r>
            <a:r>
              <a:rPr lang="en-US" sz="2400" dirty="0"/>
              <a:t> </a:t>
            </a:r>
            <a:r>
              <a:rPr lang="en-US" sz="2400" dirty="0" err="1"/>
              <a:t>anava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menguji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k </a:t>
            </a:r>
            <a:r>
              <a:rPr lang="en-US" sz="2400" dirty="0" err="1"/>
              <a:t>sampel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40583554-2ABD-F4D2-CC37-B620AF15859D}"/>
              </a:ext>
            </a:extLst>
          </p:cNvPr>
          <p:cNvSpPr txBox="1"/>
          <p:nvPr/>
        </p:nvSpPr>
        <p:spPr>
          <a:xfrm>
            <a:off x="1769252" y="3841462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7.</a:t>
            </a:r>
            <a:endParaRPr kumimoji="1"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C4F34390-73CF-CBA1-C262-A3942170D43B}"/>
              </a:ext>
            </a:extLst>
          </p:cNvPr>
          <p:cNvSpPr txBox="1"/>
          <p:nvPr/>
        </p:nvSpPr>
        <p:spPr>
          <a:xfrm>
            <a:off x="7640552" y="3848257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en-US" sz="2400" dirty="0"/>
              <a:t>Cari </a:t>
            </a:r>
            <a:r>
              <a:rPr lang="en-US" sz="2400" dirty="0" err="1"/>
              <a:t>F</a:t>
            </a:r>
            <a:r>
              <a:rPr lang="en-US" sz="2400" baseline="-25000" dirty="0" err="1"/>
              <a:t>table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db</a:t>
            </a:r>
            <a:r>
              <a:rPr lang="en-US" sz="2400" dirty="0"/>
              <a:t> </a:t>
            </a:r>
            <a:r>
              <a:rPr lang="en-US" sz="2400" dirty="0" err="1"/>
              <a:t>pembilang</a:t>
            </a:r>
            <a:r>
              <a:rPr lang="en-US" sz="2400" dirty="0"/>
              <a:t> (a-1) dan </a:t>
            </a:r>
            <a:r>
              <a:rPr lang="en-US" sz="2400" dirty="0" err="1"/>
              <a:t>db</a:t>
            </a:r>
            <a:r>
              <a:rPr lang="en-US" sz="2400" dirty="0"/>
              <a:t> </a:t>
            </a:r>
            <a:r>
              <a:rPr lang="en-US" sz="2400" dirty="0" err="1"/>
              <a:t>penyebut</a:t>
            </a:r>
            <a:r>
              <a:rPr lang="en-US" sz="2400" dirty="0"/>
              <a:t> (N-a)</a:t>
            </a: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3E141594-CC52-D6D7-91C2-F5B5A6C29128}"/>
              </a:ext>
            </a:extLst>
          </p:cNvPr>
          <p:cNvSpPr txBox="1"/>
          <p:nvPr/>
        </p:nvSpPr>
        <p:spPr>
          <a:xfrm>
            <a:off x="7095113" y="3940547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8.</a:t>
            </a:r>
            <a:endParaRPr kumimoji="1" lang="zh-CN" altLang="en-US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ECDC9B0D-2F9E-8516-DA09-18E54AD2312D}"/>
              </a:ext>
            </a:extLst>
          </p:cNvPr>
          <p:cNvSpPr txBox="1"/>
          <p:nvPr/>
        </p:nvSpPr>
        <p:spPr>
          <a:xfrm>
            <a:off x="1769252" y="2108314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62DAA87E-00A6-4CAB-A4E6-C7911382977C}"/>
              </a:ext>
            </a:extLst>
          </p:cNvPr>
          <p:cNvSpPr txBox="1"/>
          <p:nvPr/>
        </p:nvSpPr>
        <p:spPr>
          <a:xfrm>
            <a:off x="7586461" y="1998648"/>
            <a:ext cx="414377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F</a:t>
            </a:r>
            <a:r>
              <a:rPr lang="en-US" sz="2400" baseline="-25000" dirty="0" err="1"/>
              <a:t>hitung</a:t>
            </a:r>
            <a:endParaRPr lang="en-US" sz="2400" baseline="-25000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5328A5FB-C4F7-0CF9-B9F1-A40F102FAC5D}"/>
              </a:ext>
            </a:extLst>
          </p:cNvPr>
          <p:cNvSpPr txBox="1"/>
          <p:nvPr/>
        </p:nvSpPr>
        <p:spPr>
          <a:xfrm>
            <a:off x="7154661" y="2054524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6.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E4628312-0FA1-0050-9E19-42169D853C07}"/>
                  </a:ext>
                </a:extLst>
              </p:cNvPr>
              <p:cNvSpPr txBox="1"/>
              <p:nvPr/>
            </p:nvSpPr>
            <p:spPr>
              <a:xfrm>
                <a:off x="2260600" y="2870165"/>
                <a:ext cx="3587296" cy="6781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𝐽𝐾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aseline="-25000" dirty="0"/>
                        <m:t>		</m:t>
                      </m:r>
                      <m:r>
                        <m:rPr>
                          <m:nor/>
                        </m:rPr>
                        <a:rPr lang="en-US" sz="2000" b="0" i="0" baseline="-25000" dirty="0" smtClean="0"/>
                        <m:t>, </m:t>
                      </m:r>
                      <m:r>
                        <m:rPr>
                          <m:nor/>
                        </m:rPr>
                        <a:rPr lang="en-US" sz="2000" baseline="-25000" dirty="0"/>
                        <m:t>N</m:t>
                      </m:r>
                      <m:r>
                        <m:rPr>
                          <m:nor/>
                        </m:rPr>
                        <a:rPr lang="en-US" sz="2000" baseline="-25000" dirty="0"/>
                        <m:t>=</m:t>
                      </m:r>
                      <m:r>
                        <m:rPr>
                          <m:nor/>
                        </m:rPr>
                        <a:rPr lang="en-US" sz="2000" baseline="-25000" dirty="0" err="1"/>
                        <m:t>jumlah</m:t>
                      </m:r>
                      <m:r>
                        <m:rPr>
                          <m:nor/>
                        </m:rPr>
                        <a:rPr lang="en-US" sz="2000" baseline="-25000" dirty="0"/>
                        <m:t> </m:t>
                      </m:r>
                      <m:r>
                        <m:rPr>
                          <m:nor/>
                        </m:rPr>
                        <a:rPr lang="en-US" sz="2000" baseline="-25000" dirty="0" err="1"/>
                        <m:t>seluruh</m:t>
                      </m:r>
                      <m:r>
                        <m:rPr>
                          <m:nor/>
                        </m:rPr>
                        <a:rPr lang="en-US" sz="2000" baseline="-25000" dirty="0"/>
                        <m:t> </m:t>
                      </m:r>
                      <m:r>
                        <m:rPr>
                          <m:nor/>
                        </m:rPr>
                        <a:rPr lang="en-US" sz="2000" baseline="-25000" dirty="0" err="1"/>
                        <m:t>sampel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E4628312-0FA1-0050-9E19-42169D853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00" y="2870165"/>
                <a:ext cx="3587296" cy="6781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D761BEBD-C460-EEF6-128E-8AF36A31FC37}"/>
                  </a:ext>
                </a:extLst>
              </p:cNvPr>
              <p:cNvSpPr txBox="1"/>
              <p:nvPr/>
            </p:nvSpPr>
            <p:spPr>
              <a:xfrm>
                <a:off x="7640552" y="2531682"/>
                <a:ext cx="2360698" cy="61087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h𝑖𝑡𝑢𝑛𝑔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𝑎𝑛𝑡𝑎𝑟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D761BEBD-C460-EEF6-128E-8AF36A31F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552" y="2531682"/>
                <a:ext cx="2360698" cy="610873"/>
              </a:xfrm>
              <a:prstGeom prst="rect">
                <a:avLst/>
              </a:prstGeom>
              <a:blipFill>
                <a:blip r:embed="rId5"/>
                <a:stretch>
                  <a:fillRect b="-1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8325E55A-4D21-01CD-BC24-4781DB3D1625}"/>
              </a:ext>
            </a:extLst>
          </p:cNvPr>
          <p:cNvSpPr txBox="1"/>
          <p:nvPr/>
        </p:nvSpPr>
        <p:spPr>
          <a:xfrm>
            <a:off x="2235446" y="2006130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en-US" sz="2400" dirty="0"/>
              <a:t>Menghitung Mean </a:t>
            </a:r>
            <a:r>
              <a:rPr lang="en-US" sz="2400" dirty="0" err="1"/>
              <a:t>Kuadrat</a:t>
            </a:r>
            <a:r>
              <a:rPr lang="en-US" sz="2400" dirty="0"/>
              <a:t> Dalam </a:t>
            </a:r>
            <a:r>
              <a:rPr lang="en-US" sz="2400" dirty="0" err="1"/>
              <a:t>Kelompok</a:t>
            </a:r>
            <a:r>
              <a:rPr lang="en-US" sz="2400" dirty="0"/>
              <a:t> (</a:t>
            </a:r>
            <a:r>
              <a:rPr lang="en-US" sz="2400" dirty="0" err="1"/>
              <a:t>MK</a:t>
            </a:r>
            <a:r>
              <a:rPr lang="en-US" sz="2400" baseline="-25000" dirty="0" err="1"/>
              <a:t>d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EEA251EC-5F0A-B529-B0DC-6710D5236D15}"/>
              </a:ext>
            </a:extLst>
          </p:cNvPr>
          <p:cNvSpPr txBox="1"/>
          <p:nvPr/>
        </p:nvSpPr>
        <p:spPr>
          <a:xfrm>
            <a:off x="2147348" y="5287171"/>
            <a:ext cx="389494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: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F</a:t>
            </a:r>
            <a:r>
              <a:rPr lang="en-US" sz="2400" baseline="-25000" dirty="0" err="1"/>
              <a:t>hitung</a:t>
            </a:r>
            <a:r>
              <a:rPr lang="en-US" sz="2400" dirty="0"/>
              <a:t> &gt; </a:t>
            </a:r>
            <a:r>
              <a:rPr lang="en-US" sz="2400" dirty="0" err="1"/>
              <a:t>F</a:t>
            </a:r>
            <a:r>
              <a:rPr lang="en-US" sz="2400" baseline="-25000" dirty="0" err="1"/>
              <a:t>table</a:t>
            </a:r>
            <a:r>
              <a:rPr lang="en-US" sz="2400" baseline="-250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H</a:t>
            </a:r>
            <a:r>
              <a:rPr lang="en-US" sz="2000" dirty="0"/>
              <a:t>0</a:t>
            </a:r>
            <a:r>
              <a:rPr lang="en-US" sz="2400" dirty="0"/>
              <a:t> </a:t>
            </a:r>
            <a:r>
              <a:rPr lang="en-US" sz="2400" dirty="0" err="1"/>
              <a:t>ditolak</a:t>
            </a:r>
            <a:endParaRPr lang="id-ID" sz="2400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B0D43CD0-5F76-9048-75E6-A9862F4E95E0}"/>
              </a:ext>
            </a:extLst>
          </p:cNvPr>
          <p:cNvSpPr txBox="1"/>
          <p:nvPr/>
        </p:nvSpPr>
        <p:spPr>
          <a:xfrm>
            <a:off x="1715548" y="5287171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9.</a:t>
            </a:r>
            <a:endParaRPr kumimoji="1" lang="zh-CN" altLang="en-US" dirty="0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8EBAA3E5-3BAF-3A29-8CB2-22A4CDBDF8F7}"/>
              </a:ext>
            </a:extLst>
          </p:cNvPr>
          <p:cNvSpPr txBox="1"/>
          <p:nvPr/>
        </p:nvSpPr>
        <p:spPr>
          <a:xfrm>
            <a:off x="7526912" y="5287171"/>
            <a:ext cx="4451728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lvl="0"/>
            <a:r>
              <a:rPr lang="en-US" sz="2400" dirty="0" err="1"/>
              <a:t>Buat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yang </a:t>
            </a:r>
            <a:r>
              <a:rPr lang="en-US" sz="2400" dirty="0" err="1"/>
              <a:t>signifikan</a:t>
            </a:r>
            <a:endParaRPr lang="en-US" sz="2400" dirty="0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A3EFFD1F-1F95-A487-7BA2-5B521B819CE1}"/>
              </a:ext>
            </a:extLst>
          </p:cNvPr>
          <p:cNvSpPr txBox="1"/>
          <p:nvPr/>
        </p:nvSpPr>
        <p:spPr>
          <a:xfrm>
            <a:off x="7095113" y="5287171"/>
            <a:ext cx="491348" cy="5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10.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79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01"/>
    </mc:Choice>
    <mc:Fallback xmlns="">
      <p:transition spd="slow" advTm="7280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E9BA-38AD-D7B5-8DA8-46B6EB2D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53EE8-570C-CE99-9944-3282A12C63CD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56F2EEA-5602-00B7-8B07-372F9848BE07}"/>
              </a:ext>
            </a:extLst>
          </p:cNvPr>
          <p:cNvSpPr txBox="1"/>
          <p:nvPr/>
        </p:nvSpPr>
        <p:spPr>
          <a:xfrm>
            <a:off x="0" y="1693203"/>
            <a:ext cx="12192000" cy="3960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8207FD6-F158-6DCE-563F-9464F7068F61}"/>
              </a:ext>
            </a:extLst>
          </p:cNvPr>
          <p:cNvSpPr txBox="1"/>
          <p:nvPr/>
        </p:nvSpPr>
        <p:spPr>
          <a:xfrm>
            <a:off x="700474" y="127093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B4A2ACE-AE60-7366-4267-1D2B2E056EF9}"/>
              </a:ext>
            </a:extLst>
          </p:cNvPr>
          <p:cNvSpPr txBox="1"/>
          <p:nvPr/>
        </p:nvSpPr>
        <p:spPr>
          <a:xfrm>
            <a:off x="1101567" y="128696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83DD1EA-9244-F7E5-239A-C097A26F6E05}"/>
              </a:ext>
            </a:extLst>
          </p:cNvPr>
          <p:cNvSpPr txBox="1"/>
          <p:nvPr/>
        </p:nvSpPr>
        <p:spPr>
          <a:xfrm>
            <a:off x="1440700" y="130020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ED63520-D26C-A543-6825-045B406E4B8D}"/>
              </a:ext>
            </a:extLst>
          </p:cNvPr>
          <p:cNvSpPr txBox="1"/>
          <p:nvPr/>
        </p:nvSpPr>
        <p:spPr>
          <a:xfrm>
            <a:off x="1724947" y="131115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A071DA5-E105-EF89-2452-2A76CA268F95}"/>
              </a:ext>
            </a:extLst>
          </p:cNvPr>
          <p:cNvSpPr txBox="1"/>
          <p:nvPr/>
        </p:nvSpPr>
        <p:spPr>
          <a:xfrm>
            <a:off x="1970064" y="132019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9D5D5D7-7249-7DF2-A6D2-3B35948FBDE9}"/>
              </a:ext>
            </a:extLst>
          </p:cNvPr>
          <p:cNvSpPr txBox="1"/>
          <p:nvPr/>
        </p:nvSpPr>
        <p:spPr>
          <a:xfrm>
            <a:off x="10074475" y="580879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CC62AB3D-3FE4-CFEF-D5D3-F96C07AFAEB3}"/>
              </a:ext>
            </a:extLst>
          </p:cNvPr>
          <p:cNvSpPr txBox="1"/>
          <p:nvPr/>
        </p:nvSpPr>
        <p:spPr>
          <a:xfrm>
            <a:off x="10475568" y="582482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6BAD2530-3465-C9D8-66CE-D7EF1E3BE7DD}"/>
              </a:ext>
            </a:extLst>
          </p:cNvPr>
          <p:cNvSpPr txBox="1"/>
          <p:nvPr/>
        </p:nvSpPr>
        <p:spPr>
          <a:xfrm>
            <a:off x="10814701" y="583806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F944465-132F-44D5-61CD-864844DD105C}"/>
              </a:ext>
            </a:extLst>
          </p:cNvPr>
          <p:cNvSpPr txBox="1"/>
          <p:nvPr/>
        </p:nvSpPr>
        <p:spPr>
          <a:xfrm>
            <a:off x="11098948" y="584901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E74A4341-CE70-3FA4-13F2-08CA908432CA}"/>
              </a:ext>
            </a:extLst>
          </p:cNvPr>
          <p:cNvSpPr txBox="1"/>
          <p:nvPr/>
        </p:nvSpPr>
        <p:spPr>
          <a:xfrm>
            <a:off x="11344065" y="585805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2E5C258B-99DF-777C-A092-DDD653ACE7A6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3200" b="1" dirty="0">
                <a:solidFill>
                  <a:schemeClr val="accent1"/>
                </a:solidFill>
              </a:rPr>
              <a:t>Tabel </a:t>
            </a:r>
            <a:r>
              <a:rPr lang="en-US" sz="3200" b="1" dirty="0" err="1">
                <a:solidFill>
                  <a:schemeClr val="accent1"/>
                </a:solidFill>
              </a:rPr>
              <a:t>ringkasan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anava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untuk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menguji</a:t>
            </a:r>
            <a:r>
              <a:rPr lang="en-US" sz="3200" b="1" dirty="0">
                <a:solidFill>
                  <a:schemeClr val="accent1"/>
                </a:solidFill>
              </a:rPr>
              <a:t> k </a:t>
            </a:r>
            <a:r>
              <a:rPr lang="en-US" sz="3200" b="1" dirty="0" err="1">
                <a:solidFill>
                  <a:schemeClr val="accent1"/>
                </a:solidFill>
              </a:rPr>
              <a:t>sampel</a:t>
            </a:r>
            <a:endParaRPr kumimoji="1"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37010084-2515-C49A-57CC-36FE8664EC81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DB41A1E-D669-0E88-C335-1948B1274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5127"/>
                  </p:ext>
                </p:extLst>
              </p:nvPr>
            </p:nvGraphicFramePr>
            <p:xfrm>
              <a:off x="680321" y="2396066"/>
              <a:ext cx="9613863" cy="2571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4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721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74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734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7340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7340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Sumber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variasi</a:t>
                          </a:r>
                          <a:r>
                            <a:rPr lang="en-US" baseline="0" dirty="0"/>
                            <a:t> 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JK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db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MK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Fh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Ftab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Keputusan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Antar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id-ID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id-ID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id-ID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limLoc m:val="undOvr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lang="id-ID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id-ID" sz="1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id-ID" sz="1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𝑋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id-ID" sz="1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𝐴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id-ID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d-ID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d-ID" sz="1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id-ID" sz="14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id-ID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id-ID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id-ID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id-ID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limLoc m:val="undOvr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lang="id-ID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id-ID" sz="1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id-ID" sz="1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𝑋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id-ID" sz="1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𝑡𝑜𝑡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id-ID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id-ID" sz="14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nary>
                              </m:oMath>
                            </m:oMathPara>
                          </a14:m>
                          <a:endParaRPr lang="id-ID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 - 1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d-ID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𝐽𝐾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𝑎𝑛𝑡𝑎𝑟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d-ID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𝑀𝐾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𝑎𝑛𝑡𝑎𝑟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𝑀𝐾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Dalam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JK</a:t>
                          </a:r>
                          <a:r>
                            <a:rPr lang="en-US" baseline="-25000" dirty="0" err="1"/>
                            <a:t>d</a:t>
                          </a:r>
                          <a:r>
                            <a:rPr lang="en-US" dirty="0"/>
                            <a:t>=</a:t>
                          </a:r>
                          <a:r>
                            <a:rPr lang="en-US" dirty="0" err="1"/>
                            <a:t>JK</a:t>
                          </a:r>
                          <a:r>
                            <a:rPr lang="en-US" baseline="-25000" dirty="0" err="1"/>
                            <a:t>tot</a:t>
                          </a:r>
                          <a:r>
                            <a:rPr lang="en-US" baseline="-25000" dirty="0"/>
                            <a:t> </a:t>
                          </a:r>
                          <a:r>
                            <a:rPr lang="en-US" dirty="0"/>
                            <a:t>- </a:t>
                          </a:r>
                          <a:r>
                            <a:rPr lang="en-US" dirty="0" err="1"/>
                            <a:t>JK</a:t>
                          </a:r>
                          <a:r>
                            <a:rPr lang="en-US" baseline="-25000" dirty="0" err="1"/>
                            <a:t>antar</a:t>
                          </a:r>
                          <a:endParaRPr lang="id-ID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 – a 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d-ID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d-ID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𝐽𝐾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d-ID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pPr algn="ctr"/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Total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id-ID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𝑡𝑜𝑡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id-ID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id-ID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id-ID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limLoc m:val="undOvr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lang="id-ID" sz="1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id-ID" sz="1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𝑋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𝑡𝑜𝑡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nary>
                              </m:oMath>
                            </m:oMathPara>
                          </a14:m>
                          <a:endParaRPr lang="id-ID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 – 1 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DB41A1E-D669-0E88-C335-1948B1274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5127"/>
                  </p:ext>
                </p:extLst>
              </p:nvPr>
            </p:nvGraphicFramePr>
            <p:xfrm>
              <a:off x="680321" y="2396066"/>
              <a:ext cx="9613863" cy="2571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4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721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74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3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734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7340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7340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Sumber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variasi</a:t>
                          </a:r>
                          <a:r>
                            <a:rPr lang="en-US" baseline="0" dirty="0"/>
                            <a:t> 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JK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db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MK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Fh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Ftab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Keputusan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13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Antar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753" t="-102804" r="-318827" b="-198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 - 1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9558" t="-102804" r="-300885" b="-198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333" t="-102804" r="-202222" b="-198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Dalam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JK</a:t>
                          </a:r>
                          <a:r>
                            <a:rPr lang="en-US" baseline="-25000" dirty="0" err="1"/>
                            <a:t>d</a:t>
                          </a:r>
                          <a:r>
                            <a:rPr lang="en-US" dirty="0"/>
                            <a:t>=</a:t>
                          </a:r>
                          <a:r>
                            <a:rPr lang="en-US" dirty="0" err="1"/>
                            <a:t>JK</a:t>
                          </a:r>
                          <a:r>
                            <a:rPr lang="en-US" baseline="-25000" dirty="0" err="1"/>
                            <a:t>tot</a:t>
                          </a:r>
                          <a:r>
                            <a:rPr lang="en-US" baseline="-25000" dirty="0"/>
                            <a:t> </a:t>
                          </a:r>
                          <a:r>
                            <a:rPr lang="en-US" dirty="0"/>
                            <a:t>- </a:t>
                          </a:r>
                          <a:r>
                            <a:rPr lang="en-US" dirty="0" err="1"/>
                            <a:t>JK</a:t>
                          </a:r>
                          <a:r>
                            <a:rPr lang="en-US" baseline="-25000" dirty="0" err="1"/>
                            <a:t>antar</a:t>
                          </a:r>
                          <a:endParaRPr lang="id-ID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 – a 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9558" t="-206667" r="-300885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pPr algn="ctr"/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Total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753" t="-306667" r="-31882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 – 1 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  <a:p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…………..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F610EC0-3ED2-1B3B-DC92-88E1E042CD2B}"/>
              </a:ext>
            </a:extLst>
          </p:cNvPr>
          <p:cNvSpPr txBox="1"/>
          <p:nvPr/>
        </p:nvSpPr>
        <p:spPr>
          <a:xfrm>
            <a:off x="554281" y="5870087"/>
            <a:ext cx="961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Jika </a:t>
            </a:r>
            <a:r>
              <a:rPr lang="en-US" sz="2200" dirty="0" err="1">
                <a:solidFill>
                  <a:schemeClr val="accent1"/>
                </a:solidFill>
              </a:rPr>
              <a:t>terdapat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perbedaan</a:t>
            </a:r>
            <a:r>
              <a:rPr lang="en-US" sz="2200" dirty="0">
                <a:solidFill>
                  <a:schemeClr val="accent1"/>
                </a:solidFill>
              </a:rPr>
              <a:t> yang </a:t>
            </a:r>
            <a:r>
              <a:rPr lang="en-US" sz="2200" dirty="0" err="1">
                <a:solidFill>
                  <a:schemeClr val="accent1"/>
                </a:solidFill>
              </a:rPr>
              <a:t>signifikan</a:t>
            </a:r>
            <a:r>
              <a:rPr lang="en-US" sz="2200" dirty="0">
                <a:solidFill>
                  <a:schemeClr val="accent1"/>
                </a:solidFill>
              </a:rPr>
              <a:t> pada </a:t>
            </a:r>
            <a:r>
              <a:rPr lang="en-US" sz="2200" dirty="0" err="1">
                <a:solidFill>
                  <a:schemeClr val="accent1"/>
                </a:solidFill>
              </a:rPr>
              <a:t>kesimpulan</a:t>
            </a:r>
            <a:r>
              <a:rPr lang="en-US" sz="2200" dirty="0">
                <a:solidFill>
                  <a:schemeClr val="accent1"/>
                </a:solidFill>
              </a:rPr>
              <a:t>, </a:t>
            </a:r>
            <a:r>
              <a:rPr lang="en-US" sz="2200" dirty="0" err="1">
                <a:solidFill>
                  <a:schemeClr val="accent1"/>
                </a:solidFill>
              </a:rPr>
              <a:t>mak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dilakukan</a:t>
            </a:r>
            <a:r>
              <a:rPr lang="en-US" sz="2200" dirty="0">
                <a:solidFill>
                  <a:schemeClr val="accent1"/>
                </a:solidFill>
              </a:rPr>
              <a:t> uji </a:t>
            </a:r>
            <a:r>
              <a:rPr lang="en-US" sz="2200" dirty="0" err="1">
                <a:solidFill>
                  <a:schemeClr val="accent1"/>
                </a:solidFill>
              </a:rPr>
              <a:t>lanjut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dengan</a:t>
            </a:r>
            <a:r>
              <a:rPr lang="en-US" sz="2200" dirty="0">
                <a:solidFill>
                  <a:schemeClr val="accent1"/>
                </a:solidFill>
              </a:rPr>
              <a:t> Uji Scheffe</a:t>
            </a:r>
            <a:endParaRPr lang="id-ID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8"/>
    </mc:Choice>
    <mc:Fallback xmlns="">
      <p:transition spd="slow" advTm="184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C7FD8-D7F5-785E-490B-6C1573EB3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5AFDF-AF48-4768-446E-936E5760CFDB}"/>
              </a:ext>
            </a:extLst>
          </p:cNvPr>
          <p:cNvSpPr txBox="1"/>
          <p:nvPr/>
        </p:nvSpPr>
        <p:spPr>
          <a:xfrm>
            <a:off x="0" y="-20773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4CA704C-81E5-C349-D7F0-347AE85608DA}"/>
              </a:ext>
            </a:extLst>
          </p:cNvPr>
          <p:cNvSpPr txBox="1"/>
          <p:nvPr/>
        </p:nvSpPr>
        <p:spPr>
          <a:xfrm rot="5400000">
            <a:off x="10523320" y="5192820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4023547-BC5B-8F39-17A4-585CF028E296}"/>
              </a:ext>
            </a:extLst>
          </p:cNvPr>
          <p:cNvSpPr txBox="1"/>
          <p:nvPr/>
        </p:nvSpPr>
        <p:spPr>
          <a:xfrm rot="5400000">
            <a:off x="4772420" y="1732305"/>
            <a:ext cx="2173852" cy="806852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0A36F-6896-3BAB-6467-4609961A6D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54203" t="3867" r="9607" b="2600"/>
          <a:stretch>
            <a:fillRect/>
          </a:stretch>
        </p:blipFill>
        <p:spPr>
          <a:xfrm>
            <a:off x="8426274" y="723901"/>
            <a:ext cx="3200315" cy="5520317"/>
          </a:xfrm>
          <a:custGeom>
            <a:avLst/>
            <a:gdLst/>
            <a:ahLst/>
            <a:cxnLst/>
            <a:rect l="l" t="t" r="r" b="b"/>
            <a:pathLst>
              <a:path w="3200315" h="5520317">
                <a:moveTo>
                  <a:pt x="0" y="0"/>
                </a:moveTo>
                <a:lnTo>
                  <a:pt x="3200315" y="0"/>
                </a:lnTo>
                <a:lnTo>
                  <a:pt x="3200315" y="5520317"/>
                </a:lnTo>
                <a:lnTo>
                  <a:pt x="0" y="55203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74D19-6EFA-0F1E-D84B-3A10EF59B9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54203" t="3867" r="9607" b="2600"/>
          <a:stretch>
            <a:fillRect/>
          </a:stretch>
        </p:blipFill>
        <p:spPr>
          <a:xfrm>
            <a:off x="5859346" y="1637993"/>
            <a:ext cx="2262256" cy="2818886"/>
          </a:xfrm>
          <a:custGeom>
            <a:avLst/>
            <a:gdLst/>
            <a:ahLst/>
            <a:cxnLst/>
            <a:rect l="l" t="t" r="r" b="b"/>
            <a:pathLst>
              <a:path w="2262256" h="2818886">
                <a:moveTo>
                  <a:pt x="0" y="0"/>
                </a:moveTo>
                <a:lnTo>
                  <a:pt x="2262256" y="0"/>
                </a:lnTo>
                <a:lnTo>
                  <a:pt x="2262256" y="2818886"/>
                </a:lnTo>
                <a:lnTo>
                  <a:pt x="0" y="281888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6710E9DD-18C2-DBB7-64BC-2330180DED0A}"/>
              </a:ext>
            </a:extLst>
          </p:cNvPr>
          <p:cNvSpPr txBox="1"/>
          <p:nvPr/>
        </p:nvSpPr>
        <p:spPr>
          <a:xfrm rot="5400000">
            <a:off x="7336989" y="4907312"/>
            <a:ext cx="2173852" cy="80685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360000" bIns="45720" rtlCol="0" anchor="ctr"/>
          <a:lstStyle/>
          <a:p>
            <a:pPr algn="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D541D22-BE7A-330D-7DF6-2D194A7D15A7}"/>
              </a:ext>
            </a:extLst>
          </p:cNvPr>
          <p:cNvSpPr txBox="1"/>
          <p:nvPr/>
        </p:nvSpPr>
        <p:spPr>
          <a:xfrm>
            <a:off x="8259650" y="5965146"/>
            <a:ext cx="328529" cy="265313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/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CD27F6D-6179-2298-DAEE-95F7DCB6E2B6}"/>
              </a:ext>
            </a:extLst>
          </p:cNvPr>
          <p:cNvSpPr txBox="1"/>
          <p:nvPr/>
        </p:nvSpPr>
        <p:spPr>
          <a:xfrm>
            <a:off x="660400" y="110397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66F1D94-24B3-8FDE-DDE3-4397DA51AB18}"/>
              </a:ext>
            </a:extLst>
          </p:cNvPr>
          <p:cNvSpPr txBox="1"/>
          <p:nvPr/>
        </p:nvSpPr>
        <p:spPr>
          <a:xfrm>
            <a:off x="854005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BAF0280-3037-C926-29FD-BFE74A52C389}"/>
              </a:ext>
            </a:extLst>
          </p:cNvPr>
          <p:cNvSpPr txBox="1"/>
          <p:nvPr/>
        </p:nvSpPr>
        <p:spPr>
          <a:xfrm>
            <a:off x="1047609" y="110398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4D89BF1-F2B1-407E-43FD-A03006C351C9}"/>
              </a:ext>
            </a:extLst>
          </p:cNvPr>
          <p:cNvSpPr txBox="1"/>
          <p:nvPr/>
        </p:nvSpPr>
        <p:spPr>
          <a:xfrm>
            <a:off x="660396" y="1501786"/>
            <a:ext cx="4611126" cy="48958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/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peneliti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perlakuan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. Tabel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perlakuan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. </a:t>
            </a:r>
          </a:p>
          <a:p>
            <a:pPr algn="just"/>
            <a:endParaRPr lang="en-US" sz="2000" dirty="0"/>
          </a:p>
          <a:p>
            <a:pPr algn="just"/>
            <a:endParaRPr lang="id-ID" sz="2000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CBACEFAC-BC7C-30EF-9799-3C02B5E46D13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1</a:t>
            </a:r>
            <a:endParaRPr kumimoji="1" lang="zh-CN" altLang="en-US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EF6F6DA7-5FA2-74C0-5D3C-9EE86C7787C6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7EB0A9-E4CA-B39A-2548-EC2CEF665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070134"/>
              </p:ext>
            </p:extLst>
          </p:nvPr>
        </p:nvGraphicFramePr>
        <p:xfrm>
          <a:off x="546480" y="3888972"/>
          <a:ext cx="4909440" cy="136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360">
                  <a:extLst>
                    <a:ext uri="{9D8B030D-6E8A-4147-A177-3AD203B41FA5}">
                      <a16:colId xmlns:a16="http://schemas.microsoft.com/office/drawing/2014/main" val="326589270"/>
                    </a:ext>
                  </a:extLst>
                </a:gridCol>
                <a:gridCol w="1227360">
                  <a:extLst>
                    <a:ext uri="{9D8B030D-6E8A-4147-A177-3AD203B41FA5}">
                      <a16:colId xmlns:a16="http://schemas.microsoft.com/office/drawing/2014/main" val="2494913827"/>
                    </a:ext>
                  </a:extLst>
                </a:gridCol>
                <a:gridCol w="1227360">
                  <a:extLst>
                    <a:ext uri="{9D8B030D-6E8A-4147-A177-3AD203B41FA5}">
                      <a16:colId xmlns:a16="http://schemas.microsoft.com/office/drawing/2014/main" val="2629914712"/>
                    </a:ext>
                  </a:extLst>
                </a:gridCol>
                <a:gridCol w="1227360">
                  <a:extLst>
                    <a:ext uri="{9D8B030D-6E8A-4147-A177-3AD203B41FA5}">
                      <a16:colId xmlns:a16="http://schemas.microsoft.com/office/drawing/2014/main" val="3509304866"/>
                    </a:ext>
                  </a:extLst>
                </a:gridCol>
              </a:tblGrid>
              <a:tr h="6844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Perlakuan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194410"/>
                  </a:ext>
                </a:extLst>
              </a:tr>
              <a:tr h="6844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Nilai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3,4,4,5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5,5,3,3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2,4,4,6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2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3"/>
    </mc:Choice>
    <mc:Fallback xmlns="">
      <p:transition spd="slow" advTm="220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8F57-42A6-58AB-AA70-69C1CFFE3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41DD3-4C53-ECD8-1D39-311090F56460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86A5A3D4-3BC9-F28D-EEC7-8B6BA21B98DD}"/>
              </a:ext>
            </a:extLst>
          </p:cNvPr>
          <p:cNvSpPr txBox="1"/>
          <p:nvPr/>
        </p:nvSpPr>
        <p:spPr>
          <a:xfrm>
            <a:off x="4051395" y="2214418"/>
            <a:ext cx="7447185" cy="121458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marL="812800" indent="-546100">
              <a:buNone/>
            </a:pPr>
            <a:r>
              <a:rPr lang="en-US" sz="2000" dirty="0"/>
              <a:t>H0	:	Tidak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perlakuan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.</a:t>
            </a:r>
            <a:endParaRPr lang="id-ID" sz="2000" dirty="0"/>
          </a:p>
          <a:p>
            <a:pPr marL="812800" indent="-546100">
              <a:buNone/>
            </a:pPr>
            <a:r>
              <a:rPr lang="en-US" sz="2000" dirty="0"/>
              <a:t>H1	:	 Ada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perlakuan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.</a:t>
            </a:r>
            <a:endParaRPr lang="id-ID" sz="200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0117290D-5F0A-5996-F304-99653EAB5B49}"/>
              </a:ext>
            </a:extLst>
          </p:cNvPr>
          <p:cNvSpPr txBox="1"/>
          <p:nvPr/>
        </p:nvSpPr>
        <p:spPr>
          <a:xfrm>
            <a:off x="4051393" y="1864567"/>
            <a:ext cx="6894082" cy="31892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20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20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Penelitian</a:t>
            </a:r>
            <a:endParaRPr kumimoji="1" lang="zh-CN" alt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0FFA8-5904-2B5C-BAA7-6D047BED04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26836" t="3821" r="14209" b="3713"/>
          <a:stretch>
            <a:fillRect/>
          </a:stretch>
        </p:blipFill>
        <p:spPr>
          <a:xfrm>
            <a:off x="1233822" y="1507958"/>
            <a:ext cx="1769195" cy="1851926"/>
          </a:xfrm>
          <a:custGeom>
            <a:avLst/>
            <a:gdLst/>
            <a:ahLst/>
            <a:cxnLst/>
            <a:rect l="l" t="t" r="r" b="b"/>
            <a:pathLst>
              <a:path w="1769195" h="1851926">
                <a:moveTo>
                  <a:pt x="0" y="0"/>
                </a:moveTo>
                <a:lnTo>
                  <a:pt x="1769195" y="0"/>
                </a:lnTo>
                <a:lnTo>
                  <a:pt x="1769195" y="1851926"/>
                </a:lnTo>
                <a:lnTo>
                  <a:pt x="0" y="18519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E7614CDD-57B2-3DA4-9511-1E8E8809952E}"/>
              </a:ext>
            </a:extLst>
          </p:cNvPr>
          <p:cNvSpPr txBox="1"/>
          <p:nvPr/>
        </p:nvSpPr>
        <p:spPr>
          <a:xfrm>
            <a:off x="2472975" y="1786106"/>
            <a:ext cx="1340154" cy="129563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5F1B622-D48D-2D6D-E474-67F3358E66C0}"/>
              </a:ext>
            </a:extLst>
          </p:cNvPr>
          <p:cNvSpPr txBox="1"/>
          <p:nvPr/>
        </p:nvSpPr>
        <p:spPr>
          <a:xfrm>
            <a:off x="2905768" y="2214418"/>
            <a:ext cx="474567" cy="439007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AABBC6B2-F05C-C8C1-416D-53FA88B7CFA4}"/>
                  </a:ext>
                </a:extLst>
              </p:cNvPr>
              <p:cNvSpPr txBox="1"/>
              <p:nvPr/>
            </p:nvSpPr>
            <p:spPr>
              <a:xfrm>
                <a:off x="4051395" y="4494656"/>
                <a:ext cx="6894083" cy="867319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0" tIns="0" rIns="0" bIns="0" rtlCol="0" anchor="t"/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paling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sedikit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ada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dua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rerata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yang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tidak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sama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AABBC6B2-F05C-C8C1-416D-53FA88B7C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95" y="4494656"/>
                <a:ext cx="6894083" cy="867319"/>
              </a:xfrm>
              <a:prstGeom prst="rect">
                <a:avLst/>
              </a:prstGeom>
              <a:blipFill>
                <a:blip r:embed="rId6"/>
                <a:stretch>
                  <a:fillRect l="-354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86FFBAF4-1C15-59AF-CB14-D5D6CED98B89}"/>
              </a:ext>
            </a:extLst>
          </p:cNvPr>
          <p:cNvSpPr txBox="1"/>
          <p:nvPr/>
        </p:nvSpPr>
        <p:spPr>
          <a:xfrm>
            <a:off x="4051393" y="4144805"/>
            <a:ext cx="6894082" cy="31892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20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2000" dirty="0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7B138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Statistik</a:t>
            </a:r>
            <a:endParaRPr kumimoji="1" lang="zh-CN" alt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775663-504E-C5BA-9A1B-E71DE076E54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t="9057" b="9057"/>
          <a:stretch>
            <a:fillRect/>
          </a:stretch>
        </p:blipFill>
        <p:spPr>
          <a:xfrm>
            <a:off x="1233822" y="3788196"/>
            <a:ext cx="1769195" cy="1851926"/>
          </a:xfrm>
          <a:custGeom>
            <a:avLst/>
            <a:gdLst/>
            <a:ahLst/>
            <a:cxnLst/>
            <a:rect l="l" t="t" r="r" b="b"/>
            <a:pathLst>
              <a:path w="1769195" h="1851926">
                <a:moveTo>
                  <a:pt x="0" y="0"/>
                </a:moveTo>
                <a:lnTo>
                  <a:pt x="1769195" y="0"/>
                </a:lnTo>
                <a:lnTo>
                  <a:pt x="1769195" y="1851926"/>
                </a:lnTo>
                <a:lnTo>
                  <a:pt x="0" y="18519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D413D206-615A-C721-2883-E89B53F9DC76}"/>
              </a:ext>
            </a:extLst>
          </p:cNvPr>
          <p:cNvSpPr txBox="1"/>
          <p:nvPr/>
        </p:nvSpPr>
        <p:spPr>
          <a:xfrm>
            <a:off x="2472975" y="4066344"/>
            <a:ext cx="1340154" cy="129563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9713158A-B817-8B16-C2BA-076B308C79F5}"/>
              </a:ext>
            </a:extLst>
          </p:cNvPr>
          <p:cNvSpPr txBox="1"/>
          <p:nvPr/>
        </p:nvSpPr>
        <p:spPr>
          <a:xfrm>
            <a:off x="2905769" y="4506421"/>
            <a:ext cx="474566" cy="415477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B6905F46-B65C-5497-BA74-75B432725708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4000" b="1" dirty="0" err="1">
                <a:solidFill>
                  <a:schemeClr val="accent1"/>
                </a:solidFill>
              </a:rPr>
              <a:t>Pembahasan</a:t>
            </a:r>
            <a:r>
              <a:rPr lang="en-US" sz="4000" b="1" dirty="0">
                <a:solidFill>
                  <a:schemeClr val="accent1"/>
                </a:solidFill>
              </a:rPr>
              <a:t> :</a:t>
            </a:r>
            <a:endParaRPr kumimoji="1" lang="zh-CN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3833EF23-4E3C-88B2-DD29-5FCAE2C5C6F1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477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64"/>
    </mc:Choice>
    <mc:Fallback xmlns="">
      <p:transition spd="slow" advTm="5436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ECAE3-2F23-154E-E09D-3099C74E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7C391-262B-4D2A-8C2D-E21E7FF6D1B2}"/>
              </a:ext>
            </a:extLst>
          </p:cNvPr>
          <p:cNvSpPr txBox="1"/>
          <p:nvPr/>
        </p:nvSpPr>
        <p:spPr>
          <a:xfrm>
            <a:off x="-1" y="0"/>
            <a:ext cx="12214413" cy="687404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bg1"/>
              </a:gs>
            </a:gsLst>
            <a:lin ang="17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07A74DF-7F19-8AD8-0E91-85DDED83E058}"/>
              </a:ext>
            </a:extLst>
          </p:cNvPr>
          <p:cNvSpPr txBox="1"/>
          <p:nvPr/>
        </p:nvSpPr>
        <p:spPr>
          <a:xfrm>
            <a:off x="0" y="1693202"/>
            <a:ext cx="9441180" cy="518084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DF62E6A7-C53D-4338-A737-86810A548C19}"/>
              </a:ext>
            </a:extLst>
          </p:cNvPr>
          <p:cNvSpPr txBox="1"/>
          <p:nvPr/>
        </p:nvSpPr>
        <p:spPr>
          <a:xfrm>
            <a:off x="700474" y="127093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38E8D07-FD08-5F45-B40D-82A85A0BFFDD}"/>
              </a:ext>
            </a:extLst>
          </p:cNvPr>
          <p:cNvSpPr txBox="1"/>
          <p:nvPr/>
        </p:nvSpPr>
        <p:spPr>
          <a:xfrm>
            <a:off x="1101567" y="128696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5872E1E-D53B-6DFC-AB46-D6A4090CFE34}"/>
              </a:ext>
            </a:extLst>
          </p:cNvPr>
          <p:cNvSpPr txBox="1"/>
          <p:nvPr/>
        </p:nvSpPr>
        <p:spPr>
          <a:xfrm>
            <a:off x="1440700" y="130020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C9889BF-965A-D49D-5CDB-0C9C3B966AC3}"/>
              </a:ext>
            </a:extLst>
          </p:cNvPr>
          <p:cNvSpPr txBox="1"/>
          <p:nvPr/>
        </p:nvSpPr>
        <p:spPr>
          <a:xfrm>
            <a:off x="1724947" y="131115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B02D047C-9BB1-4EA1-2E73-06F1CDB5C7C0}"/>
              </a:ext>
            </a:extLst>
          </p:cNvPr>
          <p:cNvSpPr txBox="1"/>
          <p:nvPr/>
        </p:nvSpPr>
        <p:spPr>
          <a:xfrm>
            <a:off x="1970064" y="132019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D86AE4DD-DDEC-CB3E-9B5C-C2ACFB8E0A13}"/>
              </a:ext>
            </a:extLst>
          </p:cNvPr>
          <p:cNvSpPr txBox="1"/>
          <p:nvPr/>
        </p:nvSpPr>
        <p:spPr>
          <a:xfrm>
            <a:off x="10074475" y="6231707"/>
            <a:ext cx="327132" cy="18466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D75CB7E0-8EDB-6F53-9580-EB8B07CC05BB}"/>
              </a:ext>
            </a:extLst>
          </p:cNvPr>
          <p:cNvSpPr txBox="1"/>
          <p:nvPr/>
        </p:nvSpPr>
        <p:spPr>
          <a:xfrm>
            <a:off x="10475568" y="6247732"/>
            <a:ext cx="270357" cy="152615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1829452-5C4A-E3ED-EA09-CF7E61AC56D8}"/>
              </a:ext>
            </a:extLst>
          </p:cNvPr>
          <p:cNvSpPr txBox="1"/>
          <p:nvPr/>
        </p:nvSpPr>
        <p:spPr>
          <a:xfrm>
            <a:off x="10814701" y="6260975"/>
            <a:ext cx="223436" cy="12612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6F7B0ACC-9EFD-553F-E89A-DDE2BAC64732}"/>
              </a:ext>
            </a:extLst>
          </p:cNvPr>
          <p:cNvSpPr txBox="1"/>
          <p:nvPr/>
        </p:nvSpPr>
        <p:spPr>
          <a:xfrm>
            <a:off x="11098948" y="6271920"/>
            <a:ext cx="184658" cy="104238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3C9E46E5-6921-5E92-9C17-328B5DDA14AA}"/>
              </a:ext>
            </a:extLst>
          </p:cNvPr>
          <p:cNvSpPr txBox="1"/>
          <p:nvPr/>
        </p:nvSpPr>
        <p:spPr>
          <a:xfrm>
            <a:off x="11344065" y="6280965"/>
            <a:ext cx="152610" cy="86147"/>
          </a:xfrm>
          <a:prstGeom prst="diamond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1BEDF78C-3E00-AF4B-F5E4-D02B12E00E73}"/>
              </a:ext>
            </a:extLst>
          </p:cNvPr>
          <p:cNvSpPr txBox="1"/>
          <p:nvPr/>
        </p:nvSpPr>
        <p:spPr>
          <a:xfrm>
            <a:off x="690880" y="302161"/>
            <a:ext cx="1064006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3200" b="1" dirty="0">
                <a:solidFill>
                  <a:schemeClr val="accent1"/>
                </a:solidFill>
              </a:rPr>
              <a:t>Tabel </a:t>
            </a:r>
            <a:r>
              <a:rPr lang="en-US" sz="3200" b="1" dirty="0" err="1">
                <a:solidFill>
                  <a:schemeClr val="accent1"/>
                </a:solidFill>
              </a:rPr>
              <a:t>Penolong</a:t>
            </a:r>
            <a:endParaRPr lang="id-ID" sz="3200" b="1" dirty="0">
              <a:solidFill>
                <a:schemeClr val="accent1"/>
              </a:solidFill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C52454BD-350B-591C-0ACB-B32227B31850}"/>
              </a:ext>
            </a:extLst>
          </p:cNvPr>
          <p:cNvSpPr txBox="1"/>
          <p:nvPr/>
        </p:nvSpPr>
        <p:spPr>
          <a:xfrm>
            <a:off x="366480" y="266161"/>
            <a:ext cx="180000" cy="50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0A475CA-8D19-D686-65C0-5ECA3CFBA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35313"/>
              </p:ext>
            </p:extLst>
          </p:nvPr>
        </p:nvGraphicFramePr>
        <p:xfrm>
          <a:off x="619210" y="2321036"/>
          <a:ext cx="7325910" cy="2071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3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1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4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7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id-ID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</a:t>
                      </a:r>
                      <a:r>
                        <a:rPr lang="en-US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d-ID" sz="15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id-ID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0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30"/>
    </mc:Choice>
    <mc:Fallback xmlns="">
      <p:transition spd="slow" advTm="3893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7B1382"/>
      </a:accent1>
      <a:accent2>
        <a:srgbClr val="1B0E71"/>
      </a:accent2>
      <a:accent3>
        <a:srgbClr val="FAB947"/>
      </a:accent3>
      <a:accent4>
        <a:srgbClr val="FFE838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1445</Words>
  <Application>Microsoft Office PowerPoint</Application>
  <PresentationFormat>Widescreen</PresentationFormat>
  <Paragraphs>379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Poppins</vt:lpstr>
      <vt:lpstr>Calibri</vt:lpstr>
      <vt:lpstr>poppins-bold</vt:lpstr>
      <vt:lpstr>Cambria Math</vt:lpstr>
      <vt:lpstr>Cambria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fitri</dc:creator>
  <cp:lastModifiedBy>fitriamalia280186@gmail.com</cp:lastModifiedBy>
  <cp:revision>41</cp:revision>
  <dcterms:modified xsi:type="dcterms:W3CDTF">2025-10-28T22:47:24Z</dcterms:modified>
</cp:coreProperties>
</file>