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01"/>
  </p:normalViewPr>
  <p:slideViewPr>
    <p:cSldViewPr snapToGrid="0" snapToObjects="1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4DF17-DF22-424A-8B7F-EE9645D6E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4722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600FD-1FA2-4979-BFA9-C73DBA8D5B77}"/>
              </a:ext>
            </a:extLst>
          </p:cNvPr>
          <p:cNvSpPr/>
          <p:nvPr/>
        </p:nvSpPr>
        <p:spPr>
          <a:xfrm>
            <a:off x="3843338" y="5857875"/>
            <a:ext cx="42005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Pertemuan</a:t>
            </a:r>
            <a:r>
              <a:rPr lang="en-US" dirty="0"/>
              <a:t> Ke-9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955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C965-A86B-B848-AA61-6068E7B5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Penerapan</a:t>
            </a:r>
            <a:r>
              <a:rPr lang="en-US" dirty="0"/>
              <a:t> Fetch Data </a:t>
            </a:r>
            <a:r>
              <a:rPr lang="en-US" dirty="0" err="1"/>
              <a:t>Pada</a:t>
            </a:r>
            <a:r>
              <a:rPr lang="en-US" dirty="0"/>
              <a:t> Flutter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39FF-B31F-7641-8EF6-9B3DCB08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Tambahkan</a:t>
            </a:r>
            <a:r>
              <a:rPr lang="en-US" dirty="0"/>
              <a:t> dependency </a:t>
            </a:r>
            <a:r>
              <a:rPr lang="en-US" dirty="0" err="1"/>
              <a:t>pada</a:t>
            </a:r>
            <a:r>
              <a:rPr lang="en-US" dirty="0"/>
              <a:t> file </a:t>
            </a:r>
            <a:r>
              <a:rPr lang="en-US" dirty="0" err="1">
                <a:solidFill>
                  <a:srgbClr val="FF0000"/>
                </a:solidFill>
              </a:rPr>
              <a:t>pubspec.yaml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dependencies: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/>
                </a:solidFill>
              </a:rPr>
              <a:t>	http:</a:t>
            </a:r>
          </a:p>
          <a:p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jalankan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flutter pub get</a:t>
            </a:r>
          </a:p>
          <a:p>
            <a:r>
              <a:rPr lang="en-US" dirty="0" err="1">
                <a:solidFill>
                  <a:schemeClr val="tx1"/>
                </a:solidFill>
              </a:rPr>
              <a:t>Buat</a:t>
            </a:r>
            <a:r>
              <a:rPr lang="en-US" dirty="0">
                <a:solidFill>
                  <a:schemeClr val="tx1"/>
                </a:solidFill>
              </a:rPr>
              <a:t> Model 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merepresentasikan</a:t>
            </a:r>
            <a:r>
              <a:rPr lang="en-US" dirty="0">
                <a:solidFill>
                  <a:schemeClr val="tx1"/>
                </a:solidFill>
              </a:rPr>
              <a:t> data yang </a:t>
            </a:r>
            <a:r>
              <a:rPr lang="en-US" dirty="0" err="1">
                <a:solidFill>
                  <a:schemeClr val="tx1"/>
                </a:solidFill>
              </a:rPr>
              <a:t>diterima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API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objek</a:t>
            </a:r>
            <a:r>
              <a:rPr lang="en-US" dirty="0">
                <a:solidFill>
                  <a:schemeClr val="tx1"/>
                </a:solidFill>
              </a:rPr>
              <a:t> Dart.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model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disesuaikan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struktur</a:t>
            </a:r>
            <a:r>
              <a:rPr lang="en-US" dirty="0">
                <a:solidFill>
                  <a:schemeClr val="tx1"/>
                </a:solidFill>
              </a:rPr>
              <a:t> JSON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API yang </a:t>
            </a:r>
            <a:r>
              <a:rPr lang="en-US" dirty="0" err="1">
                <a:solidFill>
                  <a:schemeClr val="tx1"/>
                </a:solidFill>
              </a:rPr>
              <a:t>kamu</a:t>
            </a:r>
            <a:r>
              <a:rPr lang="en-US" dirty="0">
                <a:solidFill>
                  <a:schemeClr val="tx1"/>
                </a:solidFill>
              </a:rPr>
              <a:t> fetch.</a:t>
            </a:r>
          </a:p>
          <a:p>
            <a:r>
              <a:rPr lang="en-US" dirty="0" err="1">
                <a:solidFill>
                  <a:schemeClr val="tx1"/>
                </a:solidFill>
              </a:rPr>
              <a:t>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Api</a:t>
            </a:r>
            <a:r>
              <a:rPr lang="en-US" dirty="0">
                <a:solidFill>
                  <a:schemeClr val="tx1"/>
                </a:solidFill>
              </a:rPr>
              <a:t> Service yang </a:t>
            </a:r>
            <a:r>
              <a:rPr lang="en-US" dirty="0" err="1">
                <a:solidFill>
                  <a:schemeClr val="tx1"/>
                </a:solidFill>
              </a:rPr>
              <a:t>berfungsi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Mengirim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menerima</a:t>
            </a:r>
            <a:r>
              <a:rPr lang="en-US" dirty="0">
                <a:solidFill>
                  <a:schemeClr val="tx1"/>
                </a:solidFill>
              </a:rPr>
              <a:t> data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API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Mengubah</a:t>
            </a:r>
            <a:r>
              <a:rPr lang="en-US" dirty="0">
                <a:solidFill>
                  <a:schemeClr val="tx1"/>
                </a:solidFill>
              </a:rPr>
              <a:t> data JSON → </a:t>
            </a:r>
            <a:r>
              <a:rPr lang="en-US" dirty="0" err="1">
                <a:solidFill>
                  <a:schemeClr val="tx1"/>
                </a:solidFill>
              </a:rPr>
              <a:t>objek</a:t>
            </a:r>
            <a:r>
              <a:rPr lang="en-US" dirty="0">
                <a:solidFill>
                  <a:schemeClr val="tx1"/>
                </a:solidFill>
              </a:rPr>
              <a:t> Dart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perantara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UI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121664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6BBD-F287-0D48-BD3B-5CA3F7FD18AF}"/>
              </a:ext>
            </a:extLst>
          </p:cNvPr>
          <p:cNvSpPr txBox="1">
            <a:spLocks/>
          </p:cNvSpPr>
          <p:nvPr/>
        </p:nvSpPr>
        <p:spPr>
          <a:xfrm>
            <a:off x="1295402" y="619932"/>
            <a:ext cx="9601196" cy="6819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Contoh</a:t>
            </a:r>
            <a:r>
              <a:rPr lang="en-US" dirty="0"/>
              <a:t> Model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E505A-3C71-5642-86CC-F643500E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468140"/>
            <a:ext cx="8267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8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6BBD-F287-0D48-BD3B-5CA3F7FD18AF}"/>
              </a:ext>
            </a:extLst>
          </p:cNvPr>
          <p:cNvSpPr txBox="1">
            <a:spLocks/>
          </p:cNvSpPr>
          <p:nvPr/>
        </p:nvSpPr>
        <p:spPr>
          <a:xfrm>
            <a:off x="1295402" y="619932"/>
            <a:ext cx="9601196" cy="68192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Contoh</a:t>
            </a:r>
            <a:r>
              <a:rPr lang="en-US" dirty="0"/>
              <a:t> API Service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7088B-B80B-9B4F-AFFF-1EBEDA26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48321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0FCF-7C73-AF43-A07E-958FB9B5D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Fetch Data from Internet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3118D-0ED7-3F46-AE34-27A0B399A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 &amp; </a:t>
            </a:r>
            <a:r>
              <a:rPr lang="en-ID" dirty="0" err="1"/>
              <a:t>shared_preferences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181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E2DE-1836-244D-A532-D5706FF5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B919-8EE1-8943-82FD-F7874E2F6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Mengambil</a:t>
            </a:r>
            <a:r>
              <a:rPr lang="en-US" dirty="0"/>
              <a:t> (fetch) data </a:t>
            </a:r>
            <a:r>
              <a:rPr lang="en-US" dirty="0" err="1"/>
              <a:t>dari</a:t>
            </a:r>
            <a:r>
              <a:rPr lang="en-US" dirty="0"/>
              <a:t> API </a:t>
            </a:r>
            <a:r>
              <a:rPr lang="en-US" dirty="0" err="1"/>
              <a:t>menggunakan</a:t>
            </a:r>
            <a:r>
              <a:rPr lang="en-US" dirty="0"/>
              <a:t> http package di Flutter.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Menampilkan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fetch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(widget) Flutter.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ke</a:t>
            </a:r>
            <a:r>
              <a:rPr lang="en-US" dirty="0"/>
              <a:t> local storage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shared_preferences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asynchronous programming (Future &amp; </a:t>
            </a:r>
            <a:r>
              <a:rPr lang="en-US" dirty="0" err="1"/>
              <a:t>async</a:t>
            </a:r>
            <a:r>
              <a:rPr lang="en-US" dirty="0"/>
              <a:t>/await) </a:t>
            </a:r>
            <a:r>
              <a:rPr lang="en-US" dirty="0" err="1"/>
              <a:t>dalam</a:t>
            </a:r>
            <a:r>
              <a:rPr lang="en-US" dirty="0"/>
              <a:t> Flutter.</a:t>
            </a:r>
          </a:p>
        </p:txBody>
      </p:sp>
    </p:spTree>
    <p:extLst>
      <p:ext uri="{BB962C8B-B14F-4D97-AF65-F5344CB8AC3E}">
        <p14:creationId xmlns:p14="http://schemas.microsoft.com/office/powerpoint/2010/main" val="74246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57D5-140B-2C44-9C61-F6C59B60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FB2C7-A6EE-9F43-8BBF-7CFDE006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Asynchronous programming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(non-blocking). </a:t>
            </a:r>
            <a:r>
              <a:rPr lang="en-US" dirty="0" err="1"/>
              <a:t>Artinya</a:t>
            </a:r>
            <a:r>
              <a:rPr lang="en-US" dirty="0"/>
              <a:t>, program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proses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proses lain.</a:t>
            </a:r>
          </a:p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Flutter (</a:t>
            </a:r>
            <a:r>
              <a:rPr lang="en-US" dirty="0" err="1"/>
              <a:t>dan</a:t>
            </a:r>
            <a:r>
              <a:rPr lang="en-US" dirty="0"/>
              <a:t> Dart),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Banyak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API; </a:t>
            </a:r>
            <a:r>
              <a:rPr lang="en-US" dirty="0" err="1"/>
              <a:t>Membaca</a:t>
            </a:r>
            <a:r>
              <a:rPr lang="en-US" dirty="0"/>
              <a:t> file </a:t>
            </a:r>
            <a:r>
              <a:rPr lang="en-US" dirty="0" err="1"/>
              <a:t>dari</a:t>
            </a:r>
            <a:r>
              <a:rPr lang="en-US" dirty="0"/>
              <a:t> storage; </a:t>
            </a:r>
            <a:r>
              <a:rPr lang="en-US" dirty="0" err="1"/>
              <a:t>Menunggu</a:t>
            </a:r>
            <a:r>
              <a:rPr lang="en-US" dirty="0"/>
              <a:t> input </a:t>
            </a:r>
            <a:r>
              <a:rPr lang="en-US" dirty="0" err="1"/>
              <a:t>pengguna</a:t>
            </a:r>
            <a:endParaRPr lang="en-US" dirty="0"/>
          </a:p>
          <a:p>
            <a:pPr lvl="1"/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synchronous (</a:t>
            </a:r>
            <a:r>
              <a:rPr lang="en-US" dirty="0" err="1"/>
              <a:t>berurutan</a:t>
            </a:r>
            <a:r>
              <a:rPr lang="en-US" dirty="0"/>
              <a:t>), UI </a:t>
            </a:r>
            <a:r>
              <a:rPr lang="en-US" dirty="0" err="1"/>
              <a:t>bisa</a:t>
            </a:r>
            <a:r>
              <a:rPr lang="en-US" dirty="0"/>
              <a:t> “freeze”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macet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5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50F2-2CDE-4941-A646-E4933199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477B4-31D9-A242-9D9E-A6A2C65F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Future di Dart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 (future).</a:t>
            </a:r>
          </a:p>
          <a:p>
            <a:pPr marL="0" indent="0">
              <a:buNone/>
            </a:pP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/>
              <a:t>	 </a:t>
            </a:r>
            <a:r>
              <a:rPr lang="en-US" sz="2000" dirty="0">
                <a:solidFill>
                  <a:srgbClr val="0070C0"/>
                </a:solidFill>
              </a:rPr>
              <a:t>Future&lt;String&gt; </a:t>
            </a:r>
            <a:r>
              <a:rPr lang="en-US" sz="2000" dirty="0" err="1">
                <a:solidFill>
                  <a:srgbClr val="0070C0"/>
                </a:solidFill>
              </a:rPr>
              <a:t>getData</a:t>
            </a:r>
            <a:r>
              <a:rPr lang="en-US" sz="2000" dirty="0">
                <a:solidFill>
                  <a:srgbClr val="0070C0"/>
                </a:solidFill>
              </a:rPr>
              <a:t>() </a:t>
            </a:r>
            <a:r>
              <a:rPr lang="en-US" sz="2000" dirty="0" err="1">
                <a:solidFill>
                  <a:srgbClr val="0070C0"/>
                </a:solidFill>
              </a:rPr>
              <a:t>async</a:t>
            </a:r>
            <a:r>
              <a:rPr lang="en-US" sz="2000" dirty="0">
                <a:solidFill>
                  <a:srgbClr val="0070C0"/>
                </a:solidFill>
              </a:rPr>
              <a:t> {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	return </a:t>
            </a:r>
            <a:r>
              <a:rPr lang="en-US" sz="2000" dirty="0" err="1">
                <a:solidFill>
                  <a:srgbClr val="0070C0"/>
                </a:solidFill>
              </a:rPr>
              <a:t>Future.delayed</a:t>
            </a:r>
            <a:r>
              <a:rPr lang="en-US" sz="2000" dirty="0">
                <a:solidFill>
                  <a:srgbClr val="0070C0"/>
                </a:solidFill>
              </a:rPr>
              <a:t>(Duration(seconds: 2), () =&gt; "Data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server");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 }</a:t>
            </a:r>
          </a:p>
          <a:p>
            <a:pPr marL="0" indent="0">
              <a:buNone/>
            </a:pPr>
            <a:r>
              <a:rPr lang="en-US" dirty="0" err="1"/>
              <a:t>Artinya</a:t>
            </a:r>
            <a:r>
              <a:rPr lang="en-US" dirty="0"/>
              <a:t>: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String,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janji</a:t>
            </a:r>
            <a:r>
              <a:rPr lang="en-US" dirty="0"/>
              <a:t> (Future) yang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String.</a:t>
            </a:r>
          </a:p>
          <a:p>
            <a:r>
              <a:rPr lang="en-US" dirty="0" err="1"/>
              <a:t>async</a:t>
            </a:r>
            <a:r>
              <a:rPr lang="en-US" dirty="0"/>
              <a:t> →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asynchronous.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async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Future.</a:t>
            </a:r>
          </a:p>
          <a:p>
            <a:r>
              <a:rPr lang="en-US" dirty="0"/>
              <a:t>await →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Future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85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28AD-42A7-A74A-8B93-D8C5EA1A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295B8-FD49-694C-ACCE-A249AEFE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8" y="2580360"/>
            <a:ext cx="6223000" cy="334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4B550A-5454-E842-8FBA-61068387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98" y="3723360"/>
            <a:ext cx="2717800" cy="1054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4545B-F3B3-0349-90A1-F44500B39E79}"/>
              </a:ext>
            </a:extLst>
          </p:cNvPr>
          <p:cNvSpPr txBox="1">
            <a:spLocks/>
          </p:cNvSpPr>
          <p:nvPr/>
        </p:nvSpPr>
        <p:spPr>
          <a:xfrm>
            <a:off x="7224793" y="3215073"/>
            <a:ext cx="3671805" cy="5082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# Output</a:t>
            </a:r>
          </a:p>
        </p:txBody>
      </p:sp>
    </p:spTree>
    <p:extLst>
      <p:ext uri="{BB962C8B-B14F-4D97-AF65-F5344CB8AC3E}">
        <p14:creationId xmlns:p14="http://schemas.microsoft.com/office/powerpoint/2010/main" val="285173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A012F-5F37-B843-89E3-E533F460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098550"/>
            <a:ext cx="7874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88E1-829A-8648-B73E-5175DF31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270C-782C-BD44-A6AA-AF11949F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Fetch data</a:t>
            </a:r>
            <a:r>
              <a:rPr lang="en-US" dirty="0"/>
              <a:t> 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(</a:t>
            </a:r>
            <a:r>
              <a:rPr lang="en-US" dirty="0" err="1"/>
              <a:t>biasanya</a:t>
            </a:r>
            <a:r>
              <a:rPr lang="en-US" dirty="0"/>
              <a:t> API).</a:t>
            </a:r>
          </a:p>
          <a:p>
            <a:pPr marL="0" indent="0">
              <a:buNone/>
            </a:pPr>
            <a:r>
              <a:rPr lang="en-US" dirty="0"/>
              <a:t>Flutter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http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396233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EA80-EBAA-7F4B-ABB3-06E3FCAD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fetch data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D598-E919-054A-8774-8E3437F6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Konsep</a:t>
            </a:r>
            <a:r>
              <a:rPr lang="en-US" dirty="0"/>
              <a:t> fetch data API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menampilkannya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widget Flutter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Mengirim</a:t>
            </a:r>
            <a:r>
              <a:rPr lang="en-US" dirty="0"/>
              <a:t> request HTTP </a:t>
            </a:r>
            <a:r>
              <a:rPr lang="en-US" dirty="0" err="1"/>
              <a:t>dari</a:t>
            </a:r>
            <a:r>
              <a:rPr lang="en-US" dirty="0"/>
              <a:t> Flutter </a:t>
            </a:r>
            <a:r>
              <a:rPr lang="en-US" dirty="0" err="1"/>
              <a:t>ke</a:t>
            </a:r>
            <a:r>
              <a:rPr lang="en-US" dirty="0"/>
              <a:t> API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http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(</a:t>
            </a:r>
            <a:r>
              <a:rPr lang="en-US" dirty="0" err="1"/>
              <a:t>biasanya</a:t>
            </a:r>
            <a:r>
              <a:rPr lang="en-US" dirty="0"/>
              <a:t> format JSON).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mengonversi</a:t>
            </a:r>
            <a:r>
              <a:rPr lang="en-US" dirty="0"/>
              <a:t> data JSON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model </a:t>
            </a:r>
            <a:r>
              <a:rPr lang="en-US" dirty="0" err="1"/>
              <a:t>objek</a:t>
            </a:r>
            <a:r>
              <a:rPr lang="en-US" dirty="0"/>
              <a:t> Dart agar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Menampilkan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asinkron</a:t>
            </a:r>
            <a:r>
              <a:rPr lang="en-US" dirty="0"/>
              <a:t> di UI Flutter </a:t>
            </a:r>
            <a:r>
              <a:rPr lang="en-US" dirty="0" err="1"/>
              <a:t>dengan</a:t>
            </a:r>
            <a:r>
              <a:rPr lang="en-US" dirty="0"/>
              <a:t> widget </a:t>
            </a:r>
            <a:r>
              <a:rPr lang="en-US" dirty="0" err="1"/>
              <a:t>FutureBuilder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state </a:t>
            </a:r>
            <a:r>
              <a:rPr lang="en-US" dirty="0" err="1"/>
              <a:t>seperti</a:t>
            </a:r>
            <a:r>
              <a:rPr lang="en-US" dirty="0"/>
              <a:t> loading, error,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tersedia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Pada</a:t>
            </a:r>
            <a:r>
              <a:rPr lang="en-US" dirty="0"/>
              <a:t> builder </a:t>
            </a:r>
            <a:r>
              <a:rPr lang="en-US" dirty="0" err="1"/>
              <a:t>FutureBuilder</a:t>
            </a:r>
            <a:r>
              <a:rPr lang="en-US" dirty="0"/>
              <a:t>, </a:t>
            </a:r>
            <a:r>
              <a:rPr lang="en-US" dirty="0" err="1"/>
              <a:t>gunakan</a:t>
            </a:r>
            <a:r>
              <a:rPr lang="en-US" dirty="0"/>
              <a:t> widget </a:t>
            </a:r>
            <a:r>
              <a:rPr lang="en-US" dirty="0" err="1"/>
              <a:t>ListView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widget lain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daftar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lain yang </a:t>
            </a:r>
            <a:r>
              <a:rPr lang="en-US" dirty="0" err="1"/>
              <a:t>sesuai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886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485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PowerPoint Presentation</vt:lpstr>
      <vt:lpstr>Fetch Data from Internet</vt:lpstr>
      <vt:lpstr>Tujuan Pembelajaran</vt:lpstr>
      <vt:lpstr>Asynchronous Programming</vt:lpstr>
      <vt:lpstr>Apa itu Future</vt:lpstr>
      <vt:lpstr>Contoh Future</vt:lpstr>
      <vt:lpstr>PowerPoint Presentation</vt:lpstr>
      <vt:lpstr>Fetch data</vt:lpstr>
      <vt:lpstr>Konsep fetch data API</vt:lpstr>
      <vt:lpstr>Penerapan Fetch Data Pada Flutter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Fetch Data from Internet</dc:title>
  <dc:creator>Microsoft Office User</dc:creator>
  <cp:lastModifiedBy>Marpaung</cp:lastModifiedBy>
  <cp:revision>11</cp:revision>
  <dcterms:created xsi:type="dcterms:W3CDTF">2025-11-12T02:28:39Z</dcterms:created>
  <dcterms:modified xsi:type="dcterms:W3CDTF">2025-11-12T22:36:52Z</dcterms:modified>
</cp:coreProperties>
</file>