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78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0186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3821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63574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336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25854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16288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23192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68838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357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0068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BCAD085-E8A6-8845-BD4E-CB4CCA059FC4}" type="datetimeFigureOut">
              <a:rPr lang="en-US" smtClean="0"/>
              <a:t>12/3/2025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1FF6DA9-008F-8B48-92A6-B652298478BF}"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5143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9365C1E-D9F8-AE4D-969B-371AF595BDEC}"/>
              </a:ext>
            </a:extLst>
          </p:cNvPr>
          <p:cNvPicPr>
            <a:picLocks noChangeAspect="1"/>
          </p:cNvPicPr>
          <p:nvPr/>
        </p:nvPicPr>
        <p:blipFill>
          <a:blip r:embed="rId2"/>
          <a:stretch>
            <a:fillRect/>
          </a:stretch>
        </p:blipFill>
        <p:spPr>
          <a:xfrm>
            <a:off x="-76200" y="18722"/>
            <a:ext cx="9144000" cy="6839278"/>
          </a:xfrm>
          <a:prstGeom prst="rect">
            <a:avLst/>
          </a:prstGeom>
        </p:spPr>
      </p:pic>
      <p:sp>
        <p:nvSpPr>
          <p:cNvPr id="3" name="Content Placeholder 2"/>
          <p:cNvSpPr>
            <a:spLocks noGrp="1"/>
          </p:cNvSpPr>
          <p:nvPr>
            <p:ph idx="1"/>
          </p:nvPr>
        </p:nvSpPr>
        <p:spPr>
          <a:xfrm>
            <a:off x="2100943" y="5050971"/>
            <a:ext cx="4191000" cy="1258388"/>
          </a:xfrm>
          <a:solidFill>
            <a:schemeClr val="bg1"/>
          </a:solidFill>
        </p:spPr>
        <p:txBody>
          <a:bodyPr/>
          <a:lstStyle/>
          <a:p>
            <a:r>
              <a:rPr lang="en-US" dirty="0"/>
              <a:t>Mobile Privacy and tracking</a:t>
            </a:r>
          </a:p>
          <a:p>
            <a:r>
              <a:rPr lang="en-US" dirty="0" err="1"/>
              <a:t>Pertemuan</a:t>
            </a:r>
            <a:r>
              <a:rPr lang="en-US"/>
              <a:t> 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Kerentanan Keamanan pada Aplikasi</a:t>
            </a:r>
          </a:p>
        </p:txBody>
      </p:sp>
      <p:sp>
        <p:nvSpPr>
          <p:cNvPr id="3" name="Content Placeholder 2"/>
          <p:cNvSpPr>
            <a:spLocks noGrp="1"/>
          </p:cNvSpPr>
          <p:nvPr>
            <p:ph idx="1"/>
          </p:nvPr>
        </p:nvSpPr>
        <p:spPr/>
        <p:txBody>
          <a:bodyPr/>
          <a:lstStyle/>
          <a:p>
            <a:r>
              <a:t>Dalam konteks keamanan, aplikasi pelacak lokasi sering ditemukan tidak menggunakan enkripsi sehingga koordinat dapat disadap saat dikirim melalui jaringan. Selain itu, beberapa aplikasi menyimpan data lokasi dalam server tanpa proteksi, atau menggunakan SDK pihak ketiga yang diam-diam mengumpulkan informasi pengguna. Kerentanan seperti ini dapat dievaluasi menggunakan standar seperti OWASP Mobile Security Testing Guide.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Prinsip Perlindungan Privasi</a:t>
            </a:r>
          </a:p>
        </p:txBody>
      </p:sp>
      <p:sp>
        <p:nvSpPr>
          <p:cNvPr id="3" name="Content Placeholder 2"/>
          <p:cNvSpPr>
            <a:spLocks noGrp="1"/>
          </p:cNvSpPr>
          <p:nvPr>
            <p:ph idx="1"/>
          </p:nvPr>
        </p:nvSpPr>
        <p:spPr/>
        <p:txBody>
          <a:bodyPr/>
          <a:lstStyle/>
          <a:p>
            <a:r>
              <a:t>Untuk mengurangi risiko, pengembang harus menerapkan prinsip seperti data minimization (mengambil data seperlunya), purpose limitation (hanya untuk tujuan yang jelas), dan transparency melalui kebijakan privasi. Selain itu, aplikasi harus memberikan kontrol kepada pengguna, termasuk opsi untuk menolak izin, menghapus data, dan menonaktifkan pelacakan kapan saja. Penerapan enkripsi juga wajib, baik saat data dikirim (in transit) maupun saat disimpan (at rest).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Evaluasi Keamanan Privasi dalam Aplikasi</a:t>
            </a:r>
          </a:p>
        </p:txBody>
      </p:sp>
      <p:sp>
        <p:nvSpPr>
          <p:cNvPr id="3" name="Content Placeholder 2"/>
          <p:cNvSpPr>
            <a:spLocks noGrp="1"/>
          </p:cNvSpPr>
          <p:nvPr>
            <p:ph idx="1"/>
          </p:nvPr>
        </p:nvSpPr>
        <p:spPr/>
        <p:txBody>
          <a:bodyPr/>
          <a:lstStyle/>
          <a:p>
            <a:r>
              <a:t>Evaluasi privasi dapat dilakukan dengan menilai jenis izin yang diminta aplikasi, apakah sesuai kebutuhan fungsional, serta bagaimana aplikasi menangani data setelah dikumpulkan. Pengembang atau auditor dapat meninjau apakah aplikasi menggunakan protokol aman seperti HTTPS, apakah lokasi disimpan dalam bentuk terenkripsi, dan apakah akses internal dibatasi. Evaluasi ini penting untuk memastikan aplikasi mematuhi standar privasi nasional maupun internasional.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Studi Kasus: Absensi Kampus Berbasis Lokasi</a:t>
            </a:r>
          </a:p>
        </p:txBody>
      </p:sp>
      <p:sp>
        <p:nvSpPr>
          <p:cNvPr id="3" name="Content Placeholder 2"/>
          <p:cNvSpPr>
            <a:spLocks noGrp="1"/>
          </p:cNvSpPr>
          <p:nvPr>
            <p:ph idx="1"/>
          </p:nvPr>
        </p:nvSpPr>
        <p:spPr/>
        <p:txBody>
          <a:bodyPr/>
          <a:lstStyle/>
          <a:p>
            <a:r>
              <a:t>Dalam aplikasi absensi kampus, sistem hanya membutuhkan lokasi ketika mahasiswa melakukan proses absensi, bukan sepanjang waktu. Tracking berlebih dapat melanggar privasi. Dengan memanfaatkan geofencing dan pengecekan lokasi hanya pada momen absensi, aplikasi dapat meminimalkan pengambilan data. Selain itu, data lokasi tidak perlu disimpan secara permanen, cukup dilakukan verifikasi radius 100 meter terhadap lokasi kampus.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Referensi Resmi</a:t>
            </a:r>
          </a:p>
        </p:txBody>
      </p:sp>
      <p:sp>
        <p:nvSpPr>
          <p:cNvPr id="3" name="Content Placeholder 2"/>
          <p:cNvSpPr>
            <a:spLocks noGrp="1"/>
          </p:cNvSpPr>
          <p:nvPr>
            <p:ph idx="1"/>
          </p:nvPr>
        </p:nvSpPr>
        <p:spPr/>
        <p:txBody>
          <a:bodyPr/>
          <a:lstStyle/>
          <a:p>
            <a:r>
              <a:t>Materi ini didukung oleh standar dari OWASP Mobile Security Testing Guide, dokumentasi resmi Android dan Apple mengenai layanan lokasi, serta regulasi seperti GDPR dan PP No. 71 Tahun 2019 terkait perlindungan data. Literatur akademik mengenai privasi digital juga digunakan untuk memperkuat pemahaman tentang risiko dan praktik terbaik dalam pengelolaan data lokasi.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Privacy &amp; Tracking pada Aplikasi Mobile</a:t>
            </a:r>
          </a:p>
        </p:txBody>
      </p:sp>
      <p:sp>
        <p:nvSpPr>
          <p:cNvPr id="3" name="Content Placeholder 2"/>
          <p:cNvSpPr>
            <a:spLocks noGrp="1"/>
          </p:cNvSpPr>
          <p:nvPr>
            <p:ph idx="1"/>
          </p:nvPr>
        </p:nvSpPr>
        <p:spPr/>
        <p:txBody>
          <a:bodyPr/>
          <a:lstStyle/>
          <a:p>
            <a:r>
              <a:t>Pada pertemuan ini mahasiswa akan mempelajari bagaimana aplikasi mobile melakukan pelacakan (tracking), khususnya tracking lokasi (location tracking), serta bagaimana menilai keamanan dan privasi yang berkaitan dengan proses tersebut. Materi berfokus pada prinsip privasi, mekanisme teknis pelacakan, serta implikasi etis dan regulasi yang harus dipatuhi oleh pengembang.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CPMK &amp; Ruang Lingkup</a:t>
            </a:r>
          </a:p>
        </p:txBody>
      </p:sp>
      <p:sp>
        <p:nvSpPr>
          <p:cNvPr id="3" name="Content Placeholder 2"/>
          <p:cNvSpPr>
            <a:spLocks noGrp="1"/>
          </p:cNvSpPr>
          <p:nvPr>
            <p:ph idx="1"/>
          </p:nvPr>
        </p:nvSpPr>
        <p:spPr/>
        <p:txBody>
          <a:bodyPr/>
          <a:lstStyle/>
          <a:p>
            <a:r>
              <a:t>CPMK pertemuan ini adalah agar mahasiswa mampu memahami konsep tracking dalam aplikasi mobile serta menilai keamanan dan privasi dari fitur tersebut. Ruang lingkup materi mencakup penjelasan mengenai teknik pengambilan data lokasi, risiko pengumpulan data, prinsip perlindungan privasi, serta evaluasi keamanan aplikasi berdasarkan izin (permission), enkripsi, dan praktik penyimpanan data.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Konsep Tracking dalam Aplikasi Mobile</a:t>
            </a:r>
          </a:p>
        </p:txBody>
      </p:sp>
      <p:sp>
        <p:nvSpPr>
          <p:cNvPr id="3" name="Content Placeholder 2"/>
          <p:cNvSpPr>
            <a:spLocks noGrp="1"/>
          </p:cNvSpPr>
          <p:nvPr>
            <p:ph idx="1"/>
          </p:nvPr>
        </p:nvSpPr>
        <p:spPr/>
        <p:txBody>
          <a:bodyPr/>
          <a:lstStyle/>
          <a:p>
            <a:r>
              <a:t>Tracking adalah proses aplikasi mengumpulkan data perilaku atau pergerakan pengguna melalui sensor perangkat seperti GPS, Wi-Fi, accelerometer, atau data jaringan. Konsep ini penting karena memungkinkan fitur seperti navigasi, rekomendasi lokasi, atau log aktivitas berjalan dengan baik. Namun tracking juga dapat mengungkap pola pergerakan, kebiasaan mengakses aplikasi, hingga lokasi sensitif pengguna sehingga menuntut penerapan keamanan dan privasi yang ketat.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Pentingnya Tracking Lokasi</a:t>
            </a:r>
          </a:p>
        </p:txBody>
      </p:sp>
      <p:sp>
        <p:nvSpPr>
          <p:cNvPr id="3" name="Content Placeholder 2"/>
          <p:cNvSpPr>
            <a:spLocks noGrp="1"/>
          </p:cNvSpPr>
          <p:nvPr>
            <p:ph idx="1"/>
          </p:nvPr>
        </p:nvSpPr>
        <p:spPr/>
        <p:txBody>
          <a:bodyPr/>
          <a:lstStyle/>
          <a:p>
            <a:r>
              <a:t>Tracking lokasi digunakan untuk berbagai fungsi seperti navigasi (misalnya Google Maps), layanan transportasi (Gojek, Grab), sistem absensi digital, hingga pelacakan kurir. Dengan memanfaatkan layanan lokasi, aplikasi dapat memberikan layanan yang kontekstual dan real-time. Namun pemanfaatan lokasi harus mempertimbangkan batasan etis, seperti tidak mengambil data secara berlebihan dan memastikan izin diberikan secara sadar oleh pengguna.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Izin Pengambilan Lokasi (Permission)</a:t>
            </a:r>
          </a:p>
        </p:txBody>
      </p:sp>
      <p:sp>
        <p:nvSpPr>
          <p:cNvPr id="3" name="Content Placeholder 2"/>
          <p:cNvSpPr>
            <a:spLocks noGrp="1"/>
          </p:cNvSpPr>
          <p:nvPr>
            <p:ph idx="1"/>
          </p:nvPr>
        </p:nvSpPr>
        <p:spPr/>
        <p:txBody>
          <a:bodyPr/>
          <a:lstStyle/>
          <a:p>
            <a:r>
              <a:t>Aplikasi tidak dapat mengakses lokasi tanpa persetujuan pengguna melalui runtime permission seperti “Allow While Using App” atau “Allow All the Time.” Setiap mode izin memiliki tingkat risiko berbeda: akses penuh ke background tracking berpotensi mengumpulkan data sepanjang waktu. Oleh karena itu pengembang harus meminta izin secara proporsional sesuai kebutuhan aplikasi dan menjelaskan tujuan pengambilan data kepada pengguna.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Mekanisme Teknis Pengambilan Lokasi</a:t>
            </a:r>
          </a:p>
        </p:txBody>
      </p:sp>
      <p:sp>
        <p:nvSpPr>
          <p:cNvPr id="3" name="Content Placeholder 2"/>
          <p:cNvSpPr>
            <a:spLocks noGrp="1"/>
          </p:cNvSpPr>
          <p:nvPr>
            <p:ph idx="1"/>
          </p:nvPr>
        </p:nvSpPr>
        <p:spPr/>
        <p:txBody>
          <a:bodyPr/>
          <a:lstStyle/>
          <a:p>
            <a:r>
              <a:t>Data lokasi diperoleh melalui GPS, Wi-Fi positioning, dan triangulasi menara seluler. GPS memberikan akurasi tertinggi tetapi mengonsumsi baterai lebih besar; Wi-Fi lebih hemat daya namun kurang akurat; sedangkan menara seluler memberikan cakupan luas tetapi akurasinya paling rendah. Banyak aplikasi modern menggabungkan ketiganya sehingga menghasilkan penentuan lokasi yang cepat, stabil, dan efisien.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Tracking Berbasis Area (Geofencing)</a:t>
            </a:r>
          </a:p>
        </p:txBody>
      </p:sp>
      <p:sp>
        <p:nvSpPr>
          <p:cNvPr id="3" name="Content Placeholder 2"/>
          <p:cNvSpPr>
            <a:spLocks noGrp="1"/>
          </p:cNvSpPr>
          <p:nvPr>
            <p:ph idx="1"/>
          </p:nvPr>
        </p:nvSpPr>
        <p:spPr/>
        <p:txBody>
          <a:bodyPr/>
          <a:lstStyle/>
          <a:p>
            <a:r>
              <a:t>Geofencing adalah teknik yang menciptakan zona virtual berdasarkan koordinat tertentu sehingga aplikasi dapat mendeteksi ketika pengguna memasuki atau keluar dari area tersebut. Fitur ini digunakan pada sistem absensi kampus, pengingat lokasi, serta sistem keamanan rumah. Keunggulannya adalah pengambilan data yang minim karena aplikasi hanya bekerja ketika terjadi perubahan status area, bukan terus-menerus merekam posisi.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Potensi Risiko Privasi</a:t>
            </a:r>
          </a:p>
        </p:txBody>
      </p:sp>
      <p:sp>
        <p:nvSpPr>
          <p:cNvPr id="3" name="Content Placeholder 2"/>
          <p:cNvSpPr>
            <a:spLocks noGrp="1"/>
          </p:cNvSpPr>
          <p:nvPr>
            <p:ph idx="1"/>
          </p:nvPr>
        </p:nvSpPr>
        <p:spPr/>
        <p:txBody>
          <a:bodyPr/>
          <a:lstStyle/>
          <a:p>
            <a:r>
              <a:t>Tracking lokasi membawa risiko privasi karena data posisi dapat mengungkap rutinitas pengguna, lokasi rumah, tempat kerja, hingga aktivitas harian. Jika data ini bocor atau disalahgunakan, pengguna dapat menjadi target kejahatan digital maupun fisik. Risiko lain mencakup pengumpulan data berlebihan (over-tracking), penggunaan pihak ketiga tanpa transparansi, serta penyimpanan data lokasi dalam jangka waktu terlalu lama.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102</TotalTime>
  <Words>874</Words>
  <Application>Microsoft Office PowerPoint</Application>
  <PresentationFormat>On-screen Show (4:3)</PresentationFormat>
  <Paragraphs>28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Tw Cen MT</vt:lpstr>
      <vt:lpstr>Tw Cen MT Condensed</vt:lpstr>
      <vt:lpstr>Wingdings 3</vt:lpstr>
      <vt:lpstr>Integral</vt:lpstr>
      <vt:lpstr>PowerPoint Presentation</vt:lpstr>
      <vt:lpstr>Privacy &amp; Tracking pada Aplikasi Mobile</vt:lpstr>
      <vt:lpstr>CPMK &amp; Ruang Lingkup</vt:lpstr>
      <vt:lpstr>Konsep Tracking dalam Aplikasi Mobile</vt:lpstr>
      <vt:lpstr>Pentingnya Tracking Lokasi</vt:lpstr>
      <vt:lpstr>Izin Pengambilan Lokasi (Permission)</vt:lpstr>
      <vt:lpstr>Mekanisme Teknis Pengambilan Lokasi</vt:lpstr>
      <vt:lpstr>Tracking Berbasis Area (Geofencing)</vt:lpstr>
      <vt:lpstr>Potensi Risiko Privasi</vt:lpstr>
      <vt:lpstr>Kerentanan Keamanan pada Aplikasi</vt:lpstr>
      <vt:lpstr>Prinsip Perlindungan Privasi</vt:lpstr>
      <vt:lpstr>Evaluasi Keamanan Privasi dalam Aplikasi</vt:lpstr>
      <vt:lpstr>Studi Kasus: Absensi Kampus Berbasis Lokasi</vt:lpstr>
      <vt:lpstr>Referensi Resmi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Hirzi</dc:creator>
  <cp:keywords/>
  <dc:description>generated using python-pptx</dc:description>
  <cp:lastModifiedBy>Hirzi</cp:lastModifiedBy>
  <cp:revision>3</cp:revision>
  <dcterms:created xsi:type="dcterms:W3CDTF">2013-01-27T09:14:16Z</dcterms:created>
  <dcterms:modified xsi:type="dcterms:W3CDTF">2025-12-03T03:52:54Z</dcterms:modified>
  <cp:category/>
</cp:coreProperties>
</file>