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3085-B416-44EC-980A-593E53023E3A}" type="datetimeFigureOut">
              <a:rPr lang="id-ID" smtClean="0"/>
              <a:t>05/12/2025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6C1B-4C70-4394-BCE9-C6B2FB0CAE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5344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3085-B416-44EC-980A-593E53023E3A}" type="datetimeFigureOut">
              <a:rPr lang="id-ID" smtClean="0"/>
              <a:t>05/12/2025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6C1B-4C70-4394-BCE9-C6B2FB0CAE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1238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3085-B416-44EC-980A-593E53023E3A}" type="datetimeFigureOut">
              <a:rPr lang="id-ID" smtClean="0"/>
              <a:t>05/12/2025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6C1B-4C70-4394-BCE9-C6B2FB0CAE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32221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3085-B416-44EC-980A-593E53023E3A}" type="datetimeFigureOut">
              <a:rPr lang="id-ID" smtClean="0"/>
              <a:t>05/12/2025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6C1B-4C70-4394-BCE9-C6B2FB0CAE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4428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3085-B416-44EC-980A-593E53023E3A}" type="datetimeFigureOut">
              <a:rPr lang="id-ID" smtClean="0"/>
              <a:t>05/12/2025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6C1B-4C70-4394-BCE9-C6B2FB0CAE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853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3085-B416-44EC-980A-593E53023E3A}" type="datetimeFigureOut">
              <a:rPr lang="id-ID" smtClean="0"/>
              <a:t>05/12/2025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6C1B-4C70-4394-BCE9-C6B2FB0CAE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46441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3085-B416-44EC-980A-593E53023E3A}" type="datetimeFigureOut">
              <a:rPr lang="id-ID" smtClean="0"/>
              <a:t>05/12/2025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6C1B-4C70-4394-BCE9-C6B2FB0CAE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1839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3085-B416-44EC-980A-593E53023E3A}" type="datetimeFigureOut">
              <a:rPr lang="id-ID" smtClean="0"/>
              <a:t>05/12/2025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6C1B-4C70-4394-BCE9-C6B2FB0CAE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57628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3085-B416-44EC-980A-593E53023E3A}" type="datetimeFigureOut">
              <a:rPr lang="id-ID" smtClean="0"/>
              <a:t>05/12/2025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6C1B-4C70-4394-BCE9-C6B2FB0CAE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7565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3085-B416-44EC-980A-593E53023E3A}" type="datetimeFigureOut">
              <a:rPr lang="id-ID" smtClean="0"/>
              <a:t>05/12/2025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6C1B-4C70-4394-BCE9-C6B2FB0CAE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395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3085-B416-44EC-980A-593E53023E3A}" type="datetimeFigureOut">
              <a:rPr lang="id-ID" smtClean="0"/>
              <a:t>05/12/2025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6C1B-4C70-4394-BCE9-C6B2FB0CAE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7234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A3085-B416-44EC-980A-593E53023E3A}" type="datetimeFigureOut">
              <a:rPr lang="id-ID" smtClean="0"/>
              <a:t>05/12/2025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96C1B-4C70-4394-BCE9-C6B2FB0CAE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5752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KOMPARATOR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Oleh: </a:t>
            </a:r>
            <a:r>
              <a:rPr lang="en-US" dirty="0" err="1"/>
              <a:t>Rinto</a:t>
            </a:r>
            <a:r>
              <a:rPr lang="en-US" dirty="0"/>
              <a:t> </a:t>
            </a:r>
            <a:r>
              <a:rPr lang="en-US" dirty="0" err="1"/>
              <a:t>Suppa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77793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2" t="9677" r="13324" b="20833"/>
          <a:stretch/>
        </p:blipFill>
        <p:spPr bwMode="auto">
          <a:xfrm>
            <a:off x="437150" y="332656"/>
            <a:ext cx="8706850" cy="465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442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5" t="34476" r="13324" b="4791"/>
          <a:stretch/>
        </p:blipFill>
        <p:spPr bwMode="auto">
          <a:xfrm>
            <a:off x="107504" y="1461765"/>
            <a:ext cx="8820472" cy="4127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281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9" t="10685" r="15432" b="10000"/>
          <a:stretch/>
        </p:blipFill>
        <p:spPr bwMode="auto">
          <a:xfrm>
            <a:off x="179512" y="548680"/>
            <a:ext cx="8784976" cy="561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331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Rangkaian komparator 1 Bit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8" t="35625" r="15549" b="32187"/>
          <a:stretch/>
        </p:blipFill>
        <p:spPr bwMode="auto">
          <a:xfrm>
            <a:off x="1835696" y="2037330"/>
            <a:ext cx="5976664" cy="3335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033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3" t="15927" r="8786" b="23333"/>
          <a:stretch/>
        </p:blipFill>
        <p:spPr bwMode="auto">
          <a:xfrm>
            <a:off x="-25191" y="1052736"/>
            <a:ext cx="9169192" cy="4443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287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55" t="10833" r="19649" b="19375"/>
          <a:stretch/>
        </p:blipFill>
        <p:spPr bwMode="auto">
          <a:xfrm>
            <a:off x="1763688" y="1221516"/>
            <a:ext cx="5112568" cy="543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96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2D90F-B6DC-4460-A755-58F6C499A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92896"/>
            <a:ext cx="8229600" cy="1143000"/>
          </a:xfrm>
        </p:spPr>
        <p:txBody>
          <a:bodyPr/>
          <a:lstStyle/>
          <a:p>
            <a:r>
              <a:rPr lang="en-US" dirty="0"/>
              <a:t>SEKIAN DAN TERIMA KASIH</a:t>
            </a:r>
          </a:p>
        </p:txBody>
      </p:sp>
    </p:spTree>
    <p:extLst>
      <p:ext uri="{BB962C8B-B14F-4D97-AF65-F5344CB8AC3E}">
        <p14:creationId xmlns:p14="http://schemas.microsoft.com/office/powerpoint/2010/main" val="3268815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13</Words>
  <Application>Microsoft Office PowerPoint</Application>
  <PresentationFormat>On-screen Show (4:3)</PresentationFormat>
  <Paragraphs>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KOMPARATOR</vt:lpstr>
      <vt:lpstr>PowerPoint Presentation</vt:lpstr>
      <vt:lpstr>PowerPoint Presentation</vt:lpstr>
      <vt:lpstr>PowerPoint Presentation</vt:lpstr>
      <vt:lpstr>Rangkaian komparator 1 Bit</vt:lpstr>
      <vt:lpstr>PowerPoint Presentation</vt:lpstr>
      <vt:lpstr>PowerPoint Presentation</vt:lpstr>
      <vt:lpstr>SEKIAN DAN 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ARITMATIKA BINER DAN KOMPARATOR</dc:title>
  <dc:creator>acer</dc:creator>
  <cp:lastModifiedBy>LENOVO</cp:lastModifiedBy>
  <cp:revision>11</cp:revision>
  <dcterms:created xsi:type="dcterms:W3CDTF">2023-12-12T13:44:51Z</dcterms:created>
  <dcterms:modified xsi:type="dcterms:W3CDTF">2025-12-05T03:25:03Z</dcterms:modified>
</cp:coreProperties>
</file>