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F03BC9-1323-4F3A-B22A-DFB9072B6543}" v="13" dt="2026-01-07T02:39:58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19" autoAdjust="0"/>
  </p:normalViewPr>
  <p:slideViewPr>
    <p:cSldViewPr snapToGrid="0">
      <p:cViewPr varScale="1">
        <p:scale>
          <a:sx n="80" d="100"/>
          <a:sy n="80" d="100"/>
        </p:scale>
        <p:origin x="447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OVO YOGA" userId="efd7a8bac63b5257" providerId="LiveId" clId="{43D39DE5-E58A-4605-82AA-884AED15519E}"/>
    <pc:docChg chg="custSel addSld modSld">
      <pc:chgData name="LENOVO YOGA" userId="efd7a8bac63b5257" providerId="LiveId" clId="{43D39DE5-E58A-4605-82AA-884AED15519E}" dt="2026-01-07T02:40:09.787" v="84" actId="113"/>
      <pc:docMkLst>
        <pc:docMk/>
      </pc:docMkLst>
      <pc:sldChg chg="modSp mod">
        <pc:chgData name="LENOVO YOGA" userId="efd7a8bac63b5257" providerId="LiveId" clId="{43D39DE5-E58A-4605-82AA-884AED15519E}" dt="2026-01-07T02:38:46.089" v="70" actId="14100"/>
        <pc:sldMkLst>
          <pc:docMk/>
          <pc:sldMk cId="4167884232" sldId="278"/>
        </pc:sldMkLst>
        <pc:spChg chg="mod">
          <ac:chgData name="LENOVO YOGA" userId="efd7a8bac63b5257" providerId="LiveId" clId="{43D39DE5-E58A-4605-82AA-884AED15519E}" dt="2026-01-07T02:38:46.089" v="70" actId="14100"/>
          <ac:spMkLst>
            <pc:docMk/>
            <pc:sldMk cId="4167884232" sldId="278"/>
            <ac:spMk id="2" creationId="{0D1F047C-C727-42A7-85C5-68C5AA1B1A93}"/>
          </ac:spMkLst>
        </pc:spChg>
        <pc:picChg chg="mod">
          <ac:chgData name="LENOVO YOGA" userId="efd7a8bac63b5257" providerId="LiveId" clId="{43D39DE5-E58A-4605-82AA-884AED15519E}" dt="2026-01-07T02:38:33.888" v="66" actId="1076"/>
          <ac:picMkLst>
            <pc:docMk/>
            <pc:sldMk cId="4167884232" sldId="278"/>
            <ac:picMk id="5" creationId="{F8A1C807-B9AD-4C9B-BF9F-60F03428998E}"/>
          </ac:picMkLst>
        </pc:picChg>
      </pc:sldChg>
      <pc:sldChg chg="addSp delSp modSp mod">
        <pc:chgData name="LENOVO YOGA" userId="efd7a8bac63b5257" providerId="LiveId" clId="{43D39DE5-E58A-4605-82AA-884AED15519E}" dt="2026-01-07T02:38:58.849" v="71" actId="14100"/>
        <pc:sldMkLst>
          <pc:docMk/>
          <pc:sldMk cId="3220235682" sldId="279"/>
        </pc:sldMkLst>
        <pc:spChg chg="del">
          <ac:chgData name="LENOVO YOGA" userId="efd7a8bac63b5257" providerId="LiveId" clId="{43D39DE5-E58A-4605-82AA-884AED15519E}" dt="2026-01-07T02:23:42.095" v="0" actId="478"/>
          <ac:spMkLst>
            <pc:docMk/>
            <pc:sldMk cId="3220235682" sldId="279"/>
            <ac:spMk id="2" creationId="{89559F60-4CE1-4E2F-86EA-1B60679F1F4A}"/>
          </ac:spMkLst>
        </pc:spChg>
        <pc:spChg chg="add del mod">
          <ac:chgData name="LENOVO YOGA" userId="efd7a8bac63b5257" providerId="LiveId" clId="{43D39DE5-E58A-4605-82AA-884AED15519E}" dt="2026-01-07T02:23:43.898" v="1" actId="478"/>
          <ac:spMkLst>
            <pc:docMk/>
            <pc:sldMk cId="3220235682" sldId="279"/>
            <ac:spMk id="5" creationId="{C6156FFA-BB0A-F46A-A83D-BF7735283E50}"/>
          </ac:spMkLst>
        </pc:spChg>
        <pc:spChg chg="mod">
          <ac:chgData name="LENOVO YOGA" userId="efd7a8bac63b5257" providerId="LiveId" clId="{43D39DE5-E58A-4605-82AA-884AED15519E}" dt="2026-01-07T02:38:58.849" v="71" actId="14100"/>
          <ac:spMkLst>
            <pc:docMk/>
            <pc:sldMk cId="3220235682" sldId="279"/>
            <ac:spMk id="24" creationId="{F260476B-CCA6-412B-A9C5-399C34AE6F05}"/>
          </ac:spMkLst>
        </pc:spChg>
      </pc:sldChg>
      <pc:sldChg chg="modSp add mod">
        <pc:chgData name="LENOVO YOGA" userId="efd7a8bac63b5257" providerId="LiveId" clId="{43D39DE5-E58A-4605-82AA-884AED15519E}" dt="2026-01-07T02:24:26.576" v="14" actId="113"/>
        <pc:sldMkLst>
          <pc:docMk/>
          <pc:sldMk cId="2710043133" sldId="280"/>
        </pc:sldMkLst>
        <pc:spChg chg="mod">
          <ac:chgData name="LENOVO YOGA" userId="efd7a8bac63b5257" providerId="LiveId" clId="{43D39DE5-E58A-4605-82AA-884AED15519E}" dt="2026-01-07T02:24:26.576" v="14" actId="113"/>
          <ac:spMkLst>
            <pc:docMk/>
            <pc:sldMk cId="2710043133" sldId="280"/>
            <ac:spMk id="24" creationId="{C186E05D-6F1A-32CA-335B-7E01382F7ECC}"/>
          </ac:spMkLst>
        </pc:spChg>
      </pc:sldChg>
      <pc:sldChg chg="modSp add mod">
        <pc:chgData name="LENOVO YOGA" userId="efd7a8bac63b5257" providerId="LiveId" clId="{43D39DE5-E58A-4605-82AA-884AED15519E}" dt="2026-01-07T02:25:03.589" v="26" actId="14100"/>
        <pc:sldMkLst>
          <pc:docMk/>
          <pc:sldMk cId="768650080" sldId="281"/>
        </pc:sldMkLst>
        <pc:spChg chg="mod">
          <ac:chgData name="LENOVO YOGA" userId="efd7a8bac63b5257" providerId="LiveId" clId="{43D39DE5-E58A-4605-82AA-884AED15519E}" dt="2026-01-07T02:25:03.589" v="26" actId="14100"/>
          <ac:spMkLst>
            <pc:docMk/>
            <pc:sldMk cId="768650080" sldId="281"/>
            <ac:spMk id="24" creationId="{80737D31-C588-C1B6-05EB-0501A17D3748}"/>
          </ac:spMkLst>
        </pc:spChg>
      </pc:sldChg>
      <pc:sldChg chg="modSp add mod">
        <pc:chgData name="LENOVO YOGA" userId="efd7a8bac63b5257" providerId="LiveId" clId="{43D39DE5-E58A-4605-82AA-884AED15519E}" dt="2026-01-07T02:25:26.582" v="29" actId="113"/>
        <pc:sldMkLst>
          <pc:docMk/>
          <pc:sldMk cId="240276369" sldId="282"/>
        </pc:sldMkLst>
        <pc:spChg chg="mod">
          <ac:chgData name="LENOVO YOGA" userId="efd7a8bac63b5257" providerId="LiveId" clId="{43D39DE5-E58A-4605-82AA-884AED15519E}" dt="2026-01-07T02:25:26.582" v="29" actId="113"/>
          <ac:spMkLst>
            <pc:docMk/>
            <pc:sldMk cId="240276369" sldId="282"/>
            <ac:spMk id="24" creationId="{0351604C-106F-19FB-75EF-5C7668AF82D0}"/>
          </ac:spMkLst>
        </pc:spChg>
      </pc:sldChg>
      <pc:sldChg chg="modSp add mod">
        <pc:chgData name="LENOVO YOGA" userId="efd7a8bac63b5257" providerId="LiveId" clId="{43D39DE5-E58A-4605-82AA-884AED15519E}" dt="2026-01-07T02:30:45.493" v="32" actId="113"/>
        <pc:sldMkLst>
          <pc:docMk/>
          <pc:sldMk cId="1024932610" sldId="283"/>
        </pc:sldMkLst>
        <pc:spChg chg="mod">
          <ac:chgData name="LENOVO YOGA" userId="efd7a8bac63b5257" providerId="LiveId" clId="{43D39DE5-E58A-4605-82AA-884AED15519E}" dt="2026-01-07T02:30:45.493" v="32" actId="113"/>
          <ac:spMkLst>
            <pc:docMk/>
            <pc:sldMk cId="1024932610" sldId="283"/>
            <ac:spMk id="24" creationId="{F778B1CF-0494-093F-DBD2-97B7F5D5DE63}"/>
          </ac:spMkLst>
        </pc:spChg>
      </pc:sldChg>
      <pc:sldChg chg="modSp add mod">
        <pc:chgData name="LENOVO YOGA" userId="efd7a8bac63b5257" providerId="LiveId" clId="{43D39DE5-E58A-4605-82AA-884AED15519E}" dt="2026-01-07T02:31:36.060" v="36" actId="14100"/>
        <pc:sldMkLst>
          <pc:docMk/>
          <pc:sldMk cId="3787226652" sldId="284"/>
        </pc:sldMkLst>
        <pc:spChg chg="mod">
          <ac:chgData name="LENOVO YOGA" userId="efd7a8bac63b5257" providerId="LiveId" clId="{43D39DE5-E58A-4605-82AA-884AED15519E}" dt="2026-01-07T02:31:36.060" v="36" actId="14100"/>
          <ac:spMkLst>
            <pc:docMk/>
            <pc:sldMk cId="3787226652" sldId="284"/>
            <ac:spMk id="24" creationId="{6B4D307B-FCA0-394B-5BC7-651E3F284191}"/>
          </ac:spMkLst>
        </pc:spChg>
      </pc:sldChg>
      <pc:sldChg chg="modSp add mod">
        <pc:chgData name="LENOVO YOGA" userId="efd7a8bac63b5257" providerId="LiveId" clId="{43D39DE5-E58A-4605-82AA-884AED15519E}" dt="2026-01-07T02:32:34.042" v="40" actId="207"/>
        <pc:sldMkLst>
          <pc:docMk/>
          <pc:sldMk cId="4241629491" sldId="285"/>
        </pc:sldMkLst>
        <pc:spChg chg="mod">
          <ac:chgData name="LENOVO YOGA" userId="efd7a8bac63b5257" providerId="LiveId" clId="{43D39DE5-E58A-4605-82AA-884AED15519E}" dt="2026-01-07T02:32:34.042" v="40" actId="207"/>
          <ac:spMkLst>
            <pc:docMk/>
            <pc:sldMk cId="4241629491" sldId="285"/>
            <ac:spMk id="24" creationId="{FA706909-9668-3A24-2335-CDE726E4BEB9}"/>
          </ac:spMkLst>
        </pc:spChg>
      </pc:sldChg>
      <pc:sldChg chg="modSp add mod">
        <pc:chgData name="LENOVO YOGA" userId="efd7a8bac63b5257" providerId="LiveId" clId="{43D39DE5-E58A-4605-82AA-884AED15519E}" dt="2026-01-07T02:34:11.670" v="47" actId="113"/>
        <pc:sldMkLst>
          <pc:docMk/>
          <pc:sldMk cId="78181775" sldId="286"/>
        </pc:sldMkLst>
        <pc:spChg chg="mod">
          <ac:chgData name="LENOVO YOGA" userId="efd7a8bac63b5257" providerId="LiveId" clId="{43D39DE5-E58A-4605-82AA-884AED15519E}" dt="2026-01-07T02:34:11.670" v="47" actId="113"/>
          <ac:spMkLst>
            <pc:docMk/>
            <pc:sldMk cId="78181775" sldId="286"/>
            <ac:spMk id="24" creationId="{3C783839-AE8A-60DF-9C60-4F7D08162680}"/>
          </ac:spMkLst>
        </pc:spChg>
      </pc:sldChg>
      <pc:sldChg chg="modSp add mod">
        <pc:chgData name="LENOVO YOGA" userId="efd7a8bac63b5257" providerId="LiveId" clId="{43D39DE5-E58A-4605-82AA-884AED15519E}" dt="2026-01-07T02:34:37.949" v="53" actId="113"/>
        <pc:sldMkLst>
          <pc:docMk/>
          <pc:sldMk cId="1166202649" sldId="287"/>
        </pc:sldMkLst>
        <pc:spChg chg="mod">
          <ac:chgData name="LENOVO YOGA" userId="efd7a8bac63b5257" providerId="LiveId" clId="{43D39DE5-E58A-4605-82AA-884AED15519E}" dt="2026-01-07T02:34:37.949" v="53" actId="113"/>
          <ac:spMkLst>
            <pc:docMk/>
            <pc:sldMk cId="1166202649" sldId="287"/>
            <ac:spMk id="24" creationId="{9959B4E3-6A00-2032-5DD4-C8A324157F2C}"/>
          </ac:spMkLst>
        </pc:spChg>
      </pc:sldChg>
      <pc:sldChg chg="modSp add mod">
        <pc:chgData name="LENOVO YOGA" userId="efd7a8bac63b5257" providerId="LiveId" clId="{43D39DE5-E58A-4605-82AA-884AED15519E}" dt="2026-01-07T02:35:04.965" v="57" actId="14100"/>
        <pc:sldMkLst>
          <pc:docMk/>
          <pc:sldMk cId="1224045127" sldId="288"/>
        </pc:sldMkLst>
        <pc:spChg chg="mod">
          <ac:chgData name="LENOVO YOGA" userId="efd7a8bac63b5257" providerId="LiveId" clId="{43D39DE5-E58A-4605-82AA-884AED15519E}" dt="2026-01-07T02:35:04.965" v="57" actId="14100"/>
          <ac:spMkLst>
            <pc:docMk/>
            <pc:sldMk cId="1224045127" sldId="288"/>
            <ac:spMk id="24" creationId="{83E14CEA-83B9-D0C1-FDC4-27CC39451BBC}"/>
          </ac:spMkLst>
        </pc:spChg>
      </pc:sldChg>
      <pc:sldChg chg="modSp add mod">
        <pc:chgData name="LENOVO YOGA" userId="efd7a8bac63b5257" providerId="LiveId" clId="{43D39DE5-E58A-4605-82AA-884AED15519E}" dt="2026-01-07T02:39:24.457" v="75" actId="20577"/>
        <pc:sldMkLst>
          <pc:docMk/>
          <pc:sldMk cId="3034631758" sldId="289"/>
        </pc:sldMkLst>
        <pc:spChg chg="mod">
          <ac:chgData name="LENOVO YOGA" userId="efd7a8bac63b5257" providerId="LiveId" clId="{43D39DE5-E58A-4605-82AA-884AED15519E}" dt="2026-01-07T02:39:24.457" v="75" actId="20577"/>
          <ac:spMkLst>
            <pc:docMk/>
            <pc:sldMk cId="3034631758" sldId="289"/>
            <ac:spMk id="24" creationId="{C91833E5-446B-8281-80C7-6F57E71CB694}"/>
          </ac:spMkLst>
        </pc:spChg>
      </pc:sldChg>
      <pc:sldChg chg="modSp add mod">
        <pc:chgData name="LENOVO YOGA" userId="efd7a8bac63b5257" providerId="LiveId" clId="{43D39DE5-E58A-4605-82AA-884AED15519E}" dt="2026-01-07T02:38:15.279" v="65" actId="14100"/>
        <pc:sldMkLst>
          <pc:docMk/>
          <pc:sldMk cId="3247705197" sldId="290"/>
        </pc:sldMkLst>
        <pc:spChg chg="mod">
          <ac:chgData name="LENOVO YOGA" userId="efd7a8bac63b5257" providerId="LiveId" clId="{43D39DE5-E58A-4605-82AA-884AED15519E}" dt="2026-01-07T02:38:15.279" v="65" actId="14100"/>
          <ac:spMkLst>
            <pc:docMk/>
            <pc:sldMk cId="3247705197" sldId="290"/>
            <ac:spMk id="24" creationId="{437A6574-6BF9-382D-BBD4-54403AD52FCC}"/>
          </ac:spMkLst>
        </pc:spChg>
      </pc:sldChg>
      <pc:sldChg chg="modSp add mod">
        <pc:chgData name="LENOVO YOGA" userId="efd7a8bac63b5257" providerId="LiveId" clId="{43D39DE5-E58A-4605-82AA-884AED15519E}" dt="2026-01-07T02:40:09.787" v="84" actId="113"/>
        <pc:sldMkLst>
          <pc:docMk/>
          <pc:sldMk cId="2393400225" sldId="291"/>
        </pc:sldMkLst>
        <pc:spChg chg="mod">
          <ac:chgData name="LENOVO YOGA" userId="efd7a8bac63b5257" providerId="LiveId" clId="{43D39DE5-E58A-4605-82AA-884AED15519E}" dt="2026-01-07T02:40:09.787" v="84" actId="113"/>
          <ac:spMkLst>
            <pc:docMk/>
            <pc:sldMk cId="2393400225" sldId="291"/>
            <ac:spMk id="24" creationId="{97D84951-C4DB-CB7E-DC37-1913E68C16B9}"/>
          </ac:spMkLst>
        </pc:spChg>
        <pc:picChg chg="mod">
          <ac:chgData name="LENOVO YOGA" userId="efd7a8bac63b5257" providerId="LiveId" clId="{43D39DE5-E58A-4605-82AA-884AED15519E}" dt="2026-01-07T02:39:43.478" v="77" actId="1076"/>
          <ac:picMkLst>
            <pc:docMk/>
            <pc:sldMk cId="2393400225" sldId="291"/>
            <ac:picMk id="3" creationId="{A07281EF-109D-6D5D-555E-75C3548052C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D01546-198A-4195-BCF8-F0FF54C90E5E}" type="datetimeFigureOut">
              <a:rPr lang="en-US" smtClean="0"/>
              <a:t>1/7/2026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E88F-1F85-4A27-9D34-D74A50E7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7847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6BA3D-6F69-21FF-3327-2797250F0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1FBF91-C473-75BB-196A-08293A7FC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BDBC79-88B4-8132-8493-843B09414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5499B5-1C93-10C8-9595-8D5F74850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187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87D49-A774-53B3-CC96-604C10561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BB6F5F-1108-95FD-28BC-6D092591C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F9CA7B-81AD-50E7-8F3F-F2D08AFE2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D3311-59E2-3E94-94FF-0968106DC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230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2DE10-9D5C-3BC5-74A5-3D6EB1A06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517287-B179-A742-1CB8-7BEFC5D8F7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637242-229C-2F67-79A6-FF8CF911BE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3A650-93B2-9702-3069-0B9DDD72A9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6254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7E5B7-2917-C310-D2F1-3460DE760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B612BB-FE54-A202-B396-C07D9DFDD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A08D01-8B84-D2B6-A569-1C6CD9D47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1612B-5AE5-4A09-43A6-3D10A4EEE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219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D38D-9E60-99B9-62D6-DB694D88D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64091-88FA-EB66-BB2B-EC98BD3D3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3BDE25-FF64-1ACC-7635-E9D73DDE3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C0293-CA09-CF25-90A6-141DEFD13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660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5FE1D-65AB-1DAC-0001-E6A108AFE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A31AC8-786E-0D3F-FC8D-A53F590BF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C521F4-68C6-7949-4484-FE77B12DC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27645-C63A-DB2E-A585-D1B3F2570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537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C45D8-A26A-E5A3-5872-66E8566E5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79521-4E93-1A1F-047E-2DB2F8113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AB785-EB50-B803-6D95-A23AF3DE3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38AA6-F272-FFF3-ADEF-0C5DD2CF4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2004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60193-C3CD-B899-086B-F070299EF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7B47B-B1C1-078A-F5DA-1B8FBA281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65199-3C80-FD24-E098-D7CEF53139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FE9CD-7F66-588B-7E73-712CD0583F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993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84DC3-BFB5-7976-01FC-C2D2A931B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FF7A8-790E-2175-FE12-654F4C992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6612B-04A0-A899-CFB7-BB833E63F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2B4D2-0F5A-E064-87AD-8BA95F51AE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8895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C630F-747A-B5DC-0291-4C6169CE4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9412F6-7C6F-6DAD-AFDC-1AC9CC67F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6CD26B-B82A-5EA1-A5A9-4D55DCEC76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C865E-DD96-A154-7E70-CCC98E09F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1273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3FD3-6757-783D-A4A1-513FD9F31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18CD48-C62E-0763-F0CA-AB5F01D20B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89C15C-E6CE-97CF-75EF-F802F48A3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202D6-552F-8833-8693-1E16CE044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599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52D86-34B2-9DCF-3844-A167DFC4C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8BA88E-CCFC-F43C-2D8F-60999539D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238705-69DB-8D46-9D1D-1508153E5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28341-207D-7D17-627C-E1AB424363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AEA074-24A7-4657-AE02-A51F68EA6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0908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46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865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20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12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4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130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556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6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50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5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291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092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647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25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1/7/2026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78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A1C807-B9AD-4C9B-BF9F-60F03428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8706" y="7196"/>
            <a:ext cx="12192001" cy="6857990"/>
          </a:xfrm>
          <a:prstGeom prst="rect">
            <a:avLst/>
          </a:prstGeom>
        </p:spPr>
      </p:pic>
      <p:sp useBgFill="1">
        <p:nvSpPr>
          <p:cNvPr id="103" name="Freeform 5">
            <a:extLst>
              <a:ext uri="{FF2B5EF4-FFF2-40B4-BE49-F238E27FC236}">
                <a16:creationId xmlns:a16="http://schemas.microsoft.com/office/drawing/2014/main" id="{FE469E50-3893-4ED6-92BA-2985C32B0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5400000">
            <a:off x="7131809" y="1385982"/>
            <a:ext cx="4031414" cy="4100418"/>
          </a:xfrm>
          <a:custGeom>
            <a:avLst/>
            <a:gdLst>
              <a:gd name="T0" fmla="*/ 1577 w 1601"/>
              <a:gd name="T1" fmla="*/ 0 h 696"/>
              <a:gd name="T2" fmla="*/ 833 w 1601"/>
              <a:gd name="T3" fmla="*/ 0 h 696"/>
              <a:gd name="T4" fmla="*/ 768 w 1601"/>
              <a:gd name="T5" fmla="*/ 0 h 696"/>
              <a:gd name="T6" fmla="*/ 24 w 1601"/>
              <a:gd name="T7" fmla="*/ 0 h 696"/>
              <a:gd name="T8" fmla="*/ 0 w 1601"/>
              <a:gd name="T9" fmla="*/ 27 h 696"/>
              <a:gd name="T10" fmla="*/ 0 w 1601"/>
              <a:gd name="T11" fmla="*/ 669 h 696"/>
              <a:gd name="T12" fmla="*/ 24 w 1601"/>
              <a:gd name="T13" fmla="*/ 696 h 696"/>
              <a:gd name="T14" fmla="*/ 768 w 1601"/>
              <a:gd name="T15" fmla="*/ 696 h 696"/>
              <a:gd name="T16" fmla="*/ 833 w 1601"/>
              <a:gd name="T17" fmla="*/ 696 h 696"/>
              <a:gd name="T18" fmla="*/ 1577 w 1601"/>
              <a:gd name="T19" fmla="*/ 696 h 696"/>
              <a:gd name="T20" fmla="*/ 1601 w 1601"/>
              <a:gd name="T21" fmla="*/ 669 h 696"/>
              <a:gd name="T22" fmla="*/ 1601 w 1601"/>
              <a:gd name="T23" fmla="*/ 27 h 696"/>
              <a:gd name="T24" fmla="*/ 1577 w 1601"/>
              <a:gd name="T25" fmla="*/ 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601" h="696">
                <a:moveTo>
                  <a:pt x="1577" y="0"/>
                </a:moveTo>
                <a:cubicBezTo>
                  <a:pt x="833" y="0"/>
                  <a:pt x="833" y="0"/>
                  <a:pt x="833" y="0"/>
                </a:cubicBezTo>
                <a:cubicBezTo>
                  <a:pt x="768" y="0"/>
                  <a:pt x="768" y="0"/>
                  <a:pt x="76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2"/>
                  <a:pt x="0" y="27"/>
                </a:cubicBezTo>
                <a:cubicBezTo>
                  <a:pt x="0" y="669"/>
                  <a:pt x="0" y="669"/>
                  <a:pt x="0" y="669"/>
                </a:cubicBezTo>
                <a:cubicBezTo>
                  <a:pt x="0" y="684"/>
                  <a:pt x="11" y="696"/>
                  <a:pt x="24" y="696"/>
                </a:cubicBezTo>
                <a:cubicBezTo>
                  <a:pt x="768" y="696"/>
                  <a:pt x="768" y="696"/>
                  <a:pt x="768" y="696"/>
                </a:cubicBezTo>
                <a:cubicBezTo>
                  <a:pt x="833" y="696"/>
                  <a:pt x="833" y="696"/>
                  <a:pt x="833" y="696"/>
                </a:cubicBezTo>
                <a:cubicBezTo>
                  <a:pt x="1577" y="696"/>
                  <a:pt x="1577" y="696"/>
                  <a:pt x="1577" y="696"/>
                </a:cubicBezTo>
                <a:cubicBezTo>
                  <a:pt x="1590" y="696"/>
                  <a:pt x="1601" y="684"/>
                  <a:pt x="1601" y="669"/>
                </a:cubicBezTo>
                <a:cubicBezTo>
                  <a:pt x="1601" y="27"/>
                  <a:pt x="1601" y="27"/>
                  <a:pt x="1601" y="27"/>
                </a:cubicBezTo>
                <a:cubicBezTo>
                  <a:pt x="1601" y="12"/>
                  <a:pt x="1590" y="0"/>
                  <a:pt x="1577" y="0"/>
                </a:cubicBezTo>
                <a:close/>
              </a:path>
            </a:pathLst>
          </a:cu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97271" y="1406102"/>
            <a:ext cx="3726577" cy="3757569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>
                <a:solidFill>
                  <a:schemeClr val="tx1"/>
                </a:solidFill>
              </a:rPr>
              <a:t>Contribution of Linguistics to the Language Teaching and Language Learning</a:t>
            </a:r>
          </a:p>
        </p:txBody>
      </p:sp>
    </p:spTree>
    <p:extLst>
      <p:ext uri="{BB962C8B-B14F-4D97-AF65-F5344CB8AC3E}">
        <p14:creationId xmlns:p14="http://schemas.microsoft.com/office/powerpoint/2010/main" val="41678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EF2A0DA-AE81-4A45-972E-646AC2870C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B2D6DE-C9B5-4678-91EF-77E85F235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536FA4E-0152-4E27-91DA-0FC22D184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260476B-CCA6-412B-A9C5-399C34AE6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5176" y="531178"/>
            <a:ext cx="5325035" cy="4662375"/>
          </a:xfrm>
        </p:spPr>
        <p:txBody>
          <a:bodyPr anchor="t">
            <a:normAutofit/>
          </a:bodyPr>
          <a:lstStyle/>
          <a:p>
            <a:pPr marL="36900" lvl="0" indent="0">
              <a:buNone/>
            </a:pPr>
            <a:r>
              <a:rPr lang="en-ID" sz="2400" b="1" dirty="0">
                <a:solidFill>
                  <a:schemeClr val="tx1"/>
                </a:solidFill>
              </a:rPr>
              <a:t>Linguistics </a:t>
            </a:r>
            <a:r>
              <a:rPr lang="en-ID" sz="2400" b="1" dirty="0" err="1">
                <a:solidFill>
                  <a:schemeClr val="tx1"/>
                </a:solidFill>
              </a:rPr>
              <a:t>adalah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ilmu</a:t>
            </a:r>
            <a:r>
              <a:rPr lang="en-ID" sz="2400" b="1" dirty="0">
                <a:solidFill>
                  <a:schemeClr val="tx1"/>
                </a:solidFill>
              </a:rPr>
              <a:t> yang </a:t>
            </a:r>
            <a:r>
              <a:rPr lang="en-ID" sz="2400" b="1" dirty="0" err="1">
                <a:solidFill>
                  <a:schemeClr val="tx1"/>
                </a:solidFill>
              </a:rPr>
              <a:t>mempelajari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secara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sistematis</a:t>
            </a:r>
            <a:r>
              <a:rPr lang="en-ID" sz="2400" b="1" dirty="0">
                <a:solidFill>
                  <a:schemeClr val="tx1"/>
                </a:solidFill>
              </a:rPr>
              <a:t>, </a:t>
            </a:r>
            <a:r>
              <a:rPr lang="en-ID" sz="2400" b="1" dirty="0" err="1">
                <a:solidFill>
                  <a:schemeClr val="tx1"/>
                </a:solidFill>
              </a:rPr>
              <a:t>mencakup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struktur</a:t>
            </a:r>
            <a:r>
              <a:rPr lang="en-ID" sz="2400" b="1" dirty="0">
                <a:solidFill>
                  <a:schemeClr val="tx1"/>
                </a:solidFill>
              </a:rPr>
              <a:t>, </a:t>
            </a:r>
            <a:r>
              <a:rPr lang="en-ID" sz="2400" b="1" dirty="0" err="1">
                <a:solidFill>
                  <a:schemeClr val="tx1"/>
                </a:solidFill>
              </a:rPr>
              <a:t>makna</a:t>
            </a:r>
            <a:r>
              <a:rPr lang="en-ID" sz="2400" b="1" dirty="0">
                <a:solidFill>
                  <a:schemeClr val="tx1"/>
                </a:solidFill>
              </a:rPr>
              <a:t>, </a:t>
            </a:r>
            <a:r>
              <a:rPr lang="en-ID" sz="2400" b="1" dirty="0" err="1">
                <a:solidFill>
                  <a:schemeClr val="tx1"/>
                </a:solidFill>
              </a:rPr>
              <a:t>fungsi</a:t>
            </a:r>
            <a:r>
              <a:rPr lang="en-ID" sz="2400" b="1" dirty="0">
                <a:solidFill>
                  <a:schemeClr val="tx1"/>
                </a:solidFill>
              </a:rPr>
              <a:t>, </a:t>
            </a:r>
            <a:r>
              <a:rPr lang="en-ID" sz="2400" b="1" dirty="0" err="1">
                <a:solidFill>
                  <a:schemeClr val="tx1"/>
                </a:solidFill>
              </a:rPr>
              <a:t>serta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penggunaan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konteks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sosial</a:t>
            </a:r>
            <a:r>
              <a:rPr lang="en-ID" sz="2400" b="1" dirty="0">
                <a:solidFill>
                  <a:schemeClr val="tx1"/>
                </a:solidFill>
              </a:rPr>
              <a:t>. Dalam </a:t>
            </a:r>
            <a:r>
              <a:rPr lang="en-ID" sz="2400" b="1" dirty="0" err="1">
                <a:solidFill>
                  <a:schemeClr val="tx1"/>
                </a:solidFill>
              </a:rPr>
              <a:t>konteks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pengajaran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, </a:t>
            </a:r>
            <a:r>
              <a:rPr lang="en-ID" sz="2400" b="1" dirty="0" err="1">
                <a:solidFill>
                  <a:schemeClr val="tx1"/>
                </a:solidFill>
              </a:rPr>
              <a:t>linguistik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memberikan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landasan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teoretis</a:t>
            </a:r>
            <a:r>
              <a:rPr lang="en-ID" sz="2400" b="1" dirty="0">
                <a:solidFill>
                  <a:schemeClr val="tx1"/>
                </a:solidFill>
              </a:rPr>
              <a:t> yang </a:t>
            </a:r>
            <a:r>
              <a:rPr lang="en-ID" sz="2400" b="1" dirty="0" err="1">
                <a:solidFill>
                  <a:schemeClr val="tx1"/>
                </a:solidFill>
              </a:rPr>
              <a:t>kuat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untuk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memahami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bagaimana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bekerja</a:t>
            </a:r>
            <a:r>
              <a:rPr lang="en-ID" sz="2400" b="1" dirty="0">
                <a:solidFill>
                  <a:schemeClr val="tx1"/>
                </a:solidFill>
              </a:rPr>
              <a:t> dan </a:t>
            </a:r>
            <a:r>
              <a:rPr lang="en-ID" sz="2400" b="1" dirty="0" err="1">
                <a:solidFill>
                  <a:schemeClr val="tx1"/>
                </a:solidFill>
              </a:rPr>
              <a:t>bagaimana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dipelajari</a:t>
            </a:r>
            <a:r>
              <a:rPr lang="en-ID" sz="2400" b="1" dirty="0">
                <a:solidFill>
                  <a:schemeClr val="tx1"/>
                </a:solidFill>
              </a:rPr>
              <a:t>.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23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AF93D-CC47-F5A8-BA94-6F77A0C62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230AD4D5-3A83-3111-526C-6D40EE1D33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4BDA50-2B88-9E08-F33A-897B8DB0E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D5D3273-0F4E-1F7E-8C7C-8C15C1B57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186E05D-6F1A-32CA-335B-7E01382F7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3622" y="531178"/>
            <a:ext cx="5016589" cy="4662375"/>
          </a:xfrm>
        </p:spPr>
        <p:txBody>
          <a:bodyPr anchor="t">
            <a:normAutofit/>
          </a:bodyPr>
          <a:lstStyle/>
          <a:p>
            <a:pPr marL="36900" lvl="0" indent="0">
              <a:buNone/>
            </a:pPr>
            <a:r>
              <a:rPr lang="en-ID" sz="2400" b="1" dirty="0" err="1"/>
              <a:t>Pengajaran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yang </a:t>
            </a:r>
            <a:r>
              <a:rPr lang="en-ID" sz="2400" b="1" dirty="0" err="1"/>
              <a:t>efektif</a:t>
            </a:r>
            <a:r>
              <a:rPr lang="en-ID" sz="2400" b="1" dirty="0"/>
              <a:t> </a:t>
            </a:r>
            <a:r>
              <a:rPr lang="en-ID" sz="2400" b="1" dirty="0" err="1"/>
              <a:t>tidak</a:t>
            </a:r>
            <a:r>
              <a:rPr lang="en-ID" sz="2400" b="1" dirty="0"/>
              <a:t> </a:t>
            </a:r>
            <a:r>
              <a:rPr lang="en-ID" sz="2400" b="1" dirty="0" err="1"/>
              <a:t>hanya</a:t>
            </a:r>
            <a:r>
              <a:rPr lang="en-ID" sz="2400" b="1" dirty="0"/>
              <a:t> </a:t>
            </a:r>
            <a:r>
              <a:rPr lang="en-ID" sz="2400" b="1" dirty="0" err="1"/>
              <a:t>bergantung</a:t>
            </a:r>
            <a:r>
              <a:rPr lang="en-ID" sz="2400" b="1" dirty="0"/>
              <a:t> pada </a:t>
            </a:r>
            <a:r>
              <a:rPr lang="en-ID" sz="2400" b="1" dirty="0" err="1"/>
              <a:t>intuisi</a:t>
            </a:r>
            <a:r>
              <a:rPr lang="en-ID" sz="2400" b="1" dirty="0"/>
              <a:t> guru, </a:t>
            </a:r>
            <a:r>
              <a:rPr lang="en-ID" sz="2400" b="1" dirty="0" err="1"/>
              <a:t>tetapi</a:t>
            </a:r>
            <a:r>
              <a:rPr lang="en-ID" sz="2400" b="1" dirty="0"/>
              <a:t> juga pada </a:t>
            </a:r>
            <a:r>
              <a:rPr lang="en-ID" sz="2400" b="1" dirty="0" err="1"/>
              <a:t>pemahaman</a:t>
            </a:r>
            <a:r>
              <a:rPr lang="en-ID" sz="2400" b="1" dirty="0"/>
              <a:t> </a:t>
            </a:r>
            <a:r>
              <a:rPr lang="en-ID" sz="2400" b="1" dirty="0" err="1"/>
              <a:t>ilmiah</a:t>
            </a:r>
            <a:r>
              <a:rPr lang="en-ID" sz="2400" b="1" dirty="0"/>
              <a:t> </a:t>
            </a:r>
            <a:r>
              <a:rPr lang="en-ID" sz="2400" b="1" dirty="0" err="1"/>
              <a:t>tentang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dan proses </a:t>
            </a:r>
            <a:r>
              <a:rPr lang="en-ID" sz="2400" b="1" dirty="0" err="1"/>
              <a:t>pemerolehannya</a:t>
            </a:r>
            <a:r>
              <a:rPr lang="en-ID" sz="2400" b="1" dirty="0"/>
              <a:t>. Oleh </a:t>
            </a:r>
            <a:r>
              <a:rPr lang="en-ID" sz="2400" b="1" dirty="0" err="1"/>
              <a:t>karena</a:t>
            </a:r>
            <a:r>
              <a:rPr lang="en-ID" sz="2400" b="1" dirty="0"/>
              <a:t> </a:t>
            </a:r>
            <a:r>
              <a:rPr lang="en-ID" sz="2400" b="1" dirty="0" err="1"/>
              <a:t>itu</a:t>
            </a:r>
            <a:r>
              <a:rPr lang="en-ID" sz="2400" b="1" dirty="0"/>
              <a:t>,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menjadi</a:t>
            </a:r>
            <a:r>
              <a:rPr lang="en-ID" sz="2400" b="1" dirty="0"/>
              <a:t> </a:t>
            </a:r>
            <a:r>
              <a:rPr lang="en-ID" sz="2400" b="1" dirty="0" err="1"/>
              <a:t>fondasi</a:t>
            </a:r>
            <a:r>
              <a:rPr lang="en-ID" sz="2400" b="1" dirty="0"/>
              <a:t> </a:t>
            </a:r>
            <a:r>
              <a:rPr lang="en-ID" sz="2400" b="1" dirty="0" err="1"/>
              <a:t>penting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language teaching dan language learning.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4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42A54-E38C-09CC-CD2D-FA2659CD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0877DB7-B18D-F8AE-3DA3-1A548013B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44ADEC-F584-1519-50CE-A694237E2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514AB9DE-F039-168C-6736-81FF61E86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0737D31-C588-C1B6-05EB-0501A17D3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576" y="531178"/>
            <a:ext cx="5874871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>
                <a:solidFill>
                  <a:schemeClr val="tx1"/>
                </a:solidFill>
              </a:rPr>
              <a:t>Fonetik</a:t>
            </a:r>
            <a:r>
              <a:rPr lang="en-ID" sz="2400" b="1" dirty="0">
                <a:solidFill>
                  <a:schemeClr val="tx1"/>
                </a:solidFill>
              </a:rPr>
              <a:t> dan </a:t>
            </a:r>
            <a:r>
              <a:rPr lang="en-ID" sz="2400" b="1" dirty="0" err="1">
                <a:solidFill>
                  <a:schemeClr val="tx1"/>
                </a:solidFill>
              </a:rPr>
              <a:t>fonologi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berkontribusi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:</a:t>
            </a:r>
          </a:p>
          <a:p>
            <a:r>
              <a:rPr lang="en-ID" sz="2400" b="1" dirty="0" err="1">
                <a:solidFill>
                  <a:schemeClr val="tx1"/>
                </a:solidFill>
              </a:rPr>
              <a:t>Pengajaran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pelafalan</a:t>
            </a:r>
            <a:r>
              <a:rPr lang="en-ID" sz="2400" b="1" dirty="0">
                <a:solidFill>
                  <a:schemeClr val="tx1"/>
                </a:solidFill>
              </a:rPr>
              <a:t> (pronunciation) dan </a:t>
            </a:r>
            <a:r>
              <a:rPr lang="en-ID" sz="2400" b="1" dirty="0" err="1">
                <a:solidFill>
                  <a:schemeClr val="tx1"/>
                </a:solidFill>
              </a:rPr>
              <a:t>intonasi</a:t>
            </a:r>
            <a:endParaRPr lang="en-ID" sz="2400" b="1" dirty="0">
              <a:solidFill>
                <a:schemeClr val="tx1"/>
              </a:solidFill>
            </a:endParaRPr>
          </a:p>
          <a:p>
            <a:r>
              <a:rPr lang="en-ID" sz="2400" b="1" dirty="0" err="1">
                <a:solidFill>
                  <a:schemeClr val="tx1"/>
                </a:solidFill>
              </a:rPr>
              <a:t>Kesadaran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bunyi</a:t>
            </a:r>
            <a:r>
              <a:rPr lang="en-ID" sz="2400" b="1" dirty="0">
                <a:solidFill>
                  <a:schemeClr val="tx1"/>
                </a:solidFill>
              </a:rPr>
              <a:t> (phonological awareness)</a:t>
            </a:r>
          </a:p>
          <a:p>
            <a:r>
              <a:rPr lang="en-ID" sz="2400" b="1" dirty="0" err="1">
                <a:solidFill>
                  <a:schemeClr val="tx1"/>
                </a:solidFill>
              </a:rPr>
              <a:t>Pengurangan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kesalahan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pengucapan</a:t>
            </a:r>
            <a:r>
              <a:rPr lang="en-ID" sz="2400" b="1" dirty="0">
                <a:solidFill>
                  <a:schemeClr val="tx1"/>
                </a:solidFill>
              </a:rPr>
              <a:t> (mispronunciation)</a:t>
            </a:r>
          </a:p>
          <a:p>
            <a:r>
              <a:rPr lang="en-ID" sz="2400" b="1" dirty="0" err="1">
                <a:solidFill>
                  <a:schemeClr val="tx1"/>
                </a:solidFill>
              </a:rPr>
              <a:t>Implikasi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pembelajaran</a:t>
            </a:r>
            <a:r>
              <a:rPr lang="en-ID" sz="2400" b="1" dirty="0">
                <a:solidFill>
                  <a:schemeClr val="tx1"/>
                </a:solidFill>
              </a:rPr>
              <a:t>: Guru </a:t>
            </a:r>
            <a:r>
              <a:rPr lang="en-ID" sz="2400" b="1" dirty="0" err="1">
                <a:solidFill>
                  <a:schemeClr val="tx1"/>
                </a:solidFill>
              </a:rPr>
              <a:t>dapat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merancang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latihan</a:t>
            </a:r>
            <a:r>
              <a:rPr lang="en-ID" sz="2400" b="1" dirty="0">
                <a:solidFill>
                  <a:schemeClr val="tx1"/>
                </a:solidFill>
              </a:rPr>
              <a:t> listening dan speaking yang </a:t>
            </a:r>
            <a:r>
              <a:rPr lang="en-ID" sz="2400" b="1" dirty="0" err="1">
                <a:solidFill>
                  <a:schemeClr val="tx1"/>
                </a:solidFill>
              </a:rPr>
              <a:t>menekankan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perbedaan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bunyi</a:t>
            </a:r>
            <a:r>
              <a:rPr lang="en-ID" sz="2400" b="1" dirty="0">
                <a:solidFill>
                  <a:schemeClr val="tx1"/>
                </a:solidFill>
              </a:rPr>
              <a:t> (</a:t>
            </a:r>
            <a:r>
              <a:rPr lang="en-ID" sz="2400" b="1" dirty="0" err="1">
                <a:solidFill>
                  <a:schemeClr val="tx1"/>
                </a:solidFill>
              </a:rPr>
              <a:t>misalnya</a:t>
            </a:r>
            <a:r>
              <a:rPr lang="en-ID" sz="2400" b="1" dirty="0">
                <a:solidFill>
                  <a:schemeClr val="tx1"/>
                </a:solidFill>
              </a:rPr>
              <a:t> minimal pairs) </a:t>
            </a:r>
            <a:r>
              <a:rPr lang="en-ID" sz="2400" b="1" dirty="0" err="1">
                <a:solidFill>
                  <a:schemeClr val="tx1"/>
                </a:solidFill>
              </a:rPr>
              <a:t>serta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pola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tekanan</a:t>
            </a:r>
            <a:r>
              <a:rPr lang="en-ID" sz="2400" b="1" dirty="0">
                <a:solidFill>
                  <a:schemeClr val="tx1"/>
                </a:solidFill>
              </a:rPr>
              <a:t> dan </a:t>
            </a:r>
            <a:r>
              <a:rPr lang="en-ID" sz="2400" b="1" dirty="0" err="1">
                <a:solidFill>
                  <a:schemeClr val="tx1"/>
                </a:solidFill>
              </a:rPr>
              <a:t>intonasi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Inggris</a:t>
            </a:r>
            <a:r>
              <a:rPr lang="en-ID" sz="24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865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B7ECB-38CD-C0BE-A0B0-3745A31A4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A9D526F4-6CBB-803A-9027-BCD6236D3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62AE82-F29A-7F3F-3150-1F229D869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8658BAA-D4F2-9D40-EF81-6984BF1CE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351604C-106F-19FB-75EF-5C7668AF82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576" y="531178"/>
            <a:ext cx="5874871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Morfologi</a:t>
            </a:r>
            <a:r>
              <a:rPr lang="en-ID" sz="2400" b="1" dirty="0"/>
              <a:t> </a:t>
            </a:r>
            <a:r>
              <a:rPr lang="en-ID" sz="2400" b="1" dirty="0" err="1"/>
              <a:t>mempelajari</a:t>
            </a:r>
            <a:r>
              <a:rPr lang="en-ID" sz="2400" b="1" dirty="0"/>
              <a:t> </a:t>
            </a:r>
            <a:r>
              <a:rPr lang="en-ID" sz="2400" b="1" dirty="0" err="1"/>
              <a:t>struktur</a:t>
            </a:r>
            <a:r>
              <a:rPr lang="en-ID" sz="2400" b="1" dirty="0"/>
              <a:t> kata dan </a:t>
            </a:r>
            <a:r>
              <a:rPr lang="en-ID" sz="2400" b="1" dirty="0" err="1"/>
              <a:t>pembentukan</a:t>
            </a:r>
            <a:r>
              <a:rPr lang="en-ID" sz="2400" b="1" dirty="0"/>
              <a:t> kata.</a:t>
            </a:r>
          </a:p>
          <a:p>
            <a:r>
              <a:rPr lang="en-ID" sz="2400" b="1" dirty="0" err="1"/>
              <a:t>Kontribusi</a:t>
            </a:r>
            <a:r>
              <a:rPr lang="en-ID" sz="2400" b="1" dirty="0"/>
              <a:t> </a:t>
            </a:r>
            <a:r>
              <a:rPr lang="en-ID" sz="2400" b="1" dirty="0" err="1"/>
              <a:t>utama</a:t>
            </a:r>
            <a:r>
              <a:rPr lang="en-ID" sz="2400" b="1" dirty="0"/>
              <a:t>:</a:t>
            </a:r>
          </a:p>
          <a:p>
            <a:r>
              <a:rPr lang="en-ID" sz="2400" b="1" dirty="0" err="1"/>
              <a:t>Pemahaman</a:t>
            </a:r>
            <a:r>
              <a:rPr lang="en-ID" sz="2400" b="1" dirty="0"/>
              <a:t> </a:t>
            </a:r>
            <a:r>
              <a:rPr lang="en-ID" sz="2400" b="1" dirty="0" err="1"/>
              <a:t>tentang</a:t>
            </a:r>
            <a:r>
              <a:rPr lang="en-ID" sz="2400" b="1" dirty="0"/>
              <a:t> kata </a:t>
            </a:r>
            <a:r>
              <a:rPr lang="en-ID" sz="2400" b="1" dirty="0" err="1"/>
              <a:t>dasar</a:t>
            </a:r>
            <a:r>
              <a:rPr lang="en-ID" sz="2400" b="1" dirty="0"/>
              <a:t>, </a:t>
            </a:r>
            <a:r>
              <a:rPr lang="en-ID" sz="2400" b="1" dirty="0" err="1"/>
              <a:t>imbuhan</a:t>
            </a:r>
            <a:r>
              <a:rPr lang="en-ID" sz="2400" b="1" dirty="0"/>
              <a:t>, dan </a:t>
            </a:r>
            <a:r>
              <a:rPr lang="en-ID" sz="2400" b="1" dirty="0" err="1"/>
              <a:t>pembentukan</a:t>
            </a:r>
            <a:r>
              <a:rPr lang="en-ID" sz="2400" b="1" dirty="0"/>
              <a:t> kata</a:t>
            </a:r>
          </a:p>
          <a:p>
            <a:r>
              <a:rPr lang="en-ID" sz="2400" b="1" dirty="0" err="1"/>
              <a:t>Membantu</a:t>
            </a:r>
            <a:r>
              <a:rPr lang="en-ID" sz="2400" b="1" dirty="0"/>
              <a:t> </a:t>
            </a:r>
            <a:r>
              <a:rPr lang="en-ID" sz="2400" b="1" dirty="0" err="1"/>
              <a:t>pengajaran</a:t>
            </a:r>
            <a:r>
              <a:rPr lang="en-ID" sz="2400" b="1" dirty="0"/>
              <a:t> </a:t>
            </a:r>
            <a:r>
              <a:rPr lang="en-ID" sz="2400" b="1" dirty="0" err="1"/>
              <a:t>kosakata</a:t>
            </a:r>
            <a:r>
              <a:rPr lang="en-ID" sz="2400" b="1" dirty="0"/>
              <a:t> </a:t>
            </a:r>
            <a:r>
              <a:rPr lang="en-ID" sz="2400" b="1" dirty="0" err="1"/>
              <a:t>secara</a:t>
            </a:r>
            <a:r>
              <a:rPr lang="en-ID" sz="2400" b="1" dirty="0"/>
              <a:t> </a:t>
            </a:r>
            <a:r>
              <a:rPr lang="en-ID" sz="2400" b="1" dirty="0" err="1"/>
              <a:t>sistematis</a:t>
            </a:r>
            <a:endParaRPr lang="en-ID" sz="2400" b="1" dirty="0"/>
          </a:p>
          <a:p>
            <a:r>
              <a:rPr lang="en-ID" sz="2400" b="1" dirty="0" err="1"/>
              <a:t>Implikasi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: </a:t>
            </a:r>
            <a:r>
              <a:rPr lang="en-ID" sz="2400" b="1" dirty="0" err="1"/>
              <a:t>Mahasiswa</a:t>
            </a:r>
            <a:r>
              <a:rPr lang="en-ID" sz="2400" b="1" dirty="0"/>
              <a:t> </a:t>
            </a:r>
            <a:r>
              <a:rPr lang="en-ID" sz="2400" b="1" dirty="0" err="1"/>
              <a:t>dapat</a:t>
            </a:r>
            <a:r>
              <a:rPr lang="en-ID" sz="2400" b="1" dirty="0"/>
              <a:t> </a:t>
            </a:r>
            <a:r>
              <a:rPr lang="en-ID" sz="2400" b="1" dirty="0" err="1"/>
              <a:t>memahami</a:t>
            </a:r>
            <a:r>
              <a:rPr lang="en-ID" sz="2400" b="1" dirty="0"/>
              <a:t> </a:t>
            </a:r>
            <a:r>
              <a:rPr lang="en-ID" sz="2400" b="1" dirty="0" err="1"/>
              <a:t>makna</a:t>
            </a:r>
            <a:r>
              <a:rPr lang="en-ID" sz="2400" b="1" dirty="0"/>
              <a:t> kata </a:t>
            </a:r>
            <a:r>
              <a:rPr lang="en-ID" sz="2400" b="1" dirty="0" err="1"/>
              <a:t>baru</a:t>
            </a:r>
            <a:r>
              <a:rPr lang="en-ID" sz="2400" b="1" dirty="0"/>
              <a:t> </a:t>
            </a:r>
            <a:r>
              <a:rPr lang="en-ID" sz="2400" b="1" dirty="0" err="1"/>
              <a:t>melalui</a:t>
            </a:r>
            <a:r>
              <a:rPr lang="en-ID" sz="2400" b="1" dirty="0"/>
              <a:t> </a:t>
            </a:r>
            <a:r>
              <a:rPr lang="en-ID" sz="2400" b="1" dirty="0" err="1"/>
              <a:t>analisis</a:t>
            </a:r>
            <a:r>
              <a:rPr lang="en-ID" sz="2400" b="1" dirty="0"/>
              <a:t> </a:t>
            </a:r>
            <a:r>
              <a:rPr lang="en-ID" sz="2400" b="1" dirty="0" err="1"/>
              <a:t>morfem</a:t>
            </a:r>
            <a:r>
              <a:rPr lang="en-ID" sz="2400" b="1" dirty="0"/>
              <a:t> (</a:t>
            </a:r>
            <a:r>
              <a:rPr lang="en-ID" sz="2400" b="1" dirty="0" err="1"/>
              <a:t>misalnya</a:t>
            </a:r>
            <a:r>
              <a:rPr lang="en-ID" sz="2400" b="1" dirty="0"/>
              <a:t> prefix, suffix), </a:t>
            </a:r>
            <a:r>
              <a:rPr lang="en-ID" sz="2400" b="1" dirty="0" err="1"/>
              <a:t>sehingga</a:t>
            </a:r>
            <a:r>
              <a:rPr lang="en-ID" sz="2400" b="1" dirty="0"/>
              <a:t> </a:t>
            </a:r>
            <a:r>
              <a:rPr lang="en-ID" sz="2400" b="1" dirty="0" err="1"/>
              <a:t>meningkatkan</a:t>
            </a:r>
            <a:r>
              <a:rPr lang="en-ID" sz="2400" b="1" dirty="0"/>
              <a:t> vocabulary learning strategies.</a:t>
            </a:r>
          </a:p>
        </p:txBody>
      </p:sp>
    </p:spTree>
    <p:extLst>
      <p:ext uri="{BB962C8B-B14F-4D97-AF65-F5344CB8AC3E}">
        <p14:creationId xmlns:p14="http://schemas.microsoft.com/office/powerpoint/2010/main" val="24027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72D8F2-26B8-AC2A-B63E-9FF6532BA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C35DE192-E232-419E-E65E-60F76DE91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626E0-2676-D795-B7EC-9123176E3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8D0B2E76-24BD-8D1F-DFD1-CC4270C7A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778B1CF-0494-093F-DBD2-97B7F5D5D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576" y="531178"/>
            <a:ext cx="5874871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Sintaksis</a:t>
            </a:r>
            <a:r>
              <a:rPr lang="en-ID" sz="2400" b="1" dirty="0"/>
              <a:t> </a:t>
            </a:r>
            <a:r>
              <a:rPr lang="en-ID" sz="2400" b="1" dirty="0" err="1"/>
              <a:t>berfokus</a:t>
            </a:r>
            <a:r>
              <a:rPr lang="en-ID" sz="2400" b="1" dirty="0"/>
              <a:t> pada </a:t>
            </a:r>
            <a:r>
              <a:rPr lang="en-ID" sz="2400" b="1" dirty="0" err="1"/>
              <a:t>struktur</a:t>
            </a:r>
            <a:r>
              <a:rPr lang="en-ID" sz="2400" b="1" dirty="0"/>
              <a:t> </a:t>
            </a:r>
            <a:r>
              <a:rPr lang="en-ID" sz="2400" b="1" dirty="0" err="1"/>
              <a:t>kalimat</a:t>
            </a:r>
            <a:r>
              <a:rPr lang="en-ID" sz="2400" b="1" dirty="0"/>
              <a:t> dan </a:t>
            </a:r>
            <a:r>
              <a:rPr lang="en-ID" sz="2400" b="1" dirty="0" err="1"/>
              <a:t>hubungan</a:t>
            </a:r>
            <a:r>
              <a:rPr lang="en-ID" sz="2400" b="1" dirty="0"/>
              <a:t> </a:t>
            </a:r>
            <a:r>
              <a:rPr lang="en-ID" sz="2400" b="1" dirty="0" err="1"/>
              <a:t>antar</a:t>
            </a:r>
            <a:r>
              <a:rPr lang="en-ID" sz="2400" b="1" dirty="0"/>
              <a:t> kata.</a:t>
            </a:r>
          </a:p>
          <a:p>
            <a:r>
              <a:rPr lang="en-ID" sz="2400" b="1" dirty="0" err="1"/>
              <a:t>Kontribusi</a:t>
            </a:r>
            <a:r>
              <a:rPr lang="en-ID" sz="2400" b="1" dirty="0"/>
              <a:t> </a:t>
            </a:r>
            <a:r>
              <a:rPr lang="en-ID" sz="2400" b="1" dirty="0" err="1"/>
              <a:t>utama</a:t>
            </a:r>
            <a:r>
              <a:rPr lang="en-ID" sz="2400" b="1" dirty="0"/>
              <a:t>:</a:t>
            </a:r>
          </a:p>
          <a:p>
            <a:r>
              <a:rPr lang="en-ID" sz="2400" b="1" dirty="0" err="1"/>
              <a:t>Membantu</a:t>
            </a:r>
            <a:r>
              <a:rPr lang="en-ID" sz="2400" b="1" dirty="0"/>
              <a:t> </a:t>
            </a:r>
            <a:r>
              <a:rPr lang="en-ID" sz="2400" b="1" dirty="0" err="1"/>
              <a:t>pengajaran</a:t>
            </a:r>
            <a:r>
              <a:rPr lang="en-ID" sz="2400" b="1" dirty="0"/>
              <a:t> tata </a:t>
            </a:r>
            <a:r>
              <a:rPr lang="en-ID" sz="2400" b="1" dirty="0" err="1"/>
              <a:t>bahasa</a:t>
            </a:r>
            <a:r>
              <a:rPr lang="en-ID" sz="2400" b="1" dirty="0"/>
              <a:t> (grammar)</a:t>
            </a:r>
          </a:p>
          <a:p>
            <a:r>
              <a:rPr lang="en-ID" sz="2400" b="1" dirty="0" err="1"/>
              <a:t>Menjelaskan</a:t>
            </a:r>
            <a:r>
              <a:rPr lang="en-ID" sz="2400" b="1" dirty="0"/>
              <a:t> </a:t>
            </a:r>
            <a:r>
              <a:rPr lang="en-ID" sz="2400" b="1" dirty="0" err="1"/>
              <a:t>pola</a:t>
            </a:r>
            <a:r>
              <a:rPr lang="en-ID" sz="2400" b="1" dirty="0"/>
              <a:t> </a:t>
            </a:r>
            <a:r>
              <a:rPr lang="en-ID" sz="2400" b="1" dirty="0" err="1"/>
              <a:t>kalimat</a:t>
            </a:r>
            <a:r>
              <a:rPr lang="en-ID" sz="2400" b="1" dirty="0"/>
              <a:t> yang </a:t>
            </a:r>
            <a:r>
              <a:rPr lang="en-ID" sz="2400" b="1" dirty="0" err="1"/>
              <a:t>gramatikal</a:t>
            </a:r>
            <a:r>
              <a:rPr lang="en-ID" sz="2400" b="1" dirty="0"/>
              <a:t> dan </a:t>
            </a:r>
            <a:r>
              <a:rPr lang="en-ID" sz="2400" b="1" dirty="0" err="1"/>
              <a:t>tidak</a:t>
            </a:r>
            <a:r>
              <a:rPr lang="en-ID" sz="2400" b="1" dirty="0"/>
              <a:t> </a:t>
            </a:r>
            <a:r>
              <a:rPr lang="en-ID" sz="2400" b="1" dirty="0" err="1"/>
              <a:t>gramatikal</a:t>
            </a:r>
            <a:endParaRPr lang="en-ID" sz="2400" b="1" dirty="0"/>
          </a:p>
          <a:p>
            <a:r>
              <a:rPr lang="en-ID" sz="2400" b="1" dirty="0" err="1"/>
              <a:t>Implikasi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: Guru </a:t>
            </a:r>
            <a:r>
              <a:rPr lang="en-ID" sz="2400" b="1" dirty="0" err="1"/>
              <a:t>dapat</a:t>
            </a:r>
            <a:r>
              <a:rPr lang="en-ID" sz="2400" b="1" dirty="0"/>
              <a:t> </a:t>
            </a:r>
            <a:r>
              <a:rPr lang="en-ID" sz="2400" b="1" dirty="0" err="1"/>
              <a:t>mengajarkan</a:t>
            </a:r>
            <a:r>
              <a:rPr lang="en-ID" sz="2400" b="1" dirty="0"/>
              <a:t> grammar </a:t>
            </a:r>
            <a:r>
              <a:rPr lang="en-ID" sz="2400" b="1" dirty="0" err="1"/>
              <a:t>secara</a:t>
            </a:r>
            <a:r>
              <a:rPr lang="en-ID" sz="2400" b="1" dirty="0"/>
              <a:t> </a:t>
            </a:r>
            <a:r>
              <a:rPr lang="en-ID" sz="2400" b="1" dirty="0" err="1"/>
              <a:t>bermakna</a:t>
            </a:r>
            <a:r>
              <a:rPr lang="en-ID" sz="2400" b="1" dirty="0"/>
              <a:t> (meaningful grammar instruction) </a:t>
            </a:r>
            <a:r>
              <a:rPr lang="en-ID" sz="2400" b="1" dirty="0" err="1"/>
              <a:t>melalui</a:t>
            </a:r>
            <a:r>
              <a:rPr lang="en-ID" sz="2400" b="1" dirty="0"/>
              <a:t> </a:t>
            </a:r>
            <a:r>
              <a:rPr lang="en-ID" sz="2400" b="1" dirty="0" err="1"/>
              <a:t>konteks</a:t>
            </a:r>
            <a:r>
              <a:rPr lang="en-ID" sz="2400" b="1" dirty="0"/>
              <a:t>, </a:t>
            </a:r>
            <a:r>
              <a:rPr lang="en-ID" sz="2400" b="1" dirty="0" err="1"/>
              <a:t>bukan</a:t>
            </a:r>
            <a:r>
              <a:rPr lang="en-ID" sz="2400" b="1" dirty="0"/>
              <a:t> </a:t>
            </a:r>
            <a:r>
              <a:rPr lang="en-ID" sz="2400" b="1" dirty="0" err="1"/>
              <a:t>sekadar</a:t>
            </a:r>
            <a:r>
              <a:rPr lang="en-ID" sz="2400" b="1" dirty="0"/>
              <a:t> </a:t>
            </a:r>
            <a:r>
              <a:rPr lang="en-ID" sz="2400" b="1" dirty="0" err="1"/>
              <a:t>hafalan</a:t>
            </a:r>
            <a:r>
              <a:rPr lang="en-ID" sz="2400" b="1" dirty="0"/>
              <a:t> </a:t>
            </a:r>
            <a:r>
              <a:rPr lang="en-ID" sz="2400" b="1" dirty="0" err="1"/>
              <a:t>aturan</a:t>
            </a:r>
            <a:r>
              <a:rPr lang="en-ID" sz="2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493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25F6E3-B468-E755-68DA-0ADD71F23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BDE51C6-0929-767A-7C87-EC5814503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819D9C-7F12-6BFA-7B9F-2B152B33C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9FC3A68-BF03-8218-E30A-14281D9C4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B4D307B-FCA0-394B-5BC7-651E3F284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Semantik</a:t>
            </a:r>
            <a:r>
              <a:rPr lang="en-ID" sz="2400" b="1" dirty="0"/>
              <a:t> </a:t>
            </a:r>
            <a:r>
              <a:rPr lang="en-ID" sz="2400" b="1" dirty="0" err="1"/>
              <a:t>mempelajari</a:t>
            </a:r>
            <a:r>
              <a:rPr lang="en-ID" sz="2400" b="1" dirty="0"/>
              <a:t> </a:t>
            </a:r>
            <a:r>
              <a:rPr lang="en-ID" sz="2400" b="1" dirty="0" err="1"/>
              <a:t>makna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Kontribusi</a:t>
            </a:r>
            <a:r>
              <a:rPr lang="en-ID" sz="2400" b="1" dirty="0"/>
              <a:t> </a:t>
            </a:r>
            <a:r>
              <a:rPr lang="en-ID" sz="2400" b="1" dirty="0" err="1"/>
              <a:t>utama</a:t>
            </a:r>
            <a:r>
              <a:rPr lang="en-ID" sz="2400" b="1" dirty="0"/>
              <a:t>:</a:t>
            </a:r>
          </a:p>
          <a:p>
            <a:r>
              <a:rPr lang="en-ID" sz="2400" b="1" dirty="0" err="1"/>
              <a:t>Pemahaman</a:t>
            </a:r>
            <a:r>
              <a:rPr lang="en-ID" sz="2400" b="1" dirty="0"/>
              <a:t> </a:t>
            </a:r>
            <a:r>
              <a:rPr lang="en-ID" sz="2400" b="1" dirty="0" err="1"/>
              <a:t>makna</a:t>
            </a:r>
            <a:r>
              <a:rPr lang="en-ID" sz="2400" b="1" dirty="0"/>
              <a:t> kata, </a:t>
            </a:r>
            <a:r>
              <a:rPr lang="en-ID" sz="2400" b="1" dirty="0" err="1"/>
              <a:t>frasa</a:t>
            </a:r>
            <a:r>
              <a:rPr lang="en-ID" sz="2400" b="1" dirty="0"/>
              <a:t>, dan </a:t>
            </a:r>
            <a:r>
              <a:rPr lang="en-ID" sz="2400" b="1" dirty="0" err="1"/>
              <a:t>kalimat</a:t>
            </a:r>
            <a:endParaRPr lang="en-ID" sz="2400" b="1" dirty="0"/>
          </a:p>
          <a:p>
            <a:r>
              <a:rPr lang="en-ID" sz="2400" b="1" dirty="0" err="1"/>
              <a:t>Hubungan</a:t>
            </a:r>
            <a:r>
              <a:rPr lang="en-ID" sz="2400" b="1" dirty="0"/>
              <a:t> </a:t>
            </a:r>
            <a:r>
              <a:rPr lang="en-ID" sz="2400" b="1" dirty="0" err="1"/>
              <a:t>makna</a:t>
            </a:r>
            <a:r>
              <a:rPr lang="en-ID" sz="2400" b="1" dirty="0"/>
              <a:t> </a:t>
            </a:r>
            <a:r>
              <a:rPr lang="en-ID" sz="2400" b="1" dirty="0" err="1"/>
              <a:t>seperti</a:t>
            </a:r>
            <a:r>
              <a:rPr lang="en-ID" sz="2400" b="1" dirty="0"/>
              <a:t> </a:t>
            </a:r>
            <a:r>
              <a:rPr lang="en-ID" sz="2400" b="1" dirty="0" err="1"/>
              <a:t>sinonim</a:t>
            </a:r>
            <a:r>
              <a:rPr lang="en-ID" sz="2400" b="1" dirty="0"/>
              <a:t>, </a:t>
            </a:r>
            <a:r>
              <a:rPr lang="en-ID" sz="2400" b="1" dirty="0" err="1"/>
              <a:t>antonim</a:t>
            </a:r>
            <a:r>
              <a:rPr lang="en-ID" sz="2400" b="1" dirty="0"/>
              <a:t>, dan </a:t>
            </a:r>
            <a:r>
              <a:rPr lang="en-ID" sz="2400" b="1" dirty="0" err="1"/>
              <a:t>polisemi</a:t>
            </a:r>
            <a:endParaRPr lang="en-ID" sz="2400" b="1" dirty="0"/>
          </a:p>
          <a:p>
            <a:r>
              <a:rPr lang="en-ID" sz="2400" b="1" dirty="0" err="1"/>
              <a:t>Implikasi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: </a:t>
            </a:r>
            <a:r>
              <a:rPr lang="en-ID" sz="2400" b="1" dirty="0" err="1"/>
              <a:t>Pengajaran</a:t>
            </a:r>
            <a:r>
              <a:rPr lang="en-ID" sz="2400" b="1" dirty="0"/>
              <a:t> </a:t>
            </a:r>
            <a:r>
              <a:rPr lang="en-ID" sz="2400" b="1" dirty="0" err="1"/>
              <a:t>kosakata</a:t>
            </a:r>
            <a:r>
              <a:rPr lang="en-ID" sz="2400" b="1" dirty="0"/>
              <a:t> dan reading comprehension </a:t>
            </a:r>
            <a:r>
              <a:rPr lang="en-ID" sz="2400" b="1" dirty="0" err="1"/>
              <a:t>menjadi</a:t>
            </a:r>
            <a:r>
              <a:rPr lang="en-ID" sz="2400" b="1" dirty="0"/>
              <a:t> </a:t>
            </a:r>
            <a:r>
              <a:rPr lang="en-ID" sz="2400" b="1" dirty="0" err="1"/>
              <a:t>lebih</a:t>
            </a:r>
            <a:r>
              <a:rPr lang="en-ID" sz="2400" b="1" dirty="0"/>
              <a:t> </a:t>
            </a:r>
            <a:r>
              <a:rPr lang="en-ID" sz="2400" b="1" dirty="0" err="1"/>
              <a:t>efektif</a:t>
            </a:r>
            <a:r>
              <a:rPr lang="en-ID" sz="2400" b="1" dirty="0"/>
              <a:t> </a:t>
            </a:r>
            <a:r>
              <a:rPr lang="en-ID" sz="2400" b="1" dirty="0" err="1"/>
              <a:t>karena</a:t>
            </a:r>
            <a:r>
              <a:rPr lang="en-ID" sz="2400" b="1" dirty="0"/>
              <a:t> </a:t>
            </a:r>
            <a:r>
              <a:rPr lang="en-ID" sz="2400" b="1" dirty="0" err="1"/>
              <a:t>mahasiswa</a:t>
            </a:r>
            <a:r>
              <a:rPr lang="en-ID" sz="2400" b="1" dirty="0"/>
              <a:t> </a:t>
            </a:r>
            <a:r>
              <a:rPr lang="en-ID" sz="2400" b="1" dirty="0" err="1"/>
              <a:t>memahami</a:t>
            </a:r>
            <a:r>
              <a:rPr lang="en-ID" sz="2400" b="1" dirty="0"/>
              <a:t> </a:t>
            </a:r>
            <a:r>
              <a:rPr lang="en-ID" sz="2400" b="1" dirty="0" err="1"/>
              <a:t>makna</a:t>
            </a:r>
            <a:r>
              <a:rPr lang="en-ID" sz="2400" b="1" dirty="0"/>
              <a:t> </a:t>
            </a:r>
            <a:r>
              <a:rPr lang="en-ID" sz="2400" b="1" dirty="0" err="1"/>
              <a:t>secara</a:t>
            </a:r>
            <a:r>
              <a:rPr lang="en-ID" sz="2400" b="1" dirty="0"/>
              <a:t> </a:t>
            </a:r>
            <a:r>
              <a:rPr lang="en-ID" sz="2400" b="1" dirty="0" err="1"/>
              <a:t>mendalam</a:t>
            </a:r>
            <a:r>
              <a:rPr lang="en-ID" sz="2400" b="1" dirty="0"/>
              <a:t>, </a:t>
            </a:r>
            <a:r>
              <a:rPr lang="en-ID" sz="2400" b="1" dirty="0" err="1"/>
              <a:t>bukan</a:t>
            </a:r>
            <a:r>
              <a:rPr lang="en-ID" sz="2400" b="1" dirty="0"/>
              <a:t> </a:t>
            </a:r>
            <a:r>
              <a:rPr lang="en-ID" sz="2400" b="1" dirty="0" err="1"/>
              <a:t>hanya</a:t>
            </a:r>
            <a:r>
              <a:rPr lang="en-ID" sz="2400" b="1" dirty="0"/>
              <a:t> </a:t>
            </a:r>
            <a:r>
              <a:rPr lang="en-ID" sz="2400" b="1" dirty="0" err="1"/>
              <a:t>terjemahan</a:t>
            </a:r>
            <a:r>
              <a:rPr lang="en-ID" sz="2400" b="1" dirty="0"/>
              <a:t> literal.</a:t>
            </a:r>
          </a:p>
        </p:txBody>
      </p:sp>
    </p:spTree>
    <p:extLst>
      <p:ext uri="{BB962C8B-B14F-4D97-AF65-F5344CB8AC3E}">
        <p14:creationId xmlns:p14="http://schemas.microsoft.com/office/powerpoint/2010/main" val="3787226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901BED-4D81-38DA-2950-D795298A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3B58C7A3-02A7-9329-E551-A4D5B3AC2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700585-BD08-286D-96CF-1B068AD018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96C6A88-EE8E-45AC-DC9D-B3447DB726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FA706909-9668-3A24-2335-CDE726E4B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>
                <a:solidFill>
                  <a:schemeClr val="tx1"/>
                </a:solidFill>
              </a:rPr>
              <a:t>Pragmatik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berfokus</a:t>
            </a:r>
            <a:r>
              <a:rPr lang="en-ID" sz="2400" b="1" dirty="0">
                <a:solidFill>
                  <a:schemeClr val="tx1"/>
                </a:solidFill>
              </a:rPr>
              <a:t> pada </a:t>
            </a:r>
            <a:r>
              <a:rPr lang="en-ID" sz="2400" b="1" dirty="0" err="1">
                <a:solidFill>
                  <a:schemeClr val="tx1"/>
                </a:solidFill>
              </a:rPr>
              <a:t>penggunaan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konteks</a:t>
            </a:r>
            <a:r>
              <a:rPr lang="en-ID" sz="2400" b="1" dirty="0">
                <a:solidFill>
                  <a:schemeClr val="tx1"/>
                </a:solidFill>
              </a:rPr>
              <a:t>.</a:t>
            </a:r>
          </a:p>
          <a:p>
            <a:r>
              <a:rPr lang="en-ID" sz="2400" b="1" dirty="0" err="1">
                <a:solidFill>
                  <a:schemeClr val="tx1"/>
                </a:solidFill>
              </a:rPr>
              <a:t>Kontribusi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utama</a:t>
            </a:r>
            <a:r>
              <a:rPr lang="en-ID" sz="2400" b="1" dirty="0">
                <a:solidFill>
                  <a:schemeClr val="tx1"/>
                </a:solidFill>
              </a:rPr>
              <a:t>:</a:t>
            </a:r>
          </a:p>
          <a:p>
            <a:r>
              <a:rPr lang="en-ID" sz="2400" b="1" dirty="0" err="1">
                <a:solidFill>
                  <a:schemeClr val="tx1"/>
                </a:solidFill>
              </a:rPr>
              <a:t>Kesadaran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fungsi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situasi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nyata</a:t>
            </a:r>
            <a:endParaRPr lang="en-ID" sz="2400" b="1" dirty="0">
              <a:solidFill>
                <a:schemeClr val="tx1"/>
              </a:solidFill>
            </a:endParaRPr>
          </a:p>
          <a:p>
            <a:r>
              <a:rPr lang="en-ID" sz="2400" b="1" dirty="0" err="1">
                <a:solidFill>
                  <a:schemeClr val="tx1"/>
                </a:solidFill>
              </a:rPr>
              <a:t>Pemahaman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makna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tersirat</a:t>
            </a:r>
            <a:r>
              <a:rPr lang="en-ID" sz="2400" b="1" dirty="0">
                <a:solidFill>
                  <a:schemeClr val="tx1"/>
                </a:solidFill>
              </a:rPr>
              <a:t> (implied meaning)</a:t>
            </a:r>
          </a:p>
          <a:p>
            <a:r>
              <a:rPr lang="en-ID" sz="2400" b="1" dirty="0" err="1">
                <a:solidFill>
                  <a:schemeClr val="tx1"/>
                </a:solidFill>
              </a:rPr>
              <a:t>Implikasi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pembelajaran</a:t>
            </a:r>
            <a:r>
              <a:rPr lang="en-ID" sz="2400" b="1" dirty="0">
                <a:solidFill>
                  <a:schemeClr val="tx1"/>
                </a:solidFill>
              </a:rPr>
              <a:t>: </a:t>
            </a:r>
            <a:r>
              <a:rPr lang="en-ID" sz="2400" b="1" dirty="0" err="1">
                <a:solidFill>
                  <a:schemeClr val="tx1"/>
                </a:solidFill>
              </a:rPr>
              <a:t>Mahasiswa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belajar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menggunakan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bahasa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secara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tepat</a:t>
            </a:r>
            <a:r>
              <a:rPr lang="en-ID" sz="2400" b="1" dirty="0">
                <a:solidFill>
                  <a:schemeClr val="tx1"/>
                </a:solidFill>
              </a:rPr>
              <a:t> dan </a:t>
            </a:r>
            <a:r>
              <a:rPr lang="en-ID" sz="2400" b="1" dirty="0" err="1">
                <a:solidFill>
                  <a:schemeClr val="tx1"/>
                </a:solidFill>
              </a:rPr>
              <a:t>sopan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sesuai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konteks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sosial</a:t>
            </a:r>
            <a:r>
              <a:rPr lang="en-ID" sz="2400" b="1" dirty="0">
                <a:solidFill>
                  <a:schemeClr val="tx1"/>
                </a:solidFill>
              </a:rPr>
              <a:t> dan </a:t>
            </a:r>
            <a:r>
              <a:rPr lang="en-ID" sz="2400" b="1" dirty="0" err="1">
                <a:solidFill>
                  <a:schemeClr val="tx1"/>
                </a:solidFill>
              </a:rPr>
              <a:t>budaya</a:t>
            </a:r>
            <a:r>
              <a:rPr lang="en-ID" sz="2400" b="1" dirty="0">
                <a:solidFill>
                  <a:schemeClr val="tx1"/>
                </a:solidFill>
              </a:rPr>
              <a:t>, </a:t>
            </a:r>
            <a:r>
              <a:rPr lang="en-ID" sz="2400" b="1" dirty="0" err="1">
                <a:solidFill>
                  <a:schemeClr val="tx1"/>
                </a:solidFill>
              </a:rPr>
              <a:t>terutama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speaking dan writing.</a:t>
            </a:r>
          </a:p>
        </p:txBody>
      </p:sp>
    </p:spTree>
    <p:extLst>
      <p:ext uri="{BB962C8B-B14F-4D97-AF65-F5344CB8AC3E}">
        <p14:creationId xmlns:p14="http://schemas.microsoft.com/office/powerpoint/2010/main" val="4241629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B32C3-B2EE-6A2A-DC07-14E08140D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7CFECB37-6BDD-2E57-D72B-C77B44C03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0A71A4-1A99-DFBD-A0E1-5B99DC1DC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A3D012D-505C-C5A9-40FF-3C724524B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3C783839-AE8A-60DF-9C60-4F7D08162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Sosiolinguistik</a:t>
            </a:r>
            <a:r>
              <a:rPr lang="en-ID" sz="2400" b="1" dirty="0"/>
              <a:t> </a:t>
            </a:r>
            <a:r>
              <a:rPr lang="en-ID" sz="2400" b="1" dirty="0" err="1"/>
              <a:t>mengkaji</a:t>
            </a:r>
            <a:r>
              <a:rPr lang="en-ID" sz="2400" b="1" dirty="0"/>
              <a:t> </a:t>
            </a:r>
            <a:r>
              <a:rPr lang="en-ID" sz="2400" b="1" dirty="0" err="1"/>
              <a:t>hubungan</a:t>
            </a:r>
            <a:r>
              <a:rPr lang="en-ID" sz="2400" b="1" dirty="0"/>
              <a:t> </a:t>
            </a:r>
            <a:r>
              <a:rPr lang="en-ID" sz="2400" b="1" dirty="0" err="1"/>
              <a:t>antara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dan </a:t>
            </a:r>
            <a:r>
              <a:rPr lang="en-ID" sz="2400" b="1" dirty="0" err="1"/>
              <a:t>masyarakat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Kontribusi</a:t>
            </a:r>
            <a:r>
              <a:rPr lang="en-ID" sz="2400" b="1" dirty="0"/>
              <a:t> </a:t>
            </a:r>
            <a:r>
              <a:rPr lang="en-ID" sz="2400" b="1" dirty="0" err="1"/>
              <a:t>utama</a:t>
            </a:r>
            <a:r>
              <a:rPr lang="en-ID" sz="2400" b="1" dirty="0"/>
              <a:t>:</a:t>
            </a:r>
          </a:p>
          <a:p>
            <a:r>
              <a:rPr lang="en-ID" sz="2400" b="1" dirty="0" err="1"/>
              <a:t>Pemahaman</a:t>
            </a:r>
            <a:r>
              <a:rPr lang="en-ID" sz="2400" b="1" dirty="0"/>
              <a:t> </a:t>
            </a:r>
            <a:r>
              <a:rPr lang="en-ID" sz="2400" b="1" dirty="0" err="1"/>
              <a:t>variasi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(</a:t>
            </a:r>
            <a:r>
              <a:rPr lang="en-ID" sz="2400" b="1" dirty="0" err="1"/>
              <a:t>dialek</a:t>
            </a:r>
            <a:r>
              <a:rPr lang="en-ID" sz="2400" b="1" dirty="0"/>
              <a:t>, register, style)</a:t>
            </a:r>
          </a:p>
          <a:p>
            <a:r>
              <a:rPr lang="en-ID" sz="2400" b="1" dirty="0" err="1"/>
              <a:t>Kesadaran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dan </a:t>
            </a:r>
            <a:r>
              <a:rPr lang="en-ID" sz="2400" b="1" dirty="0" err="1"/>
              <a:t>budaya</a:t>
            </a:r>
            <a:endParaRPr lang="en-ID" sz="2400" b="1" dirty="0"/>
          </a:p>
          <a:p>
            <a:r>
              <a:rPr lang="en-ID" sz="2400" b="1" dirty="0" err="1"/>
              <a:t>Implikasi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: </a:t>
            </a:r>
            <a:r>
              <a:rPr lang="en-ID" sz="2400" b="1" dirty="0" err="1"/>
              <a:t>Pengajaran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menjadi</a:t>
            </a:r>
            <a:r>
              <a:rPr lang="en-ID" sz="2400" b="1" dirty="0"/>
              <a:t> </a:t>
            </a:r>
            <a:r>
              <a:rPr lang="en-ID" sz="2400" b="1" dirty="0" err="1"/>
              <a:t>lebih</a:t>
            </a:r>
            <a:r>
              <a:rPr lang="en-ID" sz="2400" b="1" dirty="0"/>
              <a:t> </a:t>
            </a:r>
            <a:r>
              <a:rPr lang="en-ID" sz="2400" b="1" dirty="0" err="1"/>
              <a:t>kontekstual</a:t>
            </a:r>
            <a:r>
              <a:rPr lang="en-ID" sz="2400" b="1" dirty="0"/>
              <a:t>, </a:t>
            </a:r>
            <a:r>
              <a:rPr lang="en-ID" sz="2400" b="1" dirty="0" err="1"/>
              <a:t>inklusif</a:t>
            </a:r>
            <a:r>
              <a:rPr lang="en-ID" sz="2400" b="1" dirty="0"/>
              <a:t>, dan </a:t>
            </a:r>
            <a:r>
              <a:rPr lang="en-ID" sz="2400" b="1" dirty="0" err="1"/>
              <a:t>relevan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latar</a:t>
            </a:r>
            <a:r>
              <a:rPr lang="en-ID" sz="2400" b="1" dirty="0"/>
              <a:t> </a:t>
            </a:r>
            <a:r>
              <a:rPr lang="en-ID" sz="2400" b="1" dirty="0" err="1"/>
              <a:t>sosial-budaya</a:t>
            </a:r>
            <a:r>
              <a:rPr lang="en-ID" sz="2400" b="1" dirty="0"/>
              <a:t> </a:t>
            </a:r>
            <a:r>
              <a:rPr lang="en-ID" sz="2400" b="1" dirty="0" err="1"/>
              <a:t>peserta</a:t>
            </a:r>
            <a:r>
              <a:rPr lang="en-ID" sz="2400" b="1" dirty="0"/>
              <a:t> </a:t>
            </a:r>
            <a:r>
              <a:rPr lang="en-ID" sz="2400" b="1" dirty="0" err="1"/>
              <a:t>didik</a:t>
            </a:r>
            <a:r>
              <a:rPr lang="en-ID" sz="2400" b="1" dirty="0"/>
              <a:t>.</a:t>
            </a:r>
          </a:p>
          <a:p>
            <a:pPr marL="36900" indent="0">
              <a:buNone/>
            </a:pP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81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4C268D-4988-F53D-CE2F-CC1E2E8E6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130A970D-5A64-50DC-8938-BD2D8FFCC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7EFACC-ED56-E83B-B0A6-A390BD0A7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36319C85-4567-978C-A6B1-0CAFD8BD6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959B4E3-6A00-2032-5DD4-C8A324157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5654469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Psikolinguistik</a:t>
            </a:r>
            <a:r>
              <a:rPr lang="en-ID" sz="2400" b="1" dirty="0"/>
              <a:t> </a:t>
            </a:r>
            <a:r>
              <a:rPr lang="en-ID" sz="2400" b="1" dirty="0" err="1"/>
              <a:t>mempelajari</a:t>
            </a:r>
            <a:r>
              <a:rPr lang="en-ID" sz="2400" b="1" dirty="0"/>
              <a:t> proses mental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pemerolehan</a:t>
            </a:r>
            <a:r>
              <a:rPr lang="en-ID" sz="2400" b="1" dirty="0"/>
              <a:t> dan </a:t>
            </a:r>
            <a:r>
              <a:rPr lang="en-ID" sz="2400" b="1" dirty="0" err="1"/>
              <a:t>penggunaan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Kontribusi</a:t>
            </a:r>
            <a:r>
              <a:rPr lang="en-ID" sz="2400" b="1" dirty="0"/>
              <a:t> </a:t>
            </a:r>
            <a:r>
              <a:rPr lang="en-ID" sz="2400" b="1" dirty="0" err="1"/>
              <a:t>utama</a:t>
            </a:r>
            <a:r>
              <a:rPr lang="en-ID" sz="2400" b="1" dirty="0"/>
              <a:t>:</a:t>
            </a:r>
          </a:p>
          <a:p>
            <a:r>
              <a:rPr lang="en-ID" sz="2400" b="1" dirty="0" err="1"/>
              <a:t>Pemahaman</a:t>
            </a:r>
            <a:r>
              <a:rPr lang="en-ID" sz="2400" b="1" dirty="0"/>
              <a:t> proses language acquisition dan language learning</a:t>
            </a:r>
          </a:p>
          <a:p>
            <a:r>
              <a:rPr lang="en-ID" sz="2400" b="1" dirty="0"/>
              <a:t>Strategi </a:t>
            </a:r>
            <a:r>
              <a:rPr lang="en-ID" sz="2400" b="1" dirty="0" err="1"/>
              <a:t>pembelajaran</a:t>
            </a:r>
            <a:r>
              <a:rPr lang="en-ID" sz="2400" b="1" dirty="0"/>
              <a:t> </a:t>
            </a:r>
            <a:r>
              <a:rPr lang="en-ID" sz="2400" b="1" dirty="0" err="1"/>
              <a:t>sesuai</a:t>
            </a:r>
            <a:r>
              <a:rPr lang="en-ID" sz="2400" b="1" dirty="0"/>
              <a:t> </a:t>
            </a:r>
            <a:r>
              <a:rPr lang="en-ID" sz="2400" b="1" dirty="0" err="1"/>
              <a:t>perkembangan</a:t>
            </a:r>
            <a:r>
              <a:rPr lang="en-ID" sz="2400" b="1" dirty="0"/>
              <a:t> </a:t>
            </a:r>
            <a:r>
              <a:rPr lang="en-ID" sz="2400" b="1" dirty="0" err="1"/>
              <a:t>kognitif</a:t>
            </a:r>
            <a:endParaRPr lang="en-ID" sz="2400" b="1" dirty="0"/>
          </a:p>
          <a:p>
            <a:r>
              <a:rPr lang="en-ID" sz="2400" b="1" dirty="0" err="1"/>
              <a:t>Implikasi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: Guru </a:t>
            </a:r>
            <a:r>
              <a:rPr lang="en-ID" sz="2400" b="1" dirty="0" err="1"/>
              <a:t>dapat</a:t>
            </a:r>
            <a:r>
              <a:rPr lang="en-ID" sz="2400" b="1" dirty="0"/>
              <a:t> </a:t>
            </a:r>
            <a:r>
              <a:rPr lang="en-ID" sz="2400" b="1" dirty="0" err="1"/>
              <a:t>menyesuaikan</a:t>
            </a:r>
            <a:r>
              <a:rPr lang="en-ID" sz="2400" b="1" dirty="0"/>
              <a:t> </a:t>
            </a:r>
            <a:r>
              <a:rPr lang="en-ID" sz="2400" b="1" dirty="0" err="1"/>
              <a:t>metode</a:t>
            </a:r>
            <a:r>
              <a:rPr lang="en-ID" sz="2400" b="1" dirty="0"/>
              <a:t>, input </a:t>
            </a:r>
            <a:r>
              <a:rPr lang="en-ID" sz="2400" b="1" dirty="0" err="1"/>
              <a:t>bahasa</a:t>
            </a:r>
            <a:r>
              <a:rPr lang="en-ID" sz="2400" b="1" dirty="0"/>
              <a:t>, dan </a:t>
            </a:r>
            <a:r>
              <a:rPr lang="en-ID" sz="2400" b="1" dirty="0" err="1"/>
              <a:t>aktivitas</a:t>
            </a:r>
            <a:r>
              <a:rPr lang="en-ID" sz="2400" b="1" dirty="0"/>
              <a:t> </a:t>
            </a:r>
            <a:r>
              <a:rPr lang="en-ID" sz="2400" b="1" dirty="0" err="1"/>
              <a:t>sesuai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cara</a:t>
            </a:r>
            <a:r>
              <a:rPr lang="en-ID" sz="2400" b="1" dirty="0"/>
              <a:t> </a:t>
            </a:r>
            <a:r>
              <a:rPr lang="en-ID" sz="2400" b="1" dirty="0" err="1"/>
              <a:t>otak</a:t>
            </a:r>
            <a:r>
              <a:rPr lang="en-ID" sz="2400" b="1" dirty="0"/>
              <a:t> </a:t>
            </a:r>
            <a:r>
              <a:rPr lang="en-ID" sz="2400" b="1" dirty="0" err="1"/>
              <a:t>memproses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.</a:t>
            </a:r>
          </a:p>
          <a:p>
            <a:pPr marL="36900" indent="0">
              <a:buNone/>
            </a:pP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202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E3D95-DCC0-65A2-5EB3-B2D4A18B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855F8CF9-8EEE-B616-139E-1BD1F9E5C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F50CB4-F780-71EC-EB58-4510848337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D1FA147-3D57-353E-61BC-BE892C9B6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83E14CEA-83B9-D0C1-FDC4-27CC39451B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5200257"/>
          </a:xfrm>
        </p:spPr>
        <p:txBody>
          <a:bodyPr anchor="t">
            <a:noAutofit/>
          </a:bodyPr>
          <a:lstStyle/>
          <a:p>
            <a:r>
              <a:rPr lang="en-ID" sz="2400" b="1" dirty="0"/>
              <a:t>Applied linguistics </a:t>
            </a:r>
            <a:r>
              <a:rPr lang="en-ID" sz="2400" b="1" dirty="0" err="1"/>
              <a:t>menjembatani</a:t>
            </a:r>
            <a:r>
              <a:rPr lang="en-ID" sz="2400" b="1" dirty="0"/>
              <a:t> </a:t>
            </a:r>
            <a:r>
              <a:rPr lang="en-ID" sz="2400" b="1" dirty="0" err="1"/>
              <a:t>teori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praktik</a:t>
            </a:r>
            <a:r>
              <a:rPr lang="en-ID" sz="2400" b="1" dirty="0"/>
              <a:t> </a:t>
            </a:r>
            <a:r>
              <a:rPr lang="en-ID" sz="2400" b="1" dirty="0" err="1"/>
              <a:t>pengajaran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. </a:t>
            </a:r>
            <a:r>
              <a:rPr lang="en-ID" sz="2400" b="1" dirty="0" err="1"/>
              <a:t>Melalui</a:t>
            </a:r>
            <a:r>
              <a:rPr lang="en-ID" sz="2400" b="1" dirty="0"/>
              <a:t> applied linguistics, </a:t>
            </a:r>
            <a:r>
              <a:rPr lang="en-ID" sz="2400" b="1" dirty="0" err="1"/>
              <a:t>konsep-konsep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diterapkan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:</a:t>
            </a:r>
          </a:p>
          <a:p>
            <a:r>
              <a:rPr lang="en-ID" sz="2400" b="1" dirty="0" err="1"/>
              <a:t>Pengembangan</a:t>
            </a:r>
            <a:r>
              <a:rPr lang="en-ID" sz="2400" b="1" dirty="0"/>
              <a:t> </a:t>
            </a:r>
            <a:r>
              <a:rPr lang="en-ID" sz="2400" b="1" dirty="0" err="1"/>
              <a:t>kurikulum</a:t>
            </a:r>
            <a:endParaRPr lang="en-ID" sz="2400" b="1" dirty="0"/>
          </a:p>
          <a:p>
            <a:r>
              <a:rPr lang="en-ID" sz="2400" b="1" dirty="0" err="1"/>
              <a:t>Penyusunan</a:t>
            </a:r>
            <a:r>
              <a:rPr lang="en-ID" sz="2400" b="1" dirty="0"/>
              <a:t> </a:t>
            </a:r>
            <a:r>
              <a:rPr lang="en-ID" sz="2400" b="1" dirty="0" err="1"/>
              <a:t>bahan</a:t>
            </a:r>
            <a:r>
              <a:rPr lang="en-ID" sz="2400" b="1" dirty="0"/>
              <a:t> ajar</a:t>
            </a:r>
          </a:p>
          <a:p>
            <a:r>
              <a:rPr lang="en-ID" sz="2400" b="1" dirty="0"/>
              <a:t>Metode dan strategi </a:t>
            </a:r>
            <a:r>
              <a:rPr lang="en-ID" sz="2400" b="1" dirty="0" err="1"/>
              <a:t>pengajaran</a:t>
            </a:r>
            <a:endParaRPr lang="en-ID" sz="2400" b="1" dirty="0"/>
          </a:p>
          <a:p>
            <a:r>
              <a:rPr lang="en-ID" sz="2400" b="1" dirty="0" err="1"/>
              <a:t>Penilaian</a:t>
            </a:r>
            <a:r>
              <a:rPr lang="en-ID" sz="2400" b="1" dirty="0"/>
              <a:t> dan </a:t>
            </a:r>
            <a:r>
              <a:rPr lang="en-ID" sz="2400" b="1" dirty="0" err="1"/>
              <a:t>evaluasi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endParaRPr lang="en-ID" sz="2400" b="1" dirty="0"/>
          </a:p>
          <a:p>
            <a:pPr marL="36900" indent="0">
              <a:buNone/>
            </a:pP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45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B07BC-2A93-EE69-E4A5-A35B6E1A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9B93FF95-C8DD-6D30-35F5-9CC34C64E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06CD71-0435-42D2-F07D-20A77D7FF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D52191E-0F75-8D32-E492-33C63D592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C91833E5-446B-8281-80C7-6F57E71CB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5200257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Pemahaman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membantu</a:t>
            </a:r>
            <a:r>
              <a:rPr lang="en-ID" sz="2400" b="1" dirty="0"/>
              <a:t> </a:t>
            </a:r>
            <a:r>
              <a:rPr lang="en-ID" sz="2400" b="1" dirty="0" err="1"/>
              <a:t>calon</a:t>
            </a:r>
            <a:r>
              <a:rPr lang="en-ID" sz="2400" b="1" dirty="0"/>
              <a:t> guru:</a:t>
            </a:r>
          </a:p>
          <a:p>
            <a:r>
              <a:rPr lang="en-ID" sz="2400" b="1" dirty="0" err="1"/>
              <a:t>Mengajar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secara</a:t>
            </a:r>
            <a:r>
              <a:rPr lang="en-ID" sz="2400" b="1" dirty="0"/>
              <a:t> </a:t>
            </a:r>
            <a:r>
              <a:rPr lang="en-ID" sz="2400" b="1" dirty="0" err="1"/>
              <a:t>ilmiah</a:t>
            </a:r>
            <a:r>
              <a:rPr lang="en-ID" sz="2400" b="1" dirty="0"/>
              <a:t> dan </a:t>
            </a:r>
            <a:r>
              <a:rPr lang="en-ID" sz="2400" b="1" dirty="0" err="1"/>
              <a:t>reflektif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Menjelaskan</a:t>
            </a:r>
            <a:r>
              <a:rPr lang="en-ID" sz="2400" b="1" dirty="0"/>
              <a:t> </a:t>
            </a:r>
            <a:r>
              <a:rPr lang="en-ID" sz="2400" b="1" dirty="0" err="1"/>
              <a:t>kesalahan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secara</a:t>
            </a:r>
            <a:r>
              <a:rPr lang="en-ID" sz="2400" b="1" dirty="0"/>
              <a:t> </a:t>
            </a:r>
            <a:r>
              <a:rPr lang="en-ID" sz="2400" b="1" dirty="0" err="1"/>
              <a:t>tepat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Merancang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 yang </a:t>
            </a:r>
            <a:r>
              <a:rPr lang="en-ID" sz="2400" b="1" dirty="0" err="1"/>
              <a:t>komunikatif</a:t>
            </a:r>
            <a:r>
              <a:rPr lang="en-ID" sz="2400" b="1" dirty="0"/>
              <a:t> dan </a:t>
            </a:r>
            <a:r>
              <a:rPr lang="en-ID" sz="2400" b="1" dirty="0" err="1"/>
              <a:t>kontekstual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Mengintegrasikan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, </a:t>
            </a:r>
            <a:r>
              <a:rPr lang="en-ID" sz="2400" b="1" dirty="0" err="1"/>
              <a:t>budaya</a:t>
            </a:r>
            <a:r>
              <a:rPr lang="en-ID" sz="2400" b="1" dirty="0"/>
              <a:t>, dan </a:t>
            </a:r>
            <a:r>
              <a:rPr lang="en-ID" sz="2400" b="1" dirty="0" err="1"/>
              <a:t>teknologi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pembelajaran</a:t>
            </a:r>
            <a:r>
              <a:rPr lang="en-ID" sz="2400" b="1" dirty="0"/>
              <a:t>.</a:t>
            </a:r>
          </a:p>
          <a:p>
            <a:pPr marL="36900" indent="0">
              <a:buNone/>
            </a:pP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631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DD76E-F6B5-4D3A-46AD-66D8313EF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F3BFD6A9-E6D1-6367-F114-9FDE6CB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381B2-7F81-9BD9-E852-F6EE15307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-8622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2579441-3671-FBEA-B470-7672199F9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37A6574-6BF9-382D-BBD4-54403AD52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2448" y="531178"/>
            <a:ext cx="6095999" cy="4811787"/>
          </a:xfrm>
        </p:spPr>
        <p:txBody>
          <a:bodyPr anchor="t">
            <a:noAutofit/>
          </a:bodyPr>
          <a:lstStyle/>
          <a:p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memberikan</a:t>
            </a:r>
            <a:r>
              <a:rPr lang="en-ID" sz="2400" b="1" dirty="0"/>
              <a:t> </a:t>
            </a:r>
            <a:r>
              <a:rPr lang="en-ID" sz="2400" b="1" dirty="0" err="1"/>
              <a:t>kontribusi</a:t>
            </a:r>
            <a:r>
              <a:rPr lang="en-ID" sz="2400" b="1" dirty="0"/>
              <a:t> yang </a:t>
            </a:r>
            <a:r>
              <a:rPr lang="en-ID" sz="2400" b="1" dirty="0" err="1"/>
              <a:t>signifikan</a:t>
            </a:r>
            <a:r>
              <a:rPr lang="en-ID" sz="2400" b="1" dirty="0"/>
              <a:t> </a:t>
            </a:r>
            <a:r>
              <a:rPr lang="en-ID" sz="2400" b="1" dirty="0" err="1"/>
              <a:t>terhadap</a:t>
            </a:r>
            <a:r>
              <a:rPr lang="en-ID" sz="2400" b="1" dirty="0"/>
              <a:t> </a:t>
            </a:r>
            <a:r>
              <a:rPr lang="en-ID" sz="2400" b="1" dirty="0" err="1"/>
              <a:t>pengajaran</a:t>
            </a:r>
            <a:r>
              <a:rPr lang="en-ID" sz="2400" b="1" dirty="0"/>
              <a:t> dan </a:t>
            </a:r>
            <a:r>
              <a:rPr lang="en-ID" sz="2400" b="1" dirty="0" err="1"/>
              <a:t>pembelajaran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. </a:t>
            </a:r>
            <a:r>
              <a:rPr lang="en-ID" sz="2400" b="1" dirty="0" err="1"/>
              <a:t>Setiap</a:t>
            </a:r>
            <a:r>
              <a:rPr lang="en-ID" sz="2400" b="1" dirty="0"/>
              <a:t> </a:t>
            </a:r>
            <a:r>
              <a:rPr lang="en-ID" sz="2400" b="1" dirty="0" err="1"/>
              <a:t>cabang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menawarkan</a:t>
            </a:r>
            <a:r>
              <a:rPr lang="en-ID" sz="2400" b="1" dirty="0"/>
              <a:t> </a:t>
            </a:r>
            <a:r>
              <a:rPr lang="en-ID" sz="2400" b="1" dirty="0" err="1"/>
              <a:t>perspektif</a:t>
            </a:r>
            <a:r>
              <a:rPr lang="en-ID" sz="2400" b="1" dirty="0"/>
              <a:t> dan </a:t>
            </a:r>
            <a:r>
              <a:rPr lang="en-ID" sz="2400" b="1" dirty="0" err="1"/>
              <a:t>alat</a:t>
            </a:r>
            <a:r>
              <a:rPr lang="en-ID" sz="2400" b="1" dirty="0"/>
              <a:t> </a:t>
            </a:r>
            <a:r>
              <a:rPr lang="en-ID" sz="2400" b="1" dirty="0" err="1"/>
              <a:t>analisis</a:t>
            </a:r>
            <a:r>
              <a:rPr lang="en-ID" sz="2400" b="1" dirty="0"/>
              <a:t> yang </a:t>
            </a:r>
            <a:r>
              <a:rPr lang="en-ID" sz="2400" b="1" dirty="0" err="1"/>
              <a:t>membantu</a:t>
            </a:r>
            <a:r>
              <a:rPr lang="en-ID" sz="2400" b="1" dirty="0"/>
              <a:t> guru </a:t>
            </a:r>
            <a:r>
              <a:rPr lang="en-ID" sz="2400" b="1" dirty="0" err="1"/>
              <a:t>memahami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dan proses </a:t>
            </a:r>
            <a:r>
              <a:rPr lang="en-ID" sz="2400" b="1" dirty="0" err="1"/>
              <a:t>belajar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secara</a:t>
            </a:r>
            <a:r>
              <a:rPr lang="en-ID" sz="2400" b="1" dirty="0"/>
              <a:t> </a:t>
            </a:r>
            <a:r>
              <a:rPr lang="en-ID" sz="2400" b="1" dirty="0" err="1"/>
              <a:t>komprehensif</a:t>
            </a:r>
            <a:r>
              <a:rPr lang="en-ID" sz="2400" b="1" dirty="0"/>
              <a:t>.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dasar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yang </a:t>
            </a:r>
            <a:r>
              <a:rPr lang="en-ID" sz="2400" b="1" dirty="0" err="1"/>
              <a:t>kuat</a:t>
            </a:r>
            <a:r>
              <a:rPr lang="en-ID" sz="2400" b="1" dirty="0"/>
              <a:t>, </a:t>
            </a:r>
            <a:r>
              <a:rPr lang="en-ID" sz="2400" b="1" dirty="0" err="1"/>
              <a:t>pengajaran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menjadi</a:t>
            </a:r>
            <a:r>
              <a:rPr lang="en-ID" sz="2400" b="1" dirty="0"/>
              <a:t> </a:t>
            </a:r>
            <a:r>
              <a:rPr lang="en-ID" sz="2400" b="1" dirty="0" err="1"/>
              <a:t>lebih</a:t>
            </a:r>
            <a:r>
              <a:rPr lang="en-ID" sz="2400" b="1" dirty="0"/>
              <a:t> </a:t>
            </a:r>
            <a:r>
              <a:rPr lang="en-ID" sz="2400" b="1" dirty="0" err="1"/>
              <a:t>efektif</a:t>
            </a:r>
            <a:r>
              <a:rPr lang="en-ID" sz="2400" b="1" dirty="0"/>
              <a:t>, </a:t>
            </a:r>
            <a:r>
              <a:rPr lang="en-ID" sz="2400" b="1" dirty="0" err="1"/>
              <a:t>bermakna</a:t>
            </a:r>
            <a:r>
              <a:rPr lang="en-ID" sz="2400" b="1" dirty="0"/>
              <a:t>, dan </a:t>
            </a:r>
            <a:r>
              <a:rPr lang="en-ID" sz="2400" b="1" dirty="0" err="1"/>
              <a:t>berorientasi</a:t>
            </a:r>
            <a:r>
              <a:rPr lang="en-ID" sz="2400" b="1" dirty="0"/>
              <a:t> pada </a:t>
            </a:r>
            <a:r>
              <a:rPr lang="en-ID" sz="2400" b="1" dirty="0" err="1"/>
              <a:t>kebutuhan</a:t>
            </a:r>
            <a:r>
              <a:rPr lang="en-ID" sz="2400" b="1" dirty="0"/>
              <a:t> </a:t>
            </a:r>
            <a:r>
              <a:rPr lang="en-ID" sz="2400" b="1" dirty="0" err="1"/>
              <a:t>pembelajar</a:t>
            </a:r>
            <a:r>
              <a:rPr lang="en-ID" sz="2400" b="1" dirty="0"/>
              <a:t>.</a:t>
            </a: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705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EA8E35-3282-2559-6296-432D197C5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07651F8A-E43B-7F4F-6B3C-2134027D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7281EF-109D-6D5D-555E-75C354805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"/>
          <a:stretch/>
        </p:blipFill>
        <p:spPr>
          <a:xfrm>
            <a:off x="113553" y="10"/>
            <a:ext cx="6096000" cy="685799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90D5343-1D4C-B6CC-31EE-10E2037F5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7026" y="1"/>
            <a:ext cx="5934973" cy="6858000"/>
          </a:xfrm>
          <a:prstGeom prst="rect">
            <a:avLst/>
          </a:prstGeom>
        </p:spPr>
      </p:pic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7D84951-C4DB-CB7E-DC37-1913E68C1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9553" y="531178"/>
            <a:ext cx="5868894" cy="4811787"/>
          </a:xfrm>
        </p:spPr>
        <p:txBody>
          <a:bodyPr anchor="t">
            <a:noAutofit/>
          </a:bodyPr>
          <a:lstStyle/>
          <a:p>
            <a:pPr marL="36900" indent="0">
              <a:buNone/>
            </a:pPr>
            <a:r>
              <a:rPr lang="en-ID" sz="2400" b="1" dirty="0" err="1"/>
              <a:t>Refleksi</a:t>
            </a:r>
            <a:r>
              <a:rPr lang="en-ID" sz="2400" b="1" dirty="0"/>
              <a:t> (</a:t>
            </a:r>
            <a:r>
              <a:rPr lang="en-ID" sz="2400" b="1" dirty="0" err="1"/>
              <a:t>untuk</a:t>
            </a:r>
            <a:r>
              <a:rPr lang="en-ID" sz="2400" b="1" dirty="0"/>
              <a:t> LMS)</a:t>
            </a:r>
          </a:p>
          <a:p>
            <a:r>
              <a:rPr lang="en-ID" sz="2400" b="1" dirty="0" err="1"/>
              <a:t>Mengapa</a:t>
            </a:r>
            <a:r>
              <a:rPr lang="en-ID" sz="2400" b="1" dirty="0"/>
              <a:t> </a:t>
            </a:r>
            <a:r>
              <a:rPr lang="en-ID" sz="2400" b="1" dirty="0" err="1"/>
              <a:t>pemahaman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penting</a:t>
            </a:r>
            <a:r>
              <a:rPr lang="en-ID" sz="2400" b="1" dirty="0"/>
              <a:t> </a:t>
            </a:r>
            <a:r>
              <a:rPr lang="en-ID" sz="2400" b="1" dirty="0" err="1"/>
              <a:t>bagi</a:t>
            </a:r>
            <a:r>
              <a:rPr lang="en-ID" sz="2400" b="1" dirty="0"/>
              <a:t> guru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Inggris</a:t>
            </a:r>
            <a:r>
              <a:rPr lang="en-ID" sz="2400" b="1" dirty="0"/>
              <a:t>?</a:t>
            </a:r>
          </a:p>
          <a:p>
            <a:r>
              <a:rPr lang="en-ID" sz="2400" b="1" dirty="0"/>
              <a:t>Cabang </a:t>
            </a:r>
            <a:r>
              <a:rPr lang="en-ID" sz="2400" b="1" dirty="0" err="1"/>
              <a:t>linguistik</a:t>
            </a:r>
            <a:r>
              <a:rPr lang="en-ID" sz="2400" b="1" dirty="0"/>
              <a:t> mana yang paling </a:t>
            </a:r>
            <a:r>
              <a:rPr lang="en-ID" sz="2400" b="1" dirty="0" err="1"/>
              <a:t>relevan</a:t>
            </a:r>
            <a:r>
              <a:rPr lang="en-ID" sz="2400" b="1" dirty="0"/>
              <a:t> </a:t>
            </a:r>
            <a:r>
              <a:rPr lang="en-ID" sz="2400" b="1" dirty="0" err="1"/>
              <a:t>dengan</a:t>
            </a:r>
            <a:r>
              <a:rPr lang="en-ID" sz="2400" b="1" dirty="0"/>
              <a:t> </a:t>
            </a:r>
            <a:r>
              <a:rPr lang="en-ID" sz="2400" b="1" dirty="0" err="1"/>
              <a:t>keterampilan</a:t>
            </a:r>
            <a:r>
              <a:rPr lang="en-ID" sz="2400" b="1" dirty="0"/>
              <a:t> speaking? </a:t>
            </a:r>
            <a:r>
              <a:rPr lang="en-ID" sz="2400" b="1" dirty="0" err="1"/>
              <a:t>Jelaskan</a:t>
            </a:r>
            <a:r>
              <a:rPr lang="en-ID" sz="2400" b="1" dirty="0"/>
              <a:t> </a:t>
            </a:r>
            <a:r>
              <a:rPr lang="en-ID" sz="2400" b="1" dirty="0" err="1"/>
              <a:t>alasannya</a:t>
            </a:r>
            <a:r>
              <a:rPr lang="en-ID" sz="2400" b="1" dirty="0"/>
              <a:t>.</a:t>
            </a:r>
          </a:p>
          <a:p>
            <a:r>
              <a:rPr lang="en-ID" sz="2400" b="1" dirty="0" err="1"/>
              <a:t>Berikan</a:t>
            </a:r>
            <a:r>
              <a:rPr lang="en-ID" sz="2400" b="1" dirty="0"/>
              <a:t> </a:t>
            </a:r>
            <a:r>
              <a:rPr lang="en-ID" sz="2400" b="1" dirty="0" err="1"/>
              <a:t>contoh</a:t>
            </a:r>
            <a:r>
              <a:rPr lang="en-ID" sz="2400" b="1" dirty="0"/>
              <a:t> </a:t>
            </a:r>
            <a:r>
              <a:rPr lang="en-ID" sz="2400" b="1" dirty="0" err="1"/>
              <a:t>penerapan</a:t>
            </a:r>
            <a:r>
              <a:rPr lang="en-ID" sz="2400" b="1" dirty="0"/>
              <a:t> salah </a:t>
            </a:r>
            <a:r>
              <a:rPr lang="en-ID" sz="2400" b="1" dirty="0" err="1"/>
              <a:t>satu</a:t>
            </a:r>
            <a:r>
              <a:rPr lang="en-ID" sz="2400" b="1" dirty="0"/>
              <a:t> </a:t>
            </a:r>
            <a:r>
              <a:rPr lang="en-ID" sz="2400" b="1" dirty="0" err="1"/>
              <a:t>cabang</a:t>
            </a:r>
            <a:r>
              <a:rPr lang="en-ID" sz="2400" b="1" dirty="0"/>
              <a:t> </a:t>
            </a:r>
            <a:r>
              <a:rPr lang="en-ID" sz="2400" b="1" dirty="0" err="1"/>
              <a:t>linguistik</a:t>
            </a:r>
            <a:r>
              <a:rPr lang="en-ID" sz="2400" b="1" dirty="0"/>
              <a:t> </a:t>
            </a:r>
            <a:r>
              <a:rPr lang="en-ID" sz="2400" b="1" dirty="0" err="1"/>
              <a:t>dalam</a:t>
            </a:r>
            <a:r>
              <a:rPr lang="en-ID" sz="2400" b="1" dirty="0"/>
              <a:t> </a:t>
            </a:r>
            <a:r>
              <a:rPr lang="en-ID" sz="2400" b="1" dirty="0" err="1"/>
              <a:t>kelas</a:t>
            </a:r>
            <a:r>
              <a:rPr lang="en-ID" sz="2400" b="1" dirty="0"/>
              <a:t> </a:t>
            </a:r>
            <a:r>
              <a:rPr lang="en-ID" sz="2400" b="1" dirty="0" err="1"/>
              <a:t>bahasa</a:t>
            </a:r>
            <a:r>
              <a:rPr lang="en-ID" sz="2400" b="1" dirty="0"/>
              <a:t> </a:t>
            </a:r>
            <a:r>
              <a:rPr lang="en-ID" sz="2400" b="1" dirty="0" err="1"/>
              <a:t>Inggris</a:t>
            </a:r>
            <a:r>
              <a:rPr lang="en-ID" sz="2400" b="1" dirty="0"/>
              <a:t>.</a:t>
            </a:r>
          </a:p>
          <a:p>
            <a:pPr marL="36900" indent="0">
              <a:buNone/>
            </a:pPr>
            <a:endParaRPr lang="en-ID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400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ustom 35">
      <a:dk1>
        <a:sysClr val="windowText" lastClr="000000"/>
      </a:dk1>
      <a:lt1>
        <a:sysClr val="window" lastClr="FFFFFF"/>
      </a:lt1>
      <a:dk2>
        <a:srgbClr val="4E3B30"/>
      </a:dk2>
      <a:lt2>
        <a:srgbClr val="F4EDD8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3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4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5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6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7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8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9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0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1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2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3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ppt/theme/themeOverride14.xml><?xml version="1.0" encoding="utf-8"?>
<a:themeOverride xmlns:a="http://schemas.openxmlformats.org/drawingml/2006/main">
  <a:clrScheme name="Green">
    <a:dk1>
      <a:sysClr val="windowText" lastClr="000000"/>
    </a:dk1>
    <a:lt1>
      <a:sysClr val="window" lastClr="FFFFFF"/>
    </a:lt1>
    <a:dk2>
      <a:srgbClr val="455F51"/>
    </a:dk2>
    <a:lt2>
      <a:srgbClr val="E3DED1"/>
    </a:lt2>
    <a:accent1>
      <a:srgbClr val="549E39"/>
    </a:accent1>
    <a:accent2>
      <a:srgbClr val="8AB833"/>
    </a:accent2>
    <a:accent3>
      <a:srgbClr val="C0CF3A"/>
    </a:accent3>
    <a:accent4>
      <a:srgbClr val="029676"/>
    </a:accent4>
    <a:accent5>
      <a:srgbClr val="4AB5C4"/>
    </a:accent5>
    <a:accent6>
      <a:srgbClr val="0989B1"/>
    </a:accent6>
    <a:hlink>
      <a:srgbClr val="6B9F25"/>
    </a:hlink>
    <a:folHlink>
      <a:srgbClr val="BA690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4C00F4-06E9-43E3-AD97-88A857CEFA8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0585E981-8C91-4205-A0C3-C991F42B4C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{FA3D0FF8-9E39-4637-A6F4-C1E44D58192A}TFe742eee6-54b3-45e8-a03d-f3d997f9b6caf6c338c2_win32-3734725ae7e2</Template>
  <TotalTime>98</TotalTime>
  <Words>608</Words>
  <Application>Microsoft Office PowerPoint</Application>
  <PresentationFormat>Widescreen</PresentationFormat>
  <Paragraphs>66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Goudy Old Style</vt:lpstr>
      <vt:lpstr>Wingdings 2</vt:lpstr>
      <vt:lpstr>SlateVTI</vt:lpstr>
      <vt:lpstr>Contribution of Linguistics to the Language Teaching and Language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 YOGA</dc:creator>
  <cp:lastModifiedBy>LENOVO YOGA</cp:lastModifiedBy>
  <cp:revision>1</cp:revision>
  <dcterms:created xsi:type="dcterms:W3CDTF">2026-01-07T01:01:20Z</dcterms:created>
  <dcterms:modified xsi:type="dcterms:W3CDTF">2026-01-07T02:40:18Z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