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85" r:id="rId3"/>
    <p:sldId id="2179" r:id="rId4"/>
    <p:sldId id="2180" r:id="rId5"/>
    <p:sldId id="2181" r:id="rId6"/>
    <p:sldId id="2182" r:id="rId7"/>
    <p:sldId id="2183" r:id="rId8"/>
    <p:sldId id="282" r:id="rId9"/>
    <p:sldId id="2207" r:id="rId10"/>
    <p:sldId id="2147" r:id="rId11"/>
    <p:sldId id="2137" r:id="rId12"/>
    <p:sldId id="356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5070" autoAdjust="0"/>
  </p:normalViewPr>
  <p:slideViewPr>
    <p:cSldViewPr>
      <p:cViewPr varScale="1">
        <p:scale>
          <a:sx n="45" d="100"/>
          <a:sy n="45" d="100"/>
        </p:scale>
        <p:origin x="185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62C6B5C-4F5D-4058-B1ED-7EF48671C4D5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8E7D1E9-0314-4F6B-97EF-CB102336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98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7D1E9-0314-4F6B-97EF-CB10233653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30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DAE6600-2A21-4C30-8BAD-D3AC7532A5D7}" type="datetimeFigureOut">
              <a:rPr lang="en-US" smtClean="0"/>
              <a:pPr/>
              <a:t>11/16/2023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microsoft.com/en-us/office/troubleshoot/access/database-normalization-descriptio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61569" y="4539850"/>
            <a:ext cx="8458200" cy="1222375"/>
          </a:xfrm>
        </p:spPr>
        <p:txBody>
          <a:bodyPr/>
          <a:lstStyle/>
          <a:p>
            <a:pPr algn="r"/>
            <a:r>
              <a:rPr lang="en-US" dirty="0"/>
              <a:t>Basis Data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61569" y="5029200"/>
            <a:ext cx="8458200" cy="914400"/>
          </a:xfrm>
        </p:spPr>
        <p:txBody>
          <a:bodyPr>
            <a:normAutofit/>
          </a:bodyPr>
          <a:lstStyle/>
          <a:p>
            <a:pPr algn="r"/>
            <a:r>
              <a:rPr lang="es-ES" sz="2800" dirty="0" err="1"/>
              <a:t>DBA</a:t>
            </a:r>
            <a:endParaRPr lang="es-E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3684" y="22123"/>
            <a:ext cx="8458200" cy="914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 Made </a:t>
            </a:r>
            <a:r>
              <a:rPr lang="en-US" dirty="0" err="1"/>
              <a:t>Suartana</a:t>
            </a:r>
            <a:r>
              <a:rPr lang="en-US" dirty="0"/>
              <a:t>, </a:t>
            </a:r>
            <a:r>
              <a:rPr lang="en-US" dirty="0" err="1"/>
              <a:t>S.Kom</a:t>
            </a:r>
            <a:r>
              <a:rPr lang="en-US" dirty="0"/>
              <a:t>, </a:t>
            </a:r>
            <a:r>
              <a:rPr lang="en-US" dirty="0" err="1"/>
              <a:t>M.Kom</a:t>
            </a:r>
            <a:r>
              <a:rPr lang="en-US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4EDF44-7557-973C-7FEA-B57C7EB540C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600" y="1447800"/>
            <a:ext cx="5187361" cy="26348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A685-A5B3-4DF7-91F9-2754C3B392DF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45A6AFCA-1C5C-3643-3151-B6AECB5AB6F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1371" r="11371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902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C3CA9-D9A8-C8CE-FFDC-33E9BCB83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61C54FA-A26B-6F29-0D8F-33AF61D45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786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38AAD-F411-EBC0-7AFE-44D1F5C34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+mn-ea"/>
              </a:rPr>
              <a:t>Referensi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335E07-0BC8-A732-CDF0-9143DD28C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learn.microsoft.com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en</a:t>
            </a:r>
            <a:r>
              <a:rPr lang="en-US" dirty="0">
                <a:hlinkClick r:id="rId2"/>
              </a:rPr>
              <a:t>-us/office/troubleshoot/access/database-normalization-description</a:t>
            </a:r>
            <a:endParaRPr lang="en-US" dirty="0"/>
          </a:p>
          <a:p>
            <a:r>
              <a:rPr lang="en-US" dirty="0"/>
              <a:t>https://</a:t>
            </a:r>
            <a:r>
              <a:rPr lang="en-US" dirty="0" err="1"/>
              <a:t>hackr.io</a:t>
            </a:r>
            <a:r>
              <a:rPr lang="en-US" dirty="0"/>
              <a:t>/blog/</a:t>
            </a:r>
            <a:r>
              <a:rPr lang="en-US" dirty="0" err="1"/>
              <a:t>dbms</a:t>
            </a:r>
            <a:r>
              <a:rPr lang="en-US" dirty="0"/>
              <a:t>-normalization</a:t>
            </a:r>
          </a:p>
          <a:p>
            <a:r>
              <a:rPr lang="en-US" dirty="0"/>
              <a:t>https://</a:t>
            </a:r>
            <a:r>
              <a:rPr lang="en-US" dirty="0" err="1"/>
              <a:t>online.visual-paradigm.com</a:t>
            </a:r>
            <a:r>
              <a:rPr lang="en-US" dirty="0"/>
              <a:t>/knowledge/visual-modeling/conceptual-vs-logical-vs-physical-data-model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875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DBA</a:t>
            </a:r>
          </a:p>
          <a:p>
            <a:r>
              <a:rPr lang="en-US" dirty="0" err="1"/>
              <a:t>Administrasi</a:t>
            </a:r>
            <a:r>
              <a:rPr lang="en-US" dirty="0"/>
              <a:t> database MySQL</a:t>
            </a:r>
          </a:p>
        </p:txBody>
      </p:sp>
    </p:spTree>
    <p:extLst>
      <p:ext uri="{BB962C8B-B14F-4D97-AF65-F5344CB8AC3E}">
        <p14:creationId xmlns:p14="http://schemas.microsoft.com/office/powerpoint/2010/main" val="44266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Administrasi</a:t>
            </a:r>
            <a:r>
              <a:rPr lang="en-US" dirty="0"/>
              <a:t> database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53A685-A5B3-4DF7-91F9-2754C3B392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45A6AFCA-1C5C-3643-3151-B6AECB5AB6F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1371" r="11371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282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18914-9B1D-2897-F441-8ABF7531D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BA9A5A-FC8E-7986-4DD7-BBF6E6D6C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DBA adalah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mengawasi</a:t>
            </a:r>
            <a:r>
              <a:rPr lang="en-US" dirty="0"/>
              <a:t> database dan penggunaan DBMS.</a:t>
            </a:r>
          </a:p>
          <a:p>
            <a:r>
              <a:rPr lang="en-US" dirty="0"/>
              <a:t>DBA biasanya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terkadang</a:t>
            </a:r>
            <a:r>
              <a:rPr lang="en-US" dirty="0"/>
              <a:t> </a:t>
            </a:r>
            <a:r>
              <a:rPr lang="en-US" dirty="0" err="1"/>
              <a:t>merujuk</a:t>
            </a:r>
            <a:r>
              <a:rPr lang="en-US" dirty="0"/>
              <a:t> pada administrator database.</a:t>
            </a:r>
          </a:p>
        </p:txBody>
      </p:sp>
    </p:spTree>
    <p:extLst>
      <p:ext uri="{BB962C8B-B14F-4D97-AF65-F5344CB8AC3E}">
        <p14:creationId xmlns:p14="http://schemas.microsoft.com/office/powerpoint/2010/main" val="2842022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E6016-BFBE-B83F-7EDD-EEF45EB55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Apa</a:t>
            </a:r>
            <a:r>
              <a:rPr lang="en-US" dirty="0"/>
              <a:t> itu DBA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D5944-7D7C-5EDF-ADBA-FC76F6622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Administrasi</a:t>
            </a:r>
            <a:r>
              <a:rPr lang="en-US" dirty="0"/>
              <a:t> basis data </a:t>
            </a:r>
            <a:r>
              <a:rPr lang="en-US" dirty="0" err="1"/>
              <a:t>mengacu</a:t>
            </a:r>
            <a:r>
              <a:rPr lang="en-US" dirty="0"/>
              <a:t> pada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oleh administrator basis data untuk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basis data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sesuai </a:t>
            </a:r>
            <a:r>
              <a:rPr lang="en-US" dirty="0" err="1"/>
              <a:t>kebutuhan</a:t>
            </a:r>
            <a:r>
              <a:rPr lang="en-US" dirty="0"/>
              <a:t>. </a:t>
            </a:r>
          </a:p>
          <a:p>
            <a:r>
              <a:rPr lang="en-US" dirty="0"/>
              <a:t>Tugas dan </a:t>
            </a:r>
            <a:r>
              <a:rPr lang="en-US" dirty="0" err="1"/>
              <a:t>peran</a:t>
            </a:r>
            <a:r>
              <a:rPr lang="en-US" dirty="0"/>
              <a:t> lain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adalah </a:t>
            </a:r>
            <a:r>
              <a:rPr lang="en-US" dirty="0" err="1"/>
              <a:t>keamanan</a:t>
            </a:r>
            <a:r>
              <a:rPr lang="en-US" dirty="0"/>
              <a:t> basis data, </a:t>
            </a:r>
            <a:r>
              <a:rPr lang="en-US" dirty="0" err="1"/>
              <a:t>pemantauan</a:t>
            </a:r>
            <a:r>
              <a:rPr lang="en-US" dirty="0"/>
              <a:t> dan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basis data, dan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di masa depan. </a:t>
            </a:r>
          </a:p>
          <a:p>
            <a:r>
              <a:rPr lang="en-US" dirty="0" err="1"/>
              <a:t>Administrasi</a:t>
            </a:r>
            <a:r>
              <a:rPr lang="en-US" dirty="0"/>
              <a:t> basis data </a:t>
            </a:r>
            <a:r>
              <a:rPr lang="en-US" dirty="0" err="1"/>
              <a:t>merupakan</a:t>
            </a:r>
            <a:r>
              <a:rPr lang="en-US" dirty="0"/>
              <a:t> fungsi penting dalam </a:t>
            </a:r>
            <a:r>
              <a:rPr lang="en-US" dirty="0" err="1"/>
              <a:t>organisasi</a:t>
            </a:r>
            <a:r>
              <a:rPr lang="en-US" dirty="0"/>
              <a:t> mana pun yang </a:t>
            </a:r>
            <a:r>
              <a:rPr lang="en-US" dirty="0" err="1"/>
              <a:t>bergantung</a:t>
            </a:r>
            <a:r>
              <a:rPr lang="en-US" dirty="0"/>
              <a:t> pada </a:t>
            </a:r>
            <a:r>
              <a:rPr lang="en-US" dirty="0" err="1"/>
              <a:t>satu</a:t>
            </a:r>
            <a:r>
              <a:rPr lang="en-US" dirty="0"/>
              <a:t> atau lebih basis data.</a:t>
            </a:r>
          </a:p>
        </p:txBody>
      </p:sp>
    </p:spTree>
    <p:extLst>
      <p:ext uri="{BB962C8B-B14F-4D97-AF65-F5344CB8AC3E}">
        <p14:creationId xmlns:p14="http://schemas.microsoft.com/office/powerpoint/2010/main" val="1388696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E89C3-D9AE-88FE-FEA3-F18A81602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Peran DBA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1EE13-0111-153E-2C9E-3FA23F398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Peran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basis data adalah </a:t>
            </a:r>
            <a:r>
              <a:rPr lang="en-US" dirty="0" err="1"/>
              <a:t>memastikan</a:t>
            </a:r>
            <a:r>
              <a:rPr lang="en-US" dirty="0"/>
              <a:t> waktu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basis data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saat </a:t>
            </a:r>
            <a:r>
              <a:rPr lang="en-US" dirty="0" err="1"/>
              <a:t>dibutuhkan</a:t>
            </a:r>
            <a:r>
              <a:rPr lang="en-US" dirty="0"/>
              <a:t>.</a:t>
            </a:r>
          </a:p>
          <a:p>
            <a:r>
              <a:rPr lang="en-US" dirty="0"/>
              <a:t>Hal ini biasanya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berkala</a:t>
            </a:r>
            <a:r>
              <a:rPr lang="en-US" dirty="0"/>
              <a:t> dan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proaktif</a:t>
            </a:r>
            <a:r>
              <a:rPr lang="en-US" dirty="0"/>
              <a:t>. </a:t>
            </a:r>
          </a:p>
          <a:p>
            <a:r>
              <a:rPr lang="en-US" dirty="0"/>
              <a:t>Hal ini pada </a:t>
            </a:r>
            <a:r>
              <a:rPr lang="en-US" dirty="0" err="1"/>
              <a:t>gilirannya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beberapa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DBA. </a:t>
            </a:r>
          </a:p>
          <a:p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database yang </a:t>
            </a:r>
            <a:r>
              <a:rPr lang="en-US" dirty="0" err="1"/>
              <a:t>dimaksud</a:t>
            </a:r>
            <a:r>
              <a:rPr lang="en-US" dirty="0"/>
              <a:t>, </a:t>
            </a:r>
          </a:p>
          <a:p>
            <a:r>
              <a:rPr lang="en-US" dirty="0"/>
              <a:t>DBA juga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dan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platform (mesin database dan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) di mana database </a:t>
            </a:r>
            <a:r>
              <a:rPr lang="en-US" dirty="0" err="1"/>
              <a:t>dijalankan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4508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3486B-69C7-23C5-8B91-DA0D748B2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Lanjutan</a:t>
            </a:r>
            <a:r>
              <a:rPr lang="en-US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98DD4-6D58-15DC-5DBB-EB40E18B7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Seorang</a:t>
            </a:r>
            <a:r>
              <a:rPr lang="en-US" dirty="0"/>
              <a:t> DBA biasanya juga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tugas dan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tetap sangat penting. Beberapa di </a:t>
            </a:r>
            <a:r>
              <a:rPr lang="en-US" dirty="0" err="1"/>
              <a:t>antaranya</a:t>
            </a:r>
            <a:r>
              <a:rPr lang="en-US" dirty="0"/>
              <a:t> adalah: </a:t>
            </a:r>
          </a:p>
          <a:p>
            <a:pPr lvl="1"/>
            <a:r>
              <a:rPr lang="en-US" dirty="0" err="1"/>
              <a:t>Keamanan</a:t>
            </a:r>
            <a:r>
              <a:rPr lang="en-US" dirty="0"/>
              <a:t> Basis Data: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hanya pengguna yang </a:t>
            </a:r>
            <a:r>
              <a:rPr lang="en-US" dirty="0" err="1"/>
              <a:t>berwenang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akses ke basis data dan </a:t>
            </a:r>
            <a:r>
              <a:rPr lang="en-US" dirty="0" err="1"/>
              <a:t>memperkuatnya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akses </a:t>
            </a:r>
            <a:r>
              <a:rPr lang="en-US" dirty="0" err="1"/>
              <a:t>eksternal</a:t>
            </a:r>
            <a:r>
              <a:rPr lang="en-US" dirty="0"/>
              <a:t> dan tidak </a:t>
            </a:r>
            <a:r>
              <a:rPr lang="en-US" dirty="0" err="1"/>
              <a:t>sah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Pengaturan</a:t>
            </a:r>
            <a:r>
              <a:rPr lang="en-US" dirty="0"/>
              <a:t> Basis Data: Mengubah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beberapa parameter untuk </a:t>
            </a:r>
            <a:r>
              <a:rPr lang="en-US" dirty="0" err="1"/>
              <a:t>mengoptimalkan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, seperti </a:t>
            </a:r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memori</a:t>
            </a:r>
            <a:r>
              <a:rPr lang="en-US" dirty="0"/>
              <a:t> server, </a:t>
            </a:r>
            <a:r>
              <a:rPr lang="en-US" dirty="0" err="1"/>
              <a:t>fragmentasi</a:t>
            </a:r>
            <a:r>
              <a:rPr lang="en-US" dirty="0"/>
              <a:t> file, dan penggunaan disk. </a:t>
            </a:r>
          </a:p>
          <a:p>
            <a:pPr lvl="1"/>
            <a:r>
              <a:rPr lang="en-US" dirty="0" err="1"/>
              <a:t>Pencadangan</a:t>
            </a:r>
            <a:r>
              <a:rPr lang="en-US" dirty="0"/>
              <a:t> dan </a:t>
            </a:r>
            <a:r>
              <a:rPr lang="en-US" dirty="0" err="1"/>
              <a:t>Pemulihan</a:t>
            </a:r>
            <a:r>
              <a:rPr lang="en-US" dirty="0"/>
              <a:t>: Peran DBA adalah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basis data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pencadangan</a:t>
            </a:r>
            <a:r>
              <a:rPr lang="en-US" dirty="0"/>
              <a:t> dan </a:t>
            </a:r>
            <a:r>
              <a:rPr lang="en-US" dirty="0" err="1"/>
              <a:t>pemulihan</a:t>
            </a:r>
            <a:r>
              <a:rPr lang="en-US" dirty="0"/>
              <a:t> yang </a:t>
            </a:r>
            <a:r>
              <a:rPr lang="en-US" dirty="0" err="1"/>
              <a:t>memadai</a:t>
            </a:r>
            <a:r>
              <a:rPr lang="en-US" dirty="0"/>
              <a:t> untuk </a:t>
            </a:r>
            <a:r>
              <a:rPr lang="en-US" dirty="0" err="1"/>
              <a:t>memulihkan</a:t>
            </a:r>
            <a:r>
              <a:rPr lang="en-US" dirty="0"/>
              <a:t> </a:t>
            </a:r>
            <a:r>
              <a:rPr lang="en-US" dirty="0" err="1"/>
              <a:t>kehilangan</a:t>
            </a:r>
            <a:r>
              <a:rPr lang="en-US" dirty="0"/>
              <a:t> data yang tidak </a:t>
            </a:r>
            <a:r>
              <a:rPr lang="en-US" dirty="0" err="1"/>
              <a:t>disengaja</a:t>
            </a:r>
            <a:r>
              <a:rPr lang="en-US" dirty="0"/>
              <a:t> atau </a:t>
            </a:r>
            <a:r>
              <a:rPr lang="en-US" dirty="0" err="1"/>
              <a:t>disengaja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Kueri</a:t>
            </a:r>
            <a:r>
              <a:rPr lang="en-US" dirty="0"/>
              <a:t>: DBA </a:t>
            </a:r>
            <a:r>
              <a:rPr lang="en-US" dirty="0" err="1"/>
              <a:t>sering</a:t>
            </a:r>
            <a:r>
              <a:rPr lang="en-US" dirty="0"/>
              <a:t> kali </a:t>
            </a:r>
            <a:r>
              <a:rPr lang="en-US" dirty="0" err="1"/>
              <a:t>dipanggil</a:t>
            </a:r>
            <a:r>
              <a:rPr lang="en-US" dirty="0"/>
              <a:t> untuk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 </a:t>
            </a:r>
            <a:r>
              <a:rPr lang="en-US" dirty="0" err="1"/>
              <a:t>kueri</a:t>
            </a:r>
            <a:r>
              <a:rPr lang="en-US" dirty="0"/>
              <a:t>,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dijalankan</a:t>
            </a:r>
            <a:r>
              <a:rPr lang="en-US" dirty="0"/>
              <a:t> pada database.</a:t>
            </a:r>
          </a:p>
        </p:txBody>
      </p:sp>
    </p:spTree>
    <p:extLst>
      <p:ext uri="{BB962C8B-B14F-4D97-AF65-F5344CB8AC3E}">
        <p14:creationId xmlns:p14="http://schemas.microsoft.com/office/powerpoint/2010/main" val="3136022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Administrasi</a:t>
            </a:r>
            <a:r>
              <a:rPr lang="en-US" dirty="0"/>
              <a:t> MYSQL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3A685-A5B3-4DF7-91F9-2754C3B392DF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45A6AFCA-1C5C-3643-3151-B6AECB5AB6F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1371" r="11371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6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3BC95-9D2B-F89B-2F6B-573851AA0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33DD1-59D8-C2AC-0DC7-2D44743EC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www.mysqltutorial.org</a:t>
            </a:r>
            <a:r>
              <a:rPr lang="en-US" dirty="0"/>
              <a:t>/</a:t>
            </a:r>
            <a:r>
              <a:rPr lang="en-US" dirty="0" err="1"/>
              <a:t>mysql</a:t>
            </a:r>
            <a:r>
              <a:rPr lang="en-US" dirty="0"/>
              <a:t>-administration/</a:t>
            </a:r>
          </a:p>
        </p:txBody>
      </p:sp>
    </p:spTree>
    <p:extLst>
      <p:ext uri="{BB962C8B-B14F-4D97-AF65-F5344CB8AC3E}">
        <p14:creationId xmlns:p14="http://schemas.microsoft.com/office/powerpoint/2010/main" val="22915405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4878</TotalTime>
  <Words>379</Words>
  <Application>Microsoft Office PowerPoint</Application>
  <PresentationFormat>On-screen Show (4:3)</PresentationFormat>
  <Paragraphs>39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Franklin Gothic Book</vt:lpstr>
      <vt:lpstr>Franklin Gothic Medium</vt:lpstr>
      <vt:lpstr>Wingdings 2</vt:lpstr>
      <vt:lpstr>Trek</vt:lpstr>
      <vt:lpstr>Basis Data</vt:lpstr>
      <vt:lpstr>MATERI</vt:lpstr>
      <vt:lpstr>Administrasi database</vt:lpstr>
      <vt:lpstr>DBA</vt:lpstr>
      <vt:lpstr>Apa itu DBA</vt:lpstr>
      <vt:lpstr>Peran DBA</vt:lpstr>
      <vt:lpstr>Lanjutan…</vt:lpstr>
      <vt:lpstr>Administrasi MYSQL</vt:lpstr>
      <vt:lpstr>explore</vt:lpstr>
      <vt:lpstr>STUDi kasus</vt:lpstr>
      <vt:lpstr>Studi kasus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dedariku</dc:creator>
  <cp:lastModifiedBy>imsuartana</cp:lastModifiedBy>
  <cp:revision>152</cp:revision>
  <cp:lastPrinted>2013-09-23T13:04:35Z</cp:lastPrinted>
  <dcterms:created xsi:type="dcterms:W3CDTF">2012-12-06T02:49:22Z</dcterms:created>
  <dcterms:modified xsi:type="dcterms:W3CDTF">2023-11-16T06:46:43Z</dcterms:modified>
</cp:coreProperties>
</file>