
<file path=[Content_Types].xml><?xml version="1.0" encoding="utf-8"?>
<Types xmlns="http://schemas.openxmlformats.org/package/2006/content-types">
  <Default ContentType="image/png" Extension="png"/>
  <Default ContentType="image/jpeg" Extension="jpeg"/>
  <Default ContentType="application/vnd.openxmlformats-package.relationships+xml" Extension="rels"/>
  <Default ContentType="application/xml" Extension="xml"/>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theme+xml" PartName="/ppt/theme/theme2.xml"/>
  <Override ContentType="application/vnd.openxmlformats-officedocument.theme+xml" PartName="/ppt/theme/theme3.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08" r:id="rId2"/>
  </p:sldMasterIdLst>
  <p:notesMasterIdLst>
    <p:notesMasterId r:id="rId35"/>
  </p:notesMasterIdLst>
  <p:sldIdLst>
    <p:sldId id="256" r:id="rId3"/>
    <p:sldId id="259" r:id="rId4"/>
    <p:sldId id="295" r:id="rId5"/>
    <p:sldId id="266" r:id="rId6"/>
    <p:sldId id="293" r:id="rId7"/>
    <p:sldId id="294" r:id="rId8"/>
    <p:sldId id="267" r:id="rId9"/>
    <p:sldId id="268" r:id="rId10"/>
    <p:sldId id="269" r:id="rId11"/>
    <p:sldId id="270"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 id="288" r:id="rId29"/>
    <p:sldId id="289" r:id="rId30"/>
    <p:sldId id="290" r:id="rId31"/>
    <p:sldId id="291" r:id="rId32"/>
    <p:sldId id="292" r:id="rId33"/>
    <p:sldId id="258" r:id="rId3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1pPr>
    <a:lvl2pPr marL="457200" algn="l"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2pPr>
    <a:lvl3pPr marL="914400" algn="l"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3pPr>
    <a:lvl4pPr marL="1371600" algn="l"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4pPr>
    <a:lvl5pPr marL="1828800" algn="l"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132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EDC9DF-FDAC-48BA-BC19-414F857AE0D3}" type="datetimeFigureOut">
              <a:rPr lang="en-US" smtClean="0"/>
              <a:t>8/20/2017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AB7417-EAFC-451A-9C02-ADC178AEA256}" type="slidenum">
              <a:rPr lang="en-US" smtClean="0"/>
              <a:t>‹#›</a:t>
            </a:fld>
            <a:endParaRPr lang="en-US"/>
          </a:p>
        </p:txBody>
      </p:sp>
    </p:spTree>
    <p:extLst>
      <p:ext uri="{BB962C8B-B14F-4D97-AF65-F5344CB8AC3E}">
        <p14:creationId xmlns:p14="http://schemas.microsoft.com/office/powerpoint/2010/main" val="14460196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defRPr sz="2700">
                <a:solidFill>
                  <a:schemeClr val="tx1"/>
                </a:solidFill>
                <a:latin typeface="Tahoma" charset="0"/>
                <a:ea typeface="ＭＳ Ｐゴシック" charset="0"/>
              </a:defRPr>
            </a:lvl1pPr>
            <a:lvl2pPr marL="729057" indent="-280406" defTabSz="914437" eaLnBrk="0" hangingPunct="0">
              <a:defRPr sz="2700">
                <a:solidFill>
                  <a:schemeClr val="tx1"/>
                </a:solidFill>
                <a:latin typeface="Tahoma" charset="0"/>
                <a:ea typeface="ＭＳ Ｐゴシック" charset="0"/>
              </a:defRPr>
            </a:lvl2pPr>
            <a:lvl3pPr marL="1121626" indent="-224325" defTabSz="914437" eaLnBrk="0" hangingPunct="0">
              <a:defRPr sz="2700">
                <a:solidFill>
                  <a:schemeClr val="tx1"/>
                </a:solidFill>
                <a:latin typeface="Tahoma" charset="0"/>
                <a:ea typeface="ＭＳ Ｐゴシック" charset="0"/>
              </a:defRPr>
            </a:lvl3pPr>
            <a:lvl4pPr marL="1570276" indent="-224325" defTabSz="914437" eaLnBrk="0" hangingPunct="0">
              <a:defRPr sz="2700">
                <a:solidFill>
                  <a:schemeClr val="tx1"/>
                </a:solidFill>
                <a:latin typeface="Tahoma" charset="0"/>
                <a:ea typeface="ＭＳ Ｐゴシック" charset="0"/>
              </a:defRPr>
            </a:lvl4pPr>
            <a:lvl5pPr marL="2018927" indent="-224325" defTabSz="914437" eaLnBrk="0" hangingPunct="0">
              <a:defRPr sz="2700">
                <a:solidFill>
                  <a:schemeClr val="tx1"/>
                </a:solidFill>
                <a:latin typeface="Tahoma" charset="0"/>
                <a:ea typeface="ＭＳ Ｐゴシック" charset="0"/>
              </a:defRPr>
            </a:lvl5pPr>
            <a:lvl6pPr marL="2467577" indent="-224325" defTabSz="914437" eaLnBrk="0" fontAlgn="base" hangingPunct="0">
              <a:spcBef>
                <a:spcPct val="0"/>
              </a:spcBef>
              <a:spcAft>
                <a:spcPct val="0"/>
              </a:spcAft>
              <a:defRPr sz="2700">
                <a:solidFill>
                  <a:schemeClr val="tx1"/>
                </a:solidFill>
                <a:latin typeface="Tahoma" charset="0"/>
                <a:ea typeface="ＭＳ Ｐゴシック" charset="0"/>
              </a:defRPr>
            </a:lvl6pPr>
            <a:lvl7pPr marL="2916227" indent="-224325" defTabSz="914437" eaLnBrk="0" fontAlgn="base" hangingPunct="0">
              <a:spcBef>
                <a:spcPct val="0"/>
              </a:spcBef>
              <a:spcAft>
                <a:spcPct val="0"/>
              </a:spcAft>
              <a:defRPr sz="2700">
                <a:solidFill>
                  <a:schemeClr val="tx1"/>
                </a:solidFill>
                <a:latin typeface="Tahoma" charset="0"/>
                <a:ea typeface="ＭＳ Ｐゴシック" charset="0"/>
              </a:defRPr>
            </a:lvl7pPr>
            <a:lvl8pPr marL="3364878" indent="-224325" defTabSz="914437" eaLnBrk="0" fontAlgn="base" hangingPunct="0">
              <a:spcBef>
                <a:spcPct val="0"/>
              </a:spcBef>
              <a:spcAft>
                <a:spcPct val="0"/>
              </a:spcAft>
              <a:defRPr sz="2700">
                <a:solidFill>
                  <a:schemeClr val="tx1"/>
                </a:solidFill>
                <a:latin typeface="Tahoma" charset="0"/>
                <a:ea typeface="ＭＳ Ｐゴシック" charset="0"/>
              </a:defRPr>
            </a:lvl8pPr>
            <a:lvl9pPr marL="3813528" indent="-224325" defTabSz="914437" eaLnBrk="0" fontAlgn="base" hangingPunct="0">
              <a:spcBef>
                <a:spcPct val="0"/>
              </a:spcBef>
              <a:spcAft>
                <a:spcPct val="0"/>
              </a:spcAft>
              <a:defRPr sz="2700">
                <a:solidFill>
                  <a:schemeClr val="tx1"/>
                </a:solidFill>
                <a:latin typeface="Tahoma" charset="0"/>
                <a:ea typeface="ＭＳ Ｐゴシック" charset="0"/>
              </a:defRPr>
            </a:lvl9pPr>
          </a:lstStyle>
          <a:p>
            <a:pPr eaLnBrk="1" hangingPunct="1"/>
            <a:fld id="{DB4EECA0-B559-084D-84A1-E00BFEC89E96}" type="slidenum">
              <a:rPr lang="en-US" sz="1200"/>
              <a:pPr eaLnBrk="1" hangingPunct="1"/>
              <a:t>4</a:t>
            </a:fld>
            <a:endParaRPr lang="en-US" sz="120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latin typeface="Times New Roman" charset="0"/>
            </a:endParaRPr>
          </a:p>
        </p:txBody>
      </p:sp>
    </p:spTree>
    <p:extLst>
      <p:ext uri="{BB962C8B-B14F-4D97-AF65-F5344CB8AC3E}">
        <p14:creationId xmlns:p14="http://schemas.microsoft.com/office/powerpoint/2010/main" val="6230499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defRPr sz="2700">
                <a:solidFill>
                  <a:schemeClr val="tx1"/>
                </a:solidFill>
                <a:latin typeface="Tahoma" charset="0"/>
                <a:ea typeface="ＭＳ Ｐゴシック" charset="0"/>
              </a:defRPr>
            </a:lvl1pPr>
            <a:lvl2pPr marL="729057" indent="-280406" defTabSz="914437" eaLnBrk="0" hangingPunct="0">
              <a:defRPr sz="2700">
                <a:solidFill>
                  <a:schemeClr val="tx1"/>
                </a:solidFill>
                <a:latin typeface="Tahoma" charset="0"/>
                <a:ea typeface="ＭＳ Ｐゴシック" charset="0"/>
              </a:defRPr>
            </a:lvl2pPr>
            <a:lvl3pPr marL="1121626" indent="-224325" defTabSz="914437" eaLnBrk="0" hangingPunct="0">
              <a:defRPr sz="2700">
                <a:solidFill>
                  <a:schemeClr val="tx1"/>
                </a:solidFill>
                <a:latin typeface="Tahoma" charset="0"/>
                <a:ea typeface="ＭＳ Ｐゴシック" charset="0"/>
              </a:defRPr>
            </a:lvl3pPr>
            <a:lvl4pPr marL="1570276" indent="-224325" defTabSz="914437" eaLnBrk="0" hangingPunct="0">
              <a:defRPr sz="2700">
                <a:solidFill>
                  <a:schemeClr val="tx1"/>
                </a:solidFill>
                <a:latin typeface="Tahoma" charset="0"/>
                <a:ea typeface="ＭＳ Ｐゴシック" charset="0"/>
              </a:defRPr>
            </a:lvl4pPr>
            <a:lvl5pPr marL="2018927" indent="-224325" defTabSz="914437" eaLnBrk="0" hangingPunct="0">
              <a:defRPr sz="2700">
                <a:solidFill>
                  <a:schemeClr val="tx1"/>
                </a:solidFill>
                <a:latin typeface="Tahoma" charset="0"/>
                <a:ea typeface="ＭＳ Ｐゴシック" charset="0"/>
              </a:defRPr>
            </a:lvl5pPr>
            <a:lvl6pPr marL="2467577" indent="-224325" defTabSz="914437" eaLnBrk="0" fontAlgn="base" hangingPunct="0">
              <a:spcBef>
                <a:spcPct val="0"/>
              </a:spcBef>
              <a:spcAft>
                <a:spcPct val="0"/>
              </a:spcAft>
              <a:defRPr sz="2700">
                <a:solidFill>
                  <a:schemeClr val="tx1"/>
                </a:solidFill>
                <a:latin typeface="Tahoma" charset="0"/>
                <a:ea typeface="ＭＳ Ｐゴシック" charset="0"/>
              </a:defRPr>
            </a:lvl6pPr>
            <a:lvl7pPr marL="2916227" indent="-224325" defTabSz="914437" eaLnBrk="0" fontAlgn="base" hangingPunct="0">
              <a:spcBef>
                <a:spcPct val="0"/>
              </a:spcBef>
              <a:spcAft>
                <a:spcPct val="0"/>
              </a:spcAft>
              <a:defRPr sz="2700">
                <a:solidFill>
                  <a:schemeClr val="tx1"/>
                </a:solidFill>
                <a:latin typeface="Tahoma" charset="0"/>
                <a:ea typeface="ＭＳ Ｐゴシック" charset="0"/>
              </a:defRPr>
            </a:lvl7pPr>
            <a:lvl8pPr marL="3364878" indent="-224325" defTabSz="914437" eaLnBrk="0" fontAlgn="base" hangingPunct="0">
              <a:spcBef>
                <a:spcPct val="0"/>
              </a:spcBef>
              <a:spcAft>
                <a:spcPct val="0"/>
              </a:spcAft>
              <a:defRPr sz="2700">
                <a:solidFill>
                  <a:schemeClr val="tx1"/>
                </a:solidFill>
                <a:latin typeface="Tahoma" charset="0"/>
                <a:ea typeface="ＭＳ Ｐゴシック" charset="0"/>
              </a:defRPr>
            </a:lvl8pPr>
            <a:lvl9pPr marL="3813528" indent="-224325" defTabSz="914437" eaLnBrk="0" fontAlgn="base" hangingPunct="0">
              <a:spcBef>
                <a:spcPct val="0"/>
              </a:spcBef>
              <a:spcAft>
                <a:spcPct val="0"/>
              </a:spcAft>
              <a:defRPr sz="2700">
                <a:solidFill>
                  <a:schemeClr val="tx1"/>
                </a:solidFill>
                <a:latin typeface="Tahoma" charset="0"/>
                <a:ea typeface="ＭＳ Ｐゴシック" charset="0"/>
              </a:defRPr>
            </a:lvl9pPr>
          </a:lstStyle>
          <a:p>
            <a:pPr eaLnBrk="1" hangingPunct="1"/>
            <a:fld id="{55087C84-C5BD-BE45-BCEC-290E69B6E0DE}" type="slidenum">
              <a:rPr lang="en-US" sz="1200"/>
              <a:pPr eaLnBrk="1" hangingPunct="1"/>
              <a:t>14</a:t>
            </a:fld>
            <a:endParaRPr lang="en-US" sz="120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latin typeface="Times New Roman" charset="0"/>
            </a:endParaRPr>
          </a:p>
        </p:txBody>
      </p:sp>
    </p:spTree>
    <p:extLst>
      <p:ext uri="{BB962C8B-B14F-4D97-AF65-F5344CB8AC3E}">
        <p14:creationId xmlns:p14="http://schemas.microsoft.com/office/powerpoint/2010/main" val="5392066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defRPr sz="2700">
                <a:solidFill>
                  <a:schemeClr val="tx1"/>
                </a:solidFill>
                <a:latin typeface="Tahoma" charset="0"/>
                <a:ea typeface="ＭＳ Ｐゴシック" charset="0"/>
              </a:defRPr>
            </a:lvl1pPr>
            <a:lvl2pPr marL="729057" indent="-280406" defTabSz="914437" eaLnBrk="0" hangingPunct="0">
              <a:defRPr sz="2700">
                <a:solidFill>
                  <a:schemeClr val="tx1"/>
                </a:solidFill>
                <a:latin typeface="Tahoma" charset="0"/>
                <a:ea typeface="ＭＳ Ｐゴシック" charset="0"/>
              </a:defRPr>
            </a:lvl2pPr>
            <a:lvl3pPr marL="1121626" indent="-224325" defTabSz="914437" eaLnBrk="0" hangingPunct="0">
              <a:defRPr sz="2700">
                <a:solidFill>
                  <a:schemeClr val="tx1"/>
                </a:solidFill>
                <a:latin typeface="Tahoma" charset="0"/>
                <a:ea typeface="ＭＳ Ｐゴシック" charset="0"/>
              </a:defRPr>
            </a:lvl3pPr>
            <a:lvl4pPr marL="1570276" indent="-224325" defTabSz="914437" eaLnBrk="0" hangingPunct="0">
              <a:defRPr sz="2700">
                <a:solidFill>
                  <a:schemeClr val="tx1"/>
                </a:solidFill>
                <a:latin typeface="Tahoma" charset="0"/>
                <a:ea typeface="ＭＳ Ｐゴシック" charset="0"/>
              </a:defRPr>
            </a:lvl4pPr>
            <a:lvl5pPr marL="2018927" indent="-224325" defTabSz="914437" eaLnBrk="0" hangingPunct="0">
              <a:defRPr sz="2700">
                <a:solidFill>
                  <a:schemeClr val="tx1"/>
                </a:solidFill>
                <a:latin typeface="Tahoma" charset="0"/>
                <a:ea typeface="ＭＳ Ｐゴシック" charset="0"/>
              </a:defRPr>
            </a:lvl5pPr>
            <a:lvl6pPr marL="2467577" indent="-224325" defTabSz="914437" eaLnBrk="0" fontAlgn="base" hangingPunct="0">
              <a:spcBef>
                <a:spcPct val="0"/>
              </a:spcBef>
              <a:spcAft>
                <a:spcPct val="0"/>
              </a:spcAft>
              <a:defRPr sz="2700">
                <a:solidFill>
                  <a:schemeClr val="tx1"/>
                </a:solidFill>
                <a:latin typeface="Tahoma" charset="0"/>
                <a:ea typeface="ＭＳ Ｐゴシック" charset="0"/>
              </a:defRPr>
            </a:lvl6pPr>
            <a:lvl7pPr marL="2916227" indent="-224325" defTabSz="914437" eaLnBrk="0" fontAlgn="base" hangingPunct="0">
              <a:spcBef>
                <a:spcPct val="0"/>
              </a:spcBef>
              <a:spcAft>
                <a:spcPct val="0"/>
              </a:spcAft>
              <a:defRPr sz="2700">
                <a:solidFill>
                  <a:schemeClr val="tx1"/>
                </a:solidFill>
                <a:latin typeface="Tahoma" charset="0"/>
                <a:ea typeface="ＭＳ Ｐゴシック" charset="0"/>
              </a:defRPr>
            </a:lvl7pPr>
            <a:lvl8pPr marL="3364878" indent="-224325" defTabSz="914437" eaLnBrk="0" fontAlgn="base" hangingPunct="0">
              <a:spcBef>
                <a:spcPct val="0"/>
              </a:spcBef>
              <a:spcAft>
                <a:spcPct val="0"/>
              </a:spcAft>
              <a:defRPr sz="2700">
                <a:solidFill>
                  <a:schemeClr val="tx1"/>
                </a:solidFill>
                <a:latin typeface="Tahoma" charset="0"/>
                <a:ea typeface="ＭＳ Ｐゴシック" charset="0"/>
              </a:defRPr>
            </a:lvl8pPr>
            <a:lvl9pPr marL="3813528" indent="-224325" defTabSz="914437" eaLnBrk="0" fontAlgn="base" hangingPunct="0">
              <a:spcBef>
                <a:spcPct val="0"/>
              </a:spcBef>
              <a:spcAft>
                <a:spcPct val="0"/>
              </a:spcAft>
              <a:defRPr sz="2700">
                <a:solidFill>
                  <a:schemeClr val="tx1"/>
                </a:solidFill>
                <a:latin typeface="Tahoma" charset="0"/>
                <a:ea typeface="ＭＳ Ｐゴシック" charset="0"/>
              </a:defRPr>
            </a:lvl9pPr>
          </a:lstStyle>
          <a:p>
            <a:pPr eaLnBrk="1" hangingPunct="1"/>
            <a:fld id="{203C98B6-9FD3-894B-9ABF-CE43F941DD47}" type="slidenum">
              <a:rPr lang="en-US" sz="1200"/>
              <a:pPr eaLnBrk="1" hangingPunct="1"/>
              <a:t>15</a:t>
            </a:fld>
            <a:endParaRPr lang="en-US" sz="120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r>
              <a:rPr lang="en-US" dirty="0" smtClean="0"/>
              <a:t>Regarding temporal data, for instance, we can mine banking data for changing trends,</a:t>
            </a:r>
            <a:br>
              <a:rPr lang="en-US" dirty="0" smtClean="0"/>
            </a:br>
            <a:r>
              <a:rPr lang="en-US" dirty="0" smtClean="0"/>
              <a:t>which may aid in the scheduling of bank tellers according to the volume of customer</a:t>
            </a:r>
            <a:br>
              <a:rPr lang="en-US" dirty="0" smtClean="0"/>
            </a:br>
            <a:r>
              <a:rPr lang="en-US" dirty="0" smtClean="0"/>
              <a:t>traffic. </a:t>
            </a:r>
            <a:br>
              <a:rPr lang="en-US" dirty="0" smtClean="0"/>
            </a:br>
            <a:r>
              <a:rPr lang="en-US" dirty="0" smtClean="0"/>
              <a:t/>
            </a:r>
            <a:br>
              <a:rPr lang="en-US" dirty="0" smtClean="0"/>
            </a:br>
            <a:r>
              <a:rPr lang="en-US" dirty="0" smtClean="0"/>
              <a:t>Stock exchange data can be mined to uncover trends that could help you plan</a:t>
            </a:r>
            <a:br>
              <a:rPr lang="en-US" dirty="0" smtClean="0"/>
            </a:br>
            <a:r>
              <a:rPr lang="en-US" dirty="0" smtClean="0"/>
              <a:t>investment strategies (e.g., the best time to purchase </a:t>
            </a:r>
            <a:r>
              <a:rPr lang="en-US" dirty="0" err="1" smtClean="0"/>
              <a:t>AllElectronics</a:t>
            </a:r>
            <a:r>
              <a:rPr lang="en-US" dirty="0" smtClean="0"/>
              <a:t> stock). </a:t>
            </a:r>
            <a:br>
              <a:rPr lang="en-US" dirty="0" smtClean="0"/>
            </a:br>
            <a:r>
              <a:rPr lang="en-US" dirty="0" smtClean="0"/>
              <a:t/>
            </a:r>
            <a:br>
              <a:rPr lang="en-US" dirty="0" smtClean="0"/>
            </a:br>
            <a:r>
              <a:rPr lang="en-US" dirty="0" smtClean="0"/>
              <a:t>We could mine computer network data streams to detect intrusions based on the anomaly of message flows, which may be discovered by clustering, dynamic construction of stream models or by comparing the current frequent patterns with those at a previous time. </a:t>
            </a:r>
            <a:br>
              <a:rPr lang="en-US" dirty="0" smtClean="0"/>
            </a:br>
            <a:r>
              <a:rPr lang="en-US" dirty="0" smtClean="0"/>
              <a:t/>
            </a:r>
            <a:br>
              <a:rPr lang="en-US" dirty="0" smtClean="0"/>
            </a:br>
            <a:r>
              <a:rPr lang="en-US" dirty="0" smtClean="0"/>
              <a:t>With spatial data, we may look for patterns that describe changes in metropolitan poverty rates based on city distances from major highways. The relationships among a set of spatial objects can be examined in order to discover which subsets of objects are spatially </a:t>
            </a:r>
            <a:r>
              <a:rPr lang="en-US" dirty="0" err="1" smtClean="0"/>
              <a:t>autocorrelated</a:t>
            </a:r>
            <a:r>
              <a:rPr lang="en-US" dirty="0" smtClean="0"/>
              <a:t> or associated. </a:t>
            </a:r>
            <a:br>
              <a:rPr lang="en-US" dirty="0" smtClean="0"/>
            </a:br>
            <a:r>
              <a:rPr lang="en-US" dirty="0" smtClean="0"/>
              <a:t/>
            </a:r>
            <a:br>
              <a:rPr lang="en-US" dirty="0" smtClean="0"/>
            </a:br>
            <a:r>
              <a:rPr lang="en-US" dirty="0" smtClean="0"/>
              <a:t>By mining text data, such as literature on data mining from the past ten years,</a:t>
            </a:r>
            <a:br>
              <a:rPr lang="en-US" dirty="0" smtClean="0"/>
            </a:br>
            <a:r>
              <a:rPr lang="en-US" dirty="0" smtClean="0"/>
              <a:t>we can identify the evolution of hot topics in the field. </a:t>
            </a:r>
            <a:br>
              <a:rPr lang="en-US" dirty="0" smtClean="0"/>
            </a:br>
            <a:r>
              <a:rPr lang="en-US" dirty="0" smtClean="0"/>
              <a:t/>
            </a:r>
            <a:br>
              <a:rPr lang="en-US" dirty="0" smtClean="0"/>
            </a:br>
            <a:r>
              <a:rPr lang="en-US" dirty="0" smtClean="0"/>
              <a:t>By mining user comments on products (which are often submitted as short text messages), we can assess customer sentiments and understand how well a product is embraced by a market. </a:t>
            </a:r>
            <a:br>
              <a:rPr lang="en-US" dirty="0" smtClean="0"/>
            </a:br>
            <a:r>
              <a:rPr lang="en-US" dirty="0" smtClean="0"/>
              <a:t/>
            </a:r>
            <a:br>
              <a:rPr lang="en-US" dirty="0" smtClean="0"/>
            </a:br>
            <a:r>
              <a:rPr lang="en-US" dirty="0" smtClean="0"/>
              <a:t>From multimedia data, we can mine images to identify objects and classify them by assigning semantic labels or tags. </a:t>
            </a:r>
            <a:br>
              <a:rPr lang="en-US" dirty="0" smtClean="0"/>
            </a:br>
            <a:r>
              <a:rPr lang="en-US" dirty="0" smtClean="0"/>
              <a:t/>
            </a:r>
            <a:br>
              <a:rPr lang="en-US" dirty="0" smtClean="0"/>
            </a:br>
            <a:r>
              <a:rPr lang="en-US" dirty="0" smtClean="0"/>
              <a:t>By mining video data of a hockey game, we can detect video sequences corresponding to goals. </a:t>
            </a:r>
            <a:br>
              <a:rPr lang="en-US" dirty="0" smtClean="0"/>
            </a:br>
            <a:r>
              <a:rPr lang="en-US" dirty="0" smtClean="0"/>
              <a:t/>
            </a:r>
            <a:br>
              <a:rPr lang="en-US" dirty="0" smtClean="0"/>
            </a:br>
            <a:r>
              <a:rPr lang="en-US" dirty="0" smtClean="0"/>
              <a:t>Web mining can help us learn about the distribution of information on the WWW in general, characterize and classify web pages, and uncover web dynamics</a:t>
            </a:r>
            <a:br>
              <a:rPr lang="en-US" dirty="0" smtClean="0"/>
            </a:br>
            <a:r>
              <a:rPr lang="en-US" dirty="0" smtClean="0"/>
              <a:t>and the association and other relationships among different web pages, users, communities, and web-based activities.</a:t>
            </a:r>
            <a:endParaRPr lang="en-US" dirty="0">
              <a:latin typeface="Times New Roman" charset="0"/>
            </a:endParaRPr>
          </a:p>
        </p:txBody>
      </p:sp>
    </p:spTree>
    <p:extLst>
      <p:ext uri="{BB962C8B-B14F-4D97-AF65-F5344CB8AC3E}">
        <p14:creationId xmlns:p14="http://schemas.microsoft.com/office/powerpoint/2010/main" val="643694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defRPr sz="2700">
                <a:solidFill>
                  <a:schemeClr val="tx1"/>
                </a:solidFill>
                <a:latin typeface="Tahoma" charset="0"/>
                <a:ea typeface="ＭＳ Ｐゴシック" charset="0"/>
              </a:defRPr>
            </a:lvl1pPr>
            <a:lvl2pPr marL="729057" indent="-280406" defTabSz="914437" eaLnBrk="0" hangingPunct="0">
              <a:defRPr sz="2700">
                <a:solidFill>
                  <a:schemeClr val="tx1"/>
                </a:solidFill>
                <a:latin typeface="Tahoma" charset="0"/>
                <a:ea typeface="ＭＳ Ｐゴシック" charset="0"/>
              </a:defRPr>
            </a:lvl2pPr>
            <a:lvl3pPr marL="1121626" indent="-224325" defTabSz="914437" eaLnBrk="0" hangingPunct="0">
              <a:defRPr sz="2700">
                <a:solidFill>
                  <a:schemeClr val="tx1"/>
                </a:solidFill>
                <a:latin typeface="Tahoma" charset="0"/>
                <a:ea typeface="ＭＳ Ｐゴシック" charset="0"/>
              </a:defRPr>
            </a:lvl3pPr>
            <a:lvl4pPr marL="1570276" indent="-224325" defTabSz="914437" eaLnBrk="0" hangingPunct="0">
              <a:defRPr sz="2700">
                <a:solidFill>
                  <a:schemeClr val="tx1"/>
                </a:solidFill>
                <a:latin typeface="Tahoma" charset="0"/>
                <a:ea typeface="ＭＳ Ｐゴシック" charset="0"/>
              </a:defRPr>
            </a:lvl4pPr>
            <a:lvl5pPr marL="2018927" indent="-224325" defTabSz="914437" eaLnBrk="0" hangingPunct="0">
              <a:defRPr sz="2700">
                <a:solidFill>
                  <a:schemeClr val="tx1"/>
                </a:solidFill>
                <a:latin typeface="Tahoma" charset="0"/>
                <a:ea typeface="ＭＳ Ｐゴシック" charset="0"/>
              </a:defRPr>
            </a:lvl5pPr>
            <a:lvl6pPr marL="2467577" indent="-224325" defTabSz="914437" eaLnBrk="0" fontAlgn="base" hangingPunct="0">
              <a:spcBef>
                <a:spcPct val="0"/>
              </a:spcBef>
              <a:spcAft>
                <a:spcPct val="0"/>
              </a:spcAft>
              <a:defRPr sz="2700">
                <a:solidFill>
                  <a:schemeClr val="tx1"/>
                </a:solidFill>
                <a:latin typeface="Tahoma" charset="0"/>
                <a:ea typeface="ＭＳ Ｐゴシック" charset="0"/>
              </a:defRPr>
            </a:lvl6pPr>
            <a:lvl7pPr marL="2916227" indent="-224325" defTabSz="914437" eaLnBrk="0" fontAlgn="base" hangingPunct="0">
              <a:spcBef>
                <a:spcPct val="0"/>
              </a:spcBef>
              <a:spcAft>
                <a:spcPct val="0"/>
              </a:spcAft>
              <a:defRPr sz="2700">
                <a:solidFill>
                  <a:schemeClr val="tx1"/>
                </a:solidFill>
                <a:latin typeface="Tahoma" charset="0"/>
                <a:ea typeface="ＭＳ Ｐゴシック" charset="0"/>
              </a:defRPr>
            </a:lvl7pPr>
            <a:lvl8pPr marL="3364878" indent="-224325" defTabSz="914437" eaLnBrk="0" fontAlgn="base" hangingPunct="0">
              <a:spcBef>
                <a:spcPct val="0"/>
              </a:spcBef>
              <a:spcAft>
                <a:spcPct val="0"/>
              </a:spcAft>
              <a:defRPr sz="2700">
                <a:solidFill>
                  <a:schemeClr val="tx1"/>
                </a:solidFill>
                <a:latin typeface="Tahoma" charset="0"/>
                <a:ea typeface="ＭＳ Ｐゴシック" charset="0"/>
              </a:defRPr>
            </a:lvl8pPr>
            <a:lvl9pPr marL="3813528" indent="-224325" defTabSz="914437" eaLnBrk="0" fontAlgn="base" hangingPunct="0">
              <a:spcBef>
                <a:spcPct val="0"/>
              </a:spcBef>
              <a:spcAft>
                <a:spcPct val="0"/>
              </a:spcAft>
              <a:defRPr sz="2700">
                <a:solidFill>
                  <a:schemeClr val="tx1"/>
                </a:solidFill>
                <a:latin typeface="Tahoma" charset="0"/>
                <a:ea typeface="ＭＳ Ｐゴシック" charset="0"/>
              </a:defRPr>
            </a:lvl9pPr>
          </a:lstStyle>
          <a:p>
            <a:pPr eaLnBrk="1" hangingPunct="1"/>
            <a:fld id="{E7D7E4FB-87E2-164C-9900-A234E34C9DA3}" type="slidenum">
              <a:rPr lang="en-US" sz="1200"/>
              <a:pPr eaLnBrk="1" hangingPunct="1"/>
              <a:t>16</a:t>
            </a:fld>
            <a:endParaRPr lang="en-US" sz="120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latin typeface="Times New Roman" charset="0"/>
            </a:endParaRPr>
          </a:p>
        </p:txBody>
      </p:sp>
    </p:spTree>
    <p:extLst>
      <p:ext uri="{BB962C8B-B14F-4D97-AF65-F5344CB8AC3E}">
        <p14:creationId xmlns:p14="http://schemas.microsoft.com/office/powerpoint/2010/main" val="16734750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defRPr sz="2700">
                <a:solidFill>
                  <a:schemeClr val="tx1"/>
                </a:solidFill>
                <a:latin typeface="Tahoma" charset="0"/>
                <a:ea typeface="ＭＳ Ｐゴシック" charset="0"/>
              </a:defRPr>
            </a:lvl1pPr>
            <a:lvl2pPr marL="729057" indent="-280406" defTabSz="914437" eaLnBrk="0" hangingPunct="0">
              <a:defRPr sz="2700">
                <a:solidFill>
                  <a:schemeClr val="tx1"/>
                </a:solidFill>
                <a:latin typeface="Tahoma" charset="0"/>
                <a:ea typeface="ＭＳ Ｐゴシック" charset="0"/>
              </a:defRPr>
            </a:lvl2pPr>
            <a:lvl3pPr marL="1121626" indent="-224325" defTabSz="914437" eaLnBrk="0" hangingPunct="0">
              <a:defRPr sz="2700">
                <a:solidFill>
                  <a:schemeClr val="tx1"/>
                </a:solidFill>
                <a:latin typeface="Tahoma" charset="0"/>
                <a:ea typeface="ＭＳ Ｐゴシック" charset="0"/>
              </a:defRPr>
            </a:lvl3pPr>
            <a:lvl4pPr marL="1570276" indent="-224325" defTabSz="914437" eaLnBrk="0" hangingPunct="0">
              <a:defRPr sz="2700">
                <a:solidFill>
                  <a:schemeClr val="tx1"/>
                </a:solidFill>
                <a:latin typeface="Tahoma" charset="0"/>
                <a:ea typeface="ＭＳ Ｐゴシック" charset="0"/>
              </a:defRPr>
            </a:lvl4pPr>
            <a:lvl5pPr marL="2018927" indent="-224325" defTabSz="914437" eaLnBrk="0" hangingPunct="0">
              <a:defRPr sz="2700">
                <a:solidFill>
                  <a:schemeClr val="tx1"/>
                </a:solidFill>
                <a:latin typeface="Tahoma" charset="0"/>
                <a:ea typeface="ＭＳ Ｐゴシック" charset="0"/>
              </a:defRPr>
            </a:lvl5pPr>
            <a:lvl6pPr marL="2467577" indent="-224325" defTabSz="914437" eaLnBrk="0" fontAlgn="base" hangingPunct="0">
              <a:spcBef>
                <a:spcPct val="0"/>
              </a:spcBef>
              <a:spcAft>
                <a:spcPct val="0"/>
              </a:spcAft>
              <a:defRPr sz="2700">
                <a:solidFill>
                  <a:schemeClr val="tx1"/>
                </a:solidFill>
                <a:latin typeface="Tahoma" charset="0"/>
                <a:ea typeface="ＭＳ Ｐゴシック" charset="0"/>
              </a:defRPr>
            </a:lvl6pPr>
            <a:lvl7pPr marL="2916227" indent="-224325" defTabSz="914437" eaLnBrk="0" fontAlgn="base" hangingPunct="0">
              <a:spcBef>
                <a:spcPct val="0"/>
              </a:spcBef>
              <a:spcAft>
                <a:spcPct val="0"/>
              </a:spcAft>
              <a:defRPr sz="2700">
                <a:solidFill>
                  <a:schemeClr val="tx1"/>
                </a:solidFill>
                <a:latin typeface="Tahoma" charset="0"/>
                <a:ea typeface="ＭＳ Ｐゴシック" charset="0"/>
              </a:defRPr>
            </a:lvl7pPr>
            <a:lvl8pPr marL="3364878" indent="-224325" defTabSz="914437" eaLnBrk="0" fontAlgn="base" hangingPunct="0">
              <a:spcBef>
                <a:spcPct val="0"/>
              </a:spcBef>
              <a:spcAft>
                <a:spcPct val="0"/>
              </a:spcAft>
              <a:defRPr sz="2700">
                <a:solidFill>
                  <a:schemeClr val="tx1"/>
                </a:solidFill>
                <a:latin typeface="Tahoma" charset="0"/>
                <a:ea typeface="ＭＳ Ｐゴシック" charset="0"/>
              </a:defRPr>
            </a:lvl8pPr>
            <a:lvl9pPr marL="3813528" indent="-224325" defTabSz="914437" eaLnBrk="0" fontAlgn="base" hangingPunct="0">
              <a:spcBef>
                <a:spcPct val="0"/>
              </a:spcBef>
              <a:spcAft>
                <a:spcPct val="0"/>
              </a:spcAft>
              <a:defRPr sz="2700">
                <a:solidFill>
                  <a:schemeClr val="tx1"/>
                </a:solidFill>
                <a:latin typeface="Tahoma" charset="0"/>
                <a:ea typeface="ＭＳ Ｐゴシック" charset="0"/>
              </a:defRPr>
            </a:lvl9pPr>
          </a:lstStyle>
          <a:p>
            <a:pPr eaLnBrk="1" hangingPunct="1"/>
            <a:fld id="{14F54EFD-B6A2-9046-BB9F-C91356FED184}" type="slidenum">
              <a:rPr lang="en-US" sz="1200"/>
              <a:pPr eaLnBrk="1" hangingPunct="1"/>
              <a:t>17</a:t>
            </a:fld>
            <a:endParaRPr lang="en-US" sz="120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latin typeface="Times New Roman" charset="0"/>
            </a:endParaRPr>
          </a:p>
        </p:txBody>
      </p:sp>
    </p:spTree>
    <p:extLst>
      <p:ext uri="{BB962C8B-B14F-4D97-AF65-F5344CB8AC3E}">
        <p14:creationId xmlns:p14="http://schemas.microsoft.com/office/powerpoint/2010/main" val="5022943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defRPr sz="2700">
                <a:solidFill>
                  <a:schemeClr val="tx1"/>
                </a:solidFill>
                <a:latin typeface="Tahoma" charset="0"/>
                <a:ea typeface="ＭＳ Ｐゴシック" charset="0"/>
              </a:defRPr>
            </a:lvl1pPr>
            <a:lvl2pPr marL="729057" indent="-280406" defTabSz="914437" eaLnBrk="0" hangingPunct="0">
              <a:defRPr sz="2700">
                <a:solidFill>
                  <a:schemeClr val="tx1"/>
                </a:solidFill>
                <a:latin typeface="Tahoma" charset="0"/>
                <a:ea typeface="ＭＳ Ｐゴシック" charset="0"/>
              </a:defRPr>
            </a:lvl2pPr>
            <a:lvl3pPr marL="1121626" indent="-224325" defTabSz="914437" eaLnBrk="0" hangingPunct="0">
              <a:defRPr sz="2700">
                <a:solidFill>
                  <a:schemeClr val="tx1"/>
                </a:solidFill>
                <a:latin typeface="Tahoma" charset="0"/>
                <a:ea typeface="ＭＳ Ｐゴシック" charset="0"/>
              </a:defRPr>
            </a:lvl3pPr>
            <a:lvl4pPr marL="1570276" indent="-224325" defTabSz="914437" eaLnBrk="0" hangingPunct="0">
              <a:defRPr sz="2700">
                <a:solidFill>
                  <a:schemeClr val="tx1"/>
                </a:solidFill>
                <a:latin typeface="Tahoma" charset="0"/>
                <a:ea typeface="ＭＳ Ｐゴシック" charset="0"/>
              </a:defRPr>
            </a:lvl4pPr>
            <a:lvl5pPr marL="2018927" indent="-224325" defTabSz="914437" eaLnBrk="0" hangingPunct="0">
              <a:defRPr sz="2700">
                <a:solidFill>
                  <a:schemeClr val="tx1"/>
                </a:solidFill>
                <a:latin typeface="Tahoma" charset="0"/>
                <a:ea typeface="ＭＳ Ｐゴシック" charset="0"/>
              </a:defRPr>
            </a:lvl5pPr>
            <a:lvl6pPr marL="2467577" indent="-224325" defTabSz="914437" eaLnBrk="0" fontAlgn="base" hangingPunct="0">
              <a:spcBef>
                <a:spcPct val="0"/>
              </a:spcBef>
              <a:spcAft>
                <a:spcPct val="0"/>
              </a:spcAft>
              <a:defRPr sz="2700">
                <a:solidFill>
                  <a:schemeClr val="tx1"/>
                </a:solidFill>
                <a:latin typeface="Tahoma" charset="0"/>
                <a:ea typeface="ＭＳ Ｐゴシック" charset="0"/>
              </a:defRPr>
            </a:lvl6pPr>
            <a:lvl7pPr marL="2916227" indent="-224325" defTabSz="914437" eaLnBrk="0" fontAlgn="base" hangingPunct="0">
              <a:spcBef>
                <a:spcPct val="0"/>
              </a:spcBef>
              <a:spcAft>
                <a:spcPct val="0"/>
              </a:spcAft>
              <a:defRPr sz="2700">
                <a:solidFill>
                  <a:schemeClr val="tx1"/>
                </a:solidFill>
                <a:latin typeface="Tahoma" charset="0"/>
                <a:ea typeface="ＭＳ Ｐゴシック" charset="0"/>
              </a:defRPr>
            </a:lvl7pPr>
            <a:lvl8pPr marL="3364878" indent="-224325" defTabSz="914437" eaLnBrk="0" fontAlgn="base" hangingPunct="0">
              <a:spcBef>
                <a:spcPct val="0"/>
              </a:spcBef>
              <a:spcAft>
                <a:spcPct val="0"/>
              </a:spcAft>
              <a:defRPr sz="2700">
                <a:solidFill>
                  <a:schemeClr val="tx1"/>
                </a:solidFill>
                <a:latin typeface="Tahoma" charset="0"/>
                <a:ea typeface="ＭＳ Ｐゴシック" charset="0"/>
              </a:defRPr>
            </a:lvl8pPr>
            <a:lvl9pPr marL="3813528" indent="-224325" defTabSz="914437" eaLnBrk="0" fontAlgn="base" hangingPunct="0">
              <a:spcBef>
                <a:spcPct val="0"/>
              </a:spcBef>
              <a:spcAft>
                <a:spcPct val="0"/>
              </a:spcAft>
              <a:defRPr sz="2700">
                <a:solidFill>
                  <a:schemeClr val="tx1"/>
                </a:solidFill>
                <a:latin typeface="Tahoma" charset="0"/>
                <a:ea typeface="ＭＳ Ｐゴシック" charset="0"/>
              </a:defRPr>
            </a:lvl9pPr>
          </a:lstStyle>
          <a:p>
            <a:pPr eaLnBrk="1" hangingPunct="1"/>
            <a:fld id="{51C135F6-9FDB-C148-A26A-D6EA420BB738}" type="slidenum">
              <a:rPr lang="en-US" sz="1200"/>
              <a:pPr eaLnBrk="1" hangingPunct="1"/>
              <a:t>21</a:t>
            </a:fld>
            <a:endParaRPr lang="en-US" sz="1200"/>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200" b="1" kern="1200" dirty="0" smtClean="0">
                <a:solidFill>
                  <a:schemeClr val="tx1"/>
                </a:solidFill>
                <a:effectLst/>
                <a:latin typeface="Arial" charset="0"/>
                <a:ea typeface="+mn-ea"/>
                <a:cs typeface="+mn-cs"/>
              </a:rPr>
              <a:t>For example</a:t>
            </a:r>
            <a:r>
              <a:rPr lang="en-US" sz="1200" kern="1200" dirty="0" smtClean="0">
                <a:solidFill>
                  <a:schemeClr val="tx1"/>
                </a:solidFill>
                <a:effectLst/>
                <a:latin typeface="Arial" charset="0"/>
                <a:ea typeface="+mn-ea"/>
                <a:cs typeface="+mn-cs"/>
              </a:rPr>
              <a:t>, patterns describing the characteristics of customers who shop frequently at </a:t>
            </a:r>
            <a:r>
              <a:rPr lang="en-US" sz="1200" i="1" kern="1200" dirty="0" err="1" smtClean="0">
                <a:solidFill>
                  <a:schemeClr val="tx1"/>
                </a:solidFill>
                <a:effectLst/>
                <a:latin typeface="Arial" charset="0"/>
                <a:ea typeface="+mn-ea"/>
                <a:cs typeface="+mn-cs"/>
              </a:rPr>
              <a:t>AllElectronics</a:t>
            </a:r>
            <a:r>
              <a:rPr lang="en-US" sz="1200" i="1" kern="1200" dirty="0" smtClean="0">
                <a:solidFill>
                  <a:schemeClr val="tx1"/>
                </a:solidFill>
                <a:effectLst/>
                <a:latin typeface="Arial" charset="0"/>
                <a:ea typeface="+mn-ea"/>
                <a:cs typeface="+mn-cs"/>
              </a:rPr>
              <a:t> </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sz="1200" i="1" kern="1200" dirty="0" smtClean="0">
              <a:solidFill>
                <a:schemeClr val="tx1"/>
              </a:solidFill>
              <a:effectLst/>
              <a:latin typeface="Arial" charset="0"/>
              <a:ea typeface="+mn-ea"/>
              <a:cs typeface="+mn-cs"/>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en-US" sz="1200" b="1" kern="1200" dirty="0" smtClean="0">
                <a:solidFill>
                  <a:schemeClr val="tx1"/>
                </a:solidFill>
                <a:effectLst/>
                <a:latin typeface="Arial" charset="0"/>
                <a:ea typeface="+mn-ea"/>
                <a:cs typeface="+mn-cs"/>
              </a:rPr>
              <a:t>support</a:t>
            </a:r>
            <a:r>
              <a:rPr lang="en-US" sz="1200" kern="1200" dirty="0" smtClean="0">
                <a:solidFill>
                  <a:schemeClr val="tx1"/>
                </a:solidFill>
                <a:effectLst/>
                <a:latin typeface="Arial" charset="0"/>
                <a:ea typeface="+mn-ea"/>
                <a:cs typeface="+mn-cs"/>
              </a:rPr>
              <a:t>, representing the percentage of transactions from a transaction database that the given rule satisfies </a:t>
            </a:r>
            <a:endParaRPr lang="en-US" dirty="0" smtClean="0"/>
          </a:p>
          <a:p>
            <a:pPr marL="0" marR="0" indent="0" algn="l" defTabSz="914400" rtl="0" eaLnBrk="1" fontAlgn="base" latinLnBrk="0" hangingPunct="1">
              <a:lnSpc>
                <a:spcPct val="100000"/>
              </a:lnSpc>
              <a:spcBef>
                <a:spcPct val="30000"/>
              </a:spcBef>
              <a:spcAft>
                <a:spcPct val="0"/>
              </a:spcAft>
              <a:buClrTx/>
              <a:buSzTx/>
              <a:buFontTx/>
              <a:buNone/>
              <a:tabLst/>
              <a:defRPr/>
            </a:pPr>
            <a:endParaRPr lang="en-US"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en-US" sz="1200" b="1" kern="1200" dirty="0" smtClean="0">
                <a:solidFill>
                  <a:schemeClr val="tx1"/>
                </a:solidFill>
                <a:effectLst/>
                <a:latin typeface="Arial" charset="0"/>
                <a:ea typeface="+mn-ea"/>
                <a:cs typeface="+mn-cs"/>
              </a:rPr>
              <a:t>confidence</a:t>
            </a:r>
            <a:r>
              <a:rPr lang="en-US" sz="1200" kern="1200" dirty="0" smtClean="0">
                <a:solidFill>
                  <a:schemeClr val="tx1"/>
                </a:solidFill>
                <a:effectLst/>
                <a:latin typeface="Arial" charset="0"/>
                <a:ea typeface="+mn-ea"/>
                <a:cs typeface="+mn-cs"/>
              </a:rPr>
              <a:t>, which assesses the degree of certainty of the detected association </a:t>
            </a:r>
            <a:endParaRPr lang="en-US" dirty="0" smtClean="0"/>
          </a:p>
          <a:p>
            <a:pPr eaLnBrk="1" hangingPunct="1"/>
            <a:endParaRPr lang="en-US" dirty="0">
              <a:latin typeface="Times New Roman" charset="0"/>
            </a:endParaRPr>
          </a:p>
        </p:txBody>
      </p:sp>
    </p:spTree>
    <p:extLst>
      <p:ext uri="{BB962C8B-B14F-4D97-AF65-F5344CB8AC3E}">
        <p14:creationId xmlns:p14="http://schemas.microsoft.com/office/powerpoint/2010/main" val="3034283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defRPr sz="2700">
                <a:solidFill>
                  <a:schemeClr val="tx1"/>
                </a:solidFill>
                <a:latin typeface="Tahoma" charset="0"/>
                <a:ea typeface="ＭＳ Ｐゴシック" charset="0"/>
              </a:defRPr>
            </a:lvl1pPr>
            <a:lvl2pPr marL="729057" indent="-280406" defTabSz="914437" eaLnBrk="0" hangingPunct="0">
              <a:defRPr sz="2700">
                <a:solidFill>
                  <a:schemeClr val="tx1"/>
                </a:solidFill>
                <a:latin typeface="Tahoma" charset="0"/>
                <a:ea typeface="ＭＳ Ｐゴシック" charset="0"/>
              </a:defRPr>
            </a:lvl2pPr>
            <a:lvl3pPr marL="1121626" indent="-224325" defTabSz="914437" eaLnBrk="0" hangingPunct="0">
              <a:defRPr sz="2700">
                <a:solidFill>
                  <a:schemeClr val="tx1"/>
                </a:solidFill>
                <a:latin typeface="Tahoma" charset="0"/>
                <a:ea typeface="ＭＳ Ｐゴシック" charset="0"/>
              </a:defRPr>
            </a:lvl3pPr>
            <a:lvl4pPr marL="1570276" indent="-224325" defTabSz="914437" eaLnBrk="0" hangingPunct="0">
              <a:defRPr sz="2700">
                <a:solidFill>
                  <a:schemeClr val="tx1"/>
                </a:solidFill>
                <a:latin typeface="Tahoma" charset="0"/>
                <a:ea typeface="ＭＳ Ｐゴシック" charset="0"/>
              </a:defRPr>
            </a:lvl4pPr>
            <a:lvl5pPr marL="2018927" indent="-224325" defTabSz="914437" eaLnBrk="0" hangingPunct="0">
              <a:defRPr sz="2700">
                <a:solidFill>
                  <a:schemeClr val="tx1"/>
                </a:solidFill>
                <a:latin typeface="Tahoma" charset="0"/>
                <a:ea typeface="ＭＳ Ｐゴシック" charset="0"/>
              </a:defRPr>
            </a:lvl5pPr>
            <a:lvl6pPr marL="2467577" indent="-224325" defTabSz="914437" eaLnBrk="0" fontAlgn="base" hangingPunct="0">
              <a:spcBef>
                <a:spcPct val="0"/>
              </a:spcBef>
              <a:spcAft>
                <a:spcPct val="0"/>
              </a:spcAft>
              <a:defRPr sz="2700">
                <a:solidFill>
                  <a:schemeClr val="tx1"/>
                </a:solidFill>
                <a:latin typeface="Tahoma" charset="0"/>
                <a:ea typeface="ＭＳ Ｐゴシック" charset="0"/>
              </a:defRPr>
            </a:lvl6pPr>
            <a:lvl7pPr marL="2916227" indent="-224325" defTabSz="914437" eaLnBrk="0" fontAlgn="base" hangingPunct="0">
              <a:spcBef>
                <a:spcPct val="0"/>
              </a:spcBef>
              <a:spcAft>
                <a:spcPct val="0"/>
              </a:spcAft>
              <a:defRPr sz="2700">
                <a:solidFill>
                  <a:schemeClr val="tx1"/>
                </a:solidFill>
                <a:latin typeface="Tahoma" charset="0"/>
                <a:ea typeface="ＭＳ Ｐゴシック" charset="0"/>
              </a:defRPr>
            </a:lvl7pPr>
            <a:lvl8pPr marL="3364878" indent="-224325" defTabSz="914437" eaLnBrk="0" fontAlgn="base" hangingPunct="0">
              <a:spcBef>
                <a:spcPct val="0"/>
              </a:spcBef>
              <a:spcAft>
                <a:spcPct val="0"/>
              </a:spcAft>
              <a:defRPr sz="2700">
                <a:solidFill>
                  <a:schemeClr val="tx1"/>
                </a:solidFill>
                <a:latin typeface="Tahoma" charset="0"/>
                <a:ea typeface="ＭＳ Ｐゴシック" charset="0"/>
              </a:defRPr>
            </a:lvl8pPr>
            <a:lvl9pPr marL="3813528" indent="-224325" defTabSz="914437" eaLnBrk="0" fontAlgn="base" hangingPunct="0">
              <a:spcBef>
                <a:spcPct val="0"/>
              </a:spcBef>
              <a:spcAft>
                <a:spcPct val="0"/>
              </a:spcAft>
              <a:defRPr sz="2700">
                <a:solidFill>
                  <a:schemeClr val="tx1"/>
                </a:solidFill>
                <a:latin typeface="Tahoma" charset="0"/>
                <a:ea typeface="ＭＳ Ｐゴシック" charset="0"/>
              </a:defRPr>
            </a:lvl9pPr>
          </a:lstStyle>
          <a:p>
            <a:pPr eaLnBrk="1" hangingPunct="1"/>
            <a:fld id="{290FB5B5-1F91-E64E-B9D4-8E63B2E8048F}" type="slidenum">
              <a:rPr lang="en-US" sz="1200"/>
              <a:pPr eaLnBrk="1" hangingPunct="1"/>
              <a:t>22</a:t>
            </a:fld>
            <a:endParaRPr lang="en-US" sz="1200"/>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latin typeface="Times New Roman" charset="0"/>
            </a:endParaRPr>
          </a:p>
        </p:txBody>
      </p:sp>
    </p:spTree>
    <p:extLst>
      <p:ext uri="{BB962C8B-B14F-4D97-AF65-F5344CB8AC3E}">
        <p14:creationId xmlns:p14="http://schemas.microsoft.com/office/powerpoint/2010/main" val="15933105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defRPr sz="2700">
                <a:solidFill>
                  <a:schemeClr val="tx1"/>
                </a:solidFill>
                <a:latin typeface="Tahoma" charset="0"/>
                <a:ea typeface="ＭＳ Ｐゴシック" charset="0"/>
              </a:defRPr>
            </a:lvl1pPr>
            <a:lvl2pPr marL="729057" indent="-280406" defTabSz="914437" eaLnBrk="0" hangingPunct="0">
              <a:defRPr sz="2700">
                <a:solidFill>
                  <a:schemeClr val="tx1"/>
                </a:solidFill>
                <a:latin typeface="Tahoma" charset="0"/>
                <a:ea typeface="ＭＳ Ｐゴシック" charset="0"/>
              </a:defRPr>
            </a:lvl2pPr>
            <a:lvl3pPr marL="1121626" indent="-224325" defTabSz="914437" eaLnBrk="0" hangingPunct="0">
              <a:defRPr sz="2700">
                <a:solidFill>
                  <a:schemeClr val="tx1"/>
                </a:solidFill>
                <a:latin typeface="Tahoma" charset="0"/>
                <a:ea typeface="ＭＳ Ｐゴシック" charset="0"/>
              </a:defRPr>
            </a:lvl3pPr>
            <a:lvl4pPr marL="1570276" indent="-224325" defTabSz="914437" eaLnBrk="0" hangingPunct="0">
              <a:defRPr sz="2700">
                <a:solidFill>
                  <a:schemeClr val="tx1"/>
                </a:solidFill>
                <a:latin typeface="Tahoma" charset="0"/>
                <a:ea typeface="ＭＳ Ｐゴシック" charset="0"/>
              </a:defRPr>
            </a:lvl4pPr>
            <a:lvl5pPr marL="2018927" indent="-224325" defTabSz="914437" eaLnBrk="0" hangingPunct="0">
              <a:defRPr sz="2700">
                <a:solidFill>
                  <a:schemeClr val="tx1"/>
                </a:solidFill>
                <a:latin typeface="Tahoma" charset="0"/>
                <a:ea typeface="ＭＳ Ｐゴシック" charset="0"/>
              </a:defRPr>
            </a:lvl5pPr>
            <a:lvl6pPr marL="2467577" indent="-224325" defTabSz="914437" eaLnBrk="0" fontAlgn="base" hangingPunct="0">
              <a:spcBef>
                <a:spcPct val="0"/>
              </a:spcBef>
              <a:spcAft>
                <a:spcPct val="0"/>
              </a:spcAft>
              <a:defRPr sz="2700">
                <a:solidFill>
                  <a:schemeClr val="tx1"/>
                </a:solidFill>
                <a:latin typeface="Tahoma" charset="0"/>
                <a:ea typeface="ＭＳ Ｐゴシック" charset="0"/>
              </a:defRPr>
            </a:lvl6pPr>
            <a:lvl7pPr marL="2916227" indent="-224325" defTabSz="914437" eaLnBrk="0" fontAlgn="base" hangingPunct="0">
              <a:spcBef>
                <a:spcPct val="0"/>
              </a:spcBef>
              <a:spcAft>
                <a:spcPct val="0"/>
              </a:spcAft>
              <a:defRPr sz="2700">
                <a:solidFill>
                  <a:schemeClr val="tx1"/>
                </a:solidFill>
                <a:latin typeface="Tahoma" charset="0"/>
                <a:ea typeface="ＭＳ Ｐゴシック" charset="0"/>
              </a:defRPr>
            </a:lvl7pPr>
            <a:lvl8pPr marL="3364878" indent="-224325" defTabSz="914437" eaLnBrk="0" fontAlgn="base" hangingPunct="0">
              <a:spcBef>
                <a:spcPct val="0"/>
              </a:spcBef>
              <a:spcAft>
                <a:spcPct val="0"/>
              </a:spcAft>
              <a:defRPr sz="2700">
                <a:solidFill>
                  <a:schemeClr val="tx1"/>
                </a:solidFill>
                <a:latin typeface="Tahoma" charset="0"/>
                <a:ea typeface="ＭＳ Ｐゴシック" charset="0"/>
              </a:defRPr>
            </a:lvl8pPr>
            <a:lvl9pPr marL="3813528" indent="-224325" defTabSz="914437" eaLnBrk="0" fontAlgn="base" hangingPunct="0">
              <a:spcBef>
                <a:spcPct val="0"/>
              </a:spcBef>
              <a:spcAft>
                <a:spcPct val="0"/>
              </a:spcAft>
              <a:defRPr sz="2700">
                <a:solidFill>
                  <a:schemeClr val="tx1"/>
                </a:solidFill>
                <a:latin typeface="Tahoma" charset="0"/>
                <a:ea typeface="ＭＳ Ｐゴシック" charset="0"/>
              </a:defRPr>
            </a:lvl9pPr>
          </a:lstStyle>
          <a:p>
            <a:pPr eaLnBrk="1" hangingPunct="1"/>
            <a:fld id="{3A4539B0-417D-AF41-9182-F332C773A27E}" type="slidenum">
              <a:rPr lang="en-US" sz="1200"/>
              <a:pPr eaLnBrk="1" hangingPunct="1"/>
              <a:t>23</a:t>
            </a:fld>
            <a:endParaRPr lang="en-US" sz="120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latin typeface="Times New Roman" charset="0"/>
            </a:endParaRPr>
          </a:p>
        </p:txBody>
      </p:sp>
    </p:spTree>
    <p:extLst>
      <p:ext uri="{BB962C8B-B14F-4D97-AF65-F5344CB8AC3E}">
        <p14:creationId xmlns:p14="http://schemas.microsoft.com/office/powerpoint/2010/main" val="17967017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defRPr sz="2700">
                <a:solidFill>
                  <a:schemeClr val="tx1"/>
                </a:solidFill>
                <a:latin typeface="Tahoma" charset="0"/>
                <a:ea typeface="ＭＳ Ｐゴシック" charset="0"/>
              </a:defRPr>
            </a:lvl1pPr>
            <a:lvl2pPr marL="729057" indent="-280406" defTabSz="914437" eaLnBrk="0" hangingPunct="0">
              <a:defRPr sz="2700">
                <a:solidFill>
                  <a:schemeClr val="tx1"/>
                </a:solidFill>
                <a:latin typeface="Tahoma" charset="0"/>
                <a:ea typeface="ＭＳ Ｐゴシック" charset="0"/>
              </a:defRPr>
            </a:lvl2pPr>
            <a:lvl3pPr marL="1121626" indent="-224325" defTabSz="914437" eaLnBrk="0" hangingPunct="0">
              <a:defRPr sz="2700">
                <a:solidFill>
                  <a:schemeClr val="tx1"/>
                </a:solidFill>
                <a:latin typeface="Tahoma" charset="0"/>
                <a:ea typeface="ＭＳ Ｐゴシック" charset="0"/>
              </a:defRPr>
            </a:lvl3pPr>
            <a:lvl4pPr marL="1570276" indent="-224325" defTabSz="914437" eaLnBrk="0" hangingPunct="0">
              <a:defRPr sz="2700">
                <a:solidFill>
                  <a:schemeClr val="tx1"/>
                </a:solidFill>
                <a:latin typeface="Tahoma" charset="0"/>
                <a:ea typeface="ＭＳ Ｐゴシック" charset="0"/>
              </a:defRPr>
            </a:lvl4pPr>
            <a:lvl5pPr marL="2018927" indent="-224325" defTabSz="914437" eaLnBrk="0" hangingPunct="0">
              <a:defRPr sz="2700">
                <a:solidFill>
                  <a:schemeClr val="tx1"/>
                </a:solidFill>
                <a:latin typeface="Tahoma" charset="0"/>
                <a:ea typeface="ＭＳ Ｐゴシック" charset="0"/>
              </a:defRPr>
            </a:lvl5pPr>
            <a:lvl6pPr marL="2467577" indent="-224325" defTabSz="914437" eaLnBrk="0" fontAlgn="base" hangingPunct="0">
              <a:spcBef>
                <a:spcPct val="0"/>
              </a:spcBef>
              <a:spcAft>
                <a:spcPct val="0"/>
              </a:spcAft>
              <a:defRPr sz="2700">
                <a:solidFill>
                  <a:schemeClr val="tx1"/>
                </a:solidFill>
                <a:latin typeface="Tahoma" charset="0"/>
                <a:ea typeface="ＭＳ Ｐゴシック" charset="0"/>
              </a:defRPr>
            </a:lvl6pPr>
            <a:lvl7pPr marL="2916227" indent="-224325" defTabSz="914437" eaLnBrk="0" fontAlgn="base" hangingPunct="0">
              <a:spcBef>
                <a:spcPct val="0"/>
              </a:spcBef>
              <a:spcAft>
                <a:spcPct val="0"/>
              </a:spcAft>
              <a:defRPr sz="2700">
                <a:solidFill>
                  <a:schemeClr val="tx1"/>
                </a:solidFill>
                <a:latin typeface="Tahoma" charset="0"/>
                <a:ea typeface="ＭＳ Ｐゴシック" charset="0"/>
              </a:defRPr>
            </a:lvl7pPr>
            <a:lvl8pPr marL="3364878" indent="-224325" defTabSz="914437" eaLnBrk="0" fontAlgn="base" hangingPunct="0">
              <a:spcBef>
                <a:spcPct val="0"/>
              </a:spcBef>
              <a:spcAft>
                <a:spcPct val="0"/>
              </a:spcAft>
              <a:defRPr sz="2700">
                <a:solidFill>
                  <a:schemeClr val="tx1"/>
                </a:solidFill>
                <a:latin typeface="Tahoma" charset="0"/>
                <a:ea typeface="ＭＳ Ｐゴシック" charset="0"/>
              </a:defRPr>
            </a:lvl8pPr>
            <a:lvl9pPr marL="3813528" indent="-224325" defTabSz="914437" eaLnBrk="0" fontAlgn="base" hangingPunct="0">
              <a:spcBef>
                <a:spcPct val="0"/>
              </a:spcBef>
              <a:spcAft>
                <a:spcPct val="0"/>
              </a:spcAft>
              <a:defRPr sz="2700">
                <a:solidFill>
                  <a:schemeClr val="tx1"/>
                </a:solidFill>
                <a:latin typeface="Tahoma" charset="0"/>
                <a:ea typeface="ＭＳ Ｐゴシック" charset="0"/>
              </a:defRPr>
            </a:lvl9pPr>
          </a:lstStyle>
          <a:p>
            <a:pPr eaLnBrk="1" hangingPunct="1"/>
            <a:fld id="{56D8CF89-8E5E-5F4E-BB4D-8AF07A573FDF}" type="slidenum">
              <a:rPr lang="en-US" sz="1200"/>
              <a:pPr eaLnBrk="1" hangingPunct="1"/>
              <a:t>24</a:t>
            </a:fld>
            <a:endParaRPr lang="en-US" sz="120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200" b="1" kern="1200" dirty="0" smtClean="0">
                <a:solidFill>
                  <a:schemeClr val="tx1"/>
                </a:solidFill>
                <a:effectLst/>
                <a:latin typeface="Arial" charset="0"/>
                <a:ea typeface="+mn-ea"/>
                <a:cs typeface="+mn-cs"/>
              </a:rPr>
              <a:t>Business intelligence</a:t>
            </a:r>
            <a:r>
              <a:rPr lang="en-US" sz="1200" kern="1200" dirty="0" smtClean="0">
                <a:solidFill>
                  <a:schemeClr val="tx1"/>
                </a:solidFill>
                <a:effectLst/>
                <a:latin typeface="Arial" charset="0"/>
                <a:ea typeface="+mn-ea"/>
                <a:cs typeface="+mn-cs"/>
              </a:rPr>
              <a:t> (BI) technologies provide historical, current, and predictive views of business operations. Examples include reporting, online analytical processing, business performance management, competitive intelligence, benchmarking, and predictive analytics.</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sz="1200" kern="1200" dirty="0" smtClean="0">
              <a:solidFill>
                <a:schemeClr val="tx1"/>
              </a:solidFill>
              <a:effectLst/>
              <a:latin typeface="Arial" charset="0"/>
              <a:ea typeface="+mn-ea"/>
              <a:cs typeface="+mn-cs"/>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en-US" sz="1200" b="1" kern="1200" dirty="0" smtClean="0">
                <a:solidFill>
                  <a:schemeClr val="tx1"/>
                </a:solidFill>
                <a:effectLst/>
                <a:latin typeface="Arial" charset="0"/>
                <a:ea typeface="+mn-ea"/>
                <a:cs typeface="+mn-cs"/>
              </a:rPr>
              <a:t>data mining</a:t>
            </a:r>
            <a:r>
              <a:rPr lang="en-US" sz="1200" kern="1200" dirty="0" smtClean="0">
                <a:solidFill>
                  <a:schemeClr val="tx1"/>
                </a:solidFill>
                <a:effectLst/>
                <a:latin typeface="Arial" charset="0"/>
                <a:ea typeface="+mn-ea"/>
                <a:cs typeface="+mn-cs"/>
              </a:rPr>
              <a:t> is the core of business intelligence </a:t>
            </a:r>
            <a:endParaRPr lang="en-US" dirty="0" smtClean="0"/>
          </a:p>
          <a:p>
            <a:pPr marL="0" marR="0" indent="0" algn="l" defTabSz="914400" rtl="0" eaLnBrk="1" fontAlgn="base" latinLnBrk="0" hangingPunct="1">
              <a:lnSpc>
                <a:spcPct val="100000"/>
              </a:lnSpc>
              <a:spcBef>
                <a:spcPct val="30000"/>
              </a:spcBef>
              <a:spcAft>
                <a:spcPct val="0"/>
              </a:spcAft>
              <a:buClrTx/>
              <a:buSzTx/>
              <a:buFontTx/>
              <a:buNone/>
              <a:tabLst/>
              <a:defRPr/>
            </a:pPr>
            <a:endParaRPr lang="en-US" sz="1200" kern="1200" dirty="0" smtClean="0">
              <a:solidFill>
                <a:schemeClr val="tx1"/>
              </a:solidFill>
              <a:effectLst/>
              <a:latin typeface="Arial" charset="0"/>
              <a:ea typeface="+mn-ea"/>
              <a:cs typeface="+mn-cs"/>
            </a:endParaRPr>
          </a:p>
          <a:p>
            <a:pPr marL="0" marR="0" indent="0" algn="l" defTabSz="914400" rtl="0" eaLnBrk="1" fontAlgn="base" latinLnBrk="0" hangingPunct="1">
              <a:lnSpc>
                <a:spcPct val="100000"/>
              </a:lnSpc>
              <a:spcBef>
                <a:spcPct val="30000"/>
              </a:spcBef>
              <a:spcAft>
                <a:spcPct val="0"/>
              </a:spcAft>
              <a:buClrTx/>
              <a:buSzTx/>
              <a:buFontTx/>
              <a:buNone/>
              <a:tabLst/>
              <a:defRPr/>
            </a:pPr>
            <a:endParaRPr lang="en-US" sz="1200" kern="1200" dirty="0" smtClean="0">
              <a:solidFill>
                <a:schemeClr val="tx1"/>
              </a:solidFill>
              <a:effectLst/>
              <a:latin typeface="Arial" charset="0"/>
              <a:ea typeface="+mn-ea"/>
              <a:cs typeface="+mn-cs"/>
            </a:endParaRPr>
          </a:p>
          <a:p>
            <a:pPr marL="0" marR="0" indent="0" algn="l" defTabSz="914400" rtl="0" eaLnBrk="1" fontAlgn="base" latinLnBrk="0" hangingPunct="1">
              <a:lnSpc>
                <a:spcPct val="100000"/>
              </a:lnSpc>
              <a:spcBef>
                <a:spcPct val="30000"/>
              </a:spcBef>
              <a:spcAft>
                <a:spcPct val="0"/>
              </a:spcAft>
              <a:buClrTx/>
              <a:buSzTx/>
              <a:buFontTx/>
              <a:buNone/>
              <a:tabLst/>
              <a:defRPr/>
            </a:pPr>
            <a:endParaRPr lang="en-US" dirty="0" smtClean="0"/>
          </a:p>
          <a:p>
            <a:pPr eaLnBrk="1" hangingPunct="1"/>
            <a:endParaRPr lang="en-US" dirty="0">
              <a:latin typeface="Times New Roman" charset="0"/>
            </a:endParaRPr>
          </a:p>
        </p:txBody>
      </p:sp>
    </p:spTree>
    <p:extLst>
      <p:ext uri="{BB962C8B-B14F-4D97-AF65-F5344CB8AC3E}">
        <p14:creationId xmlns:p14="http://schemas.microsoft.com/office/powerpoint/2010/main" val="13988862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defRPr sz="2700">
                <a:solidFill>
                  <a:schemeClr val="tx1"/>
                </a:solidFill>
                <a:latin typeface="Tahoma" charset="0"/>
                <a:ea typeface="ＭＳ Ｐゴシック" charset="0"/>
              </a:defRPr>
            </a:lvl1pPr>
            <a:lvl2pPr marL="729057" indent="-280406" defTabSz="914437" eaLnBrk="0" hangingPunct="0">
              <a:defRPr sz="2700">
                <a:solidFill>
                  <a:schemeClr val="tx1"/>
                </a:solidFill>
                <a:latin typeface="Tahoma" charset="0"/>
                <a:ea typeface="ＭＳ Ｐゴシック" charset="0"/>
              </a:defRPr>
            </a:lvl2pPr>
            <a:lvl3pPr marL="1121626" indent="-224325" defTabSz="914437" eaLnBrk="0" hangingPunct="0">
              <a:defRPr sz="2700">
                <a:solidFill>
                  <a:schemeClr val="tx1"/>
                </a:solidFill>
                <a:latin typeface="Tahoma" charset="0"/>
                <a:ea typeface="ＭＳ Ｐゴシック" charset="0"/>
              </a:defRPr>
            </a:lvl3pPr>
            <a:lvl4pPr marL="1570276" indent="-224325" defTabSz="914437" eaLnBrk="0" hangingPunct="0">
              <a:defRPr sz="2700">
                <a:solidFill>
                  <a:schemeClr val="tx1"/>
                </a:solidFill>
                <a:latin typeface="Tahoma" charset="0"/>
                <a:ea typeface="ＭＳ Ｐゴシック" charset="0"/>
              </a:defRPr>
            </a:lvl4pPr>
            <a:lvl5pPr marL="2018927" indent="-224325" defTabSz="914437" eaLnBrk="0" hangingPunct="0">
              <a:defRPr sz="2700">
                <a:solidFill>
                  <a:schemeClr val="tx1"/>
                </a:solidFill>
                <a:latin typeface="Tahoma" charset="0"/>
                <a:ea typeface="ＭＳ Ｐゴシック" charset="0"/>
              </a:defRPr>
            </a:lvl5pPr>
            <a:lvl6pPr marL="2467577" indent="-224325" defTabSz="914437" eaLnBrk="0" fontAlgn="base" hangingPunct="0">
              <a:spcBef>
                <a:spcPct val="0"/>
              </a:spcBef>
              <a:spcAft>
                <a:spcPct val="0"/>
              </a:spcAft>
              <a:defRPr sz="2700">
                <a:solidFill>
                  <a:schemeClr val="tx1"/>
                </a:solidFill>
                <a:latin typeface="Tahoma" charset="0"/>
                <a:ea typeface="ＭＳ Ｐゴシック" charset="0"/>
              </a:defRPr>
            </a:lvl6pPr>
            <a:lvl7pPr marL="2916227" indent="-224325" defTabSz="914437" eaLnBrk="0" fontAlgn="base" hangingPunct="0">
              <a:spcBef>
                <a:spcPct val="0"/>
              </a:spcBef>
              <a:spcAft>
                <a:spcPct val="0"/>
              </a:spcAft>
              <a:defRPr sz="2700">
                <a:solidFill>
                  <a:schemeClr val="tx1"/>
                </a:solidFill>
                <a:latin typeface="Tahoma" charset="0"/>
                <a:ea typeface="ＭＳ Ｐゴシック" charset="0"/>
              </a:defRPr>
            </a:lvl7pPr>
            <a:lvl8pPr marL="3364878" indent="-224325" defTabSz="914437" eaLnBrk="0" fontAlgn="base" hangingPunct="0">
              <a:spcBef>
                <a:spcPct val="0"/>
              </a:spcBef>
              <a:spcAft>
                <a:spcPct val="0"/>
              </a:spcAft>
              <a:defRPr sz="2700">
                <a:solidFill>
                  <a:schemeClr val="tx1"/>
                </a:solidFill>
                <a:latin typeface="Tahoma" charset="0"/>
                <a:ea typeface="ＭＳ Ｐゴシック" charset="0"/>
              </a:defRPr>
            </a:lvl8pPr>
            <a:lvl9pPr marL="3813528" indent="-224325" defTabSz="914437" eaLnBrk="0" fontAlgn="base" hangingPunct="0">
              <a:spcBef>
                <a:spcPct val="0"/>
              </a:spcBef>
              <a:spcAft>
                <a:spcPct val="0"/>
              </a:spcAft>
              <a:defRPr sz="2700">
                <a:solidFill>
                  <a:schemeClr val="tx1"/>
                </a:solidFill>
                <a:latin typeface="Tahoma" charset="0"/>
                <a:ea typeface="ＭＳ Ｐゴシック" charset="0"/>
              </a:defRPr>
            </a:lvl9pPr>
          </a:lstStyle>
          <a:p>
            <a:pPr eaLnBrk="1" hangingPunct="1"/>
            <a:fld id="{22B209A8-C7AC-5645-8BC9-08046DF32D92}" type="slidenum">
              <a:rPr lang="en-US" sz="1200"/>
              <a:pPr eaLnBrk="1" hangingPunct="1"/>
              <a:t>25</a:t>
            </a:fld>
            <a:endParaRPr lang="en-US" sz="120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latin typeface="Times New Roman" charset="0"/>
            </a:endParaRPr>
          </a:p>
        </p:txBody>
      </p:sp>
    </p:spTree>
    <p:extLst>
      <p:ext uri="{BB962C8B-B14F-4D97-AF65-F5344CB8AC3E}">
        <p14:creationId xmlns:p14="http://schemas.microsoft.com/office/powerpoint/2010/main" val="4300515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defRPr sz="2700">
                <a:solidFill>
                  <a:schemeClr val="tx1"/>
                </a:solidFill>
                <a:latin typeface="Tahoma" charset="0"/>
                <a:ea typeface="ＭＳ Ｐゴシック" charset="0"/>
              </a:defRPr>
            </a:lvl1pPr>
            <a:lvl2pPr marL="729057" indent="-280406" defTabSz="914437" eaLnBrk="0" hangingPunct="0">
              <a:defRPr sz="2700">
                <a:solidFill>
                  <a:schemeClr val="tx1"/>
                </a:solidFill>
                <a:latin typeface="Tahoma" charset="0"/>
                <a:ea typeface="ＭＳ Ｐゴシック" charset="0"/>
              </a:defRPr>
            </a:lvl2pPr>
            <a:lvl3pPr marL="1121626" indent="-224325" defTabSz="914437" eaLnBrk="0" hangingPunct="0">
              <a:defRPr sz="2700">
                <a:solidFill>
                  <a:schemeClr val="tx1"/>
                </a:solidFill>
                <a:latin typeface="Tahoma" charset="0"/>
                <a:ea typeface="ＭＳ Ｐゴシック" charset="0"/>
              </a:defRPr>
            </a:lvl3pPr>
            <a:lvl4pPr marL="1570276" indent="-224325" defTabSz="914437" eaLnBrk="0" hangingPunct="0">
              <a:defRPr sz="2700">
                <a:solidFill>
                  <a:schemeClr val="tx1"/>
                </a:solidFill>
                <a:latin typeface="Tahoma" charset="0"/>
                <a:ea typeface="ＭＳ Ｐゴシック" charset="0"/>
              </a:defRPr>
            </a:lvl4pPr>
            <a:lvl5pPr marL="2018927" indent="-224325" defTabSz="914437" eaLnBrk="0" hangingPunct="0">
              <a:defRPr sz="2700">
                <a:solidFill>
                  <a:schemeClr val="tx1"/>
                </a:solidFill>
                <a:latin typeface="Tahoma" charset="0"/>
                <a:ea typeface="ＭＳ Ｐゴシック" charset="0"/>
              </a:defRPr>
            </a:lvl5pPr>
            <a:lvl6pPr marL="2467577" indent="-224325" defTabSz="914437" eaLnBrk="0" fontAlgn="base" hangingPunct="0">
              <a:spcBef>
                <a:spcPct val="0"/>
              </a:spcBef>
              <a:spcAft>
                <a:spcPct val="0"/>
              </a:spcAft>
              <a:defRPr sz="2700">
                <a:solidFill>
                  <a:schemeClr val="tx1"/>
                </a:solidFill>
                <a:latin typeface="Tahoma" charset="0"/>
                <a:ea typeface="ＭＳ Ｐゴシック" charset="0"/>
              </a:defRPr>
            </a:lvl6pPr>
            <a:lvl7pPr marL="2916227" indent="-224325" defTabSz="914437" eaLnBrk="0" fontAlgn="base" hangingPunct="0">
              <a:spcBef>
                <a:spcPct val="0"/>
              </a:spcBef>
              <a:spcAft>
                <a:spcPct val="0"/>
              </a:spcAft>
              <a:defRPr sz="2700">
                <a:solidFill>
                  <a:schemeClr val="tx1"/>
                </a:solidFill>
                <a:latin typeface="Tahoma" charset="0"/>
                <a:ea typeface="ＭＳ Ｐゴシック" charset="0"/>
              </a:defRPr>
            </a:lvl7pPr>
            <a:lvl8pPr marL="3364878" indent="-224325" defTabSz="914437" eaLnBrk="0" fontAlgn="base" hangingPunct="0">
              <a:spcBef>
                <a:spcPct val="0"/>
              </a:spcBef>
              <a:spcAft>
                <a:spcPct val="0"/>
              </a:spcAft>
              <a:defRPr sz="2700">
                <a:solidFill>
                  <a:schemeClr val="tx1"/>
                </a:solidFill>
                <a:latin typeface="Tahoma" charset="0"/>
                <a:ea typeface="ＭＳ Ｐゴシック" charset="0"/>
              </a:defRPr>
            </a:lvl8pPr>
            <a:lvl9pPr marL="3813528" indent="-224325" defTabSz="914437" eaLnBrk="0" fontAlgn="base" hangingPunct="0">
              <a:spcBef>
                <a:spcPct val="0"/>
              </a:spcBef>
              <a:spcAft>
                <a:spcPct val="0"/>
              </a:spcAft>
              <a:defRPr sz="2700">
                <a:solidFill>
                  <a:schemeClr val="tx1"/>
                </a:solidFill>
                <a:latin typeface="Tahoma" charset="0"/>
                <a:ea typeface="ＭＳ Ｐゴシック" charset="0"/>
              </a:defRPr>
            </a:lvl9pPr>
          </a:lstStyle>
          <a:p>
            <a:pPr eaLnBrk="1" hangingPunct="1"/>
            <a:fld id="{D60732D5-1F58-A840-8658-64F2C4255CE5}" type="slidenum">
              <a:rPr lang="en-US" sz="1200"/>
              <a:pPr eaLnBrk="1" hangingPunct="1"/>
              <a:t>26</a:t>
            </a:fld>
            <a:endParaRPr lang="en-US" sz="120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r>
              <a:rPr lang="en-US" dirty="0" smtClean="0">
                <a:latin typeface="Times New Roman" charset="0"/>
              </a:rPr>
              <a:t>*) natural language</a:t>
            </a:r>
            <a:r>
              <a:rPr lang="en-US" baseline="0" dirty="0" smtClean="0">
                <a:latin typeface="Times New Roman" charset="0"/>
              </a:rPr>
              <a:t> processing in text mining for example</a:t>
            </a:r>
          </a:p>
          <a:p>
            <a:pPr eaLnBrk="1" hangingPunct="1"/>
            <a:r>
              <a:rPr lang="en-US" baseline="0" dirty="0" smtClean="0">
                <a:latin typeface="Times New Roman" charset="0"/>
              </a:rPr>
              <a:t>**) </a:t>
            </a:r>
            <a:r>
              <a:rPr lang="en-US" baseline="0" dirty="0" err="1" smtClean="0">
                <a:latin typeface="Times New Roman" charset="0"/>
              </a:rPr>
              <a:t>hadoop</a:t>
            </a:r>
            <a:endParaRPr lang="en-US" baseline="0" dirty="0" smtClean="0">
              <a:latin typeface="Times New Roman" charset="0"/>
            </a:endParaRPr>
          </a:p>
        </p:txBody>
      </p:sp>
    </p:spTree>
    <p:extLst>
      <p:ext uri="{BB962C8B-B14F-4D97-AF65-F5344CB8AC3E}">
        <p14:creationId xmlns:p14="http://schemas.microsoft.com/office/powerpoint/2010/main" val="15933740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a:defRPr sz="1200">
                <a:solidFill>
                  <a:schemeClr val="tx1"/>
                </a:solidFill>
                <a:latin typeface="Times New Roman" pitchFamily="18" charset="0"/>
              </a:defRPr>
            </a:lvl1pPr>
            <a:lvl2pPr marL="729057" indent="-280406" defTabSz="914437">
              <a:defRPr sz="1200">
                <a:solidFill>
                  <a:schemeClr val="tx1"/>
                </a:solidFill>
                <a:latin typeface="Times New Roman" pitchFamily="18" charset="0"/>
              </a:defRPr>
            </a:lvl2pPr>
            <a:lvl3pPr marL="1121626" indent="-224325" defTabSz="914437">
              <a:defRPr sz="1200">
                <a:solidFill>
                  <a:schemeClr val="tx1"/>
                </a:solidFill>
                <a:latin typeface="Times New Roman" pitchFamily="18" charset="0"/>
              </a:defRPr>
            </a:lvl3pPr>
            <a:lvl4pPr marL="1570276" indent="-224325" defTabSz="914437">
              <a:defRPr sz="1200">
                <a:solidFill>
                  <a:schemeClr val="tx1"/>
                </a:solidFill>
                <a:latin typeface="Times New Roman" pitchFamily="18" charset="0"/>
              </a:defRPr>
            </a:lvl4pPr>
            <a:lvl5pPr marL="2018927" indent="-224325" defTabSz="914437">
              <a:defRPr sz="1200">
                <a:solidFill>
                  <a:schemeClr val="tx1"/>
                </a:solidFill>
                <a:latin typeface="Times New Roman" pitchFamily="18" charset="0"/>
              </a:defRPr>
            </a:lvl5pPr>
            <a:lvl6pPr marL="2467577" indent="-224325" defTabSz="914437" eaLnBrk="0" fontAlgn="base" hangingPunct="0">
              <a:spcBef>
                <a:spcPct val="30000"/>
              </a:spcBef>
              <a:spcAft>
                <a:spcPct val="0"/>
              </a:spcAft>
              <a:defRPr sz="1200">
                <a:solidFill>
                  <a:schemeClr val="tx1"/>
                </a:solidFill>
                <a:latin typeface="Times New Roman" pitchFamily="18" charset="0"/>
              </a:defRPr>
            </a:lvl6pPr>
            <a:lvl7pPr marL="2916227" indent="-224325" defTabSz="914437" eaLnBrk="0" fontAlgn="base" hangingPunct="0">
              <a:spcBef>
                <a:spcPct val="30000"/>
              </a:spcBef>
              <a:spcAft>
                <a:spcPct val="0"/>
              </a:spcAft>
              <a:defRPr sz="1200">
                <a:solidFill>
                  <a:schemeClr val="tx1"/>
                </a:solidFill>
                <a:latin typeface="Times New Roman" pitchFamily="18" charset="0"/>
              </a:defRPr>
            </a:lvl7pPr>
            <a:lvl8pPr marL="3364878" indent="-224325" defTabSz="914437" eaLnBrk="0" fontAlgn="base" hangingPunct="0">
              <a:spcBef>
                <a:spcPct val="30000"/>
              </a:spcBef>
              <a:spcAft>
                <a:spcPct val="0"/>
              </a:spcAft>
              <a:defRPr sz="1200">
                <a:solidFill>
                  <a:schemeClr val="tx1"/>
                </a:solidFill>
                <a:latin typeface="Times New Roman" pitchFamily="18" charset="0"/>
              </a:defRPr>
            </a:lvl8pPr>
            <a:lvl9pPr marL="3813528" indent="-224325" defTabSz="914437" eaLnBrk="0" fontAlgn="base" hangingPunct="0">
              <a:spcBef>
                <a:spcPct val="30000"/>
              </a:spcBef>
              <a:spcAft>
                <a:spcPct val="0"/>
              </a:spcAft>
              <a:defRPr sz="1200">
                <a:solidFill>
                  <a:schemeClr val="tx1"/>
                </a:solidFill>
                <a:latin typeface="Times New Roman" pitchFamily="18" charset="0"/>
              </a:defRPr>
            </a:lvl9pPr>
          </a:lstStyle>
          <a:p>
            <a:fld id="{A027A727-B0D2-43D9-98B6-FE34A90D53A8}" type="slidenum">
              <a:rPr lang="en-US" altLang="en-US" smtClean="0">
                <a:latin typeface="Tahoma" pitchFamily="34" charset="0"/>
              </a:rPr>
              <a:pPr/>
              <a:t>5</a:t>
            </a:fld>
            <a:endParaRPr lang="en-US" altLang="en-US" smtClean="0">
              <a:latin typeface="Tahoma" pitchFamily="34"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defRPr sz="2700">
                <a:solidFill>
                  <a:schemeClr val="tx1"/>
                </a:solidFill>
                <a:latin typeface="Tahoma" charset="0"/>
                <a:ea typeface="ＭＳ Ｐゴシック" charset="0"/>
              </a:defRPr>
            </a:lvl1pPr>
            <a:lvl2pPr marL="729057" indent="-280406" defTabSz="914437" eaLnBrk="0" hangingPunct="0">
              <a:defRPr sz="2700">
                <a:solidFill>
                  <a:schemeClr val="tx1"/>
                </a:solidFill>
                <a:latin typeface="Tahoma" charset="0"/>
                <a:ea typeface="ＭＳ Ｐゴシック" charset="0"/>
              </a:defRPr>
            </a:lvl2pPr>
            <a:lvl3pPr marL="1121626" indent="-224325" defTabSz="914437" eaLnBrk="0" hangingPunct="0">
              <a:defRPr sz="2700">
                <a:solidFill>
                  <a:schemeClr val="tx1"/>
                </a:solidFill>
                <a:latin typeface="Tahoma" charset="0"/>
                <a:ea typeface="ＭＳ Ｐゴシック" charset="0"/>
              </a:defRPr>
            </a:lvl3pPr>
            <a:lvl4pPr marL="1570276" indent="-224325" defTabSz="914437" eaLnBrk="0" hangingPunct="0">
              <a:defRPr sz="2700">
                <a:solidFill>
                  <a:schemeClr val="tx1"/>
                </a:solidFill>
                <a:latin typeface="Tahoma" charset="0"/>
                <a:ea typeface="ＭＳ Ｐゴシック" charset="0"/>
              </a:defRPr>
            </a:lvl4pPr>
            <a:lvl5pPr marL="2018927" indent="-224325" defTabSz="914437" eaLnBrk="0" hangingPunct="0">
              <a:defRPr sz="2700">
                <a:solidFill>
                  <a:schemeClr val="tx1"/>
                </a:solidFill>
                <a:latin typeface="Tahoma" charset="0"/>
                <a:ea typeface="ＭＳ Ｐゴシック" charset="0"/>
              </a:defRPr>
            </a:lvl5pPr>
            <a:lvl6pPr marL="2467577" indent="-224325" defTabSz="914437" eaLnBrk="0" fontAlgn="base" hangingPunct="0">
              <a:spcBef>
                <a:spcPct val="0"/>
              </a:spcBef>
              <a:spcAft>
                <a:spcPct val="0"/>
              </a:spcAft>
              <a:defRPr sz="2700">
                <a:solidFill>
                  <a:schemeClr val="tx1"/>
                </a:solidFill>
                <a:latin typeface="Tahoma" charset="0"/>
                <a:ea typeface="ＭＳ Ｐゴシック" charset="0"/>
              </a:defRPr>
            </a:lvl6pPr>
            <a:lvl7pPr marL="2916227" indent="-224325" defTabSz="914437" eaLnBrk="0" fontAlgn="base" hangingPunct="0">
              <a:spcBef>
                <a:spcPct val="0"/>
              </a:spcBef>
              <a:spcAft>
                <a:spcPct val="0"/>
              </a:spcAft>
              <a:defRPr sz="2700">
                <a:solidFill>
                  <a:schemeClr val="tx1"/>
                </a:solidFill>
                <a:latin typeface="Tahoma" charset="0"/>
                <a:ea typeface="ＭＳ Ｐゴシック" charset="0"/>
              </a:defRPr>
            </a:lvl7pPr>
            <a:lvl8pPr marL="3364878" indent="-224325" defTabSz="914437" eaLnBrk="0" fontAlgn="base" hangingPunct="0">
              <a:spcBef>
                <a:spcPct val="0"/>
              </a:spcBef>
              <a:spcAft>
                <a:spcPct val="0"/>
              </a:spcAft>
              <a:defRPr sz="2700">
                <a:solidFill>
                  <a:schemeClr val="tx1"/>
                </a:solidFill>
                <a:latin typeface="Tahoma" charset="0"/>
                <a:ea typeface="ＭＳ Ｐゴシック" charset="0"/>
              </a:defRPr>
            </a:lvl8pPr>
            <a:lvl9pPr marL="3813528" indent="-224325" defTabSz="914437" eaLnBrk="0" fontAlgn="base" hangingPunct="0">
              <a:spcBef>
                <a:spcPct val="0"/>
              </a:spcBef>
              <a:spcAft>
                <a:spcPct val="0"/>
              </a:spcAft>
              <a:defRPr sz="2700">
                <a:solidFill>
                  <a:schemeClr val="tx1"/>
                </a:solidFill>
                <a:latin typeface="Tahoma" charset="0"/>
                <a:ea typeface="ＭＳ Ｐゴシック" charset="0"/>
              </a:defRPr>
            </a:lvl9pPr>
          </a:lstStyle>
          <a:p>
            <a:pPr eaLnBrk="1" hangingPunct="1"/>
            <a:fld id="{A2DFB618-81C4-774E-A5EC-AF9A507431E0}" type="slidenum">
              <a:rPr lang="en-US" sz="1200"/>
              <a:pPr eaLnBrk="1" hangingPunct="1"/>
              <a:t>27</a:t>
            </a:fld>
            <a:endParaRPr lang="en-US" sz="1200"/>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latin typeface="Times New Roman" charset="0"/>
            </a:endParaRPr>
          </a:p>
        </p:txBody>
      </p:sp>
    </p:spTree>
    <p:extLst>
      <p:ext uri="{BB962C8B-B14F-4D97-AF65-F5344CB8AC3E}">
        <p14:creationId xmlns:p14="http://schemas.microsoft.com/office/powerpoint/2010/main" val="7168155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defRPr sz="2700">
                <a:solidFill>
                  <a:schemeClr val="tx1"/>
                </a:solidFill>
                <a:latin typeface="Tahoma" charset="0"/>
                <a:ea typeface="ＭＳ Ｐゴシック" charset="0"/>
              </a:defRPr>
            </a:lvl1pPr>
            <a:lvl2pPr marL="729057" indent="-280406" defTabSz="914437" eaLnBrk="0" hangingPunct="0">
              <a:defRPr sz="2700">
                <a:solidFill>
                  <a:schemeClr val="tx1"/>
                </a:solidFill>
                <a:latin typeface="Tahoma" charset="0"/>
                <a:ea typeface="ＭＳ Ｐゴシック" charset="0"/>
              </a:defRPr>
            </a:lvl2pPr>
            <a:lvl3pPr marL="1121626" indent="-224325" defTabSz="914437" eaLnBrk="0" hangingPunct="0">
              <a:defRPr sz="2700">
                <a:solidFill>
                  <a:schemeClr val="tx1"/>
                </a:solidFill>
                <a:latin typeface="Tahoma" charset="0"/>
                <a:ea typeface="ＭＳ Ｐゴシック" charset="0"/>
              </a:defRPr>
            </a:lvl3pPr>
            <a:lvl4pPr marL="1570276" indent="-224325" defTabSz="914437" eaLnBrk="0" hangingPunct="0">
              <a:defRPr sz="2700">
                <a:solidFill>
                  <a:schemeClr val="tx1"/>
                </a:solidFill>
                <a:latin typeface="Tahoma" charset="0"/>
                <a:ea typeface="ＭＳ Ｐゴシック" charset="0"/>
              </a:defRPr>
            </a:lvl4pPr>
            <a:lvl5pPr marL="2018927" indent="-224325" defTabSz="914437" eaLnBrk="0" hangingPunct="0">
              <a:defRPr sz="2700">
                <a:solidFill>
                  <a:schemeClr val="tx1"/>
                </a:solidFill>
                <a:latin typeface="Tahoma" charset="0"/>
                <a:ea typeface="ＭＳ Ｐゴシック" charset="0"/>
              </a:defRPr>
            </a:lvl5pPr>
            <a:lvl6pPr marL="2467577" indent="-224325" defTabSz="914437" eaLnBrk="0" fontAlgn="base" hangingPunct="0">
              <a:spcBef>
                <a:spcPct val="0"/>
              </a:spcBef>
              <a:spcAft>
                <a:spcPct val="0"/>
              </a:spcAft>
              <a:defRPr sz="2700">
                <a:solidFill>
                  <a:schemeClr val="tx1"/>
                </a:solidFill>
                <a:latin typeface="Tahoma" charset="0"/>
                <a:ea typeface="ＭＳ Ｐゴシック" charset="0"/>
              </a:defRPr>
            </a:lvl6pPr>
            <a:lvl7pPr marL="2916227" indent="-224325" defTabSz="914437" eaLnBrk="0" fontAlgn="base" hangingPunct="0">
              <a:spcBef>
                <a:spcPct val="0"/>
              </a:spcBef>
              <a:spcAft>
                <a:spcPct val="0"/>
              </a:spcAft>
              <a:defRPr sz="2700">
                <a:solidFill>
                  <a:schemeClr val="tx1"/>
                </a:solidFill>
                <a:latin typeface="Tahoma" charset="0"/>
                <a:ea typeface="ＭＳ Ｐゴシック" charset="0"/>
              </a:defRPr>
            </a:lvl7pPr>
            <a:lvl8pPr marL="3364878" indent="-224325" defTabSz="914437" eaLnBrk="0" fontAlgn="base" hangingPunct="0">
              <a:spcBef>
                <a:spcPct val="0"/>
              </a:spcBef>
              <a:spcAft>
                <a:spcPct val="0"/>
              </a:spcAft>
              <a:defRPr sz="2700">
                <a:solidFill>
                  <a:schemeClr val="tx1"/>
                </a:solidFill>
                <a:latin typeface="Tahoma" charset="0"/>
                <a:ea typeface="ＭＳ Ｐゴシック" charset="0"/>
              </a:defRPr>
            </a:lvl8pPr>
            <a:lvl9pPr marL="3813528" indent="-224325" defTabSz="914437" eaLnBrk="0" fontAlgn="base" hangingPunct="0">
              <a:spcBef>
                <a:spcPct val="0"/>
              </a:spcBef>
              <a:spcAft>
                <a:spcPct val="0"/>
              </a:spcAft>
              <a:defRPr sz="2700">
                <a:solidFill>
                  <a:schemeClr val="tx1"/>
                </a:solidFill>
                <a:latin typeface="Tahoma" charset="0"/>
                <a:ea typeface="ＭＳ Ｐゴシック" charset="0"/>
              </a:defRPr>
            </a:lvl9pPr>
          </a:lstStyle>
          <a:p>
            <a:pPr eaLnBrk="1" hangingPunct="1"/>
            <a:fld id="{8C884D42-6F65-7043-B2C1-3E4663695771}" type="slidenum">
              <a:rPr lang="en-US" sz="1200"/>
              <a:pPr eaLnBrk="1" hangingPunct="1"/>
              <a:t>28</a:t>
            </a:fld>
            <a:endParaRPr lang="en-US" sz="1200"/>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latin typeface="Times New Roman" charset="0"/>
            </a:endParaRPr>
          </a:p>
        </p:txBody>
      </p:sp>
    </p:spTree>
    <p:extLst>
      <p:ext uri="{BB962C8B-B14F-4D97-AF65-F5344CB8AC3E}">
        <p14:creationId xmlns:p14="http://schemas.microsoft.com/office/powerpoint/2010/main" val="1358236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defRPr sz="2700">
                <a:solidFill>
                  <a:schemeClr val="tx1"/>
                </a:solidFill>
                <a:latin typeface="Tahoma" charset="0"/>
                <a:ea typeface="ＭＳ Ｐゴシック" charset="0"/>
              </a:defRPr>
            </a:lvl1pPr>
            <a:lvl2pPr marL="729057" indent="-280406" defTabSz="914437" eaLnBrk="0" hangingPunct="0">
              <a:defRPr sz="2700">
                <a:solidFill>
                  <a:schemeClr val="tx1"/>
                </a:solidFill>
                <a:latin typeface="Tahoma" charset="0"/>
                <a:ea typeface="ＭＳ Ｐゴシック" charset="0"/>
              </a:defRPr>
            </a:lvl2pPr>
            <a:lvl3pPr marL="1121626" indent="-224325" defTabSz="914437" eaLnBrk="0" hangingPunct="0">
              <a:defRPr sz="2700">
                <a:solidFill>
                  <a:schemeClr val="tx1"/>
                </a:solidFill>
                <a:latin typeface="Tahoma" charset="0"/>
                <a:ea typeface="ＭＳ Ｐゴシック" charset="0"/>
              </a:defRPr>
            </a:lvl3pPr>
            <a:lvl4pPr marL="1570276" indent="-224325" defTabSz="914437" eaLnBrk="0" hangingPunct="0">
              <a:defRPr sz="2700">
                <a:solidFill>
                  <a:schemeClr val="tx1"/>
                </a:solidFill>
                <a:latin typeface="Tahoma" charset="0"/>
                <a:ea typeface="ＭＳ Ｐゴシック" charset="0"/>
              </a:defRPr>
            </a:lvl4pPr>
            <a:lvl5pPr marL="2018927" indent="-224325" defTabSz="914437" eaLnBrk="0" hangingPunct="0">
              <a:defRPr sz="2700">
                <a:solidFill>
                  <a:schemeClr val="tx1"/>
                </a:solidFill>
                <a:latin typeface="Tahoma" charset="0"/>
                <a:ea typeface="ＭＳ Ｐゴシック" charset="0"/>
              </a:defRPr>
            </a:lvl5pPr>
            <a:lvl6pPr marL="2467577" indent="-224325" defTabSz="914437" eaLnBrk="0" fontAlgn="base" hangingPunct="0">
              <a:spcBef>
                <a:spcPct val="0"/>
              </a:spcBef>
              <a:spcAft>
                <a:spcPct val="0"/>
              </a:spcAft>
              <a:defRPr sz="2700">
                <a:solidFill>
                  <a:schemeClr val="tx1"/>
                </a:solidFill>
                <a:latin typeface="Tahoma" charset="0"/>
                <a:ea typeface="ＭＳ Ｐゴシック" charset="0"/>
              </a:defRPr>
            </a:lvl6pPr>
            <a:lvl7pPr marL="2916227" indent="-224325" defTabSz="914437" eaLnBrk="0" fontAlgn="base" hangingPunct="0">
              <a:spcBef>
                <a:spcPct val="0"/>
              </a:spcBef>
              <a:spcAft>
                <a:spcPct val="0"/>
              </a:spcAft>
              <a:defRPr sz="2700">
                <a:solidFill>
                  <a:schemeClr val="tx1"/>
                </a:solidFill>
                <a:latin typeface="Tahoma" charset="0"/>
                <a:ea typeface="ＭＳ Ｐゴシック" charset="0"/>
              </a:defRPr>
            </a:lvl7pPr>
            <a:lvl8pPr marL="3364878" indent="-224325" defTabSz="914437" eaLnBrk="0" fontAlgn="base" hangingPunct="0">
              <a:spcBef>
                <a:spcPct val="0"/>
              </a:spcBef>
              <a:spcAft>
                <a:spcPct val="0"/>
              </a:spcAft>
              <a:defRPr sz="2700">
                <a:solidFill>
                  <a:schemeClr val="tx1"/>
                </a:solidFill>
                <a:latin typeface="Tahoma" charset="0"/>
                <a:ea typeface="ＭＳ Ｐゴシック" charset="0"/>
              </a:defRPr>
            </a:lvl8pPr>
            <a:lvl9pPr marL="3813528" indent="-224325" defTabSz="914437" eaLnBrk="0" fontAlgn="base" hangingPunct="0">
              <a:spcBef>
                <a:spcPct val="0"/>
              </a:spcBef>
              <a:spcAft>
                <a:spcPct val="0"/>
              </a:spcAft>
              <a:defRPr sz="2700">
                <a:solidFill>
                  <a:schemeClr val="tx1"/>
                </a:solidFill>
                <a:latin typeface="Tahoma" charset="0"/>
                <a:ea typeface="ＭＳ Ｐゴシック" charset="0"/>
              </a:defRPr>
            </a:lvl9pPr>
          </a:lstStyle>
          <a:p>
            <a:pPr eaLnBrk="1" hangingPunct="1"/>
            <a:fld id="{EF049432-DA7C-B642-8A59-F3D58D2C7D37}" type="slidenum">
              <a:rPr lang="en-US" sz="1200"/>
              <a:pPr eaLnBrk="1" hangingPunct="1"/>
              <a:t>30</a:t>
            </a:fld>
            <a:endParaRPr lang="en-US" sz="1200"/>
          </a:p>
        </p:txBody>
      </p:sp>
    </p:spTree>
    <p:extLst>
      <p:ext uri="{BB962C8B-B14F-4D97-AF65-F5344CB8AC3E}">
        <p14:creationId xmlns:p14="http://schemas.microsoft.com/office/powerpoint/2010/main" val="127334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a:defRPr sz="1200">
                <a:solidFill>
                  <a:schemeClr val="tx1"/>
                </a:solidFill>
                <a:latin typeface="Times New Roman" pitchFamily="18" charset="0"/>
              </a:defRPr>
            </a:lvl1pPr>
            <a:lvl2pPr marL="729057" indent="-280406" defTabSz="914437">
              <a:defRPr sz="1200">
                <a:solidFill>
                  <a:schemeClr val="tx1"/>
                </a:solidFill>
                <a:latin typeface="Times New Roman" pitchFamily="18" charset="0"/>
              </a:defRPr>
            </a:lvl2pPr>
            <a:lvl3pPr marL="1121626" indent="-224325" defTabSz="914437">
              <a:defRPr sz="1200">
                <a:solidFill>
                  <a:schemeClr val="tx1"/>
                </a:solidFill>
                <a:latin typeface="Times New Roman" pitchFamily="18" charset="0"/>
              </a:defRPr>
            </a:lvl3pPr>
            <a:lvl4pPr marL="1570276" indent="-224325" defTabSz="914437">
              <a:defRPr sz="1200">
                <a:solidFill>
                  <a:schemeClr val="tx1"/>
                </a:solidFill>
                <a:latin typeface="Times New Roman" pitchFamily="18" charset="0"/>
              </a:defRPr>
            </a:lvl4pPr>
            <a:lvl5pPr marL="2018927" indent="-224325" defTabSz="914437">
              <a:defRPr sz="1200">
                <a:solidFill>
                  <a:schemeClr val="tx1"/>
                </a:solidFill>
                <a:latin typeface="Times New Roman" pitchFamily="18" charset="0"/>
              </a:defRPr>
            </a:lvl5pPr>
            <a:lvl6pPr marL="2467577" indent="-224325" defTabSz="914437" eaLnBrk="0" fontAlgn="base" hangingPunct="0">
              <a:spcBef>
                <a:spcPct val="30000"/>
              </a:spcBef>
              <a:spcAft>
                <a:spcPct val="0"/>
              </a:spcAft>
              <a:defRPr sz="1200">
                <a:solidFill>
                  <a:schemeClr val="tx1"/>
                </a:solidFill>
                <a:latin typeface="Times New Roman" pitchFamily="18" charset="0"/>
              </a:defRPr>
            </a:lvl6pPr>
            <a:lvl7pPr marL="2916227" indent="-224325" defTabSz="914437" eaLnBrk="0" fontAlgn="base" hangingPunct="0">
              <a:spcBef>
                <a:spcPct val="30000"/>
              </a:spcBef>
              <a:spcAft>
                <a:spcPct val="0"/>
              </a:spcAft>
              <a:defRPr sz="1200">
                <a:solidFill>
                  <a:schemeClr val="tx1"/>
                </a:solidFill>
                <a:latin typeface="Times New Roman" pitchFamily="18" charset="0"/>
              </a:defRPr>
            </a:lvl7pPr>
            <a:lvl8pPr marL="3364878" indent="-224325" defTabSz="914437" eaLnBrk="0" fontAlgn="base" hangingPunct="0">
              <a:spcBef>
                <a:spcPct val="30000"/>
              </a:spcBef>
              <a:spcAft>
                <a:spcPct val="0"/>
              </a:spcAft>
              <a:defRPr sz="1200">
                <a:solidFill>
                  <a:schemeClr val="tx1"/>
                </a:solidFill>
                <a:latin typeface="Times New Roman" pitchFamily="18" charset="0"/>
              </a:defRPr>
            </a:lvl8pPr>
            <a:lvl9pPr marL="3813528" indent="-224325" defTabSz="914437" eaLnBrk="0" fontAlgn="base" hangingPunct="0">
              <a:spcBef>
                <a:spcPct val="30000"/>
              </a:spcBef>
              <a:spcAft>
                <a:spcPct val="0"/>
              </a:spcAft>
              <a:defRPr sz="1200">
                <a:solidFill>
                  <a:schemeClr val="tx1"/>
                </a:solidFill>
                <a:latin typeface="Times New Roman" pitchFamily="18" charset="0"/>
              </a:defRPr>
            </a:lvl9pPr>
          </a:lstStyle>
          <a:p>
            <a:fld id="{9D4156C7-5456-4A39-BD22-E44119B91521}" type="slidenum">
              <a:rPr lang="en-US" altLang="en-US" smtClean="0">
                <a:latin typeface="Tahoma" pitchFamily="34" charset="0"/>
              </a:rPr>
              <a:pPr/>
              <a:t>6</a:t>
            </a:fld>
            <a:endParaRPr lang="en-US" altLang="en-US" smtClean="0">
              <a:latin typeface="Tahoma" pitchFamily="34" charset="0"/>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4325" indent="-224325"/>
            <a:r>
              <a:rPr lang="en-US" altLang="en-US" smtClean="0"/>
              <a:t>Two slides should be added after this one</a:t>
            </a:r>
          </a:p>
          <a:p>
            <a:pPr marL="224325" indent="-224325"/>
            <a:endParaRPr lang="en-US" altLang="en-US" smtClean="0"/>
          </a:p>
          <a:p>
            <a:pPr marL="224325" indent="-224325"/>
            <a:r>
              <a:rPr lang="en-US" altLang="en-US" smtClean="0"/>
              <a:t>1.  Evolution of machine learning</a:t>
            </a:r>
          </a:p>
          <a:p>
            <a:pPr marL="224325" indent="-224325"/>
            <a:r>
              <a:rPr lang="en-US" altLang="en-US" smtClean="0"/>
              <a:t>2.  Evolution of statistics methods</a:t>
            </a:r>
          </a:p>
          <a:p>
            <a:pPr marL="224325" indent="-224325"/>
            <a:endParaRPr lang="en-US" altLang="en-US" smtClean="0"/>
          </a:p>
          <a:p>
            <a:pPr marL="224325" indent="-224325"/>
            <a:endParaRPr lang="en-US" altLang="en-US" smtClean="0"/>
          </a:p>
          <a:p>
            <a:pPr marL="224325" indent="-224325"/>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defRPr sz="2700">
                <a:solidFill>
                  <a:schemeClr val="tx1"/>
                </a:solidFill>
                <a:latin typeface="Tahoma" charset="0"/>
                <a:ea typeface="ＭＳ Ｐゴシック" charset="0"/>
              </a:defRPr>
            </a:lvl1pPr>
            <a:lvl2pPr marL="729057" indent="-280406" defTabSz="914437" eaLnBrk="0" hangingPunct="0">
              <a:defRPr sz="2700">
                <a:solidFill>
                  <a:schemeClr val="tx1"/>
                </a:solidFill>
                <a:latin typeface="Tahoma" charset="0"/>
                <a:ea typeface="ＭＳ Ｐゴシック" charset="0"/>
              </a:defRPr>
            </a:lvl2pPr>
            <a:lvl3pPr marL="1121626" indent="-224325" defTabSz="914437" eaLnBrk="0" hangingPunct="0">
              <a:defRPr sz="2700">
                <a:solidFill>
                  <a:schemeClr val="tx1"/>
                </a:solidFill>
                <a:latin typeface="Tahoma" charset="0"/>
                <a:ea typeface="ＭＳ Ｐゴシック" charset="0"/>
              </a:defRPr>
            </a:lvl3pPr>
            <a:lvl4pPr marL="1570276" indent="-224325" defTabSz="914437" eaLnBrk="0" hangingPunct="0">
              <a:defRPr sz="2700">
                <a:solidFill>
                  <a:schemeClr val="tx1"/>
                </a:solidFill>
                <a:latin typeface="Tahoma" charset="0"/>
                <a:ea typeface="ＭＳ Ｐゴシック" charset="0"/>
              </a:defRPr>
            </a:lvl4pPr>
            <a:lvl5pPr marL="2018927" indent="-224325" defTabSz="914437" eaLnBrk="0" hangingPunct="0">
              <a:defRPr sz="2700">
                <a:solidFill>
                  <a:schemeClr val="tx1"/>
                </a:solidFill>
                <a:latin typeface="Tahoma" charset="0"/>
                <a:ea typeface="ＭＳ Ｐゴシック" charset="0"/>
              </a:defRPr>
            </a:lvl5pPr>
            <a:lvl6pPr marL="2467577" indent="-224325" defTabSz="914437" eaLnBrk="0" fontAlgn="base" hangingPunct="0">
              <a:spcBef>
                <a:spcPct val="0"/>
              </a:spcBef>
              <a:spcAft>
                <a:spcPct val="0"/>
              </a:spcAft>
              <a:defRPr sz="2700">
                <a:solidFill>
                  <a:schemeClr val="tx1"/>
                </a:solidFill>
                <a:latin typeface="Tahoma" charset="0"/>
                <a:ea typeface="ＭＳ Ｐゴシック" charset="0"/>
              </a:defRPr>
            </a:lvl6pPr>
            <a:lvl7pPr marL="2916227" indent="-224325" defTabSz="914437" eaLnBrk="0" fontAlgn="base" hangingPunct="0">
              <a:spcBef>
                <a:spcPct val="0"/>
              </a:spcBef>
              <a:spcAft>
                <a:spcPct val="0"/>
              </a:spcAft>
              <a:defRPr sz="2700">
                <a:solidFill>
                  <a:schemeClr val="tx1"/>
                </a:solidFill>
                <a:latin typeface="Tahoma" charset="0"/>
                <a:ea typeface="ＭＳ Ｐゴシック" charset="0"/>
              </a:defRPr>
            </a:lvl7pPr>
            <a:lvl8pPr marL="3364878" indent="-224325" defTabSz="914437" eaLnBrk="0" fontAlgn="base" hangingPunct="0">
              <a:spcBef>
                <a:spcPct val="0"/>
              </a:spcBef>
              <a:spcAft>
                <a:spcPct val="0"/>
              </a:spcAft>
              <a:defRPr sz="2700">
                <a:solidFill>
                  <a:schemeClr val="tx1"/>
                </a:solidFill>
                <a:latin typeface="Tahoma" charset="0"/>
                <a:ea typeface="ＭＳ Ｐゴシック" charset="0"/>
              </a:defRPr>
            </a:lvl8pPr>
            <a:lvl9pPr marL="3813528" indent="-224325" defTabSz="914437" eaLnBrk="0" fontAlgn="base" hangingPunct="0">
              <a:spcBef>
                <a:spcPct val="0"/>
              </a:spcBef>
              <a:spcAft>
                <a:spcPct val="0"/>
              </a:spcAft>
              <a:defRPr sz="2700">
                <a:solidFill>
                  <a:schemeClr val="tx1"/>
                </a:solidFill>
                <a:latin typeface="Tahoma" charset="0"/>
                <a:ea typeface="ＭＳ Ｐゴシック" charset="0"/>
              </a:defRPr>
            </a:lvl9pPr>
          </a:lstStyle>
          <a:p>
            <a:pPr eaLnBrk="1" hangingPunct="1"/>
            <a:fld id="{3EFEE41F-1015-6C4D-B35A-9B7A33369C1D}" type="slidenum">
              <a:rPr lang="en-US" sz="1200"/>
              <a:pPr eaLnBrk="1" hangingPunct="1"/>
              <a:t>7</a:t>
            </a:fld>
            <a:endParaRPr lang="en-US" sz="1200"/>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latin typeface="Times New Roman" charset="0"/>
            </a:endParaRPr>
          </a:p>
        </p:txBody>
      </p:sp>
    </p:spTree>
    <p:extLst>
      <p:ext uri="{BB962C8B-B14F-4D97-AF65-F5344CB8AC3E}">
        <p14:creationId xmlns:p14="http://schemas.microsoft.com/office/powerpoint/2010/main" val="4698098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defRPr sz="2700">
                <a:solidFill>
                  <a:schemeClr val="tx1"/>
                </a:solidFill>
                <a:latin typeface="Tahoma" charset="0"/>
                <a:ea typeface="ＭＳ Ｐゴシック" charset="0"/>
              </a:defRPr>
            </a:lvl1pPr>
            <a:lvl2pPr marL="729057" indent="-280406" defTabSz="914437" eaLnBrk="0" hangingPunct="0">
              <a:defRPr sz="2700">
                <a:solidFill>
                  <a:schemeClr val="tx1"/>
                </a:solidFill>
                <a:latin typeface="Tahoma" charset="0"/>
                <a:ea typeface="ＭＳ Ｐゴシック" charset="0"/>
              </a:defRPr>
            </a:lvl2pPr>
            <a:lvl3pPr marL="1121626" indent="-224325" defTabSz="914437" eaLnBrk="0" hangingPunct="0">
              <a:defRPr sz="2700">
                <a:solidFill>
                  <a:schemeClr val="tx1"/>
                </a:solidFill>
                <a:latin typeface="Tahoma" charset="0"/>
                <a:ea typeface="ＭＳ Ｐゴシック" charset="0"/>
              </a:defRPr>
            </a:lvl3pPr>
            <a:lvl4pPr marL="1570276" indent="-224325" defTabSz="914437" eaLnBrk="0" hangingPunct="0">
              <a:defRPr sz="2700">
                <a:solidFill>
                  <a:schemeClr val="tx1"/>
                </a:solidFill>
                <a:latin typeface="Tahoma" charset="0"/>
                <a:ea typeface="ＭＳ Ｐゴシック" charset="0"/>
              </a:defRPr>
            </a:lvl4pPr>
            <a:lvl5pPr marL="2018927" indent="-224325" defTabSz="914437" eaLnBrk="0" hangingPunct="0">
              <a:defRPr sz="2700">
                <a:solidFill>
                  <a:schemeClr val="tx1"/>
                </a:solidFill>
                <a:latin typeface="Tahoma" charset="0"/>
                <a:ea typeface="ＭＳ Ｐゴシック" charset="0"/>
              </a:defRPr>
            </a:lvl5pPr>
            <a:lvl6pPr marL="2467577" indent="-224325" defTabSz="914437" eaLnBrk="0" fontAlgn="base" hangingPunct="0">
              <a:spcBef>
                <a:spcPct val="0"/>
              </a:spcBef>
              <a:spcAft>
                <a:spcPct val="0"/>
              </a:spcAft>
              <a:defRPr sz="2700">
                <a:solidFill>
                  <a:schemeClr val="tx1"/>
                </a:solidFill>
                <a:latin typeface="Tahoma" charset="0"/>
                <a:ea typeface="ＭＳ Ｐゴシック" charset="0"/>
              </a:defRPr>
            </a:lvl6pPr>
            <a:lvl7pPr marL="2916227" indent="-224325" defTabSz="914437" eaLnBrk="0" fontAlgn="base" hangingPunct="0">
              <a:spcBef>
                <a:spcPct val="0"/>
              </a:spcBef>
              <a:spcAft>
                <a:spcPct val="0"/>
              </a:spcAft>
              <a:defRPr sz="2700">
                <a:solidFill>
                  <a:schemeClr val="tx1"/>
                </a:solidFill>
                <a:latin typeface="Tahoma" charset="0"/>
                <a:ea typeface="ＭＳ Ｐゴシック" charset="0"/>
              </a:defRPr>
            </a:lvl7pPr>
            <a:lvl8pPr marL="3364878" indent="-224325" defTabSz="914437" eaLnBrk="0" fontAlgn="base" hangingPunct="0">
              <a:spcBef>
                <a:spcPct val="0"/>
              </a:spcBef>
              <a:spcAft>
                <a:spcPct val="0"/>
              </a:spcAft>
              <a:defRPr sz="2700">
                <a:solidFill>
                  <a:schemeClr val="tx1"/>
                </a:solidFill>
                <a:latin typeface="Tahoma" charset="0"/>
                <a:ea typeface="ＭＳ Ｐゴシック" charset="0"/>
              </a:defRPr>
            </a:lvl8pPr>
            <a:lvl9pPr marL="3813528" indent="-224325" defTabSz="914437" eaLnBrk="0" fontAlgn="base" hangingPunct="0">
              <a:spcBef>
                <a:spcPct val="0"/>
              </a:spcBef>
              <a:spcAft>
                <a:spcPct val="0"/>
              </a:spcAft>
              <a:defRPr sz="2700">
                <a:solidFill>
                  <a:schemeClr val="tx1"/>
                </a:solidFill>
                <a:latin typeface="Tahoma" charset="0"/>
                <a:ea typeface="ＭＳ Ｐゴシック" charset="0"/>
              </a:defRPr>
            </a:lvl9pPr>
          </a:lstStyle>
          <a:p>
            <a:pPr eaLnBrk="1" hangingPunct="1"/>
            <a:fld id="{2CF10BCF-1A52-924F-B8E2-3B933BF25868}" type="slidenum">
              <a:rPr lang="en-US" sz="1200"/>
              <a:pPr eaLnBrk="1" hangingPunct="1"/>
              <a:t>8</a:t>
            </a:fld>
            <a:endParaRPr lang="en-US" sz="120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r>
              <a:rPr lang="en-US" dirty="0" smtClean="0">
                <a:latin typeface="Times New Roman" charset="0"/>
              </a:rPr>
              <a:t>Example: amazon product</a:t>
            </a:r>
            <a:r>
              <a:rPr lang="en-US" baseline="0" dirty="0" smtClean="0">
                <a:latin typeface="Times New Roman" charset="0"/>
              </a:rPr>
              <a:t> recommendation</a:t>
            </a:r>
          </a:p>
          <a:p>
            <a:pPr eaLnBrk="1" hangingPunct="1"/>
            <a:r>
              <a:rPr lang="en-US" baseline="0" dirty="0" smtClean="0">
                <a:latin typeface="Times New Roman" charset="0"/>
              </a:rPr>
              <a:t>https://</a:t>
            </a:r>
            <a:r>
              <a:rPr lang="en-US" baseline="0" dirty="0" err="1" smtClean="0">
                <a:latin typeface="Times New Roman" charset="0"/>
              </a:rPr>
              <a:t>blog.kissmetrics.com</a:t>
            </a:r>
            <a:r>
              <a:rPr lang="en-US" baseline="0" dirty="0" smtClean="0">
                <a:latin typeface="Times New Roman" charset="0"/>
              </a:rPr>
              <a:t>/data-mining/</a:t>
            </a:r>
          </a:p>
          <a:p>
            <a:pPr eaLnBrk="1" hangingPunct="1"/>
            <a:endParaRPr lang="en-US" dirty="0">
              <a:latin typeface="Times New Roman" charset="0"/>
            </a:endParaRPr>
          </a:p>
        </p:txBody>
      </p:sp>
    </p:spTree>
    <p:extLst>
      <p:ext uri="{BB962C8B-B14F-4D97-AF65-F5344CB8AC3E}">
        <p14:creationId xmlns:p14="http://schemas.microsoft.com/office/powerpoint/2010/main" val="19450357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defRPr sz="2700">
                <a:solidFill>
                  <a:schemeClr val="tx1"/>
                </a:solidFill>
                <a:latin typeface="Tahoma" charset="0"/>
                <a:ea typeface="ＭＳ Ｐゴシック" charset="0"/>
              </a:defRPr>
            </a:lvl1pPr>
            <a:lvl2pPr marL="729057" indent="-280406" defTabSz="914437" eaLnBrk="0" hangingPunct="0">
              <a:defRPr sz="2700">
                <a:solidFill>
                  <a:schemeClr val="tx1"/>
                </a:solidFill>
                <a:latin typeface="Tahoma" charset="0"/>
                <a:ea typeface="ＭＳ Ｐゴシック" charset="0"/>
              </a:defRPr>
            </a:lvl2pPr>
            <a:lvl3pPr marL="1121626" indent="-224325" defTabSz="914437" eaLnBrk="0" hangingPunct="0">
              <a:defRPr sz="2700">
                <a:solidFill>
                  <a:schemeClr val="tx1"/>
                </a:solidFill>
                <a:latin typeface="Tahoma" charset="0"/>
                <a:ea typeface="ＭＳ Ｐゴシック" charset="0"/>
              </a:defRPr>
            </a:lvl3pPr>
            <a:lvl4pPr marL="1570276" indent="-224325" defTabSz="914437" eaLnBrk="0" hangingPunct="0">
              <a:defRPr sz="2700">
                <a:solidFill>
                  <a:schemeClr val="tx1"/>
                </a:solidFill>
                <a:latin typeface="Tahoma" charset="0"/>
                <a:ea typeface="ＭＳ Ｐゴシック" charset="0"/>
              </a:defRPr>
            </a:lvl4pPr>
            <a:lvl5pPr marL="2018927" indent="-224325" defTabSz="914437" eaLnBrk="0" hangingPunct="0">
              <a:defRPr sz="2700">
                <a:solidFill>
                  <a:schemeClr val="tx1"/>
                </a:solidFill>
                <a:latin typeface="Tahoma" charset="0"/>
                <a:ea typeface="ＭＳ Ｐゴシック" charset="0"/>
              </a:defRPr>
            </a:lvl5pPr>
            <a:lvl6pPr marL="2467577" indent="-224325" defTabSz="914437" eaLnBrk="0" fontAlgn="base" hangingPunct="0">
              <a:spcBef>
                <a:spcPct val="0"/>
              </a:spcBef>
              <a:spcAft>
                <a:spcPct val="0"/>
              </a:spcAft>
              <a:defRPr sz="2700">
                <a:solidFill>
                  <a:schemeClr val="tx1"/>
                </a:solidFill>
                <a:latin typeface="Tahoma" charset="0"/>
                <a:ea typeface="ＭＳ Ｐゴシック" charset="0"/>
              </a:defRPr>
            </a:lvl6pPr>
            <a:lvl7pPr marL="2916227" indent="-224325" defTabSz="914437" eaLnBrk="0" fontAlgn="base" hangingPunct="0">
              <a:spcBef>
                <a:spcPct val="0"/>
              </a:spcBef>
              <a:spcAft>
                <a:spcPct val="0"/>
              </a:spcAft>
              <a:defRPr sz="2700">
                <a:solidFill>
                  <a:schemeClr val="tx1"/>
                </a:solidFill>
                <a:latin typeface="Tahoma" charset="0"/>
                <a:ea typeface="ＭＳ Ｐゴシック" charset="0"/>
              </a:defRPr>
            </a:lvl7pPr>
            <a:lvl8pPr marL="3364878" indent="-224325" defTabSz="914437" eaLnBrk="0" fontAlgn="base" hangingPunct="0">
              <a:spcBef>
                <a:spcPct val="0"/>
              </a:spcBef>
              <a:spcAft>
                <a:spcPct val="0"/>
              </a:spcAft>
              <a:defRPr sz="2700">
                <a:solidFill>
                  <a:schemeClr val="tx1"/>
                </a:solidFill>
                <a:latin typeface="Tahoma" charset="0"/>
                <a:ea typeface="ＭＳ Ｐゴシック" charset="0"/>
              </a:defRPr>
            </a:lvl8pPr>
            <a:lvl9pPr marL="3813528" indent="-224325" defTabSz="914437" eaLnBrk="0" fontAlgn="base" hangingPunct="0">
              <a:spcBef>
                <a:spcPct val="0"/>
              </a:spcBef>
              <a:spcAft>
                <a:spcPct val="0"/>
              </a:spcAft>
              <a:defRPr sz="2700">
                <a:solidFill>
                  <a:schemeClr val="tx1"/>
                </a:solidFill>
                <a:latin typeface="Tahoma" charset="0"/>
                <a:ea typeface="ＭＳ Ｐゴシック" charset="0"/>
              </a:defRPr>
            </a:lvl9pPr>
          </a:lstStyle>
          <a:p>
            <a:pPr eaLnBrk="1" hangingPunct="1"/>
            <a:fld id="{C8F86051-E1D7-7F44-9ABB-6B65802EEF8E}" type="slidenum">
              <a:rPr lang="en-US" sz="1200"/>
              <a:pPr eaLnBrk="1" hangingPunct="1"/>
              <a:t>9</a:t>
            </a:fld>
            <a:endParaRPr lang="en-US" sz="1200"/>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latin typeface="Times New Roman" charset="0"/>
            </a:endParaRPr>
          </a:p>
        </p:txBody>
      </p:sp>
    </p:spTree>
    <p:extLst>
      <p:ext uri="{BB962C8B-B14F-4D97-AF65-F5344CB8AC3E}">
        <p14:creationId xmlns:p14="http://schemas.microsoft.com/office/powerpoint/2010/main" val="12189352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defRPr sz="2700">
                <a:solidFill>
                  <a:schemeClr val="tx1"/>
                </a:solidFill>
                <a:latin typeface="Tahoma" charset="0"/>
                <a:ea typeface="ＭＳ Ｐゴシック" charset="0"/>
              </a:defRPr>
            </a:lvl1pPr>
            <a:lvl2pPr marL="729057" indent="-280406" defTabSz="914437" eaLnBrk="0" hangingPunct="0">
              <a:defRPr sz="2700">
                <a:solidFill>
                  <a:schemeClr val="tx1"/>
                </a:solidFill>
                <a:latin typeface="Tahoma" charset="0"/>
                <a:ea typeface="ＭＳ Ｐゴシック" charset="0"/>
              </a:defRPr>
            </a:lvl2pPr>
            <a:lvl3pPr marL="1121626" indent="-224325" defTabSz="914437" eaLnBrk="0" hangingPunct="0">
              <a:defRPr sz="2700">
                <a:solidFill>
                  <a:schemeClr val="tx1"/>
                </a:solidFill>
                <a:latin typeface="Tahoma" charset="0"/>
                <a:ea typeface="ＭＳ Ｐゴシック" charset="0"/>
              </a:defRPr>
            </a:lvl3pPr>
            <a:lvl4pPr marL="1570276" indent="-224325" defTabSz="914437" eaLnBrk="0" hangingPunct="0">
              <a:defRPr sz="2700">
                <a:solidFill>
                  <a:schemeClr val="tx1"/>
                </a:solidFill>
                <a:latin typeface="Tahoma" charset="0"/>
                <a:ea typeface="ＭＳ Ｐゴシック" charset="0"/>
              </a:defRPr>
            </a:lvl4pPr>
            <a:lvl5pPr marL="2018927" indent="-224325" defTabSz="914437" eaLnBrk="0" hangingPunct="0">
              <a:defRPr sz="2700">
                <a:solidFill>
                  <a:schemeClr val="tx1"/>
                </a:solidFill>
                <a:latin typeface="Tahoma" charset="0"/>
                <a:ea typeface="ＭＳ Ｐゴシック" charset="0"/>
              </a:defRPr>
            </a:lvl5pPr>
            <a:lvl6pPr marL="2467577" indent="-224325" defTabSz="914437" eaLnBrk="0" fontAlgn="base" hangingPunct="0">
              <a:spcBef>
                <a:spcPct val="0"/>
              </a:spcBef>
              <a:spcAft>
                <a:spcPct val="0"/>
              </a:spcAft>
              <a:defRPr sz="2700">
                <a:solidFill>
                  <a:schemeClr val="tx1"/>
                </a:solidFill>
                <a:latin typeface="Tahoma" charset="0"/>
                <a:ea typeface="ＭＳ Ｐゴシック" charset="0"/>
              </a:defRPr>
            </a:lvl6pPr>
            <a:lvl7pPr marL="2916227" indent="-224325" defTabSz="914437" eaLnBrk="0" fontAlgn="base" hangingPunct="0">
              <a:spcBef>
                <a:spcPct val="0"/>
              </a:spcBef>
              <a:spcAft>
                <a:spcPct val="0"/>
              </a:spcAft>
              <a:defRPr sz="2700">
                <a:solidFill>
                  <a:schemeClr val="tx1"/>
                </a:solidFill>
                <a:latin typeface="Tahoma" charset="0"/>
                <a:ea typeface="ＭＳ Ｐゴシック" charset="0"/>
              </a:defRPr>
            </a:lvl7pPr>
            <a:lvl8pPr marL="3364878" indent="-224325" defTabSz="914437" eaLnBrk="0" fontAlgn="base" hangingPunct="0">
              <a:spcBef>
                <a:spcPct val="0"/>
              </a:spcBef>
              <a:spcAft>
                <a:spcPct val="0"/>
              </a:spcAft>
              <a:defRPr sz="2700">
                <a:solidFill>
                  <a:schemeClr val="tx1"/>
                </a:solidFill>
                <a:latin typeface="Tahoma" charset="0"/>
                <a:ea typeface="ＭＳ Ｐゴシック" charset="0"/>
              </a:defRPr>
            </a:lvl8pPr>
            <a:lvl9pPr marL="3813528" indent="-224325" defTabSz="914437" eaLnBrk="0" fontAlgn="base" hangingPunct="0">
              <a:spcBef>
                <a:spcPct val="0"/>
              </a:spcBef>
              <a:spcAft>
                <a:spcPct val="0"/>
              </a:spcAft>
              <a:defRPr sz="2700">
                <a:solidFill>
                  <a:schemeClr val="tx1"/>
                </a:solidFill>
                <a:latin typeface="Tahoma" charset="0"/>
                <a:ea typeface="ＭＳ Ｐゴシック" charset="0"/>
              </a:defRPr>
            </a:lvl9pPr>
          </a:lstStyle>
          <a:p>
            <a:pPr eaLnBrk="1" hangingPunct="1"/>
            <a:fld id="{E2CD4206-F3CD-DB4D-80DA-35E7168E6F29}" type="slidenum">
              <a:rPr lang="en-US" sz="1200"/>
              <a:pPr eaLnBrk="1" hangingPunct="1"/>
              <a:t>10</a:t>
            </a:fld>
            <a:endParaRPr lang="en-US" sz="1200"/>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latin typeface="Times New Roman" charset="0"/>
            </a:endParaRPr>
          </a:p>
        </p:txBody>
      </p:sp>
    </p:spTree>
    <p:extLst>
      <p:ext uri="{BB962C8B-B14F-4D97-AF65-F5344CB8AC3E}">
        <p14:creationId xmlns:p14="http://schemas.microsoft.com/office/powerpoint/2010/main" val="17985069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defRPr sz="2700">
                <a:solidFill>
                  <a:schemeClr val="tx1"/>
                </a:solidFill>
                <a:latin typeface="Tahoma" charset="0"/>
                <a:ea typeface="ＭＳ Ｐゴシック" charset="0"/>
              </a:defRPr>
            </a:lvl1pPr>
            <a:lvl2pPr marL="729057" indent="-280406" defTabSz="914437" eaLnBrk="0" hangingPunct="0">
              <a:defRPr sz="2700">
                <a:solidFill>
                  <a:schemeClr val="tx1"/>
                </a:solidFill>
                <a:latin typeface="Tahoma" charset="0"/>
                <a:ea typeface="ＭＳ Ｐゴシック" charset="0"/>
              </a:defRPr>
            </a:lvl2pPr>
            <a:lvl3pPr marL="1121626" indent="-224325" defTabSz="914437" eaLnBrk="0" hangingPunct="0">
              <a:defRPr sz="2700">
                <a:solidFill>
                  <a:schemeClr val="tx1"/>
                </a:solidFill>
                <a:latin typeface="Tahoma" charset="0"/>
                <a:ea typeface="ＭＳ Ｐゴシック" charset="0"/>
              </a:defRPr>
            </a:lvl3pPr>
            <a:lvl4pPr marL="1570276" indent="-224325" defTabSz="914437" eaLnBrk="0" hangingPunct="0">
              <a:defRPr sz="2700">
                <a:solidFill>
                  <a:schemeClr val="tx1"/>
                </a:solidFill>
                <a:latin typeface="Tahoma" charset="0"/>
                <a:ea typeface="ＭＳ Ｐゴシック" charset="0"/>
              </a:defRPr>
            </a:lvl4pPr>
            <a:lvl5pPr marL="2018927" indent="-224325" defTabSz="914437" eaLnBrk="0" hangingPunct="0">
              <a:defRPr sz="2700">
                <a:solidFill>
                  <a:schemeClr val="tx1"/>
                </a:solidFill>
                <a:latin typeface="Tahoma" charset="0"/>
                <a:ea typeface="ＭＳ Ｐゴシック" charset="0"/>
              </a:defRPr>
            </a:lvl5pPr>
            <a:lvl6pPr marL="2467577" indent="-224325" defTabSz="914437" eaLnBrk="0" fontAlgn="base" hangingPunct="0">
              <a:spcBef>
                <a:spcPct val="0"/>
              </a:spcBef>
              <a:spcAft>
                <a:spcPct val="0"/>
              </a:spcAft>
              <a:defRPr sz="2700">
                <a:solidFill>
                  <a:schemeClr val="tx1"/>
                </a:solidFill>
                <a:latin typeface="Tahoma" charset="0"/>
                <a:ea typeface="ＭＳ Ｐゴシック" charset="0"/>
              </a:defRPr>
            </a:lvl6pPr>
            <a:lvl7pPr marL="2916227" indent="-224325" defTabSz="914437" eaLnBrk="0" fontAlgn="base" hangingPunct="0">
              <a:spcBef>
                <a:spcPct val="0"/>
              </a:spcBef>
              <a:spcAft>
                <a:spcPct val="0"/>
              </a:spcAft>
              <a:defRPr sz="2700">
                <a:solidFill>
                  <a:schemeClr val="tx1"/>
                </a:solidFill>
                <a:latin typeface="Tahoma" charset="0"/>
                <a:ea typeface="ＭＳ Ｐゴシック" charset="0"/>
              </a:defRPr>
            </a:lvl7pPr>
            <a:lvl8pPr marL="3364878" indent="-224325" defTabSz="914437" eaLnBrk="0" fontAlgn="base" hangingPunct="0">
              <a:spcBef>
                <a:spcPct val="0"/>
              </a:spcBef>
              <a:spcAft>
                <a:spcPct val="0"/>
              </a:spcAft>
              <a:defRPr sz="2700">
                <a:solidFill>
                  <a:schemeClr val="tx1"/>
                </a:solidFill>
                <a:latin typeface="Tahoma" charset="0"/>
                <a:ea typeface="ＭＳ Ｐゴシック" charset="0"/>
              </a:defRPr>
            </a:lvl8pPr>
            <a:lvl9pPr marL="3813528" indent="-224325" defTabSz="914437" eaLnBrk="0" fontAlgn="base" hangingPunct="0">
              <a:spcBef>
                <a:spcPct val="0"/>
              </a:spcBef>
              <a:spcAft>
                <a:spcPct val="0"/>
              </a:spcAft>
              <a:defRPr sz="2700">
                <a:solidFill>
                  <a:schemeClr val="tx1"/>
                </a:solidFill>
                <a:latin typeface="Tahoma" charset="0"/>
                <a:ea typeface="ＭＳ Ｐゴシック" charset="0"/>
              </a:defRPr>
            </a:lvl9pPr>
          </a:lstStyle>
          <a:p>
            <a:pPr eaLnBrk="1" hangingPunct="1"/>
            <a:fld id="{7E7CD529-E8E1-654A-8ED3-F811F5ACE7BE}" type="slidenum">
              <a:rPr lang="en-US" sz="1200"/>
              <a:pPr eaLnBrk="1" hangingPunct="1"/>
              <a:t>11</a:t>
            </a:fld>
            <a:endParaRPr lang="en-US" sz="120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latin typeface="Times New Roman" charset="0"/>
            </a:endParaRPr>
          </a:p>
        </p:txBody>
      </p:sp>
    </p:spTree>
    <p:extLst>
      <p:ext uri="{BB962C8B-B14F-4D97-AF65-F5344CB8AC3E}">
        <p14:creationId xmlns:p14="http://schemas.microsoft.com/office/powerpoint/2010/main" val="8607512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defRPr sz="2700">
                <a:solidFill>
                  <a:schemeClr val="tx1"/>
                </a:solidFill>
                <a:latin typeface="Tahoma" charset="0"/>
                <a:ea typeface="ＭＳ Ｐゴシック" charset="0"/>
              </a:defRPr>
            </a:lvl1pPr>
            <a:lvl2pPr marL="729057" indent="-280406" defTabSz="914437" eaLnBrk="0" hangingPunct="0">
              <a:defRPr sz="2700">
                <a:solidFill>
                  <a:schemeClr val="tx1"/>
                </a:solidFill>
                <a:latin typeface="Tahoma" charset="0"/>
                <a:ea typeface="ＭＳ Ｐゴシック" charset="0"/>
              </a:defRPr>
            </a:lvl2pPr>
            <a:lvl3pPr marL="1121626" indent="-224325" defTabSz="914437" eaLnBrk="0" hangingPunct="0">
              <a:defRPr sz="2700">
                <a:solidFill>
                  <a:schemeClr val="tx1"/>
                </a:solidFill>
                <a:latin typeface="Tahoma" charset="0"/>
                <a:ea typeface="ＭＳ Ｐゴシック" charset="0"/>
              </a:defRPr>
            </a:lvl3pPr>
            <a:lvl4pPr marL="1570276" indent="-224325" defTabSz="914437" eaLnBrk="0" hangingPunct="0">
              <a:defRPr sz="2700">
                <a:solidFill>
                  <a:schemeClr val="tx1"/>
                </a:solidFill>
                <a:latin typeface="Tahoma" charset="0"/>
                <a:ea typeface="ＭＳ Ｐゴシック" charset="0"/>
              </a:defRPr>
            </a:lvl4pPr>
            <a:lvl5pPr marL="2018927" indent="-224325" defTabSz="914437" eaLnBrk="0" hangingPunct="0">
              <a:defRPr sz="2700">
                <a:solidFill>
                  <a:schemeClr val="tx1"/>
                </a:solidFill>
                <a:latin typeface="Tahoma" charset="0"/>
                <a:ea typeface="ＭＳ Ｐゴシック" charset="0"/>
              </a:defRPr>
            </a:lvl5pPr>
            <a:lvl6pPr marL="2467577" indent="-224325" defTabSz="914437" eaLnBrk="0" fontAlgn="base" hangingPunct="0">
              <a:spcBef>
                <a:spcPct val="0"/>
              </a:spcBef>
              <a:spcAft>
                <a:spcPct val="0"/>
              </a:spcAft>
              <a:defRPr sz="2700">
                <a:solidFill>
                  <a:schemeClr val="tx1"/>
                </a:solidFill>
                <a:latin typeface="Tahoma" charset="0"/>
                <a:ea typeface="ＭＳ Ｐゴシック" charset="0"/>
              </a:defRPr>
            </a:lvl6pPr>
            <a:lvl7pPr marL="2916227" indent="-224325" defTabSz="914437" eaLnBrk="0" fontAlgn="base" hangingPunct="0">
              <a:spcBef>
                <a:spcPct val="0"/>
              </a:spcBef>
              <a:spcAft>
                <a:spcPct val="0"/>
              </a:spcAft>
              <a:defRPr sz="2700">
                <a:solidFill>
                  <a:schemeClr val="tx1"/>
                </a:solidFill>
                <a:latin typeface="Tahoma" charset="0"/>
                <a:ea typeface="ＭＳ Ｐゴシック" charset="0"/>
              </a:defRPr>
            </a:lvl7pPr>
            <a:lvl8pPr marL="3364878" indent="-224325" defTabSz="914437" eaLnBrk="0" fontAlgn="base" hangingPunct="0">
              <a:spcBef>
                <a:spcPct val="0"/>
              </a:spcBef>
              <a:spcAft>
                <a:spcPct val="0"/>
              </a:spcAft>
              <a:defRPr sz="2700">
                <a:solidFill>
                  <a:schemeClr val="tx1"/>
                </a:solidFill>
                <a:latin typeface="Tahoma" charset="0"/>
                <a:ea typeface="ＭＳ Ｐゴシック" charset="0"/>
              </a:defRPr>
            </a:lvl8pPr>
            <a:lvl9pPr marL="3813528" indent="-224325" defTabSz="914437" eaLnBrk="0" fontAlgn="base" hangingPunct="0">
              <a:spcBef>
                <a:spcPct val="0"/>
              </a:spcBef>
              <a:spcAft>
                <a:spcPct val="0"/>
              </a:spcAft>
              <a:defRPr sz="2700">
                <a:solidFill>
                  <a:schemeClr val="tx1"/>
                </a:solidFill>
                <a:latin typeface="Tahoma" charset="0"/>
                <a:ea typeface="ＭＳ Ｐゴシック" charset="0"/>
              </a:defRPr>
            </a:lvl9pPr>
          </a:lstStyle>
          <a:p>
            <a:pPr eaLnBrk="1" hangingPunct="1"/>
            <a:fld id="{857D0E69-D9A6-C642-A98E-ADA28E53AA10}" type="slidenum">
              <a:rPr lang="en-US" sz="1200"/>
              <a:pPr eaLnBrk="1" hangingPunct="1"/>
              <a:t>13</a:t>
            </a:fld>
            <a:endParaRPr lang="en-US" sz="1200"/>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latin typeface="Times New Roman" charset="0"/>
            </a:endParaRPr>
          </a:p>
        </p:txBody>
      </p:sp>
    </p:spTree>
    <p:extLst>
      <p:ext uri="{BB962C8B-B14F-4D97-AF65-F5344CB8AC3E}">
        <p14:creationId xmlns:p14="http://schemas.microsoft.com/office/powerpoint/2010/main" val="11962444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4"/>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ctrTitle"/>
          </p:nvPr>
        </p:nvSpPr>
        <p:spPr>
          <a:xfrm>
            <a:off x="1828800" y="2339975"/>
            <a:ext cx="7162800" cy="1470025"/>
          </a:xfrm>
        </p:spPr>
        <p:txBody>
          <a:bodyPr/>
          <a:lstStyle>
            <a:lvl1pPr algn="ctr">
              <a:defRPr>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828800" y="3886200"/>
            <a:ext cx="7162800" cy="2057400"/>
          </a:xfrm>
        </p:spPr>
        <p:txBody>
          <a:bodyPr/>
          <a:lstStyle>
            <a:lvl1pPr marL="0" indent="0" algn="ctr">
              <a:buNone/>
              <a:defRPr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221" y="-80615"/>
            <a:ext cx="9248573" cy="6950131"/>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1422292" y="199581"/>
            <a:ext cx="7264037" cy="780365"/>
          </a:xfrm>
        </p:spPr>
        <p:txBody>
          <a:bodyPr/>
          <a:lstStyle>
            <a:lvl1pPr algn="r">
              <a:defRPr sz="3500" b="1"/>
            </a:lvl1pPr>
          </a:lstStyle>
          <a:p>
            <a:r>
              <a:rPr lang="en-US"/>
              <a:t>Click to edit Master title style</a:t>
            </a:r>
          </a:p>
        </p:txBody>
      </p:sp>
      <p:sp>
        <p:nvSpPr>
          <p:cNvPr id="3" name="Content Placeholder 2"/>
          <p:cNvSpPr>
            <a:spLocks noGrp="1"/>
          </p:cNvSpPr>
          <p:nvPr>
            <p:ph idx="1"/>
          </p:nvPr>
        </p:nvSpPr>
        <p:spPr>
          <a:xfrm>
            <a:off x="640028" y="1188488"/>
            <a:ext cx="8220822" cy="5259754"/>
          </a:xfrm>
        </p:spPr>
        <p:txBody>
          <a:bodyPr/>
          <a:lstStyle>
            <a:lvl1pPr>
              <a:buClr>
                <a:schemeClr val="accent1"/>
              </a:buClr>
              <a:buSzPct val="110000"/>
              <a:defRPr sz="2500"/>
            </a:lvl1pPr>
            <a:lvl2pPr marL="631469" indent="-243409">
              <a:defRPr sz="2100"/>
            </a:lvl2pPr>
            <a:lvl3pPr marL="862357" indent="-228109">
              <a:defRPr sz="1900"/>
            </a:lvl3pPr>
            <a:lvl4pPr marL="1104375" indent="-228109">
              <a:defRPr sz="1600"/>
            </a:lvl4pPr>
            <a:lvl5pPr marL="1335265" indent="-228109">
              <a:defRPr sz="1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17C55508-858C-4CF9-9169-672437405777}" type="datetime1">
              <a:rPr lang="en-US"/>
              <a:pPr>
                <a:defRPr/>
              </a:pPr>
              <a:t>8/20/2017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05A2609-A5BF-4695-A007-941E8CD2EC30}" type="slidenum">
              <a:rPr lang="en-US" altLang="id-ID"/>
              <a:pPr/>
              <a:t>‹#›</a:t>
            </a:fld>
            <a:endParaRPr lang="en-US" altLang="id-ID"/>
          </a:p>
        </p:txBody>
      </p:sp>
    </p:spTree>
    <p:extLst>
      <p:ext uri="{BB962C8B-B14F-4D97-AF65-F5344CB8AC3E}">
        <p14:creationId xmlns:p14="http://schemas.microsoft.com/office/powerpoint/2010/main" val="967713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9"/>
            <a:ext cx="7772400" cy="1500187"/>
          </a:xfrm>
        </p:spPr>
        <p:txBody>
          <a:bodyPr anchor="b"/>
          <a:lstStyle>
            <a:lvl1pPr marL="0" indent="0">
              <a:buNone/>
              <a:defRPr sz="2000">
                <a:solidFill>
                  <a:schemeClr val="tx1">
                    <a:tint val="75000"/>
                  </a:schemeClr>
                </a:solidFill>
              </a:defRPr>
            </a:lvl1pPr>
            <a:lvl2pPr marL="456862" indent="0">
              <a:buNone/>
              <a:defRPr sz="1800">
                <a:solidFill>
                  <a:schemeClr val="tx1">
                    <a:tint val="75000"/>
                  </a:schemeClr>
                </a:solidFill>
              </a:defRPr>
            </a:lvl2pPr>
            <a:lvl3pPr marL="913722" indent="0">
              <a:buNone/>
              <a:defRPr sz="1600">
                <a:solidFill>
                  <a:schemeClr val="tx1">
                    <a:tint val="75000"/>
                  </a:schemeClr>
                </a:solidFill>
              </a:defRPr>
            </a:lvl3pPr>
            <a:lvl4pPr marL="1370582" indent="0">
              <a:buNone/>
              <a:defRPr sz="1400">
                <a:solidFill>
                  <a:schemeClr val="tx1">
                    <a:tint val="75000"/>
                  </a:schemeClr>
                </a:solidFill>
              </a:defRPr>
            </a:lvl4pPr>
            <a:lvl5pPr marL="1827444" indent="0">
              <a:buNone/>
              <a:defRPr sz="1400">
                <a:solidFill>
                  <a:schemeClr val="tx1">
                    <a:tint val="75000"/>
                  </a:schemeClr>
                </a:solidFill>
              </a:defRPr>
            </a:lvl5pPr>
            <a:lvl6pPr marL="2284303" indent="0">
              <a:buNone/>
              <a:defRPr sz="1400">
                <a:solidFill>
                  <a:schemeClr val="tx1">
                    <a:tint val="75000"/>
                  </a:schemeClr>
                </a:solidFill>
              </a:defRPr>
            </a:lvl6pPr>
            <a:lvl7pPr marL="2741166" indent="0">
              <a:buNone/>
              <a:defRPr sz="1400">
                <a:solidFill>
                  <a:schemeClr val="tx1">
                    <a:tint val="75000"/>
                  </a:schemeClr>
                </a:solidFill>
              </a:defRPr>
            </a:lvl7pPr>
            <a:lvl8pPr marL="3198026" indent="0">
              <a:buNone/>
              <a:defRPr sz="1400">
                <a:solidFill>
                  <a:schemeClr val="tx1">
                    <a:tint val="75000"/>
                  </a:schemeClr>
                </a:solidFill>
              </a:defRPr>
            </a:lvl8pPr>
            <a:lvl9pPr marL="3654888"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45EA9EA2-7E51-4546-9052-18EEAB65C1C2}" type="datetime1">
              <a:rPr lang="en-US"/>
              <a:pPr>
                <a:defRPr/>
              </a:pPr>
              <a:t>8/20/2017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F461DA2-CE4D-4828-B839-E7A5FA78D72D}" type="slidenum">
              <a:rPr lang="en-US" altLang="id-ID"/>
              <a:pPr/>
              <a:t>‹#›</a:t>
            </a:fld>
            <a:endParaRPr lang="en-US" altLang="id-ID"/>
          </a:p>
        </p:txBody>
      </p:sp>
    </p:spTree>
    <p:extLst>
      <p:ext uri="{BB962C8B-B14F-4D97-AF65-F5344CB8AC3E}">
        <p14:creationId xmlns:p14="http://schemas.microsoft.com/office/powerpoint/2010/main" val="26035526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221" y="-80615"/>
            <a:ext cx="9248573" cy="6950131"/>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sz="half" idx="1"/>
          </p:nvPr>
        </p:nvSpPr>
        <p:spPr>
          <a:xfrm>
            <a:off x="613650" y="1432218"/>
            <a:ext cx="4038600" cy="469394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04649" y="1432218"/>
            <a:ext cx="4038600" cy="469394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1"/>
          <p:cNvSpPr>
            <a:spLocks noGrp="1"/>
          </p:cNvSpPr>
          <p:nvPr>
            <p:ph type="title"/>
          </p:nvPr>
        </p:nvSpPr>
        <p:spPr>
          <a:xfrm>
            <a:off x="1422292" y="199581"/>
            <a:ext cx="7264037" cy="780365"/>
          </a:xfrm>
        </p:spPr>
        <p:txBody>
          <a:bodyPr/>
          <a:lstStyle>
            <a:lvl1pPr algn="r">
              <a:defRPr sz="3500" b="1"/>
            </a:lvl1pPr>
          </a:lstStyle>
          <a:p>
            <a:r>
              <a:rPr lang="en-US"/>
              <a:t>Click to edit Master title style</a:t>
            </a:r>
          </a:p>
        </p:txBody>
      </p:sp>
      <p:sp>
        <p:nvSpPr>
          <p:cNvPr id="6" name="Date Placeholder 3"/>
          <p:cNvSpPr>
            <a:spLocks noGrp="1"/>
          </p:cNvSpPr>
          <p:nvPr>
            <p:ph type="dt" sz="half" idx="10"/>
          </p:nvPr>
        </p:nvSpPr>
        <p:spPr/>
        <p:txBody>
          <a:bodyPr/>
          <a:lstStyle>
            <a:lvl1pPr>
              <a:defRPr/>
            </a:lvl1pPr>
          </a:lstStyle>
          <a:p>
            <a:pPr>
              <a:defRPr/>
            </a:pPr>
            <a:fld id="{CC8C76A5-48C6-43C9-88E9-F823E09CDBD7}" type="datetime1">
              <a:rPr lang="en-US"/>
              <a:pPr>
                <a:defRPr/>
              </a:pPr>
              <a:t>8/20/2017</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fld id="{F097777B-16BD-493F-AFD1-E44DDEA73317}" type="slidenum">
              <a:rPr lang="en-US" altLang="id-ID"/>
              <a:pPr/>
              <a:t>‹#›</a:t>
            </a:fld>
            <a:endParaRPr lang="en-US" altLang="id-ID"/>
          </a:p>
        </p:txBody>
      </p:sp>
    </p:spTree>
    <p:extLst>
      <p:ext uri="{BB962C8B-B14F-4D97-AF65-F5344CB8AC3E}">
        <p14:creationId xmlns:p14="http://schemas.microsoft.com/office/powerpoint/2010/main" val="2585059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221" y="-80615"/>
            <a:ext cx="9248573" cy="6950131"/>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sz="half" idx="1"/>
          </p:nvPr>
        </p:nvSpPr>
        <p:spPr>
          <a:xfrm>
            <a:off x="613650" y="1432218"/>
            <a:ext cx="4350136" cy="469394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1"/>
          <p:cNvSpPr>
            <a:spLocks noGrp="1"/>
          </p:cNvSpPr>
          <p:nvPr>
            <p:ph type="title"/>
          </p:nvPr>
        </p:nvSpPr>
        <p:spPr>
          <a:xfrm>
            <a:off x="1422292" y="199581"/>
            <a:ext cx="7264037" cy="780365"/>
          </a:xfrm>
        </p:spPr>
        <p:txBody>
          <a:bodyPr/>
          <a:lstStyle>
            <a:lvl1pPr algn="r">
              <a:defRPr sz="3500" b="1"/>
            </a:lvl1pPr>
          </a:lstStyle>
          <a:p>
            <a:r>
              <a:rPr lang="en-US"/>
              <a:t>Click to edit Master title style</a:t>
            </a:r>
          </a:p>
        </p:txBody>
      </p:sp>
      <p:sp>
        <p:nvSpPr>
          <p:cNvPr id="5" name="Date Placeholder 3"/>
          <p:cNvSpPr>
            <a:spLocks noGrp="1"/>
          </p:cNvSpPr>
          <p:nvPr>
            <p:ph type="dt" sz="half" idx="10"/>
          </p:nvPr>
        </p:nvSpPr>
        <p:spPr/>
        <p:txBody>
          <a:bodyPr/>
          <a:lstStyle>
            <a:lvl1pPr>
              <a:defRPr/>
            </a:lvl1pPr>
          </a:lstStyle>
          <a:p>
            <a:pPr>
              <a:defRPr/>
            </a:pPr>
            <a:fld id="{647C107C-2C77-47AD-AC37-67E2B839562D}" type="datetime1">
              <a:rPr lang="en-US"/>
              <a:pPr>
                <a:defRPr/>
              </a:pPr>
              <a:t>8/20/2017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297056F-4AB8-48EE-9599-9ED075F119AA}" type="slidenum">
              <a:rPr lang="en-US" altLang="id-ID"/>
              <a:pPr/>
              <a:t>‹#›</a:t>
            </a:fld>
            <a:endParaRPr lang="en-US" altLang="id-ID"/>
          </a:p>
        </p:txBody>
      </p:sp>
    </p:spTree>
    <p:extLst>
      <p:ext uri="{BB962C8B-B14F-4D97-AF65-F5344CB8AC3E}">
        <p14:creationId xmlns:p14="http://schemas.microsoft.com/office/powerpoint/2010/main" val="12024241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221" y="-80615"/>
            <a:ext cx="9248573" cy="6950131"/>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pic>
      <p:sp>
        <p:nvSpPr>
          <p:cNvPr id="4" name="Content Placeholder 3"/>
          <p:cNvSpPr>
            <a:spLocks noGrp="1"/>
          </p:cNvSpPr>
          <p:nvPr>
            <p:ph sz="half" idx="2"/>
          </p:nvPr>
        </p:nvSpPr>
        <p:spPr>
          <a:xfrm>
            <a:off x="4665108" y="1432218"/>
            <a:ext cx="4178145" cy="469394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1"/>
          <p:cNvSpPr>
            <a:spLocks noGrp="1"/>
          </p:cNvSpPr>
          <p:nvPr>
            <p:ph type="title"/>
          </p:nvPr>
        </p:nvSpPr>
        <p:spPr>
          <a:xfrm>
            <a:off x="1422292" y="199581"/>
            <a:ext cx="7264037" cy="780365"/>
          </a:xfrm>
        </p:spPr>
        <p:txBody>
          <a:bodyPr/>
          <a:lstStyle>
            <a:lvl1pPr algn="r">
              <a:defRPr sz="3500" b="1"/>
            </a:lvl1pPr>
          </a:lstStyle>
          <a:p>
            <a:r>
              <a:rPr lang="en-US"/>
              <a:t>Click to edit Master title style</a:t>
            </a:r>
          </a:p>
        </p:txBody>
      </p:sp>
      <p:sp>
        <p:nvSpPr>
          <p:cNvPr id="6" name="Date Placeholder 3"/>
          <p:cNvSpPr>
            <a:spLocks noGrp="1"/>
          </p:cNvSpPr>
          <p:nvPr>
            <p:ph type="dt" sz="half" idx="10"/>
          </p:nvPr>
        </p:nvSpPr>
        <p:spPr/>
        <p:txBody>
          <a:bodyPr/>
          <a:lstStyle>
            <a:lvl1pPr>
              <a:defRPr/>
            </a:lvl1pPr>
          </a:lstStyle>
          <a:p>
            <a:pPr>
              <a:defRPr/>
            </a:pPr>
            <a:fld id="{5965F212-8B9F-4F7D-A4E4-5F789CDAF675}" type="datetime1">
              <a:rPr lang="en-US"/>
              <a:pPr>
                <a:defRPr/>
              </a:pPr>
              <a:t>8/20/2017</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fld id="{596947F2-25F7-4BE7-9E23-3852A2723CD0}" type="slidenum">
              <a:rPr lang="en-US" altLang="id-ID"/>
              <a:pPr/>
              <a:t>‹#›</a:t>
            </a:fld>
            <a:endParaRPr lang="en-US" altLang="id-ID"/>
          </a:p>
        </p:txBody>
      </p:sp>
    </p:spTree>
    <p:extLst>
      <p:ext uri="{BB962C8B-B14F-4D97-AF65-F5344CB8AC3E}">
        <p14:creationId xmlns:p14="http://schemas.microsoft.com/office/powerpoint/2010/main" val="18026120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221" y="-80615"/>
            <a:ext cx="9248573" cy="6950131"/>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pic>
      <p:sp>
        <p:nvSpPr>
          <p:cNvPr id="3" name="Text Placeholder 2"/>
          <p:cNvSpPr>
            <a:spLocks noGrp="1"/>
          </p:cNvSpPr>
          <p:nvPr>
            <p:ph type="body" idx="1"/>
          </p:nvPr>
        </p:nvSpPr>
        <p:spPr>
          <a:xfrm>
            <a:off x="516464" y="1308967"/>
            <a:ext cx="4040188" cy="713759"/>
          </a:xfrm>
        </p:spPr>
        <p:txBody>
          <a:bodyPr anchor="b"/>
          <a:lstStyle>
            <a:lvl1pPr marL="0" indent="0">
              <a:buNone/>
              <a:defRPr sz="2400" b="1"/>
            </a:lvl1pPr>
            <a:lvl2pPr marL="456862" indent="0">
              <a:buNone/>
              <a:defRPr sz="2000" b="1"/>
            </a:lvl2pPr>
            <a:lvl3pPr marL="913722" indent="0">
              <a:buNone/>
              <a:defRPr sz="1800" b="1"/>
            </a:lvl3pPr>
            <a:lvl4pPr marL="1370582" indent="0">
              <a:buNone/>
              <a:defRPr sz="1600" b="1"/>
            </a:lvl4pPr>
            <a:lvl5pPr marL="1827444" indent="0">
              <a:buNone/>
              <a:defRPr sz="1600" b="1"/>
            </a:lvl5pPr>
            <a:lvl6pPr marL="2284303" indent="0">
              <a:buNone/>
              <a:defRPr sz="1600" b="1"/>
            </a:lvl6pPr>
            <a:lvl7pPr marL="2741166" indent="0">
              <a:buNone/>
              <a:defRPr sz="1600" b="1"/>
            </a:lvl7pPr>
            <a:lvl8pPr marL="3198026" indent="0">
              <a:buNone/>
              <a:defRPr sz="1600" b="1"/>
            </a:lvl8pPr>
            <a:lvl9pPr marL="3654888" indent="0">
              <a:buNone/>
              <a:defRPr sz="1600" b="1"/>
            </a:lvl9pPr>
          </a:lstStyle>
          <a:p>
            <a:pPr lvl="0"/>
            <a:r>
              <a:rPr lang="en-US"/>
              <a:t>Click to edit Master text styles</a:t>
            </a:r>
          </a:p>
        </p:txBody>
      </p:sp>
      <p:sp>
        <p:nvSpPr>
          <p:cNvPr id="4" name="Content Placeholder 3"/>
          <p:cNvSpPr>
            <a:spLocks noGrp="1"/>
          </p:cNvSpPr>
          <p:nvPr>
            <p:ph sz="half" idx="2"/>
          </p:nvPr>
        </p:nvSpPr>
        <p:spPr>
          <a:xfrm>
            <a:off x="516464" y="1948728"/>
            <a:ext cx="4040188" cy="440831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704292" y="1308967"/>
            <a:ext cx="4041775" cy="713759"/>
          </a:xfrm>
        </p:spPr>
        <p:txBody>
          <a:bodyPr anchor="b"/>
          <a:lstStyle>
            <a:lvl1pPr marL="0" indent="0">
              <a:buNone/>
              <a:defRPr sz="2400" b="1"/>
            </a:lvl1pPr>
            <a:lvl2pPr marL="456862" indent="0">
              <a:buNone/>
              <a:defRPr sz="2000" b="1"/>
            </a:lvl2pPr>
            <a:lvl3pPr marL="913722" indent="0">
              <a:buNone/>
              <a:defRPr sz="1800" b="1"/>
            </a:lvl3pPr>
            <a:lvl4pPr marL="1370582" indent="0">
              <a:buNone/>
              <a:defRPr sz="1600" b="1"/>
            </a:lvl4pPr>
            <a:lvl5pPr marL="1827444" indent="0">
              <a:buNone/>
              <a:defRPr sz="1600" b="1"/>
            </a:lvl5pPr>
            <a:lvl6pPr marL="2284303" indent="0">
              <a:buNone/>
              <a:defRPr sz="1600" b="1"/>
            </a:lvl6pPr>
            <a:lvl7pPr marL="2741166" indent="0">
              <a:buNone/>
              <a:defRPr sz="1600" b="1"/>
            </a:lvl7pPr>
            <a:lvl8pPr marL="3198026" indent="0">
              <a:buNone/>
              <a:defRPr sz="1600" b="1"/>
            </a:lvl8pPr>
            <a:lvl9pPr marL="3654888"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04292" y="1948728"/>
            <a:ext cx="4041775" cy="440831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itle 1"/>
          <p:cNvSpPr>
            <a:spLocks noGrp="1"/>
          </p:cNvSpPr>
          <p:nvPr>
            <p:ph type="title"/>
          </p:nvPr>
        </p:nvSpPr>
        <p:spPr>
          <a:xfrm>
            <a:off x="1422292" y="199581"/>
            <a:ext cx="7264037" cy="780365"/>
          </a:xfrm>
        </p:spPr>
        <p:txBody>
          <a:bodyPr/>
          <a:lstStyle>
            <a:lvl1pPr algn="r">
              <a:defRPr sz="3500" b="1"/>
            </a:lvl1pPr>
          </a:lstStyle>
          <a:p>
            <a:r>
              <a:rPr lang="en-US"/>
              <a:t>Click to edit Master title style</a:t>
            </a:r>
          </a:p>
        </p:txBody>
      </p:sp>
      <p:sp>
        <p:nvSpPr>
          <p:cNvPr id="8" name="Date Placeholder 3"/>
          <p:cNvSpPr>
            <a:spLocks noGrp="1"/>
          </p:cNvSpPr>
          <p:nvPr>
            <p:ph type="dt" sz="half" idx="10"/>
          </p:nvPr>
        </p:nvSpPr>
        <p:spPr/>
        <p:txBody>
          <a:bodyPr/>
          <a:lstStyle>
            <a:lvl1pPr>
              <a:defRPr/>
            </a:lvl1pPr>
          </a:lstStyle>
          <a:p>
            <a:pPr>
              <a:defRPr/>
            </a:pPr>
            <a:fld id="{40CE6627-214A-40DC-A96D-947D2CA84471}" type="datetime1">
              <a:rPr lang="en-US"/>
              <a:pPr>
                <a:defRPr/>
              </a:pPr>
              <a:t>8/20/2017</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fld id="{BBBF1BBD-EAF5-4F31-BA35-187E2CBDF474}" type="slidenum">
              <a:rPr lang="en-US" altLang="id-ID"/>
              <a:pPr/>
              <a:t>‹#›</a:t>
            </a:fld>
            <a:endParaRPr lang="en-US" altLang="id-ID"/>
          </a:p>
        </p:txBody>
      </p:sp>
    </p:spTree>
    <p:extLst>
      <p:ext uri="{BB962C8B-B14F-4D97-AF65-F5344CB8AC3E}">
        <p14:creationId xmlns:p14="http://schemas.microsoft.com/office/powerpoint/2010/main" val="23044792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3"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221" y="-80615"/>
            <a:ext cx="9248573" cy="6950131"/>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pic>
      <p:sp>
        <p:nvSpPr>
          <p:cNvPr id="9" name="Title 1"/>
          <p:cNvSpPr>
            <a:spLocks noGrp="1"/>
          </p:cNvSpPr>
          <p:nvPr>
            <p:ph type="title"/>
          </p:nvPr>
        </p:nvSpPr>
        <p:spPr>
          <a:xfrm>
            <a:off x="1422292" y="199581"/>
            <a:ext cx="7264037" cy="780365"/>
          </a:xfrm>
        </p:spPr>
        <p:txBody>
          <a:bodyPr/>
          <a:lstStyle>
            <a:lvl1pPr algn="r">
              <a:defRPr sz="3500" b="1"/>
            </a:lvl1pPr>
          </a:lstStyle>
          <a:p>
            <a:r>
              <a:rPr lang="en-US"/>
              <a:t>Click to edit Master title style</a:t>
            </a:r>
          </a:p>
        </p:txBody>
      </p:sp>
      <p:sp>
        <p:nvSpPr>
          <p:cNvPr id="4" name="Date Placeholder 3"/>
          <p:cNvSpPr>
            <a:spLocks noGrp="1"/>
          </p:cNvSpPr>
          <p:nvPr>
            <p:ph type="dt" sz="half" idx="10"/>
          </p:nvPr>
        </p:nvSpPr>
        <p:spPr/>
        <p:txBody>
          <a:bodyPr/>
          <a:lstStyle>
            <a:lvl1pPr>
              <a:defRPr/>
            </a:lvl1pPr>
          </a:lstStyle>
          <a:p>
            <a:pPr>
              <a:defRPr/>
            </a:pPr>
            <a:fld id="{2AF19BD7-E4D7-41C1-BD14-EAA9523F60F5}" type="datetime1">
              <a:rPr lang="en-US"/>
              <a:pPr>
                <a:defRPr/>
              </a:pPr>
              <a:t>8/20/2017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7F9FB08-BE8F-4AE5-BA92-79DBA05162F3}" type="slidenum">
              <a:rPr lang="en-US" altLang="id-ID"/>
              <a:pPr/>
              <a:t>‹#›</a:t>
            </a:fld>
            <a:endParaRPr lang="en-US" altLang="id-ID"/>
          </a:p>
        </p:txBody>
      </p:sp>
    </p:spTree>
    <p:extLst>
      <p:ext uri="{BB962C8B-B14F-4D97-AF65-F5344CB8AC3E}">
        <p14:creationId xmlns:p14="http://schemas.microsoft.com/office/powerpoint/2010/main" val="6184463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5758"/>
            <a:ext cx="9152149" cy="6852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ate Placeholder 3"/>
          <p:cNvSpPr>
            <a:spLocks noGrp="1"/>
          </p:cNvSpPr>
          <p:nvPr>
            <p:ph type="dt" sz="half" idx="10"/>
          </p:nvPr>
        </p:nvSpPr>
        <p:spPr/>
        <p:txBody>
          <a:bodyPr/>
          <a:lstStyle>
            <a:lvl1pPr>
              <a:defRPr/>
            </a:lvl1pPr>
          </a:lstStyle>
          <a:p>
            <a:pPr>
              <a:defRPr/>
            </a:pPr>
            <a:fld id="{E078DDF4-5309-413C-8C46-056D7C4C4A09}" type="datetime1">
              <a:rPr lang="en-US"/>
              <a:pPr>
                <a:defRPr/>
              </a:pPr>
              <a:t>8/20/2017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C34BF67A-6FD8-444C-8431-95EE419D19F2}" type="slidenum">
              <a:rPr lang="en-US" altLang="id-ID"/>
              <a:pPr/>
              <a:t>‹#›</a:t>
            </a:fld>
            <a:endParaRPr lang="en-US" altLang="id-ID"/>
          </a:p>
        </p:txBody>
      </p:sp>
    </p:spTree>
    <p:extLst>
      <p:ext uri="{BB962C8B-B14F-4D97-AF65-F5344CB8AC3E}">
        <p14:creationId xmlns:p14="http://schemas.microsoft.com/office/powerpoint/2010/main" val="39065850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605B55D-9C51-400C-B8A2-8F78603F72D1}" type="datetime1">
              <a:rPr lang="en-US"/>
              <a:pPr>
                <a:defRPr/>
              </a:pPr>
              <a:t>8/20/2017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048B3225-3570-4082-A802-525611CBC73E}" type="slidenum">
              <a:rPr lang="en-US" altLang="id-ID"/>
              <a:pPr/>
              <a:t>‹#›</a:t>
            </a:fld>
            <a:endParaRPr lang="en-US" altLang="id-ID"/>
          </a:p>
        </p:txBody>
      </p:sp>
    </p:spTree>
    <p:extLst>
      <p:ext uri="{BB962C8B-B14F-4D97-AF65-F5344CB8AC3E}">
        <p14:creationId xmlns:p14="http://schemas.microsoft.com/office/powerpoint/2010/main" val="33168078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pic>
        <p:nvPicPr>
          <p:cNvPr id="3" name="Picture 8"/>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12956"/>
            <a:ext cx="9168446" cy="68709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659334" y="4352197"/>
            <a:ext cx="6458074" cy="1288732"/>
          </a:xfrm>
        </p:spPr>
        <p:txBody>
          <a:bodyPr/>
          <a:lstStyle>
            <a:lvl1pPr algn="l">
              <a:defRPr b="1">
                <a:solidFill>
                  <a:schemeClr val="bg1"/>
                </a:solidFill>
              </a:defRPr>
            </a:lvl1pPr>
          </a:lstStyle>
          <a:p>
            <a:r>
              <a:rPr lang="en-US"/>
              <a:t>Click to edit Master title style</a:t>
            </a:r>
          </a:p>
        </p:txBody>
      </p:sp>
      <p:sp>
        <p:nvSpPr>
          <p:cNvPr id="4" name="Date Placeholder 3"/>
          <p:cNvSpPr>
            <a:spLocks noGrp="1"/>
          </p:cNvSpPr>
          <p:nvPr>
            <p:ph type="dt" sz="half" idx="10"/>
          </p:nvPr>
        </p:nvSpPr>
        <p:spPr/>
        <p:txBody>
          <a:bodyPr/>
          <a:lstStyle>
            <a:lvl1pPr>
              <a:defRPr/>
            </a:lvl1pPr>
          </a:lstStyle>
          <a:p>
            <a:pPr>
              <a:defRPr/>
            </a:pPr>
            <a:fld id="{3DFA228D-F32B-4E0A-B116-4FCEFD791976}" type="datetime1">
              <a:rPr lang="en-US"/>
              <a:pPr>
                <a:defRPr/>
              </a:pPr>
              <a:t>8/20/2017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2B642A2-A9FC-44EA-B831-25EAF4B9C3EF}" type="slidenum">
              <a:rPr lang="en-US" altLang="id-ID"/>
              <a:pPr/>
              <a:t>‹#›</a:t>
            </a:fld>
            <a:endParaRPr lang="en-US" altLang="id-ID"/>
          </a:p>
        </p:txBody>
      </p:sp>
    </p:spTree>
    <p:extLst>
      <p:ext uri="{BB962C8B-B14F-4D97-AF65-F5344CB8AC3E}">
        <p14:creationId xmlns:p14="http://schemas.microsoft.com/office/powerpoint/2010/main" val="356125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D3FAF9C-62FE-4BB8-9DA1-4EB021731F42}" type="datetimeFigureOut">
              <a:rPr lang="en-US"/>
              <a:pPr>
                <a:defRPr/>
              </a:pPr>
              <a:t>8/20/2017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387BFF8-5936-4404-8FEF-F55E46719DAF}"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782C53B-F29C-4E7C-A6C9-16C428FEB8E0}" type="datetime1">
              <a:rPr lang="en-US"/>
              <a:pPr>
                <a:defRPr/>
              </a:pPr>
              <a:t>8/20/2017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C41C643C-A128-4378-9EE5-139FF93D64D2}" type="slidenum">
              <a:rPr lang="en-US" altLang="id-ID"/>
              <a:pPr/>
              <a:t>‹#›</a:t>
            </a:fld>
            <a:endParaRPr lang="en-US" altLang="id-ID"/>
          </a:p>
        </p:txBody>
      </p:sp>
    </p:spTree>
    <p:extLst>
      <p:ext uri="{BB962C8B-B14F-4D97-AF65-F5344CB8AC3E}">
        <p14:creationId xmlns:p14="http://schemas.microsoft.com/office/powerpoint/2010/main" val="20175924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3" y="1435101"/>
            <a:ext cx="3008313" cy="4691063"/>
          </a:xfrm>
        </p:spPr>
        <p:txBody>
          <a:bodyPr/>
          <a:lstStyle>
            <a:lvl1pPr marL="0" indent="0">
              <a:buNone/>
              <a:defRPr sz="1400"/>
            </a:lvl1pPr>
            <a:lvl2pPr marL="456862" indent="0">
              <a:buNone/>
              <a:defRPr sz="1200"/>
            </a:lvl2pPr>
            <a:lvl3pPr marL="913722" indent="0">
              <a:buNone/>
              <a:defRPr sz="1000"/>
            </a:lvl3pPr>
            <a:lvl4pPr marL="1370582" indent="0">
              <a:buNone/>
              <a:defRPr sz="900"/>
            </a:lvl4pPr>
            <a:lvl5pPr marL="1827444" indent="0">
              <a:buNone/>
              <a:defRPr sz="900"/>
            </a:lvl5pPr>
            <a:lvl6pPr marL="2284303" indent="0">
              <a:buNone/>
              <a:defRPr sz="900"/>
            </a:lvl6pPr>
            <a:lvl7pPr marL="2741166" indent="0">
              <a:buNone/>
              <a:defRPr sz="900"/>
            </a:lvl7pPr>
            <a:lvl8pPr marL="3198026" indent="0">
              <a:buNone/>
              <a:defRPr sz="900"/>
            </a:lvl8pPr>
            <a:lvl9pPr marL="3654888"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C614ACE-F3DC-4DB4-B1CF-64FF11D27903}" type="datetime1">
              <a:rPr lang="en-US"/>
              <a:pPr>
                <a:defRPr/>
              </a:pPr>
              <a:t>8/20/2017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D17A1AFF-D107-4F1C-BD6C-DCEF8B2C8ADA}" type="slidenum">
              <a:rPr lang="en-US" altLang="id-ID"/>
              <a:pPr/>
              <a:t>‹#›</a:t>
            </a:fld>
            <a:endParaRPr lang="en-US" altLang="id-ID"/>
          </a:p>
        </p:txBody>
      </p:sp>
    </p:spTree>
    <p:extLst>
      <p:ext uri="{BB962C8B-B14F-4D97-AF65-F5344CB8AC3E}">
        <p14:creationId xmlns:p14="http://schemas.microsoft.com/office/powerpoint/2010/main" val="34693286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9"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9" y="612775"/>
            <a:ext cx="5486400" cy="4114800"/>
          </a:xfrm>
        </p:spPr>
        <p:txBody>
          <a:bodyPr rtlCol="0">
            <a:normAutofit/>
          </a:bodyPr>
          <a:lstStyle>
            <a:lvl1pPr marL="0" indent="0">
              <a:buNone/>
              <a:defRPr sz="3200"/>
            </a:lvl1pPr>
            <a:lvl2pPr marL="456862" indent="0">
              <a:buNone/>
              <a:defRPr sz="2800"/>
            </a:lvl2pPr>
            <a:lvl3pPr marL="913722" indent="0">
              <a:buNone/>
              <a:defRPr sz="2400"/>
            </a:lvl3pPr>
            <a:lvl4pPr marL="1370582" indent="0">
              <a:buNone/>
              <a:defRPr sz="2000"/>
            </a:lvl4pPr>
            <a:lvl5pPr marL="1827444" indent="0">
              <a:buNone/>
              <a:defRPr sz="2000"/>
            </a:lvl5pPr>
            <a:lvl6pPr marL="2284303" indent="0">
              <a:buNone/>
              <a:defRPr sz="2000"/>
            </a:lvl6pPr>
            <a:lvl7pPr marL="2741166" indent="0">
              <a:buNone/>
              <a:defRPr sz="2000"/>
            </a:lvl7pPr>
            <a:lvl8pPr marL="3198026" indent="0">
              <a:buNone/>
              <a:defRPr sz="2000"/>
            </a:lvl8pPr>
            <a:lvl9pPr marL="3654888" indent="0">
              <a:buNone/>
              <a:defRPr sz="2000"/>
            </a:lvl9pPr>
          </a:lstStyle>
          <a:p>
            <a:pPr lvl="0"/>
            <a:endParaRPr lang="en-US" noProof="0" smtClean="0"/>
          </a:p>
        </p:txBody>
      </p:sp>
      <p:sp>
        <p:nvSpPr>
          <p:cNvPr id="4" name="Text Placeholder 3"/>
          <p:cNvSpPr>
            <a:spLocks noGrp="1"/>
          </p:cNvSpPr>
          <p:nvPr>
            <p:ph type="body" sz="half" idx="2"/>
          </p:nvPr>
        </p:nvSpPr>
        <p:spPr>
          <a:xfrm>
            <a:off x="1792289" y="5367338"/>
            <a:ext cx="5486400" cy="804862"/>
          </a:xfrm>
        </p:spPr>
        <p:txBody>
          <a:bodyPr/>
          <a:lstStyle>
            <a:lvl1pPr marL="0" indent="0">
              <a:buNone/>
              <a:defRPr sz="1400"/>
            </a:lvl1pPr>
            <a:lvl2pPr marL="456862" indent="0">
              <a:buNone/>
              <a:defRPr sz="1200"/>
            </a:lvl2pPr>
            <a:lvl3pPr marL="913722" indent="0">
              <a:buNone/>
              <a:defRPr sz="1000"/>
            </a:lvl3pPr>
            <a:lvl4pPr marL="1370582" indent="0">
              <a:buNone/>
              <a:defRPr sz="900"/>
            </a:lvl4pPr>
            <a:lvl5pPr marL="1827444" indent="0">
              <a:buNone/>
              <a:defRPr sz="900"/>
            </a:lvl5pPr>
            <a:lvl6pPr marL="2284303" indent="0">
              <a:buNone/>
              <a:defRPr sz="900"/>
            </a:lvl6pPr>
            <a:lvl7pPr marL="2741166" indent="0">
              <a:buNone/>
              <a:defRPr sz="900"/>
            </a:lvl7pPr>
            <a:lvl8pPr marL="3198026" indent="0">
              <a:buNone/>
              <a:defRPr sz="900"/>
            </a:lvl8pPr>
            <a:lvl9pPr marL="3654888"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3F599C09-01D7-4CD9-AF06-B7444646B6F7}" type="datetime1">
              <a:rPr lang="en-US"/>
              <a:pPr>
                <a:defRPr/>
              </a:pPr>
              <a:t>8/20/2017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53C02556-EFCF-4D2D-82A9-6E53C749F38D}" type="slidenum">
              <a:rPr lang="en-US" altLang="id-ID"/>
              <a:pPr/>
              <a:t>‹#›</a:t>
            </a:fld>
            <a:endParaRPr lang="en-US" altLang="id-ID"/>
          </a:p>
        </p:txBody>
      </p:sp>
    </p:spTree>
    <p:extLst>
      <p:ext uri="{BB962C8B-B14F-4D97-AF65-F5344CB8AC3E}">
        <p14:creationId xmlns:p14="http://schemas.microsoft.com/office/powerpoint/2010/main" val="300029311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7FF0C8E-8AFD-4C14-A5C6-2320B878B454}" type="datetime1">
              <a:rPr lang="en-US"/>
              <a:pPr>
                <a:defRPr/>
              </a:pPr>
              <a:t>8/20/2017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F02E961-2C1C-44C4-B6B7-ED447D9AD435}" type="slidenum">
              <a:rPr lang="en-US" altLang="id-ID"/>
              <a:pPr/>
              <a:t>‹#›</a:t>
            </a:fld>
            <a:endParaRPr lang="en-US" altLang="id-ID"/>
          </a:p>
        </p:txBody>
      </p:sp>
    </p:spTree>
    <p:extLst>
      <p:ext uri="{BB962C8B-B14F-4D97-AF65-F5344CB8AC3E}">
        <p14:creationId xmlns:p14="http://schemas.microsoft.com/office/powerpoint/2010/main" val="239430274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2"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B5FD343-9F88-47F6-B141-16ACF2539A1A}" type="datetime1">
              <a:rPr lang="en-US"/>
              <a:pPr>
                <a:defRPr/>
              </a:pPr>
              <a:t>8/20/2017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FE0D930-E689-4FC8-891E-A16CF38D3757}" type="slidenum">
              <a:rPr lang="en-US" altLang="id-ID"/>
              <a:pPr/>
              <a:t>‹#›</a:t>
            </a:fld>
            <a:endParaRPr lang="en-US" altLang="id-ID"/>
          </a:p>
        </p:txBody>
      </p:sp>
    </p:spTree>
    <p:extLst>
      <p:ext uri="{BB962C8B-B14F-4D97-AF65-F5344CB8AC3E}">
        <p14:creationId xmlns:p14="http://schemas.microsoft.com/office/powerpoint/2010/main" val="418603490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5"/>
            <a:ext cx="8402638" cy="609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04800" y="1371600"/>
            <a:ext cx="4152900" cy="5105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10100" y="1371600"/>
            <a:ext cx="4152900" cy="2476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10100" y="4000504"/>
            <a:ext cx="4152900" cy="2476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2061"/>
          <p:cNvSpPr>
            <a:spLocks noGrp="1" noChangeArrowheads="1"/>
          </p:cNvSpPr>
          <p:nvPr>
            <p:ph type="sldNum" sz="quarter" idx="10"/>
          </p:nvPr>
        </p:nvSpPr>
        <p:spPr/>
        <p:txBody>
          <a:bodyPr/>
          <a:lstStyle>
            <a:lvl1pPr>
              <a:defRPr/>
            </a:lvl1pPr>
          </a:lstStyle>
          <a:p>
            <a:fld id="{30F1F3FA-6995-44E2-9D59-0E2DB618F33A}" type="slidenum">
              <a:rPr lang="en-US" altLang="id-ID"/>
              <a:pPr/>
              <a:t>‹#›</a:t>
            </a:fld>
            <a:endParaRPr lang="en-US" altLang="id-ID"/>
          </a:p>
        </p:txBody>
      </p:sp>
    </p:spTree>
    <p:extLst>
      <p:ext uri="{BB962C8B-B14F-4D97-AF65-F5344CB8AC3E}">
        <p14:creationId xmlns:p14="http://schemas.microsoft.com/office/powerpoint/2010/main" val="1145573858"/>
      </p:ext>
    </p:extLst>
  </p:cSld>
  <p:clrMapOvr>
    <a:masterClrMapping/>
  </p:clrMapOvr>
  <p:transition>
    <p:zoom/>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5"/>
            <a:ext cx="8402638" cy="609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04800" y="1371600"/>
            <a:ext cx="4152900" cy="5105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371600"/>
            <a:ext cx="4152900" cy="5105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061"/>
          <p:cNvSpPr>
            <a:spLocks noGrp="1" noChangeArrowheads="1"/>
          </p:cNvSpPr>
          <p:nvPr>
            <p:ph type="sldNum" sz="quarter" idx="10"/>
          </p:nvPr>
        </p:nvSpPr>
        <p:spPr/>
        <p:txBody>
          <a:bodyPr/>
          <a:lstStyle>
            <a:lvl1pPr>
              <a:defRPr/>
            </a:lvl1pPr>
          </a:lstStyle>
          <a:p>
            <a:fld id="{DEAB41D7-045F-495E-A01C-CC938B6D36CF}" type="slidenum">
              <a:rPr lang="en-US" altLang="id-ID"/>
              <a:pPr/>
              <a:t>‹#›</a:t>
            </a:fld>
            <a:endParaRPr lang="en-US" altLang="id-ID"/>
          </a:p>
        </p:txBody>
      </p:sp>
    </p:spTree>
    <p:extLst>
      <p:ext uri="{BB962C8B-B14F-4D97-AF65-F5344CB8AC3E}">
        <p14:creationId xmlns:p14="http://schemas.microsoft.com/office/powerpoint/2010/main" val="161474321"/>
      </p:ext>
    </p:extLst>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3" name="Picture 8"/>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a:xfrm>
            <a:off x="722313" y="4406900"/>
            <a:ext cx="7772400" cy="1362075"/>
          </a:xfrm>
        </p:spPr>
        <p:txBody>
          <a:bodyPr anchor="t"/>
          <a:lstStyle>
            <a:lvl1pPr algn="l">
              <a:defRPr sz="4000" b="1" cap="all">
                <a:solidFill>
                  <a:schemeClr val="bg1"/>
                </a:solidFill>
              </a:defRPr>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5" name="Title 1"/>
          <p:cNvSpPr txBox="1">
            <a:spLocks/>
          </p:cNvSpPr>
          <p:nvPr userDrawn="1"/>
        </p:nvSpPr>
        <p:spPr>
          <a:xfrm>
            <a:off x="3505200" y="914400"/>
            <a:ext cx="5638800" cy="1143000"/>
          </a:xfrm>
          <a:prstGeom prst="rect">
            <a:avLst/>
          </a:prstGeom>
        </p:spPr>
        <p:txBody>
          <a:bodyPr anchor="ctr"/>
          <a:lstStyle>
            <a:lvl1pPr>
              <a:defRPr/>
            </a:lvl1pPr>
          </a:lstStyle>
          <a:p>
            <a:pPr algn="r" eaLnBrk="1" fontAlgn="auto" hangingPunct="1">
              <a:spcAft>
                <a:spcPts val="0"/>
              </a:spcAft>
              <a:defRPr/>
            </a:pPr>
            <a:r>
              <a:rPr lang="en-US" sz="4000" b="1" dirty="0" smtClean="0">
                <a:latin typeface="+mj-lt"/>
                <a:ea typeface="+mj-ea"/>
                <a:cs typeface="+mj-cs"/>
              </a:rPr>
              <a:t>&lt;&lt;Title&gt;&gt;</a:t>
            </a:r>
          </a:p>
        </p:txBody>
      </p:sp>
      <p:sp>
        <p:nvSpPr>
          <p:cNvPr id="3" name="Content Placeholder 2"/>
          <p:cNvSpPr>
            <a:spLocks noGrp="1"/>
          </p:cNvSpPr>
          <p:nvPr>
            <p:ph sz="half" idx="1"/>
          </p:nvPr>
        </p:nvSpPr>
        <p:spPr>
          <a:xfrm>
            <a:off x="1295400" y="2133600"/>
            <a:ext cx="35052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81600" y="2133600"/>
            <a:ext cx="35052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p:txBody>
          <a:bodyPr/>
          <a:lstStyle>
            <a:lvl1pPr>
              <a:defRPr/>
            </a:lvl1pPr>
          </a:lstStyle>
          <a:p>
            <a:pPr>
              <a:defRPr/>
            </a:pPr>
            <a:fld id="{1CF1E785-06F7-48A3-8A62-0A3FD99B5123}" type="datetimeFigureOut">
              <a:rPr lang="en-US"/>
              <a:pPr>
                <a:defRPr/>
              </a:pPr>
              <a:t>8/20/2017</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E3632E4C-445D-4241-B1C2-09440DBDD1E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BBF49EA-4290-4060-8DA9-F57851A0284C}" type="datetimeFigureOut">
              <a:rPr lang="en-US"/>
              <a:pPr>
                <a:defRPr/>
              </a:pPr>
              <a:t>8/20/2017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BAA9F8C-95D0-49B1-A2C2-DB451D7989A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2" name="Picture 7"/>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 name="Subtitle 2"/>
          <p:cNvSpPr txBox="1">
            <a:spLocks/>
          </p:cNvSpPr>
          <p:nvPr userDrawn="1"/>
        </p:nvSpPr>
        <p:spPr>
          <a:xfrm>
            <a:off x="1828800" y="3886200"/>
            <a:ext cx="7162800" cy="1752600"/>
          </a:xfrm>
          <a:prstGeom prst="rect">
            <a:avLst/>
          </a:prstGeom>
        </p:spPr>
        <p:txBody>
          <a:bodyPr>
            <a:normAutofit/>
          </a:bodyPr>
          <a:lstStyle>
            <a:lvl1pPr marL="0" indent="0" algn="ctr">
              <a:buNone/>
              <a:defRPr sz="8000" b="1" baseline="0">
                <a:solidFill>
                  <a:schemeClr val="bg1"/>
                </a:solidFill>
                <a:latin typeface="Edwardian Script ITC" pitchFamily="66"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eaLnBrk="1" fontAlgn="auto" hangingPunct="1">
              <a:spcBef>
                <a:spcPct val="20000"/>
              </a:spcBef>
              <a:spcAft>
                <a:spcPts val="0"/>
              </a:spcAft>
              <a:buFont typeface="Arial" pitchFamily="34" charset="0"/>
              <a:buNone/>
              <a:defRPr/>
            </a:pPr>
            <a:r>
              <a:rPr lang="en-US" dirty="0" smtClean="0">
                <a:ea typeface="+mn-ea"/>
              </a:rPr>
              <a:t>Thank You</a:t>
            </a:r>
          </a:p>
        </p:txBody>
      </p:sp>
      <p:sp>
        <p:nvSpPr>
          <p:cNvPr id="4" name="Date Placeholder 1"/>
          <p:cNvSpPr>
            <a:spLocks noGrp="1"/>
          </p:cNvSpPr>
          <p:nvPr>
            <p:ph type="dt" sz="half" idx="10"/>
          </p:nvPr>
        </p:nvSpPr>
        <p:spPr/>
        <p:txBody>
          <a:bodyPr/>
          <a:lstStyle>
            <a:lvl1pPr>
              <a:defRPr/>
            </a:lvl1pPr>
          </a:lstStyle>
          <a:p>
            <a:pPr>
              <a:defRPr/>
            </a:pPr>
            <a:fld id="{0BEC73F7-48DA-4DF1-9D8C-9FA77915242B}" type="datetimeFigureOut">
              <a:rPr lang="en-US"/>
              <a:pPr>
                <a:defRPr/>
              </a:pPr>
              <a:t>8/20/2017</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3"/>
          <p:cNvSpPr>
            <a:spLocks noGrp="1"/>
          </p:cNvSpPr>
          <p:nvPr>
            <p:ph type="sldNum" sz="quarter" idx="12"/>
          </p:nvPr>
        </p:nvSpPr>
        <p:spPr/>
        <p:txBody>
          <a:bodyPr/>
          <a:lstStyle>
            <a:lvl1pPr>
              <a:defRPr/>
            </a:lvl1pPr>
          </a:lstStyle>
          <a:p>
            <a:pPr>
              <a:defRPr/>
            </a:pPr>
            <a:fld id="{83B813EE-006A-489B-BB16-F152CE6A76D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182A7B4A-6E46-47EB-96C4-E97BC9592632}" type="datetime1">
              <a:rPr lang="en-US" smtClean="0"/>
              <a:t>8/20/2017</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Introduction</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8613CD4E-E15C-487B-B0DA-4DAED4D9B045}" type="slidenum">
              <a:rPr lang="en-US"/>
              <a:pPr>
                <a:defRPr/>
              </a:pPr>
              <a:t>‹#›</a:t>
            </a:fld>
            <a:endParaRPr lang="en-US"/>
          </a:p>
        </p:txBody>
      </p:sp>
    </p:spTree>
    <p:extLst>
      <p:ext uri="{BB962C8B-B14F-4D97-AF65-F5344CB8AC3E}">
        <p14:creationId xmlns:p14="http://schemas.microsoft.com/office/powerpoint/2010/main" val="1816207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2723" y="0"/>
            <a:ext cx="8604839" cy="6616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877424" y="3269210"/>
            <a:ext cx="6784459" cy="512206"/>
          </a:xfrm>
        </p:spPr>
        <p:txBody>
          <a:bodyPr/>
          <a:lstStyle>
            <a:lvl1pPr algn="ctr">
              <a:defRPr sz="3500" b="1">
                <a:solidFill>
                  <a:schemeClr val="bg1"/>
                </a:solidFill>
              </a:defRPr>
            </a:lvl1pPr>
          </a:lstStyle>
          <a:p>
            <a:r>
              <a:rPr lang="en-US"/>
              <a:t>Click to edit Master </a:t>
            </a:r>
            <a:r>
              <a:rPr lang="en-US" smtClean="0"/>
              <a:t>title</a:t>
            </a:r>
            <a:endParaRPr lang="en-US"/>
          </a:p>
        </p:txBody>
      </p:sp>
      <p:sp>
        <p:nvSpPr>
          <p:cNvPr id="3" name="Subtitle 2"/>
          <p:cNvSpPr>
            <a:spLocks noGrp="1"/>
          </p:cNvSpPr>
          <p:nvPr>
            <p:ph type="subTitle" idx="1"/>
          </p:nvPr>
        </p:nvSpPr>
        <p:spPr>
          <a:xfrm>
            <a:off x="1877423" y="4251425"/>
            <a:ext cx="6784459" cy="1387374"/>
          </a:xfrm>
        </p:spPr>
        <p:txBody>
          <a:bodyPr/>
          <a:lstStyle>
            <a:lvl1pPr marL="0" indent="0" algn="ctr">
              <a:buNone/>
              <a:defRPr sz="3200">
                <a:solidFill>
                  <a:schemeClr val="bg1"/>
                </a:solidFill>
              </a:defRPr>
            </a:lvl1pPr>
            <a:lvl2pPr marL="456862" indent="0" algn="ctr">
              <a:buNone/>
              <a:defRPr>
                <a:solidFill>
                  <a:schemeClr val="tx1">
                    <a:tint val="75000"/>
                  </a:schemeClr>
                </a:solidFill>
              </a:defRPr>
            </a:lvl2pPr>
            <a:lvl3pPr marL="913722" indent="0" algn="ctr">
              <a:buNone/>
              <a:defRPr>
                <a:solidFill>
                  <a:schemeClr val="tx1">
                    <a:tint val="75000"/>
                  </a:schemeClr>
                </a:solidFill>
              </a:defRPr>
            </a:lvl3pPr>
            <a:lvl4pPr marL="1370582" indent="0" algn="ctr">
              <a:buNone/>
              <a:defRPr>
                <a:solidFill>
                  <a:schemeClr val="tx1">
                    <a:tint val="75000"/>
                  </a:schemeClr>
                </a:solidFill>
              </a:defRPr>
            </a:lvl4pPr>
            <a:lvl5pPr marL="1827444" indent="0" algn="ctr">
              <a:buNone/>
              <a:defRPr>
                <a:solidFill>
                  <a:schemeClr val="tx1">
                    <a:tint val="75000"/>
                  </a:schemeClr>
                </a:solidFill>
              </a:defRPr>
            </a:lvl5pPr>
            <a:lvl6pPr marL="2284303" indent="0" algn="ctr">
              <a:buNone/>
              <a:defRPr>
                <a:solidFill>
                  <a:schemeClr val="tx1">
                    <a:tint val="75000"/>
                  </a:schemeClr>
                </a:solidFill>
              </a:defRPr>
            </a:lvl6pPr>
            <a:lvl7pPr marL="2741166" indent="0" algn="ctr">
              <a:buNone/>
              <a:defRPr>
                <a:solidFill>
                  <a:schemeClr val="tx1">
                    <a:tint val="75000"/>
                  </a:schemeClr>
                </a:solidFill>
              </a:defRPr>
            </a:lvl7pPr>
            <a:lvl8pPr marL="3198026" indent="0" algn="ctr">
              <a:buNone/>
              <a:defRPr>
                <a:solidFill>
                  <a:schemeClr val="tx1">
                    <a:tint val="75000"/>
                  </a:schemeClr>
                </a:solidFill>
              </a:defRPr>
            </a:lvl8pPr>
            <a:lvl9pPr marL="3654888" indent="0" algn="ctr">
              <a:buNone/>
              <a:defRPr>
                <a:solidFill>
                  <a:schemeClr val="tx1">
                    <a:tint val="75000"/>
                  </a:schemeClr>
                </a:solidFill>
              </a:defRPr>
            </a:lvl9pPr>
          </a:lstStyle>
          <a:p>
            <a:r>
              <a:rPr lang="en-US"/>
              <a:t>Click to edit Master subtitle style</a:t>
            </a:r>
          </a:p>
        </p:txBody>
      </p:sp>
      <p:sp>
        <p:nvSpPr>
          <p:cNvPr id="5" name="Date Placeholder 3"/>
          <p:cNvSpPr>
            <a:spLocks noGrp="1"/>
          </p:cNvSpPr>
          <p:nvPr>
            <p:ph type="dt" sz="half" idx="10"/>
          </p:nvPr>
        </p:nvSpPr>
        <p:spPr/>
        <p:txBody>
          <a:bodyPr/>
          <a:lstStyle>
            <a:lvl1pPr>
              <a:defRPr/>
            </a:lvl1pPr>
          </a:lstStyle>
          <a:p>
            <a:pPr>
              <a:defRPr/>
            </a:pPr>
            <a:fld id="{72ABC7D2-EC28-4708-9EC0-7768A2073DEC}" type="datetime1">
              <a:rPr lang="en-US"/>
              <a:pPr>
                <a:defRPr/>
              </a:pPr>
              <a:t>8/20/2017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BAFC03EA-6B97-4F5E-8439-C49E8CD89DE5}" type="slidenum">
              <a:rPr lang="en-US" altLang="id-ID"/>
              <a:pPr/>
              <a:t>‹#›</a:t>
            </a:fld>
            <a:endParaRPr lang="en-US" altLang="id-ID"/>
          </a:p>
        </p:txBody>
      </p:sp>
    </p:spTree>
    <p:extLst>
      <p:ext uri="{BB962C8B-B14F-4D97-AF65-F5344CB8AC3E}">
        <p14:creationId xmlns:p14="http://schemas.microsoft.com/office/powerpoint/2010/main" val="532268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3"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2722" y="5"/>
            <a:ext cx="8113212" cy="6043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723343" y="3781419"/>
            <a:ext cx="6502225" cy="512206"/>
          </a:xfrm>
        </p:spPr>
        <p:txBody>
          <a:bodyPr/>
          <a:lstStyle>
            <a:lvl1pPr algn="ctr">
              <a:defRPr sz="3500" b="1">
                <a:solidFill>
                  <a:schemeClr val="bg1"/>
                </a:solidFill>
              </a:defRPr>
            </a:lvl1pPr>
          </a:lstStyle>
          <a:p>
            <a:r>
              <a:rPr lang="en-US"/>
              <a:t>Click to edit Master </a:t>
            </a:r>
            <a:r>
              <a:rPr lang="en-US" smtClean="0"/>
              <a:t>title</a:t>
            </a:r>
            <a:endParaRPr lang="en-US"/>
          </a:p>
        </p:txBody>
      </p:sp>
      <p:sp>
        <p:nvSpPr>
          <p:cNvPr id="4" name="Date Placeholder 3"/>
          <p:cNvSpPr>
            <a:spLocks noGrp="1"/>
          </p:cNvSpPr>
          <p:nvPr>
            <p:ph type="dt" sz="half" idx="10"/>
          </p:nvPr>
        </p:nvSpPr>
        <p:spPr/>
        <p:txBody>
          <a:bodyPr/>
          <a:lstStyle>
            <a:lvl1pPr>
              <a:defRPr/>
            </a:lvl1pPr>
          </a:lstStyle>
          <a:p>
            <a:pPr>
              <a:defRPr/>
            </a:pPr>
            <a:fld id="{ABFD2394-FD09-4D2C-BD99-D810F1F3DE9B}" type="datetime1">
              <a:rPr lang="en-US"/>
              <a:pPr>
                <a:defRPr/>
              </a:pPr>
              <a:t>8/20/2017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BA9E3387-6BC0-4200-B3C7-7108C0C3218A}" type="slidenum">
              <a:rPr lang="en-US" altLang="id-ID"/>
              <a:pPr/>
              <a:t>‹#›</a:t>
            </a:fld>
            <a:endParaRPr lang="en-US" altLang="id-ID"/>
          </a:p>
        </p:txBody>
      </p:sp>
    </p:spTree>
    <p:extLst>
      <p:ext uri="{BB962C8B-B14F-4D97-AF65-F5344CB8AC3E}">
        <p14:creationId xmlns:p14="http://schemas.microsoft.com/office/powerpoint/2010/main" val="24438985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13" Type="http://schemas.openxmlformats.org/officeDocument/2006/relationships/slideLayout" Target="../slideLayouts/slideLayout20.xml"/><Relationship Id="rId18" Type="http://schemas.openxmlformats.org/officeDocument/2006/relationships/slideLayout" Target="../slideLayouts/slideLayout2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slideLayout" Target="../slideLayouts/slideLayout19.xml"/><Relationship Id="rId17" Type="http://schemas.openxmlformats.org/officeDocument/2006/relationships/slideLayout" Target="../slideLayouts/slideLayout24.xml"/><Relationship Id="rId2" Type="http://schemas.openxmlformats.org/officeDocument/2006/relationships/slideLayout" Target="../slideLayouts/slideLayout9.xml"/><Relationship Id="rId16" Type="http://schemas.openxmlformats.org/officeDocument/2006/relationships/slideLayout" Target="../slideLayouts/slideLayout23.xml"/><Relationship Id="rId20" Type="http://schemas.openxmlformats.org/officeDocument/2006/relationships/theme" Target="../theme/theme2.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5" Type="http://schemas.openxmlformats.org/officeDocument/2006/relationships/slideLayout" Target="../slideLayouts/slideLayout22.xml"/><Relationship Id="rId10" Type="http://schemas.openxmlformats.org/officeDocument/2006/relationships/slideLayout" Target="../slideLayouts/slideLayout17.xml"/><Relationship Id="rId19" Type="http://schemas.openxmlformats.org/officeDocument/2006/relationships/slideLayout" Target="../slideLayouts/slideLayout26.xml"/><Relationship Id="rId4" Type="http://schemas.openxmlformats.org/officeDocument/2006/relationships/slideLayout" Target="../slideLayouts/slideLayout11.xml"/><Relationship Id="rId9" Type="http://schemas.openxmlformats.org/officeDocument/2006/relationships/slideLayout" Target="../slideLayouts/slideLayout16.xml"/><Relationship Id="rId14"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5"/>
          <p:cNvPicPr>
            <a:picLocks noChangeAspect="1"/>
          </p:cNvPicPr>
          <p:nvPr userDrawn="1"/>
        </p:nvPicPr>
        <p:blipFill>
          <a:blip r:embed="rId9"/>
          <a:srcRect/>
          <a:stretch>
            <a:fillRect/>
          </a:stretch>
        </p:blipFill>
        <p:spPr bwMode="auto">
          <a:xfrm>
            <a:off x="0" y="0"/>
            <a:ext cx="9144000" cy="6858000"/>
          </a:xfrm>
          <a:prstGeom prst="rect">
            <a:avLst/>
          </a:prstGeom>
          <a:noFill/>
          <a:ln w="9525">
            <a:noFill/>
            <a:miter lim="800000"/>
            <a:headEnd/>
            <a:tailEnd/>
          </a:ln>
        </p:spPr>
      </p:pic>
      <p:sp>
        <p:nvSpPr>
          <p:cNvPr id="1027" name="Title Placeholder 1"/>
          <p:cNvSpPr>
            <a:spLocks noGrp="1"/>
          </p:cNvSpPr>
          <p:nvPr>
            <p:ph type="title"/>
          </p:nvPr>
        </p:nvSpPr>
        <p:spPr bwMode="auto">
          <a:xfrm>
            <a:off x="3352800" y="762000"/>
            <a:ext cx="5638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en-US" smtClean="0"/>
          </a:p>
        </p:txBody>
      </p:sp>
      <p:sp>
        <p:nvSpPr>
          <p:cNvPr id="1028" name="Text Placeholder 2"/>
          <p:cNvSpPr>
            <a:spLocks noGrp="1"/>
          </p:cNvSpPr>
          <p:nvPr>
            <p:ph type="body" idx="1"/>
          </p:nvPr>
        </p:nvSpPr>
        <p:spPr bwMode="auto">
          <a:xfrm>
            <a:off x="990600" y="1981200"/>
            <a:ext cx="80010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pPr>
              <a:defRPr/>
            </a:pPr>
            <a:fld id="{8EBBD91B-FA19-4D97-9EF0-58A6FE8EB39A}" type="datetimeFigureOut">
              <a:rPr lang="en-US"/>
              <a:pPr>
                <a:defRPr/>
              </a:pPr>
              <a:t>8/20/2017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83C193E2-B8B7-45A9-B2FD-3CB479CDF68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2" r:id="rId1"/>
    <p:sldLayoutId id="2147483700" r:id="rId2"/>
    <p:sldLayoutId id="2147483703" r:id="rId3"/>
    <p:sldLayoutId id="2147483704" r:id="rId4"/>
    <p:sldLayoutId id="2147483701" r:id="rId5"/>
    <p:sldLayoutId id="2147483705" r:id="rId6"/>
    <p:sldLayoutId id="2147483707" r:id="rId7"/>
  </p:sldLayoutIdLst>
  <p:txStyles>
    <p:titleStyle>
      <a:lvl1pPr algn="r" rtl="0" eaLnBrk="1" fontAlgn="base" hangingPunct="1">
        <a:spcBef>
          <a:spcPct val="0"/>
        </a:spcBef>
        <a:spcAft>
          <a:spcPct val="0"/>
        </a:spcAft>
        <a:defRPr sz="4000" b="1" kern="1200">
          <a:solidFill>
            <a:schemeClr val="tx1"/>
          </a:solidFill>
          <a:latin typeface="+mj-lt"/>
          <a:ea typeface="MS PGothic" panose="020B0600070205080204" pitchFamily="34" charset="-128"/>
          <a:cs typeface="ＭＳ Ｐゴシック" charset="0"/>
        </a:defRPr>
      </a:lvl1pPr>
      <a:lvl2pPr algn="r" rtl="0" eaLnBrk="1" fontAlgn="base" hangingPunct="1">
        <a:spcBef>
          <a:spcPct val="0"/>
        </a:spcBef>
        <a:spcAft>
          <a:spcPct val="0"/>
        </a:spcAft>
        <a:defRPr sz="4000" b="1">
          <a:solidFill>
            <a:schemeClr val="tx1"/>
          </a:solidFill>
          <a:latin typeface="Calibri" charset="0"/>
          <a:ea typeface="MS PGothic" panose="020B0600070205080204" pitchFamily="34" charset="-128"/>
          <a:cs typeface="ＭＳ Ｐゴシック" charset="0"/>
        </a:defRPr>
      </a:lvl2pPr>
      <a:lvl3pPr algn="r" rtl="0" eaLnBrk="1" fontAlgn="base" hangingPunct="1">
        <a:spcBef>
          <a:spcPct val="0"/>
        </a:spcBef>
        <a:spcAft>
          <a:spcPct val="0"/>
        </a:spcAft>
        <a:defRPr sz="4000" b="1">
          <a:solidFill>
            <a:schemeClr val="tx1"/>
          </a:solidFill>
          <a:latin typeface="Calibri" charset="0"/>
          <a:ea typeface="MS PGothic" panose="020B0600070205080204" pitchFamily="34" charset="-128"/>
          <a:cs typeface="ＭＳ Ｐゴシック" charset="0"/>
        </a:defRPr>
      </a:lvl3pPr>
      <a:lvl4pPr algn="r" rtl="0" eaLnBrk="1" fontAlgn="base" hangingPunct="1">
        <a:spcBef>
          <a:spcPct val="0"/>
        </a:spcBef>
        <a:spcAft>
          <a:spcPct val="0"/>
        </a:spcAft>
        <a:defRPr sz="4000" b="1">
          <a:solidFill>
            <a:schemeClr val="tx1"/>
          </a:solidFill>
          <a:latin typeface="Calibri" charset="0"/>
          <a:ea typeface="MS PGothic" panose="020B0600070205080204" pitchFamily="34" charset="-128"/>
          <a:cs typeface="ＭＳ Ｐゴシック" charset="0"/>
        </a:defRPr>
      </a:lvl4pPr>
      <a:lvl5pPr algn="r" rtl="0" eaLnBrk="1" fontAlgn="base" hangingPunct="1">
        <a:spcBef>
          <a:spcPct val="0"/>
        </a:spcBef>
        <a:spcAft>
          <a:spcPct val="0"/>
        </a:spcAft>
        <a:defRPr sz="4000" b="1">
          <a:solidFill>
            <a:schemeClr val="tx1"/>
          </a:solidFill>
          <a:latin typeface="Calibri" charset="0"/>
          <a:ea typeface="MS PGothic" panose="020B0600070205080204" pitchFamily="34" charset="-128"/>
          <a:cs typeface="ＭＳ Ｐゴシック" charset="0"/>
        </a:defRPr>
      </a:lvl5pPr>
      <a:lvl6pPr marL="457200" algn="r" rtl="0" eaLnBrk="1" fontAlgn="base" hangingPunct="1">
        <a:spcBef>
          <a:spcPct val="0"/>
        </a:spcBef>
        <a:spcAft>
          <a:spcPct val="0"/>
        </a:spcAft>
        <a:defRPr sz="4000" b="1">
          <a:solidFill>
            <a:schemeClr val="tx1"/>
          </a:solidFill>
          <a:latin typeface="Calibri" charset="0"/>
          <a:ea typeface="ＭＳ Ｐゴシック" charset="0"/>
          <a:cs typeface="ＭＳ Ｐゴシック" charset="0"/>
        </a:defRPr>
      </a:lvl6pPr>
      <a:lvl7pPr marL="914400" algn="r" rtl="0" eaLnBrk="1" fontAlgn="base" hangingPunct="1">
        <a:spcBef>
          <a:spcPct val="0"/>
        </a:spcBef>
        <a:spcAft>
          <a:spcPct val="0"/>
        </a:spcAft>
        <a:defRPr sz="4000" b="1">
          <a:solidFill>
            <a:schemeClr val="tx1"/>
          </a:solidFill>
          <a:latin typeface="Calibri" charset="0"/>
          <a:ea typeface="ＭＳ Ｐゴシック" charset="0"/>
          <a:cs typeface="ＭＳ Ｐゴシック" charset="0"/>
        </a:defRPr>
      </a:lvl7pPr>
      <a:lvl8pPr marL="1371600" algn="r" rtl="0" eaLnBrk="1" fontAlgn="base" hangingPunct="1">
        <a:spcBef>
          <a:spcPct val="0"/>
        </a:spcBef>
        <a:spcAft>
          <a:spcPct val="0"/>
        </a:spcAft>
        <a:defRPr sz="4000" b="1">
          <a:solidFill>
            <a:schemeClr val="tx1"/>
          </a:solidFill>
          <a:latin typeface="Calibri" charset="0"/>
          <a:ea typeface="ＭＳ Ｐゴシック" charset="0"/>
          <a:cs typeface="ＭＳ Ｐゴシック" charset="0"/>
        </a:defRPr>
      </a:lvl8pPr>
      <a:lvl9pPr marL="1828800" algn="r" rtl="0" eaLnBrk="1" fontAlgn="base" hangingPunct="1">
        <a:spcBef>
          <a:spcPct val="0"/>
        </a:spcBef>
        <a:spcAft>
          <a:spcPct val="0"/>
        </a:spcAft>
        <a:defRPr sz="4000" b="1">
          <a:solidFill>
            <a:schemeClr val="tx1"/>
          </a:solidFill>
          <a:latin typeface="Calibri" charset="0"/>
          <a:ea typeface="ＭＳ Ｐゴシック" charset="0"/>
          <a:cs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anose="020B0600070205080204" pitchFamily="34" charset="-128"/>
          <a:cs typeface="ＭＳ Ｐゴシック"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anose="020B0600070205080204" pitchFamily="34" charset="-128"/>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anose="020B0600070205080204" pitchFamily="34" charset="-128"/>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anose="020B0600070205080204" pitchFamily="34" charset="-128"/>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anose="020B0600070205080204"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408336" y="274954"/>
            <a:ext cx="7277988" cy="780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2" tIns="45686" rIns="91372" bIns="45686" numCol="1" anchor="ctr" anchorCtr="0" compatLnSpc="1">
            <a:prstTxWarp prst="textNoShape">
              <a:avLst/>
            </a:prstTxWarp>
          </a:bodyPr>
          <a:lstStyle/>
          <a:p>
            <a:pPr lvl="0"/>
            <a:r>
              <a:rPr lang="en-US" altLang="id-ID" smtClean="0"/>
              <a:t>Click to edit Master title style</a:t>
            </a:r>
          </a:p>
        </p:txBody>
      </p:sp>
      <p:sp>
        <p:nvSpPr>
          <p:cNvPr id="1027" name="Text Placeholder 2"/>
          <p:cNvSpPr>
            <a:spLocks noGrp="1"/>
          </p:cNvSpPr>
          <p:nvPr>
            <p:ph type="body" idx="1"/>
          </p:nvPr>
        </p:nvSpPr>
        <p:spPr bwMode="auto">
          <a:xfrm>
            <a:off x="457676" y="1190506"/>
            <a:ext cx="8403842" cy="5166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2" tIns="45686" rIns="91372" bIns="45686" numCol="1" anchor="t" anchorCtr="0" compatLnSpc="1">
            <a:prstTxWarp prst="textNoShape">
              <a:avLst/>
            </a:prstTxWarp>
          </a:bodyPr>
          <a:lstStyle/>
          <a:p>
            <a:pPr lvl="0"/>
            <a:r>
              <a:rPr lang="en-US" altLang="id-ID" smtClean="0"/>
              <a:t>Click to edit Master text styles</a:t>
            </a:r>
          </a:p>
          <a:p>
            <a:pPr lvl="1"/>
            <a:r>
              <a:rPr lang="en-US" altLang="id-ID" smtClean="0"/>
              <a:t>Second level</a:t>
            </a:r>
          </a:p>
          <a:p>
            <a:pPr lvl="2"/>
            <a:r>
              <a:rPr lang="en-US" altLang="id-ID" smtClean="0"/>
              <a:t>Third level</a:t>
            </a:r>
          </a:p>
          <a:p>
            <a:pPr lvl="3"/>
            <a:r>
              <a:rPr lang="en-US" altLang="id-ID" smtClean="0"/>
              <a:t>Fourth level</a:t>
            </a:r>
          </a:p>
          <a:p>
            <a:pPr lvl="4"/>
            <a:r>
              <a:rPr lang="en-US" altLang="id-ID" smtClean="0"/>
              <a:t>Fifth level</a:t>
            </a:r>
          </a:p>
        </p:txBody>
      </p:sp>
      <p:sp>
        <p:nvSpPr>
          <p:cNvPr id="4" name="Date Placeholder 3"/>
          <p:cNvSpPr>
            <a:spLocks noGrp="1"/>
          </p:cNvSpPr>
          <p:nvPr>
            <p:ph type="dt" sz="half" idx="2"/>
          </p:nvPr>
        </p:nvSpPr>
        <p:spPr>
          <a:xfrm>
            <a:off x="457676" y="6357038"/>
            <a:ext cx="2133554" cy="364206"/>
          </a:xfrm>
          <a:prstGeom prst="rect">
            <a:avLst/>
          </a:prstGeom>
        </p:spPr>
        <p:txBody>
          <a:bodyPr vert="horz" wrap="square" lIns="91372" tIns="45686" rIns="91372" bIns="45686" numCol="1" anchor="ctr" anchorCtr="0" compatLnSpc="1">
            <a:prstTxWarp prst="textNoShape">
              <a:avLst/>
            </a:prstTxWarp>
          </a:bodyPr>
          <a:lstStyle>
            <a:lvl1pPr eaLnBrk="1" hangingPunct="1">
              <a:defRPr sz="1200">
                <a:solidFill>
                  <a:srgbClr val="898989"/>
                </a:solidFill>
                <a:latin typeface="Calibri" charset="0"/>
                <a:ea typeface="ＭＳ Ｐゴシック" charset="-128"/>
              </a:defRPr>
            </a:lvl1pPr>
          </a:lstStyle>
          <a:p>
            <a:pPr defTabSz="456215">
              <a:defRPr/>
            </a:pPr>
            <a:fld id="{C3A7D12D-35E8-4B9A-98CA-451D6FE080F8}" type="datetime1">
              <a:rPr lang="en-US" smtClean="0"/>
              <a:pPr defTabSz="456215">
                <a:defRPr/>
              </a:pPr>
              <a:t>8/20/2017</a:t>
            </a:fld>
            <a:endParaRPr lang="en-US"/>
          </a:p>
        </p:txBody>
      </p:sp>
      <p:sp>
        <p:nvSpPr>
          <p:cNvPr id="5" name="Footer Placeholder 4"/>
          <p:cNvSpPr>
            <a:spLocks noGrp="1"/>
          </p:cNvSpPr>
          <p:nvPr>
            <p:ph type="ftr" sz="quarter" idx="3"/>
          </p:nvPr>
        </p:nvSpPr>
        <p:spPr>
          <a:xfrm>
            <a:off x="3123600" y="6357038"/>
            <a:ext cx="2896800" cy="364206"/>
          </a:xfrm>
          <a:prstGeom prst="rect">
            <a:avLst/>
          </a:prstGeom>
        </p:spPr>
        <p:txBody>
          <a:bodyPr vert="horz" wrap="square" lIns="91372" tIns="45686" rIns="91372" bIns="45686" numCol="1" anchor="ctr" anchorCtr="0" compatLnSpc="1">
            <a:prstTxWarp prst="textNoShape">
              <a:avLst/>
            </a:prstTxWarp>
          </a:bodyPr>
          <a:lstStyle>
            <a:lvl1pPr algn="ctr" eaLnBrk="1" hangingPunct="1">
              <a:defRPr sz="1200">
                <a:solidFill>
                  <a:srgbClr val="898989"/>
                </a:solidFill>
                <a:latin typeface="Calibri" charset="0"/>
                <a:ea typeface="ＭＳ Ｐゴシック" charset="-128"/>
              </a:defRPr>
            </a:lvl1pPr>
          </a:lstStyle>
          <a:p>
            <a:pPr defTabSz="456215">
              <a:defRPr/>
            </a:pPr>
            <a:endParaRPr lang="en-US"/>
          </a:p>
        </p:txBody>
      </p:sp>
      <p:sp>
        <p:nvSpPr>
          <p:cNvPr id="6" name="Slide Number Placeholder 5"/>
          <p:cNvSpPr>
            <a:spLocks noGrp="1"/>
          </p:cNvSpPr>
          <p:nvPr>
            <p:ph type="sldNum" sz="quarter" idx="4"/>
          </p:nvPr>
        </p:nvSpPr>
        <p:spPr>
          <a:xfrm>
            <a:off x="6552770" y="6357038"/>
            <a:ext cx="2133554" cy="364206"/>
          </a:xfrm>
          <a:prstGeom prst="rect">
            <a:avLst/>
          </a:prstGeom>
        </p:spPr>
        <p:txBody>
          <a:bodyPr vert="horz" wrap="square" lIns="91372" tIns="45686" rIns="91372" bIns="45686" numCol="1" anchor="ctr" anchorCtr="0" compatLnSpc="1">
            <a:prstTxWarp prst="textNoShape">
              <a:avLst/>
            </a:prstTxWarp>
          </a:bodyPr>
          <a:lstStyle>
            <a:lvl1pPr algn="r" eaLnBrk="1" hangingPunct="1">
              <a:defRPr sz="1200">
                <a:solidFill>
                  <a:srgbClr val="898989"/>
                </a:solidFill>
              </a:defRPr>
            </a:lvl1pPr>
          </a:lstStyle>
          <a:p>
            <a:pPr defTabSz="456215"/>
            <a:fld id="{F1F46F6F-32EC-4338-B961-3D2498F40F0B}" type="slidenum">
              <a:rPr lang="en-US" altLang="id-ID" smtClean="0">
                <a:ea typeface="ＭＳ Ｐゴシック" pitchFamily="34" charset="-128"/>
              </a:rPr>
              <a:pPr defTabSz="456215"/>
              <a:t>‹#›</a:t>
            </a:fld>
            <a:endParaRPr lang="en-US" altLang="id-ID">
              <a:ea typeface="ＭＳ Ｐゴシック" pitchFamily="34" charset="-128"/>
            </a:endParaRPr>
          </a:p>
        </p:txBody>
      </p:sp>
    </p:spTree>
    <p:extLst>
      <p:ext uri="{BB962C8B-B14F-4D97-AF65-F5344CB8AC3E}">
        <p14:creationId xmlns:p14="http://schemas.microsoft.com/office/powerpoint/2010/main" val="468485202"/>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 id="2147483726" r:id="rId18"/>
    <p:sldLayoutId id="2147483727" r:id="rId19"/>
  </p:sldLayoutIdLst>
  <p:txStyles>
    <p:titleStyle>
      <a:lvl1pPr algn="r" defTabSz="456215" rtl="0" eaLnBrk="0" fontAlgn="base" hangingPunct="0">
        <a:spcBef>
          <a:spcPct val="0"/>
        </a:spcBef>
        <a:spcAft>
          <a:spcPct val="0"/>
        </a:spcAft>
        <a:defRPr sz="3500" b="1" kern="1200">
          <a:solidFill>
            <a:schemeClr val="tx1"/>
          </a:solidFill>
          <a:latin typeface="+mj-lt"/>
          <a:ea typeface="ＭＳ Ｐゴシック" charset="0"/>
          <a:cs typeface="ＭＳ Ｐゴシック" charset="0"/>
        </a:defRPr>
      </a:lvl1pPr>
      <a:lvl2pPr algn="r" defTabSz="456215" rtl="0" eaLnBrk="0" fontAlgn="base" hangingPunct="0">
        <a:spcBef>
          <a:spcPct val="0"/>
        </a:spcBef>
        <a:spcAft>
          <a:spcPct val="0"/>
        </a:spcAft>
        <a:defRPr sz="3500" b="1">
          <a:solidFill>
            <a:schemeClr val="tx1"/>
          </a:solidFill>
          <a:latin typeface="Calibri" charset="0"/>
          <a:ea typeface="ＭＳ Ｐゴシック" charset="0"/>
          <a:cs typeface="ＭＳ Ｐゴシック" charset="0"/>
        </a:defRPr>
      </a:lvl2pPr>
      <a:lvl3pPr algn="r" defTabSz="456215" rtl="0" eaLnBrk="0" fontAlgn="base" hangingPunct="0">
        <a:spcBef>
          <a:spcPct val="0"/>
        </a:spcBef>
        <a:spcAft>
          <a:spcPct val="0"/>
        </a:spcAft>
        <a:defRPr sz="3500" b="1">
          <a:solidFill>
            <a:schemeClr val="tx1"/>
          </a:solidFill>
          <a:latin typeface="Calibri" charset="0"/>
          <a:ea typeface="ＭＳ Ｐゴシック" charset="0"/>
          <a:cs typeface="ＭＳ Ｐゴシック" charset="0"/>
        </a:defRPr>
      </a:lvl3pPr>
      <a:lvl4pPr algn="r" defTabSz="456215" rtl="0" eaLnBrk="0" fontAlgn="base" hangingPunct="0">
        <a:spcBef>
          <a:spcPct val="0"/>
        </a:spcBef>
        <a:spcAft>
          <a:spcPct val="0"/>
        </a:spcAft>
        <a:defRPr sz="3500" b="1">
          <a:solidFill>
            <a:schemeClr val="tx1"/>
          </a:solidFill>
          <a:latin typeface="Calibri" charset="0"/>
          <a:ea typeface="ＭＳ Ｐゴシック" charset="0"/>
          <a:cs typeface="ＭＳ Ｐゴシック" charset="0"/>
        </a:defRPr>
      </a:lvl4pPr>
      <a:lvl5pPr algn="r" defTabSz="456215" rtl="0" eaLnBrk="0" fontAlgn="base" hangingPunct="0">
        <a:spcBef>
          <a:spcPct val="0"/>
        </a:spcBef>
        <a:spcAft>
          <a:spcPct val="0"/>
        </a:spcAft>
        <a:defRPr sz="3500" b="1">
          <a:solidFill>
            <a:schemeClr val="tx1"/>
          </a:solidFill>
          <a:latin typeface="Calibri" charset="0"/>
          <a:ea typeface="ＭＳ Ｐゴシック" charset="0"/>
          <a:cs typeface="ＭＳ Ｐゴシック" charset="0"/>
        </a:defRPr>
      </a:lvl5pPr>
      <a:lvl6pPr marL="400577" algn="ctr" defTabSz="456215"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801158" algn="ctr" defTabSz="456215"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201738" algn="ctr" defTabSz="456215"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602317" algn="ctr" defTabSz="456215"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158" indent="-342158" algn="l" defTabSz="456215"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1349" indent="-285134" algn="l" defTabSz="456215"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1928" indent="-228109" algn="l" defTabSz="456215"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598145" indent="-228109" algn="l" defTabSz="456215"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5752" indent="-228109" algn="l" defTabSz="456215"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2735" indent="-228429" algn="l" defTabSz="456862" rtl="0" eaLnBrk="1" latinLnBrk="0" hangingPunct="1">
        <a:spcBef>
          <a:spcPct val="20000"/>
        </a:spcBef>
        <a:buFont typeface="Arial"/>
        <a:buChar char="•"/>
        <a:defRPr sz="2000" kern="1200">
          <a:solidFill>
            <a:schemeClr val="tx1"/>
          </a:solidFill>
          <a:latin typeface="+mn-lt"/>
          <a:ea typeface="+mn-ea"/>
          <a:cs typeface="+mn-cs"/>
        </a:defRPr>
      </a:lvl6pPr>
      <a:lvl7pPr marL="2969597" indent="-228429" algn="l" defTabSz="456862" rtl="0" eaLnBrk="1" latinLnBrk="0" hangingPunct="1">
        <a:spcBef>
          <a:spcPct val="20000"/>
        </a:spcBef>
        <a:buFont typeface="Arial"/>
        <a:buChar char="•"/>
        <a:defRPr sz="2000" kern="1200">
          <a:solidFill>
            <a:schemeClr val="tx1"/>
          </a:solidFill>
          <a:latin typeface="+mn-lt"/>
          <a:ea typeface="+mn-ea"/>
          <a:cs typeface="+mn-cs"/>
        </a:defRPr>
      </a:lvl7pPr>
      <a:lvl8pPr marL="3426457" indent="-228429" algn="l" defTabSz="456862" rtl="0" eaLnBrk="1" latinLnBrk="0" hangingPunct="1">
        <a:spcBef>
          <a:spcPct val="20000"/>
        </a:spcBef>
        <a:buFont typeface="Arial"/>
        <a:buChar char="•"/>
        <a:defRPr sz="2000" kern="1200">
          <a:solidFill>
            <a:schemeClr val="tx1"/>
          </a:solidFill>
          <a:latin typeface="+mn-lt"/>
          <a:ea typeface="+mn-ea"/>
          <a:cs typeface="+mn-cs"/>
        </a:defRPr>
      </a:lvl8pPr>
      <a:lvl9pPr marL="3883319" indent="-228429" algn="l" defTabSz="456862"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6862" rtl="0" eaLnBrk="1" latinLnBrk="0" hangingPunct="1">
        <a:defRPr sz="1800" kern="1200">
          <a:solidFill>
            <a:schemeClr val="tx1"/>
          </a:solidFill>
          <a:latin typeface="+mn-lt"/>
          <a:ea typeface="+mn-ea"/>
          <a:cs typeface="+mn-cs"/>
        </a:defRPr>
      </a:lvl1pPr>
      <a:lvl2pPr marL="456862" algn="l" defTabSz="456862" rtl="0" eaLnBrk="1" latinLnBrk="0" hangingPunct="1">
        <a:defRPr sz="1800" kern="1200">
          <a:solidFill>
            <a:schemeClr val="tx1"/>
          </a:solidFill>
          <a:latin typeface="+mn-lt"/>
          <a:ea typeface="+mn-ea"/>
          <a:cs typeface="+mn-cs"/>
        </a:defRPr>
      </a:lvl2pPr>
      <a:lvl3pPr marL="913722" algn="l" defTabSz="456862" rtl="0" eaLnBrk="1" latinLnBrk="0" hangingPunct="1">
        <a:defRPr sz="1800" kern="1200">
          <a:solidFill>
            <a:schemeClr val="tx1"/>
          </a:solidFill>
          <a:latin typeface="+mn-lt"/>
          <a:ea typeface="+mn-ea"/>
          <a:cs typeface="+mn-cs"/>
        </a:defRPr>
      </a:lvl3pPr>
      <a:lvl4pPr marL="1370582" algn="l" defTabSz="456862" rtl="0" eaLnBrk="1" latinLnBrk="0" hangingPunct="1">
        <a:defRPr sz="1800" kern="1200">
          <a:solidFill>
            <a:schemeClr val="tx1"/>
          </a:solidFill>
          <a:latin typeface="+mn-lt"/>
          <a:ea typeface="+mn-ea"/>
          <a:cs typeface="+mn-cs"/>
        </a:defRPr>
      </a:lvl4pPr>
      <a:lvl5pPr marL="1827444" algn="l" defTabSz="456862" rtl="0" eaLnBrk="1" latinLnBrk="0" hangingPunct="1">
        <a:defRPr sz="1800" kern="1200">
          <a:solidFill>
            <a:schemeClr val="tx1"/>
          </a:solidFill>
          <a:latin typeface="+mn-lt"/>
          <a:ea typeface="+mn-ea"/>
          <a:cs typeface="+mn-cs"/>
        </a:defRPr>
      </a:lvl5pPr>
      <a:lvl6pPr marL="2284303" algn="l" defTabSz="456862" rtl="0" eaLnBrk="1" latinLnBrk="0" hangingPunct="1">
        <a:defRPr sz="1800" kern="1200">
          <a:solidFill>
            <a:schemeClr val="tx1"/>
          </a:solidFill>
          <a:latin typeface="+mn-lt"/>
          <a:ea typeface="+mn-ea"/>
          <a:cs typeface="+mn-cs"/>
        </a:defRPr>
      </a:lvl6pPr>
      <a:lvl7pPr marL="2741166" algn="l" defTabSz="456862" rtl="0" eaLnBrk="1" latinLnBrk="0" hangingPunct="1">
        <a:defRPr sz="1800" kern="1200">
          <a:solidFill>
            <a:schemeClr val="tx1"/>
          </a:solidFill>
          <a:latin typeface="+mn-lt"/>
          <a:ea typeface="+mn-ea"/>
          <a:cs typeface="+mn-cs"/>
        </a:defRPr>
      </a:lvl7pPr>
      <a:lvl8pPr marL="3198026" algn="l" defTabSz="456862" rtl="0" eaLnBrk="1" latinLnBrk="0" hangingPunct="1">
        <a:defRPr sz="1800" kern="1200">
          <a:solidFill>
            <a:schemeClr val="tx1"/>
          </a:solidFill>
          <a:latin typeface="+mn-lt"/>
          <a:ea typeface="+mn-ea"/>
          <a:cs typeface="+mn-cs"/>
        </a:defRPr>
      </a:lvl8pPr>
      <a:lvl9pPr marL="3654888" algn="l" defTabSz="45686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arget="../media/image8.jpeg" Type="http://schemas.openxmlformats.org/officeDocument/2006/relationships/image"/><Relationship Id="rId2" Target="../notesSlides/notesSlide8.xml" Type="http://schemas.openxmlformats.org/officeDocument/2006/relationships/notesSlide"/><Relationship Id="rId1" Target="../slideLayouts/slideLayout2.xml" Type="http://schemas.openxmlformats.org/officeDocument/2006/relationships/slideLayout"/></Relationships>
</file>

<file path=ppt/slides/_rels/slide12.xml.rels><?xml version="1.0" encoding="UTF-8" standalone="yes" ?><Relationships xmlns="http://schemas.openxmlformats.org/package/2006/relationships"><Relationship Id="rId2" Target="../media/image9.jpeg" Type="http://schemas.openxmlformats.org/officeDocument/2006/relationships/image"/><Relationship Id="rId1" Target="../slideLayouts/slideLayout7.xml" Type="http://schemas.openxmlformats.org/officeDocument/2006/relationships/slideLayout"/></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arget="../media/image11.jpeg" Type="http://schemas.openxmlformats.org/officeDocument/2006/relationships/image"/><Relationship Id="rId2" Target="../media/image10.jpeg" Type="http://schemas.openxmlformats.org/officeDocument/2006/relationships/image"/><Relationship Id="rId1" Target="../slideLayouts/slideLayout2.xml" Type="http://schemas.openxmlformats.org/officeDocument/2006/relationships/slideLayout"/><Relationship Id="rId4" Target="../media/image12.jpeg" Type="http://schemas.openxmlformats.org/officeDocument/2006/relationships/image"/></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arget="../media/image13.jpeg" Type="http://schemas.openxmlformats.org/officeDocument/2006/relationships/image"/><Relationship Id="rId1" Target="../slideLayouts/slideLayout7.xml" Type="http://schemas.openxmlformats.org/officeDocument/2006/relationships/slideLayout"/></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arget="../media/image7.jpeg" Type="http://schemas.openxmlformats.org/officeDocument/2006/relationships/image"/><Relationship Id="rId2" Target="../notesSlides/notesSlide1.xml" Type="http://schemas.openxmlformats.org/officeDocument/2006/relationships/notesSlide"/><Relationship Id="rId1" Target="../slideLayouts/slideLayout2.xml" Type="http://schemas.openxmlformats.org/officeDocument/2006/relationships/slideLayout"/></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sz="2400" dirty="0" smtClean="0"/>
              <a:t>T7203</a:t>
            </a:r>
            <a:r>
              <a:rPr lang="en-US" sz="2400" dirty="0" smtClean="0"/>
              <a:t> – </a:t>
            </a:r>
            <a:r>
              <a:rPr lang="en-AU" sz="2400" dirty="0"/>
              <a:t>Knowledge Data Discovery</a:t>
            </a:r>
            <a:r>
              <a:rPr lang="en-US" dirty="0" smtClean="0"/>
              <a:t/>
            </a:r>
            <a:br>
              <a:rPr lang="en-US" dirty="0" smtClean="0"/>
            </a:br>
            <a:r>
              <a:rPr lang="en-US" dirty="0" smtClean="0"/>
              <a:t>TOPIC 1 - </a:t>
            </a:r>
            <a:r>
              <a:rPr lang="en-US" dirty="0"/>
              <a:t>Introduction</a:t>
            </a:r>
          </a:p>
        </p:txBody>
      </p:sp>
      <p:sp>
        <p:nvSpPr>
          <p:cNvPr id="3" name="Subtitle 2"/>
          <p:cNvSpPr>
            <a:spLocks noGrp="1"/>
          </p:cNvSpPr>
          <p:nvPr>
            <p:ph type="subTitle" idx="1"/>
          </p:nvPr>
        </p:nvSpPr>
        <p:spPr>
          <a:xfrm>
            <a:off x="1828800" y="4684689"/>
            <a:ext cx="7162800" cy="1059287"/>
          </a:xfrm>
        </p:spPr>
        <p:txBody>
          <a:bodyPr/>
          <a:lstStyle/>
          <a:p>
            <a:r>
              <a:rPr lang="en-US" dirty="0" err="1"/>
              <a:t>Bambang</a:t>
            </a:r>
            <a:r>
              <a:rPr lang="en-US" dirty="0"/>
              <a:t> </a:t>
            </a:r>
            <a:r>
              <a:rPr lang="en-US" dirty="0" err="1"/>
              <a:t>Heru</a:t>
            </a:r>
            <a:r>
              <a:rPr lang="en-US" dirty="0"/>
              <a:t> </a:t>
            </a:r>
            <a:r>
              <a:rPr lang="en-US" dirty="0" err="1"/>
              <a:t>Iswanto</a:t>
            </a:r>
            <a:endParaRPr lang="en-US" dirty="0"/>
          </a:p>
          <a:p>
            <a:r>
              <a:rPr lang="en-US" dirty="0" err="1"/>
              <a:t>Sani</a:t>
            </a:r>
            <a:r>
              <a:rPr lang="en-US" dirty="0"/>
              <a:t> M. Isa</a:t>
            </a:r>
          </a:p>
          <a:p>
            <a:r>
              <a:rPr lang="en-US" dirty="0" err="1"/>
              <a:t>Antoni</a:t>
            </a:r>
            <a:r>
              <a:rPr lang="en-US" dirty="0"/>
              <a:t> </a:t>
            </a:r>
            <a:r>
              <a:rPr lang="en-US" dirty="0" err="1"/>
              <a:t>Wibowo</a:t>
            </a:r>
            <a:endParaRPr lang="en-US" dirty="0"/>
          </a:p>
        </p:txBody>
      </p:sp>
    </p:spTree>
    <p:extLst>
      <p:ext uri="{BB962C8B-B14F-4D97-AF65-F5344CB8AC3E}">
        <p14:creationId xmlns:p14="http://schemas.microsoft.com/office/powerpoint/2010/main" val="3300680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3" name="Rectangle 2"/>
          <p:cNvSpPr>
            <a:spLocks noGrp="1" noChangeArrowheads="1"/>
          </p:cNvSpPr>
          <p:nvPr>
            <p:ph type="title"/>
          </p:nvPr>
        </p:nvSpPr>
        <p:spPr>
          <a:xfrm>
            <a:off x="2833351" y="754174"/>
            <a:ext cx="5864561" cy="711200"/>
          </a:xfrm>
          <a:noFill/>
        </p:spPr>
        <p:txBody>
          <a:bodyPr lIns="92075" tIns="46038" rIns="92075" bIns="46038" anchor="ctr"/>
          <a:lstStyle/>
          <a:p>
            <a:pPr eaLnBrk="1" hangingPunct="1"/>
            <a:r>
              <a:rPr lang="en-US" dirty="0" smtClean="0"/>
              <a:t>Example </a:t>
            </a:r>
            <a:r>
              <a:rPr lang="en-US" dirty="0"/>
              <a:t>3: Fraud Detection &amp; Mining Unusual Patterns</a:t>
            </a:r>
          </a:p>
        </p:txBody>
      </p:sp>
      <p:sp>
        <p:nvSpPr>
          <p:cNvPr id="32774" name="Rectangle 3"/>
          <p:cNvSpPr>
            <a:spLocks noGrp="1" noChangeArrowheads="1"/>
          </p:cNvSpPr>
          <p:nvPr>
            <p:ph idx="1"/>
          </p:nvPr>
        </p:nvSpPr>
        <p:spPr>
          <a:xfrm>
            <a:off x="914400" y="1772320"/>
            <a:ext cx="7772400" cy="4210050"/>
          </a:xfrm>
          <a:noFill/>
        </p:spPr>
        <p:txBody>
          <a:bodyPr lIns="92075" tIns="46038" rIns="92075" bIns="46038"/>
          <a:lstStyle/>
          <a:p>
            <a:pPr eaLnBrk="1" hangingPunct="1">
              <a:lnSpc>
                <a:spcPct val="110000"/>
              </a:lnSpc>
            </a:pPr>
            <a:r>
              <a:rPr lang="en-US" sz="1800" dirty="0">
                <a:latin typeface="Tahoma" charset="0"/>
              </a:rPr>
              <a:t>Approaches: </a:t>
            </a:r>
            <a:r>
              <a:rPr lang="en-US" sz="1600" dirty="0">
                <a:latin typeface="Tahoma" charset="0"/>
              </a:rPr>
              <a:t>Clustering &amp; model construction for frauds, outlier analysis</a:t>
            </a:r>
          </a:p>
          <a:p>
            <a:pPr eaLnBrk="1" hangingPunct="1">
              <a:lnSpc>
                <a:spcPct val="110000"/>
              </a:lnSpc>
            </a:pPr>
            <a:r>
              <a:rPr lang="en-US" sz="1800" dirty="0">
                <a:latin typeface="Tahoma" charset="0"/>
              </a:rPr>
              <a:t>Applications: Health care, retail, credit card service, telecomm.</a:t>
            </a:r>
          </a:p>
          <a:p>
            <a:pPr lvl="1" eaLnBrk="1" hangingPunct="1">
              <a:lnSpc>
                <a:spcPct val="110000"/>
              </a:lnSpc>
            </a:pPr>
            <a:r>
              <a:rPr lang="en-US" sz="1600" u="sng" dirty="0">
                <a:latin typeface="Tahoma" charset="0"/>
              </a:rPr>
              <a:t>Auto insurance</a:t>
            </a:r>
            <a:r>
              <a:rPr lang="en-US" sz="1600" dirty="0">
                <a:latin typeface="Tahoma" charset="0"/>
              </a:rPr>
              <a:t>: ring of collisions </a:t>
            </a:r>
          </a:p>
          <a:p>
            <a:pPr lvl="1" eaLnBrk="1" hangingPunct="1">
              <a:lnSpc>
                <a:spcPct val="110000"/>
              </a:lnSpc>
            </a:pPr>
            <a:r>
              <a:rPr lang="en-US" sz="1600" u="sng" dirty="0">
                <a:latin typeface="Tahoma" charset="0"/>
              </a:rPr>
              <a:t>Money laundering:</a:t>
            </a:r>
            <a:r>
              <a:rPr lang="en-US" sz="1600" dirty="0">
                <a:latin typeface="Tahoma" charset="0"/>
              </a:rPr>
              <a:t> suspicious monetary transactions </a:t>
            </a:r>
          </a:p>
          <a:p>
            <a:pPr lvl="1" eaLnBrk="1" hangingPunct="1">
              <a:lnSpc>
                <a:spcPct val="110000"/>
              </a:lnSpc>
            </a:pPr>
            <a:r>
              <a:rPr lang="en-US" sz="1600" u="sng" dirty="0">
                <a:latin typeface="Tahoma" charset="0"/>
              </a:rPr>
              <a:t>Medical insurance</a:t>
            </a:r>
            <a:endParaRPr lang="en-US" sz="1600" dirty="0">
              <a:latin typeface="Tahoma" charset="0"/>
            </a:endParaRPr>
          </a:p>
          <a:p>
            <a:pPr lvl="2" eaLnBrk="1" hangingPunct="1">
              <a:lnSpc>
                <a:spcPct val="110000"/>
              </a:lnSpc>
            </a:pPr>
            <a:r>
              <a:rPr lang="en-US" sz="1600" dirty="0">
                <a:latin typeface="Tahoma" charset="0"/>
              </a:rPr>
              <a:t>Professional patients, ring of doctors, and ring of references</a:t>
            </a:r>
          </a:p>
          <a:p>
            <a:pPr lvl="2" eaLnBrk="1" hangingPunct="1">
              <a:lnSpc>
                <a:spcPct val="110000"/>
              </a:lnSpc>
            </a:pPr>
            <a:r>
              <a:rPr lang="en-US" sz="1600" dirty="0">
                <a:latin typeface="Tahoma" charset="0"/>
              </a:rPr>
              <a:t>Unnecessary or correlated screening tests</a:t>
            </a:r>
            <a:endParaRPr lang="en-US" sz="1400" dirty="0">
              <a:latin typeface="Tahoma" charset="0"/>
            </a:endParaRPr>
          </a:p>
          <a:p>
            <a:pPr lvl="1" eaLnBrk="1" hangingPunct="1">
              <a:lnSpc>
                <a:spcPct val="110000"/>
              </a:lnSpc>
            </a:pPr>
            <a:r>
              <a:rPr lang="en-US" sz="1600" u="sng" dirty="0">
                <a:latin typeface="Tahoma" charset="0"/>
              </a:rPr>
              <a:t>Telecommunications: phone-call fraud</a:t>
            </a:r>
            <a:endParaRPr lang="en-US" sz="1400" dirty="0">
              <a:latin typeface="Tahoma" charset="0"/>
            </a:endParaRPr>
          </a:p>
          <a:p>
            <a:pPr lvl="2" eaLnBrk="1" hangingPunct="1">
              <a:lnSpc>
                <a:spcPct val="110000"/>
              </a:lnSpc>
            </a:pPr>
            <a:r>
              <a:rPr lang="en-US" sz="1600" dirty="0">
                <a:latin typeface="Tahoma" charset="0"/>
              </a:rPr>
              <a:t>Phone call model: destination of the call, duration, time of day or week.  Analyze patterns that deviate from an expected norm</a:t>
            </a:r>
          </a:p>
          <a:p>
            <a:pPr lvl="1" eaLnBrk="1" hangingPunct="1">
              <a:lnSpc>
                <a:spcPct val="110000"/>
              </a:lnSpc>
            </a:pPr>
            <a:r>
              <a:rPr lang="en-US" sz="1600" u="sng" dirty="0">
                <a:latin typeface="Tahoma" charset="0"/>
              </a:rPr>
              <a:t>Retail industry</a:t>
            </a:r>
          </a:p>
          <a:p>
            <a:pPr lvl="2" eaLnBrk="1" hangingPunct="1">
              <a:lnSpc>
                <a:spcPct val="110000"/>
              </a:lnSpc>
            </a:pPr>
            <a:r>
              <a:rPr lang="en-US" sz="1600" dirty="0">
                <a:latin typeface="Tahoma" charset="0"/>
              </a:rPr>
              <a:t>Analysts estimate that 38% of retail shrink is due to dishonest employees</a:t>
            </a:r>
          </a:p>
          <a:p>
            <a:pPr lvl="1" eaLnBrk="1" hangingPunct="1">
              <a:lnSpc>
                <a:spcPct val="110000"/>
              </a:lnSpc>
            </a:pPr>
            <a:r>
              <a:rPr lang="en-US" sz="1600" u="sng" dirty="0">
                <a:latin typeface="Tahoma" charset="0"/>
              </a:rPr>
              <a:t>Anti-terrorism</a:t>
            </a:r>
          </a:p>
        </p:txBody>
      </p:sp>
      <p:sp>
        <p:nvSpPr>
          <p:cNvPr id="32770"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fld id="{313C85D2-662F-1943-8A61-135BFE7816DD}" type="datetime4">
              <a:rPr lang="en-US" sz="1200"/>
              <a:pPr eaLnBrk="1" hangingPunct="1"/>
              <a:t>August 20, 2017</a:t>
            </a:fld>
            <a:endParaRPr lang="en-US" sz="1200"/>
          </a:p>
        </p:txBody>
      </p:sp>
      <p:sp>
        <p:nvSpPr>
          <p:cNvPr id="3277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r>
              <a:rPr lang="en-US" sz="1200" dirty="0"/>
              <a:t>Introduction</a:t>
            </a:r>
          </a:p>
        </p:txBody>
      </p:sp>
      <p:sp>
        <p:nvSpPr>
          <p:cNvPr id="3277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fld id="{A998101B-0F3A-184B-A642-6CD284D7EED5}" type="slidenum">
              <a:rPr lang="en-US" sz="1400"/>
              <a:pPr eaLnBrk="1" hangingPunct="1"/>
              <a:t>10</a:t>
            </a:fld>
            <a:endParaRPr lang="en-US" sz="1400"/>
          </a:p>
        </p:txBody>
      </p:sp>
    </p:spTree>
    <p:extLst>
      <p:ext uri="{BB962C8B-B14F-4D97-AF65-F5344CB8AC3E}">
        <p14:creationId xmlns:p14="http://schemas.microsoft.com/office/powerpoint/2010/main" val="16935040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Rectangle 2"/>
          <p:cNvSpPr>
            <a:spLocks noGrp="1" noChangeArrowheads="1"/>
          </p:cNvSpPr>
          <p:nvPr>
            <p:ph type="title"/>
          </p:nvPr>
        </p:nvSpPr>
        <p:spPr>
          <a:xfrm>
            <a:off x="468313" y="908720"/>
            <a:ext cx="8229600" cy="711200"/>
          </a:xfrm>
          <a:noFill/>
        </p:spPr>
        <p:txBody>
          <a:bodyPr lIns="92075" tIns="46038" rIns="92075" bIns="46038" anchor="ctr"/>
          <a:lstStyle/>
          <a:p>
            <a:pPr eaLnBrk="1" hangingPunct="1"/>
            <a:r>
              <a:rPr lang="en-US" dirty="0">
                <a:latin typeface="Tahoma" charset="0"/>
              </a:rPr>
              <a:t>What Is Data Mining?</a:t>
            </a:r>
          </a:p>
        </p:txBody>
      </p:sp>
      <p:sp>
        <p:nvSpPr>
          <p:cNvPr id="2056" name="Rectangle 3"/>
          <p:cNvSpPr>
            <a:spLocks noGrp="1" noChangeArrowheads="1"/>
          </p:cNvSpPr>
          <p:nvPr>
            <p:ph idx="1"/>
          </p:nvPr>
        </p:nvSpPr>
        <p:spPr>
          <a:xfrm>
            <a:off x="1017430" y="2016274"/>
            <a:ext cx="5354769" cy="4210050"/>
          </a:xfrm>
          <a:noFill/>
        </p:spPr>
        <p:txBody>
          <a:bodyPr lIns="92075" tIns="46038" rIns="92075" bIns="46038"/>
          <a:lstStyle/>
          <a:p>
            <a:pPr eaLnBrk="1" hangingPunct="1">
              <a:lnSpc>
                <a:spcPct val="110000"/>
              </a:lnSpc>
            </a:pPr>
            <a:r>
              <a:rPr lang="en-US" sz="1800" dirty="0">
                <a:latin typeface="Tahoma" charset="0"/>
              </a:rPr>
              <a:t>Data mining (knowledge discovery from data) </a:t>
            </a:r>
          </a:p>
          <a:p>
            <a:pPr lvl="1" eaLnBrk="1" hangingPunct="1">
              <a:lnSpc>
                <a:spcPct val="110000"/>
              </a:lnSpc>
            </a:pPr>
            <a:r>
              <a:rPr lang="en-US" sz="1600" dirty="0">
                <a:latin typeface="Tahoma" charset="0"/>
              </a:rPr>
              <a:t>Extraction of interesting </a:t>
            </a:r>
            <a:r>
              <a:rPr lang="en-US" sz="1200" dirty="0">
                <a:latin typeface="Tahoma" charset="0"/>
              </a:rPr>
              <a:t>(</a:t>
            </a:r>
            <a:r>
              <a:rPr lang="en-GB" sz="1600" u="sng" dirty="0">
                <a:latin typeface="Tahoma" charset="0"/>
              </a:rPr>
              <a:t>non-trivial,</a:t>
            </a:r>
            <a:r>
              <a:rPr lang="en-GB" sz="1600" dirty="0">
                <a:latin typeface="Tahoma" charset="0"/>
              </a:rPr>
              <a:t> </a:t>
            </a:r>
            <a:r>
              <a:rPr lang="en-GB" sz="1600" u="sng" dirty="0">
                <a:latin typeface="Tahoma" charset="0"/>
              </a:rPr>
              <a:t>implicit</a:t>
            </a:r>
            <a:r>
              <a:rPr lang="en-GB" sz="1600" dirty="0">
                <a:latin typeface="Tahoma" charset="0"/>
              </a:rPr>
              <a:t>, </a:t>
            </a:r>
            <a:r>
              <a:rPr lang="en-GB" sz="1600" u="sng" dirty="0">
                <a:latin typeface="Tahoma" charset="0"/>
              </a:rPr>
              <a:t>previously unknown</a:t>
            </a:r>
            <a:r>
              <a:rPr lang="en-GB" sz="1600" dirty="0">
                <a:latin typeface="Tahoma" charset="0"/>
              </a:rPr>
              <a:t> and </a:t>
            </a:r>
            <a:r>
              <a:rPr lang="en-GB" sz="1600" u="sng" dirty="0">
                <a:latin typeface="Tahoma" charset="0"/>
              </a:rPr>
              <a:t>potentially useful)</a:t>
            </a:r>
            <a:r>
              <a:rPr lang="en-GB" dirty="0">
                <a:latin typeface="Tahoma" charset="0"/>
              </a:rPr>
              <a:t> </a:t>
            </a:r>
            <a:r>
              <a:rPr lang="en-GB" sz="1600" dirty="0">
                <a:latin typeface="Tahoma" charset="0"/>
              </a:rPr>
              <a:t>patterns or knowledge from huge amount of data</a:t>
            </a:r>
          </a:p>
          <a:p>
            <a:pPr eaLnBrk="1" hangingPunct="1">
              <a:lnSpc>
                <a:spcPct val="110000"/>
              </a:lnSpc>
            </a:pPr>
            <a:r>
              <a:rPr lang="en-US" sz="1800" dirty="0" smtClean="0">
                <a:latin typeface="Tahoma" charset="0"/>
              </a:rPr>
              <a:t>Alternative </a:t>
            </a:r>
            <a:r>
              <a:rPr lang="en-US" sz="1800" dirty="0">
                <a:latin typeface="Tahoma" charset="0"/>
              </a:rPr>
              <a:t>names</a:t>
            </a:r>
          </a:p>
          <a:p>
            <a:pPr lvl="1" eaLnBrk="1" hangingPunct="1">
              <a:lnSpc>
                <a:spcPct val="110000"/>
              </a:lnSpc>
            </a:pPr>
            <a:r>
              <a:rPr lang="en-US" sz="1600" dirty="0">
                <a:latin typeface="Tahoma" charset="0"/>
              </a:rPr>
              <a:t>Knowledge discovery (mining) in databases (KDD), knowledge extraction, data/pattern analysis, data archeology, data dredging, information harvesting, business intelligence, etc.</a:t>
            </a:r>
          </a:p>
          <a:p>
            <a:pPr eaLnBrk="1" hangingPunct="1">
              <a:lnSpc>
                <a:spcPct val="110000"/>
              </a:lnSpc>
            </a:pPr>
            <a:r>
              <a:rPr lang="en-US" sz="1800" dirty="0">
                <a:latin typeface="Tahoma" charset="0"/>
              </a:rPr>
              <a:t>Watch out: Is everything </a:t>
            </a:r>
            <a:r>
              <a:rPr lang="ja-JP" altLang="en-US" sz="1800" dirty="0">
                <a:latin typeface="Tahoma" charset="0"/>
              </a:rPr>
              <a:t>“</a:t>
            </a:r>
            <a:r>
              <a:rPr lang="en-US" sz="1800" dirty="0">
                <a:latin typeface="Tahoma" charset="0"/>
              </a:rPr>
              <a:t>data mining</a:t>
            </a:r>
            <a:r>
              <a:rPr lang="ja-JP" altLang="en-US" sz="1800" dirty="0">
                <a:latin typeface="Tahoma" charset="0"/>
              </a:rPr>
              <a:t>”</a:t>
            </a:r>
            <a:r>
              <a:rPr lang="en-US" sz="1800" dirty="0">
                <a:latin typeface="Tahoma" charset="0"/>
              </a:rPr>
              <a:t>? </a:t>
            </a:r>
          </a:p>
          <a:p>
            <a:pPr lvl="1" eaLnBrk="1" hangingPunct="1">
              <a:lnSpc>
                <a:spcPct val="110000"/>
              </a:lnSpc>
            </a:pPr>
            <a:r>
              <a:rPr lang="en-US" sz="1600" dirty="0">
                <a:latin typeface="Tahoma" charset="0"/>
              </a:rPr>
              <a:t>Simple search and query processing   </a:t>
            </a:r>
          </a:p>
          <a:p>
            <a:pPr lvl="1" eaLnBrk="1" hangingPunct="1">
              <a:lnSpc>
                <a:spcPct val="110000"/>
              </a:lnSpc>
            </a:pPr>
            <a:r>
              <a:rPr lang="en-US" sz="1600" dirty="0">
                <a:latin typeface="Tahoma" charset="0"/>
              </a:rPr>
              <a:t>(Deductive) expert systems</a:t>
            </a:r>
          </a:p>
        </p:txBody>
      </p:sp>
      <p:sp>
        <p:nvSpPr>
          <p:cNvPr id="2052"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fld id="{602761B1-31EA-8D45-85BC-8D7CAA549CB9}" type="datetime4">
              <a:rPr lang="en-US" sz="1200"/>
              <a:pPr eaLnBrk="1" hangingPunct="1"/>
              <a:t>August 20, 2017</a:t>
            </a:fld>
            <a:endParaRPr lang="en-US" sz="1200"/>
          </a:p>
        </p:txBody>
      </p:sp>
      <p:sp>
        <p:nvSpPr>
          <p:cNvPr id="205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r>
              <a:rPr lang="en-US" sz="1200" dirty="0"/>
              <a:t>Introduction</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fld id="{10ADE082-E404-0C47-A0B5-53C2B1101D40}" type="slidenum">
              <a:rPr lang="en-US" sz="1400"/>
              <a:pPr eaLnBrk="1" hangingPunct="1"/>
              <a:t>11</a:t>
            </a:fld>
            <a:endParaRPr lang="en-US" sz="1400"/>
          </a:p>
        </p:txBody>
      </p:sp>
      <p:pic>
        <p:nvPicPr>
          <p:cNvPr id="2" name="Picture 1"/>
          <p:cNvPicPr>
            <a:picLocks noChangeAspect="1"/>
          </p:cNvPicPr>
          <p:nvPr/>
        </p:nvPicPr>
        <p:blipFill>
          <a:blip r:embed="rId3"/>
          <a:stretch>
            <a:fillRect/>
          </a:stretch>
        </p:blipFill>
        <p:spPr>
          <a:xfrm>
            <a:off x="6761409" y="3897615"/>
            <a:ext cx="2155779" cy="2240192"/>
          </a:xfrm>
          <a:prstGeom prst="rect">
            <a:avLst/>
          </a:prstGeom>
        </p:spPr>
      </p:pic>
    </p:spTree>
    <p:extLst>
      <p:ext uri="{BB962C8B-B14F-4D97-AF65-F5344CB8AC3E}">
        <p14:creationId xmlns:p14="http://schemas.microsoft.com/office/powerpoint/2010/main" val="25414290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27042" y="309094"/>
            <a:ext cx="5610896" cy="1390917"/>
          </a:xfrm>
        </p:spPr>
        <p:txBody>
          <a:bodyPr/>
          <a:lstStyle/>
          <a:p>
            <a:r>
              <a:rPr lang="en-US" dirty="0" smtClean="0">
                <a:latin typeface="+mn-lt"/>
              </a:rPr>
              <a:t>Knowledge Discovery Process</a:t>
            </a:r>
            <a:endParaRPr lang="en-US" dirty="0">
              <a:latin typeface="+mn-lt"/>
            </a:endParaRPr>
          </a:p>
        </p:txBody>
      </p:sp>
      <p:sp>
        <p:nvSpPr>
          <p:cNvPr id="4" name="Date Placeholder 3"/>
          <p:cNvSpPr>
            <a:spLocks noGrp="1"/>
          </p:cNvSpPr>
          <p:nvPr>
            <p:ph type="dt" sz="half" idx="10"/>
          </p:nvPr>
        </p:nvSpPr>
        <p:spPr/>
        <p:txBody>
          <a:bodyPr/>
          <a:lstStyle/>
          <a:p>
            <a:pPr>
              <a:defRPr/>
            </a:pPr>
            <a:fld id="{1496B419-AFA7-42AE-8EE2-F175BCC6441F}" type="datetime1">
              <a:rPr lang="en-US" smtClean="0"/>
              <a:t>8/20/2017</a:t>
            </a:fld>
            <a:endParaRPr lang="en-US"/>
          </a:p>
        </p:txBody>
      </p:sp>
      <p:sp>
        <p:nvSpPr>
          <p:cNvPr id="5" name="Footer Placeholder 4"/>
          <p:cNvSpPr>
            <a:spLocks noGrp="1"/>
          </p:cNvSpPr>
          <p:nvPr>
            <p:ph type="ftr" sz="quarter" idx="11"/>
          </p:nvPr>
        </p:nvSpPr>
        <p:spPr/>
        <p:txBody>
          <a:bodyPr/>
          <a:lstStyle/>
          <a:p>
            <a:pPr>
              <a:defRPr/>
            </a:pPr>
            <a:r>
              <a:rPr lang="en-US" dirty="0"/>
              <a:t>Introduction</a:t>
            </a:r>
          </a:p>
        </p:txBody>
      </p:sp>
      <p:sp>
        <p:nvSpPr>
          <p:cNvPr id="6" name="Slide Number Placeholder 5"/>
          <p:cNvSpPr>
            <a:spLocks noGrp="1"/>
          </p:cNvSpPr>
          <p:nvPr>
            <p:ph type="sldNum" sz="quarter" idx="12"/>
          </p:nvPr>
        </p:nvSpPr>
        <p:spPr/>
        <p:txBody>
          <a:bodyPr/>
          <a:lstStyle/>
          <a:p>
            <a:pPr>
              <a:defRPr/>
            </a:pPr>
            <a:fld id="{0976621D-4A4E-48E0-A2B1-656B165AA579}" type="slidenum">
              <a:rPr lang="en-US" smtClean="0"/>
              <a:pPr>
                <a:defRPr/>
              </a:pPr>
              <a:t>12</a:t>
            </a:fld>
            <a:endParaRPr lang="en-US"/>
          </a:p>
        </p:txBody>
      </p:sp>
      <p:pic>
        <p:nvPicPr>
          <p:cNvPr id="7" name="Picture 6"/>
          <p:cNvPicPr>
            <a:picLocks noChangeAspect="1"/>
          </p:cNvPicPr>
          <p:nvPr/>
        </p:nvPicPr>
        <p:blipFill>
          <a:blip r:embed="rId2"/>
          <a:stretch>
            <a:fillRect/>
          </a:stretch>
        </p:blipFill>
        <p:spPr>
          <a:xfrm>
            <a:off x="2699792" y="1584176"/>
            <a:ext cx="3826786" cy="5157192"/>
          </a:xfrm>
          <a:prstGeom prst="rect">
            <a:avLst/>
          </a:prstGeom>
        </p:spPr>
      </p:pic>
    </p:spTree>
    <p:extLst>
      <p:ext uri="{BB962C8B-B14F-4D97-AF65-F5344CB8AC3E}">
        <p14:creationId xmlns:p14="http://schemas.microsoft.com/office/powerpoint/2010/main" val="7778495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7" name="Rectangle 2"/>
          <p:cNvSpPr>
            <a:spLocks noGrp="1" noChangeArrowheads="1"/>
          </p:cNvSpPr>
          <p:nvPr>
            <p:ph type="title"/>
          </p:nvPr>
        </p:nvSpPr>
        <p:spPr>
          <a:noFill/>
        </p:spPr>
        <p:txBody>
          <a:bodyPr lIns="92075" tIns="46038" rIns="92075" bIns="46038" anchor="ctr"/>
          <a:lstStyle/>
          <a:p>
            <a:pPr eaLnBrk="1" hangingPunct="1"/>
            <a:r>
              <a:rPr lang="en-US" dirty="0">
                <a:latin typeface="+mn-lt"/>
              </a:rPr>
              <a:t>KDD </a:t>
            </a:r>
            <a:r>
              <a:rPr lang="en-US" dirty="0" smtClean="0">
                <a:latin typeface="+mn-lt"/>
              </a:rPr>
              <a:t>Process-</a:t>
            </a:r>
            <a:br>
              <a:rPr lang="en-US" dirty="0" smtClean="0">
                <a:latin typeface="+mn-lt"/>
              </a:rPr>
            </a:br>
            <a:r>
              <a:rPr lang="en-US" dirty="0" smtClean="0">
                <a:latin typeface="+mn-lt"/>
              </a:rPr>
              <a:t>Several </a:t>
            </a:r>
            <a:r>
              <a:rPr lang="en-US" dirty="0">
                <a:latin typeface="+mn-lt"/>
              </a:rPr>
              <a:t>Key Steps</a:t>
            </a:r>
            <a:endParaRPr lang="en-US" b="0" dirty="0">
              <a:latin typeface="+mn-lt"/>
            </a:endParaRPr>
          </a:p>
        </p:txBody>
      </p:sp>
      <p:sp>
        <p:nvSpPr>
          <p:cNvPr id="33798" name="Rectangle 3"/>
          <p:cNvSpPr>
            <a:spLocks noGrp="1" noChangeArrowheads="1"/>
          </p:cNvSpPr>
          <p:nvPr>
            <p:ph idx="1"/>
          </p:nvPr>
        </p:nvSpPr>
        <p:spPr>
          <a:noFill/>
        </p:spPr>
        <p:txBody>
          <a:bodyPr lIns="92075" tIns="46038" rIns="92075" bIns="46038"/>
          <a:lstStyle/>
          <a:p>
            <a:pPr eaLnBrk="1" hangingPunct="1">
              <a:lnSpc>
                <a:spcPct val="110000"/>
              </a:lnSpc>
            </a:pPr>
            <a:r>
              <a:rPr lang="en-US" sz="1600" dirty="0">
                <a:latin typeface="Tahoma" charset="0"/>
              </a:rPr>
              <a:t>Learning the application domain</a:t>
            </a:r>
          </a:p>
          <a:p>
            <a:pPr lvl="1" eaLnBrk="1" hangingPunct="1">
              <a:lnSpc>
                <a:spcPct val="110000"/>
              </a:lnSpc>
            </a:pPr>
            <a:r>
              <a:rPr lang="en-US" sz="1400" dirty="0">
                <a:latin typeface="Tahoma" charset="0"/>
              </a:rPr>
              <a:t>relevant prior knowledge and goals of application</a:t>
            </a:r>
          </a:p>
          <a:p>
            <a:pPr eaLnBrk="1" hangingPunct="1">
              <a:lnSpc>
                <a:spcPct val="110000"/>
              </a:lnSpc>
            </a:pPr>
            <a:r>
              <a:rPr lang="en-US" sz="1600" dirty="0">
                <a:latin typeface="Tahoma" charset="0"/>
              </a:rPr>
              <a:t>Creating a target data set: data selection</a:t>
            </a:r>
          </a:p>
          <a:p>
            <a:pPr eaLnBrk="1" hangingPunct="1">
              <a:lnSpc>
                <a:spcPct val="110000"/>
              </a:lnSpc>
            </a:pPr>
            <a:r>
              <a:rPr lang="en-US" sz="1600" dirty="0">
                <a:solidFill>
                  <a:srgbClr val="000099"/>
                </a:solidFill>
                <a:latin typeface="Tahoma" charset="0"/>
              </a:rPr>
              <a:t>Data cleaning</a:t>
            </a:r>
            <a:r>
              <a:rPr lang="en-US" sz="1600" dirty="0">
                <a:latin typeface="Tahoma" charset="0"/>
              </a:rPr>
              <a:t> and preprocessing: (</a:t>
            </a:r>
            <a:r>
              <a:rPr lang="en-US" sz="1600" dirty="0">
                <a:solidFill>
                  <a:srgbClr val="FF0000"/>
                </a:solidFill>
                <a:latin typeface="Tahoma" charset="0"/>
              </a:rPr>
              <a:t>may take 60% of effort!)</a:t>
            </a:r>
          </a:p>
          <a:p>
            <a:pPr eaLnBrk="1" hangingPunct="1">
              <a:lnSpc>
                <a:spcPct val="110000"/>
              </a:lnSpc>
            </a:pPr>
            <a:r>
              <a:rPr lang="en-US" sz="1600" dirty="0">
                <a:solidFill>
                  <a:srgbClr val="000099"/>
                </a:solidFill>
                <a:latin typeface="Tahoma" charset="0"/>
              </a:rPr>
              <a:t>Data reduction and transformation</a:t>
            </a:r>
          </a:p>
          <a:p>
            <a:pPr lvl="1" eaLnBrk="1" hangingPunct="1">
              <a:lnSpc>
                <a:spcPct val="110000"/>
              </a:lnSpc>
            </a:pPr>
            <a:r>
              <a:rPr lang="en-US" sz="1400" dirty="0">
                <a:latin typeface="Tahoma" charset="0"/>
              </a:rPr>
              <a:t>Find useful features, dimensionality/variable reduction, invariant representation</a:t>
            </a:r>
          </a:p>
          <a:p>
            <a:pPr eaLnBrk="1" hangingPunct="1">
              <a:lnSpc>
                <a:spcPct val="110000"/>
              </a:lnSpc>
            </a:pPr>
            <a:r>
              <a:rPr lang="en-US" sz="1600" dirty="0">
                <a:latin typeface="Tahoma" charset="0"/>
              </a:rPr>
              <a:t>Choosing functions of data mining </a:t>
            </a:r>
          </a:p>
          <a:p>
            <a:pPr lvl="1" eaLnBrk="1" hangingPunct="1">
              <a:lnSpc>
                <a:spcPct val="110000"/>
              </a:lnSpc>
            </a:pPr>
            <a:r>
              <a:rPr lang="en-US" sz="1400" dirty="0">
                <a:latin typeface="Tahoma" charset="0"/>
              </a:rPr>
              <a:t> summarization, classification, regression, association, clustering</a:t>
            </a:r>
          </a:p>
          <a:p>
            <a:pPr eaLnBrk="1" hangingPunct="1">
              <a:lnSpc>
                <a:spcPct val="110000"/>
              </a:lnSpc>
            </a:pPr>
            <a:r>
              <a:rPr lang="en-US" sz="1600" dirty="0">
                <a:latin typeface="Tahoma" charset="0"/>
              </a:rPr>
              <a:t>Choosing the mining algorithm(s)</a:t>
            </a:r>
          </a:p>
          <a:p>
            <a:pPr eaLnBrk="1" hangingPunct="1">
              <a:lnSpc>
                <a:spcPct val="110000"/>
              </a:lnSpc>
            </a:pPr>
            <a:r>
              <a:rPr lang="en-US" sz="1600" dirty="0">
                <a:solidFill>
                  <a:srgbClr val="000099"/>
                </a:solidFill>
                <a:latin typeface="Tahoma" charset="0"/>
              </a:rPr>
              <a:t>Data mining</a:t>
            </a:r>
            <a:r>
              <a:rPr lang="en-US" sz="1600" dirty="0">
                <a:latin typeface="Tahoma" charset="0"/>
              </a:rPr>
              <a:t>: search for patterns of interest</a:t>
            </a:r>
          </a:p>
          <a:p>
            <a:pPr eaLnBrk="1" hangingPunct="1">
              <a:lnSpc>
                <a:spcPct val="110000"/>
              </a:lnSpc>
            </a:pPr>
            <a:r>
              <a:rPr lang="en-US" sz="1600" dirty="0">
                <a:solidFill>
                  <a:srgbClr val="000099"/>
                </a:solidFill>
                <a:latin typeface="Tahoma" charset="0"/>
              </a:rPr>
              <a:t>Pattern evaluation and knowledge presentation</a:t>
            </a:r>
          </a:p>
          <a:p>
            <a:pPr lvl="1" eaLnBrk="1" hangingPunct="1">
              <a:lnSpc>
                <a:spcPct val="110000"/>
              </a:lnSpc>
            </a:pPr>
            <a:r>
              <a:rPr lang="en-US" sz="1400" dirty="0">
                <a:latin typeface="Tahoma" charset="0"/>
              </a:rPr>
              <a:t>visualization, transformation, removing redundant patterns, etc.</a:t>
            </a:r>
          </a:p>
          <a:p>
            <a:pPr eaLnBrk="1" hangingPunct="1">
              <a:lnSpc>
                <a:spcPct val="110000"/>
              </a:lnSpc>
            </a:pPr>
            <a:r>
              <a:rPr lang="en-US" sz="1600" dirty="0">
                <a:latin typeface="Tahoma" charset="0"/>
              </a:rPr>
              <a:t>Use of discovered knowledge</a:t>
            </a:r>
            <a:endParaRPr lang="en-US" sz="1800" dirty="0">
              <a:latin typeface="Tahoma" charset="0"/>
            </a:endParaRPr>
          </a:p>
        </p:txBody>
      </p:sp>
      <p:sp>
        <p:nvSpPr>
          <p:cNvPr id="3379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fld id="{959C67C4-65C0-0245-9A82-D1B199A4EBAB}" type="datetime4">
              <a:rPr lang="en-US" sz="1200"/>
              <a:pPr eaLnBrk="1" hangingPunct="1"/>
              <a:t>August 20, 2017</a:t>
            </a:fld>
            <a:endParaRPr lang="en-US" sz="1200"/>
          </a:p>
        </p:txBody>
      </p:sp>
      <p:sp>
        <p:nvSpPr>
          <p:cNvPr id="3379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r>
              <a:rPr lang="en-US" sz="1200" dirty="0"/>
              <a:t>Introduction</a:t>
            </a:r>
          </a:p>
        </p:txBody>
      </p:sp>
      <p:sp>
        <p:nvSpPr>
          <p:cNvPr id="3379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fld id="{28AE52EB-DDB7-7943-AC18-196B7770E729}" type="slidenum">
              <a:rPr lang="en-US" sz="1400"/>
              <a:pPr eaLnBrk="1" hangingPunct="1"/>
              <a:t>13</a:t>
            </a:fld>
            <a:endParaRPr lang="en-US" sz="1400"/>
          </a:p>
        </p:txBody>
      </p:sp>
    </p:spTree>
    <p:extLst>
      <p:ext uri="{BB962C8B-B14F-4D97-AF65-F5344CB8AC3E}">
        <p14:creationId xmlns:p14="http://schemas.microsoft.com/office/powerpoint/2010/main" val="34849963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p:nvPr>
        </p:nvSpPr>
        <p:spPr>
          <a:noFill/>
        </p:spPr>
        <p:txBody>
          <a:bodyPr lIns="92075" tIns="46038" rIns="92075" bIns="46038" anchor="ctr"/>
          <a:lstStyle/>
          <a:p>
            <a:pPr eaLnBrk="1" hangingPunct="1"/>
            <a:r>
              <a:rPr lang="en-US" dirty="0">
                <a:latin typeface="+mn-lt"/>
              </a:rPr>
              <a:t>Why Not Traditional </a:t>
            </a:r>
            <a:r>
              <a:rPr lang="en-US" dirty="0" smtClean="0">
                <a:latin typeface="+mn-lt"/>
              </a:rPr>
              <a:t/>
            </a:r>
            <a:br>
              <a:rPr lang="en-US" dirty="0" smtClean="0">
                <a:latin typeface="+mn-lt"/>
              </a:rPr>
            </a:br>
            <a:r>
              <a:rPr lang="en-US" dirty="0" smtClean="0">
                <a:latin typeface="+mn-lt"/>
              </a:rPr>
              <a:t>Data </a:t>
            </a:r>
            <a:r>
              <a:rPr lang="en-US" dirty="0">
                <a:latin typeface="+mn-lt"/>
              </a:rPr>
              <a:t>Analysis?</a:t>
            </a:r>
            <a:endParaRPr lang="en-US" b="0" u="sng" dirty="0">
              <a:latin typeface="+mn-lt"/>
            </a:endParaRPr>
          </a:p>
        </p:txBody>
      </p:sp>
      <p:sp>
        <p:nvSpPr>
          <p:cNvPr id="12294" name="Rectangle 3"/>
          <p:cNvSpPr>
            <a:spLocks noGrp="1" noChangeArrowheads="1"/>
          </p:cNvSpPr>
          <p:nvPr>
            <p:ph idx="1"/>
          </p:nvPr>
        </p:nvSpPr>
        <p:spPr>
          <a:xfrm>
            <a:off x="837126" y="2179675"/>
            <a:ext cx="7849673" cy="4210050"/>
          </a:xfrm>
          <a:noFill/>
        </p:spPr>
        <p:txBody>
          <a:bodyPr lIns="92075" tIns="46038" rIns="92075" bIns="46038"/>
          <a:lstStyle/>
          <a:p>
            <a:pPr eaLnBrk="1" hangingPunct="1">
              <a:lnSpc>
                <a:spcPct val="110000"/>
              </a:lnSpc>
            </a:pPr>
            <a:r>
              <a:rPr lang="en-US" sz="1700" dirty="0">
                <a:latin typeface="Tahoma" charset="0"/>
              </a:rPr>
              <a:t>Tremendous amount of data</a:t>
            </a:r>
          </a:p>
          <a:p>
            <a:pPr lvl="1" eaLnBrk="1" hangingPunct="1">
              <a:lnSpc>
                <a:spcPct val="110000"/>
              </a:lnSpc>
            </a:pPr>
            <a:r>
              <a:rPr lang="en-US" sz="1700" dirty="0">
                <a:latin typeface="Tahoma" charset="0"/>
              </a:rPr>
              <a:t>Algorithms must be highly scalable to handle such as </a:t>
            </a:r>
            <a:r>
              <a:rPr lang="en-US" sz="1700" dirty="0" err="1">
                <a:latin typeface="Tahoma" charset="0"/>
              </a:rPr>
              <a:t>tera</a:t>
            </a:r>
            <a:r>
              <a:rPr lang="en-US" sz="1700" dirty="0">
                <a:latin typeface="Tahoma" charset="0"/>
              </a:rPr>
              <a:t>-bytes of data</a:t>
            </a:r>
          </a:p>
          <a:p>
            <a:pPr eaLnBrk="1" hangingPunct="1">
              <a:lnSpc>
                <a:spcPct val="110000"/>
              </a:lnSpc>
            </a:pPr>
            <a:r>
              <a:rPr lang="en-US" sz="1700" dirty="0">
                <a:latin typeface="Tahoma" charset="0"/>
              </a:rPr>
              <a:t>High-dimensionality of data </a:t>
            </a:r>
          </a:p>
          <a:p>
            <a:pPr lvl="1" eaLnBrk="1" hangingPunct="1">
              <a:lnSpc>
                <a:spcPct val="110000"/>
              </a:lnSpc>
            </a:pPr>
            <a:r>
              <a:rPr lang="en-US" sz="1700" dirty="0">
                <a:latin typeface="Tahoma" charset="0"/>
              </a:rPr>
              <a:t>Micro-array may have tens of thousands of dimensions</a:t>
            </a:r>
          </a:p>
          <a:p>
            <a:pPr eaLnBrk="1" hangingPunct="1">
              <a:lnSpc>
                <a:spcPct val="110000"/>
              </a:lnSpc>
            </a:pPr>
            <a:r>
              <a:rPr lang="en-US" sz="1700" dirty="0">
                <a:latin typeface="Tahoma" charset="0"/>
              </a:rPr>
              <a:t>High complexity of data</a:t>
            </a:r>
          </a:p>
          <a:p>
            <a:pPr lvl="1" eaLnBrk="1" hangingPunct="1">
              <a:lnSpc>
                <a:spcPct val="110000"/>
              </a:lnSpc>
            </a:pPr>
            <a:r>
              <a:rPr lang="en-US" sz="1700" dirty="0">
                <a:latin typeface="Tahoma" charset="0"/>
              </a:rPr>
              <a:t>Data streams and sensor data</a:t>
            </a:r>
          </a:p>
          <a:p>
            <a:pPr lvl="1" eaLnBrk="1" hangingPunct="1">
              <a:lnSpc>
                <a:spcPct val="110000"/>
              </a:lnSpc>
            </a:pPr>
            <a:r>
              <a:rPr lang="en-US" sz="1700" dirty="0">
                <a:latin typeface="Tahoma" charset="0"/>
              </a:rPr>
              <a:t>Time-series data, temporal data, sequence data </a:t>
            </a:r>
          </a:p>
          <a:p>
            <a:pPr lvl="1" eaLnBrk="1" hangingPunct="1">
              <a:lnSpc>
                <a:spcPct val="110000"/>
              </a:lnSpc>
            </a:pPr>
            <a:r>
              <a:rPr lang="en-US" sz="1700" dirty="0">
                <a:latin typeface="Tahoma" charset="0"/>
              </a:rPr>
              <a:t>Structure data, graphs, social networks and multi-linked data</a:t>
            </a:r>
          </a:p>
          <a:p>
            <a:pPr lvl="1" eaLnBrk="1" hangingPunct="1">
              <a:lnSpc>
                <a:spcPct val="110000"/>
              </a:lnSpc>
            </a:pPr>
            <a:r>
              <a:rPr lang="en-US" sz="1700" dirty="0">
                <a:latin typeface="Tahoma" charset="0"/>
              </a:rPr>
              <a:t>Heterogeneous databases and legacy databases</a:t>
            </a:r>
          </a:p>
          <a:p>
            <a:pPr lvl="1" eaLnBrk="1" hangingPunct="1">
              <a:lnSpc>
                <a:spcPct val="110000"/>
              </a:lnSpc>
            </a:pPr>
            <a:r>
              <a:rPr lang="en-US" sz="1700" dirty="0">
                <a:latin typeface="Tahoma" charset="0"/>
              </a:rPr>
              <a:t>Spatial, </a:t>
            </a:r>
            <a:r>
              <a:rPr lang="en-US" sz="1700" dirty="0" err="1" smtClean="0">
                <a:latin typeface="Tahoma" charset="0"/>
              </a:rPr>
              <a:t>spatio</a:t>
            </a:r>
            <a:r>
              <a:rPr lang="en-US" sz="1700" dirty="0" smtClean="0">
                <a:latin typeface="Tahoma" charset="0"/>
              </a:rPr>
              <a:t>-temporal</a:t>
            </a:r>
            <a:r>
              <a:rPr lang="en-US" sz="1700" dirty="0">
                <a:latin typeface="Tahoma" charset="0"/>
              </a:rPr>
              <a:t>, multimedia, text and Web data</a:t>
            </a:r>
          </a:p>
          <a:p>
            <a:pPr lvl="1" eaLnBrk="1" hangingPunct="1">
              <a:lnSpc>
                <a:spcPct val="110000"/>
              </a:lnSpc>
            </a:pPr>
            <a:r>
              <a:rPr lang="en-US" sz="1700" dirty="0">
                <a:latin typeface="Tahoma" charset="0"/>
              </a:rPr>
              <a:t>Software programs, scientific simulations</a:t>
            </a:r>
          </a:p>
          <a:p>
            <a:pPr eaLnBrk="1" hangingPunct="1">
              <a:lnSpc>
                <a:spcPct val="110000"/>
              </a:lnSpc>
            </a:pPr>
            <a:r>
              <a:rPr lang="en-US" sz="1700" dirty="0">
                <a:latin typeface="Tahoma" charset="0"/>
              </a:rPr>
              <a:t>New and sophisticated applications</a:t>
            </a:r>
          </a:p>
          <a:p>
            <a:pPr lvl="1" eaLnBrk="1" hangingPunct="1">
              <a:lnSpc>
                <a:spcPct val="100000"/>
              </a:lnSpc>
            </a:pPr>
            <a:endParaRPr lang="en-US" sz="1700" dirty="0">
              <a:latin typeface="Tahoma" charset="0"/>
            </a:endParaRPr>
          </a:p>
        </p:txBody>
      </p:sp>
      <p:sp>
        <p:nvSpPr>
          <p:cNvPr id="12290"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fld id="{A78B0178-A842-704E-B095-E37E6776DC3F}" type="datetime4">
              <a:rPr lang="en-US" sz="1200"/>
              <a:pPr eaLnBrk="1" hangingPunct="1"/>
              <a:t>August 20, 2017</a:t>
            </a:fld>
            <a:endParaRPr lang="en-US" sz="1200"/>
          </a:p>
        </p:txBody>
      </p:sp>
      <p:sp>
        <p:nvSpPr>
          <p:cNvPr id="1229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r>
              <a:rPr lang="en-US" sz="1200" dirty="0"/>
              <a:t>Introduction</a:t>
            </a:r>
          </a:p>
        </p:txBody>
      </p:sp>
      <p:sp>
        <p:nvSpPr>
          <p:cNvPr id="1229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fld id="{92F75947-2222-7C49-9151-0FF06802341B}" type="slidenum">
              <a:rPr lang="en-US" sz="1400"/>
              <a:pPr eaLnBrk="1" hangingPunct="1"/>
              <a:t>14</a:t>
            </a:fld>
            <a:endParaRPr lang="en-US" sz="1400"/>
          </a:p>
        </p:txBody>
      </p:sp>
    </p:spTree>
    <p:extLst>
      <p:ext uri="{BB962C8B-B14F-4D97-AF65-F5344CB8AC3E}">
        <p14:creationId xmlns:p14="http://schemas.microsoft.com/office/powerpoint/2010/main" val="41136497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noFill/>
        </p:spPr>
        <p:txBody>
          <a:bodyPr lIns="92075" tIns="46038" rIns="92075" bIns="46038" anchor="ctr"/>
          <a:lstStyle/>
          <a:p>
            <a:pPr eaLnBrk="1" hangingPunct="1"/>
            <a:r>
              <a:rPr lang="en-US" dirty="0">
                <a:latin typeface="+mn-lt"/>
              </a:rPr>
              <a:t>Data </a:t>
            </a:r>
            <a:r>
              <a:rPr lang="en-US" dirty="0" smtClean="0">
                <a:latin typeface="+mn-lt"/>
              </a:rPr>
              <a:t>Mining – </a:t>
            </a:r>
            <a:br>
              <a:rPr lang="en-US" dirty="0" smtClean="0">
                <a:latin typeface="+mn-lt"/>
              </a:rPr>
            </a:br>
            <a:r>
              <a:rPr lang="en-US" dirty="0" smtClean="0">
                <a:latin typeface="+mn-lt"/>
              </a:rPr>
              <a:t>On </a:t>
            </a:r>
            <a:r>
              <a:rPr lang="en-US" dirty="0">
                <a:latin typeface="+mn-lt"/>
              </a:rPr>
              <a:t>What Kinds of Data?</a:t>
            </a:r>
            <a:endParaRPr lang="en-US" b="0" u="sng" dirty="0">
              <a:latin typeface="+mn-lt"/>
            </a:endParaRPr>
          </a:p>
        </p:txBody>
      </p:sp>
      <p:sp>
        <p:nvSpPr>
          <p:cNvPr id="15366" name="Rectangle 3"/>
          <p:cNvSpPr>
            <a:spLocks noGrp="1" noChangeArrowheads="1"/>
          </p:cNvSpPr>
          <p:nvPr>
            <p:ph idx="1"/>
          </p:nvPr>
        </p:nvSpPr>
        <p:spPr>
          <a:xfrm>
            <a:off x="901520" y="1844824"/>
            <a:ext cx="7785279" cy="4210050"/>
          </a:xfrm>
          <a:noFill/>
        </p:spPr>
        <p:txBody>
          <a:bodyPr lIns="92075" tIns="46038" rIns="92075" bIns="46038"/>
          <a:lstStyle/>
          <a:p>
            <a:pPr eaLnBrk="1" hangingPunct="1">
              <a:lnSpc>
                <a:spcPct val="130000"/>
              </a:lnSpc>
            </a:pPr>
            <a:r>
              <a:rPr lang="en-US" sz="1600" dirty="0">
                <a:latin typeface="Tahoma" charset="0"/>
              </a:rPr>
              <a:t>Database-oriented data sets and applications</a:t>
            </a:r>
          </a:p>
          <a:p>
            <a:pPr lvl="1" eaLnBrk="1" hangingPunct="1">
              <a:lnSpc>
                <a:spcPct val="130000"/>
              </a:lnSpc>
            </a:pPr>
            <a:r>
              <a:rPr lang="en-US" sz="1600" dirty="0">
                <a:latin typeface="Tahoma" charset="0"/>
              </a:rPr>
              <a:t>Relational database, data warehouse, transactional database</a:t>
            </a:r>
          </a:p>
          <a:p>
            <a:pPr eaLnBrk="1" hangingPunct="1">
              <a:lnSpc>
                <a:spcPct val="130000"/>
              </a:lnSpc>
            </a:pPr>
            <a:r>
              <a:rPr lang="en-US" sz="1600" dirty="0">
                <a:latin typeface="Tahoma" charset="0"/>
              </a:rPr>
              <a:t>Advanced data sets and advanced applications </a:t>
            </a:r>
          </a:p>
          <a:p>
            <a:pPr lvl="1" eaLnBrk="1" hangingPunct="1">
              <a:lnSpc>
                <a:spcPct val="130000"/>
              </a:lnSpc>
            </a:pPr>
            <a:r>
              <a:rPr lang="en-US" sz="1600" dirty="0">
                <a:latin typeface="Tahoma" charset="0"/>
              </a:rPr>
              <a:t>Data streams and sensor data</a:t>
            </a:r>
          </a:p>
          <a:p>
            <a:pPr lvl="1" eaLnBrk="1" hangingPunct="1">
              <a:lnSpc>
                <a:spcPct val="130000"/>
              </a:lnSpc>
            </a:pPr>
            <a:r>
              <a:rPr lang="en-US" sz="1600" dirty="0">
                <a:latin typeface="Tahoma" charset="0"/>
              </a:rPr>
              <a:t>Time-series data, temporal data, sequence data (incl. bio-sequences) </a:t>
            </a:r>
          </a:p>
          <a:p>
            <a:pPr lvl="1" eaLnBrk="1" hangingPunct="1">
              <a:lnSpc>
                <a:spcPct val="130000"/>
              </a:lnSpc>
            </a:pPr>
            <a:r>
              <a:rPr lang="en-US" sz="1600" dirty="0">
                <a:latin typeface="Tahoma" charset="0"/>
              </a:rPr>
              <a:t>Structure data, graphs, social networks and multi-linked data</a:t>
            </a:r>
          </a:p>
          <a:p>
            <a:pPr lvl="1" eaLnBrk="1" hangingPunct="1">
              <a:lnSpc>
                <a:spcPct val="130000"/>
              </a:lnSpc>
            </a:pPr>
            <a:r>
              <a:rPr lang="en-US" sz="1600" dirty="0">
                <a:latin typeface="Tahoma" charset="0"/>
              </a:rPr>
              <a:t>Object-relational databases</a:t>
            </a:r>
          </a:p>
          <a:p>
            <a:pPr lvl="1" eaLnBrk="1" hangingPunct="1">
              <a:lnSpc>
                <a:spcPct val="130000"/>
              </a:lnSpc>
            </a:pPr>
            <a:r>
              <a:rPr lang="en-US" sz="1600" dirty="0">
                <a:latin typeface="Tahoma" charset="0"/>
              </a:rPr>
              <a:t>Heterogeneous databases and legacy databases</a:t>
            </a:r>
          </a:p>
          <a:p>
            <a:pPr lvl="1" eaLnBrk="1" hangingPunct="1">
              <a:lnSpc>
                <a:spcPct val="130000"/>
              </a:lnSpc>
            </a:pPr>
            <a:r>
              <a:rPr lang="en-US" sz="1600" dirty="0">
                <a:latin typeface="Tahoma" charset="0"/>
              </a:rPr>
              <a:t>Spatial data and spatiotemporal data</a:t>
            </a:r>
          </a:p>
          <a:p>
            <a:pPr lvl="1" eaLnBrk="1" hangingPunct="1">
              <a:lnSpc>
                <a:spcPct val="130000"/>
              </a:lnSpc>
            </a:pPr>
            <a:r>
              <a:rPr lang="en-US" sz="1600" dirty="0">
                <a:latin typeface="Tahoma" charset="0"/>
              </a:rPr>
              <a:t>Multimedia database</a:t>
            </a:r>
          </a:p>
          <a:p>
            <a:pPr lvl="1" eaLnBrk="1" hangingPunct="1">
              <a:lnSpc>
                <a:spcPct val="130000"/>
              </a:lnSpc>
            </a:pPr>
            <a:r>
              <a:rPr lang="en-US" sz="1600" dirty="0">
                <a:latin typeface="Tahoma" charset="0"/>
              </a:rPr>
              <a:t>Text databases</a:t>
            </a:r>
          </a:p>
          <a:p>
            <a:pPr lvl="1" eaLnBrk="1" hangingPunct="1">
              <a:lnSpc>
                <a:spcPct val="130000"/>
              </a:lnSpc>
            </a:pPr>
            <a:r>
              <a:rPr lang="en-US" sz="1600" dirty="0">
                <a:latin typeface="Tahoma" charset="0"/>
              </a:rPr>
              <a:t>The World-Wide Web</a:t>
            </a:r>
          </a:p>
        </p:txBody>
      </p:sp>
      <p:sp>
        <p:nvSpPr>
          <p:cNvPr id="15362"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fld id="{96E65CD1-82CF-B041-A43E-0DD1CF5E2DB5}" type="datetime4">
              <a:rPr lang="en-US" sz="1200"/>
              <a:pPr eaLnBrk="1" hangingPunct="1"/>
              <a:t>August 20, 2017</a:t>
            </a:fld>
            <a:endParaRPr lang="en-US" sz="1200"/>
          </a:p>
        </p:txBody>
      </p:sp>
      <p:sp>
        <p:nvSpPr>
          <p:cNvPr id="1536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r>
              <a:rPr lang="en-US" sz="1200" dirty="0"/>
              <a:t>Introduction</a:t>
            </a:r>
          </a:p>
        </p:txBody>
      </p:sp>
      <p:sp>
        <p:nvSpPr>
          <p:cNvPr id="1536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fld id="{3B8F8AE1-ABD6-C442-827A-3868F29021D9}" type="slidenum">
              <a:rPr lang="en-US" sz="1400"/>
              <a:pPr eaLnBrk="1" hangingPunct="1"/>
              <a:t>15</a:t>
            </a:fld>
            <a:endParaRPr lang="en-US" sz="1400"/>
          </a:p>
        </p:txBody>
      </p:sp>
    </p:spTree>
    <p:extLst>
      <p:ext uri="{BB962C8B-B14F-4D97-AF65-F5344CB8AC3E}">
        <p14:creationId xmlns:p14="http://schemas.microsoft.com/office/powerpoint/2010/main" val="29449522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2"/>
          <p:cNvSpPr>
            <a:spLocks noGrp="1" noChangeArrowheads="1"/>
          </p:cNvSpPr>
          <p:nvPr>
            <p:ph type="title"/>
          </p:nvPr>
        </p:nvSpPr>
        <p:spPr>
          <a:noFill/>
        </p:spPr>
        <p:txBody>
          <a:bodyPr lIns="92075" tIns="46038" rIns="92075" bIns="46038" anchor="ctr"/>
          <a:lstStyle/>
          <a:p>
            <a:pPr eaLnBrk="1" hangingPunct="1"/>
            <a:r>
              <a:rPr lang="en-US" dirty="0">
                <a:latin typeface="+mn-lt"/>
              </a:rPr>
              <a:t>Data Mining Functionalities</a:t>
            </a:r>
            <a:endParaRPr lang="en-US" b="0" dirty="0">
              <a:latin typeface="+mn-lt"/>
            </a:endParaRPr>
          </a:p>
        </p:txBody>
      </p:sp>
      <p:sp>
        <p:nvSpPr>
          <p:cNvPr id="16390" name="Rectangle 3"/>
          <p:cNvSpPr>
            <a:spLocks noGrp="1" noChangeArrowheads="1"/>
          </p:cNvSpPr>
          <p:nvPr>
            <p:ph idx="1"/>
          </p:nvPr>
        </p:nvSpPr>
        <p:spPr>
          <a:noFill/>
        </p:spPr>
        <p:txBody>
          <a:bodyPr lIns="92075" tIns="46038" rIns="92075" bIns="46038"/>
          <a:lstStyle/>
          <a:p>
            <a:pPr eaLnBrk="1" hangingPunct="1">
              <a:lnSpc>
                <a:spcPct val="120000"/>
              </a:lnSpc>
            </a:pPr>
            <a:r>
              <a:rPr lang="en-US" sz="1600" dirty="0">
                <a:latin typeface="Tahoma" charset="0"/>
              </a:rPr>
              <a:t>Multidimensional concept description: Characterization and discrimination</a:t>
            </a:r>
          </a:p>
          <a:p>
            <a:pPr lvl="1" eaLnBrk="1" hangingPunct="1">
              <a:lnSpc>
                <a:spcPct val="120000"/>
              </a:lnSpc>
            </a:pPr>
            <a:r>
              <a:rPr lang="en-US" sz="1600" dirty="0">
                <a:latin typeface="Tahoma" charset="0"/>
              </a:rPr>
              <a:t>Generalize, summarize, and contrast data characteristics, e.g., dry vs. wet regions</a:t>
            </a:r>
          </a:p>
          <a:p>
            <a:pPr eaLnBrk="1" hangingPunct="1">
              <a:lnSpc>
                <a:spcPct val="120000"/>
              </a:lnSpc>
            </a:pPr>
            <a:r>
              <a:rPr lang="en-US" sz="1600" dirty="0">
                <a:latin typeface="Tahoma" charset="0"/>
              </a:rPr>
              <a:t>Frequent patterns, association, correlation vs. causality</a:t>
            </a:r>
          </a:p>
          <a:p>
            <a:pPr lvl="1" eaLnBrk="1" hangingPunct="1">
              <a:lnSpc>
                <a:spcPct val="120000"/>
              </a:lnSpc>
            </a:pPr>
            <a:r>
              <a:rPr lang="en-US" sz="1600" dirty="0">
                <a:latin typeface="Tahoma" charset="0"/>
              </a:rPr>
              <a:t>Diaper </a:t>
            </a:r>
            <a:r>
              <a:rPr lang="en-US" sz="1600" dirty="0">
                <a:latin typeface="Tahoma" charset="0"/>
                <a:sym typeface="Wingdings" charset="0"/>
              </a:rPr>
              <a:t></a:t>
            </a:r>
            <a:r>
              <a:rPr lang="en-US" sz="1600" dirty="0">
                <a:latin typeface="Tahoma" charset="0"/>
              </a:rPr>
              <a:t> Beer [0.5%, 75%]  (Correlation or causality?)</a:t>
            </a:r>
          </a:p>
          <a:p>
            <a:pPr eaLnBrk="1" hangingPunct="1">
              <a:lnSpc>
                <a:spcPct val="120000"/>
              </a:lnSpc>
            </a:pPr>
            <a:r>
              <a:rPr lang="en-US" sz="1600" dirty="0">
                <a:latin typeface="Tahoma" charset="0"/>
              </a:rPr>
              <a:t>Classification and prediction  </a:t>
            </a:r>
          </a:p>
          <a:p>
            <a:pPr lvl="1" eaLnBrk="1" hangingPunct="1">
              <a:lnSpc>
                <a:spcPct val="120000"/>
              </a:lnSpc>
            </a:pPr>
            <a:r>
              <a:rPr lang="en-US" sz="1600" dirty="0">
                <a:latin typeface="Tahoma" charset="0"/>
              </a:rPr>
              <a:t>Construct models (functions) that describe and distinguish classes or concepts for future prediction</a:t>
            </a:r>
          </a:p>
          <a:p>
            <a:pPr lvl="2" eaLnBrk="1" hangingPunct="1">
              <a:lnSpc>
                <a:spcPct val="120000"/>
              </a:lnSpc>
            </a:pPr>
            <a:r>
              <a:rPr lang="en-US" sz="1600" dirty="0">
                <a:latin typeface="Tahoma" charset="0"/>
              </a:rPr>
              <a:t>E.g., classify countries based on (climate), or classify cars based on (gas mileage)</a:t>
            </a:r>
          </a:p>
          <a:p>
            <a:pPr lvl="1" eaLnBrk="1" hangingPunct="1">
              <a:lnSpc>
                <a:spcPct val="120000"/>
              </a:lnSpc>
            </a:pPr>
            <a:r>
              <a:rPr lang="en-US" sz="1600" dirty="0">
                <a:latin typeface="Tahoma" charset="0"/>
              </a:rPr>
              <a:t>Predict some unknown or missing numerical values </a:t>
            </a:r>
          </a:p>
        </p:txBody>
      </p:sp>
      <p:sp>
        <p:nvSpPr>
          <p:cNvPr id="1638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fld id="{B51D745F-6CF7-F645-AE74-43B3AD4FAA4B}" type="datetime4">
              <a:rPr lang="en-US" sz="1200"/>
              <a:pPr eaLnBrk="1" hangingPunct="1"/>
              <a:t>August 20, 2017</a:t>
            </a:fld>
            <a:endParaRPr lang="en-US" sz="1200"/>
          </a:p>
        </p:txBody>
      </p:sp>
      <p:sp>
        <p:nvSpPr>
          <p:cNvPr id="1638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r>
              <a:rPr lang="en-US" sz="1200" dirty="0"/>
              <a:t>Introduction</a:t>
            </a:r>
          </a:p>
        </p:txBody>
      </p:sp>
      <p:sp>
        <p:nvSpPr>
          <p:cNvPr id="1638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fld id="{9A78B013-F99B-5A46-89D5-C8EADBBC3AB2}" type="slidenum">
              <a:rPr lang="en-US" sz="1400"/>
              <a:pPr eaLnBrk="1" hangingPunct="1"/>
              <a:t>16</a:t>
            </a:fld>
            <a:endParaRPr lang="en-US" sz="1400" dirty="0"/>
          </a:p>
        </p:txBody>
      </p:sp>
    </p:spTree>
    <p:extLst>
      <p:ext uri="{BB962C8B-B14F-4D97-AF65-F5344CB8AC3E}">
        <p14:creationId xmlns:p14="http://schemas.microsoft.com/office/powerpoint/2010/main" val="7524950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1026"/>
          <p:cNvSpPr>
            <a:spLocks noGrp="1" noChangeArrowheads="1"/>
          </p:cNvSpPr>
          <p:nvPr>
            <p:ph type="title"/>
          </p:nvPr>
        </p:nvSpPr>
        <p:spPr>
          <a:noFill/>
        </p:spPr>
        <p:txBody>
          <a:bodyPr lIns="92075" tIns="46038" rIns="92075" bIns="46038" anchor="ctr"/>
          <a:lstStyle/>
          <a:p>
            <a:pPr eaLnBrk="1" hangingPunct="1"/>
            <a:r>
              <a:rPr lang="en-US" dirty="0">
                <a:latin typeface="+mn-lt"/>
              </a:rPr>
              <a:t>Data Mining Functionalities (2)</a:t>
            </a:r>
          </a:p>
        </p:txBody>
      </p:sp>
      <p:sp>
        <p:nvSpPr>
          <p:cNvPr id="17414" name="Rectangle 1027"/>
          <p:cNvSpPr>
            <a:spLocks noGrp="1" noChangeArrowheads="1"/>
          </p:cNvSpPr>
          <p:nvPr>
            <p:ph idx="1"/>
          </p:nvPr>
        </p:nvSpPr>
        <p:spPr>
          <a:noFill/>
        </p:spPr>
        <p:txBody>
          <a:bodyPr lIns="92075" tIns="46038" rIns="92075" bIns="46038"/>
          <a:lstStyle/>
          <a:p>
            <a:pPr eaLnBrk="1" hangingPunct="1">
              <a:lnSpc>
                <a:spcPct val="100000"/>
              </a:lnSpc>
            </a:pPr>
            <a:r>
              <a:rPr lang="en-US" sz="1800" dirty="0">
                <a:latin typeface="Tahoma" charset="0"/>
              </a:rPr>
              <a:t>Cluster analysis</a:t>
            </a:r>
          </a:p>
          <a:p>
            <a:pPr lvl="1" eaLnBrk="1" hangingPunct="1">
              <a:lnSpc>
                <a:spcPct val="100000"/>
              </a:lnSpc>
            </a:pPr>
            <a:r>
              <a:rPr lang="en-US" sz="1600" dirty="0">
                <a:latin typeface="Tahoma" charset="0"/>
              </a:rPr>
              <a:t>Class label is unknown: Group data to form new classes, e.g., cluster houses to find distribution patterns</a:t>
            </a:r>
          </a:p>
          <a:p>
            <a:pPr lvl="1" eaLnBrk="1" hangingPunct="1">
              <a:lnSpc>
                <a:spcPct val="100000"/>
              </a:lnSpc>
            </a:pPr>
            <a:r>
              <a:rPr lang="en-US" sz="1600" dirty="0">
                <a:latin typeface="Tahoma" charset="0"/>
              </a:rPr>
              <a:t>Maximizing intra-class similarity &amp; minimizing interclass similarity</a:t>
            </a:r>
          </a:p>
          <a:p>
            <a:pPr eaLnBrk="1" hangingPunct="1">
              <a:lnSpc>
                <a:spcPct val="100000"/>
              </a:lnSpc>
            </a:pPr>
            <a:r>
              <a:rPr lang="en-US" sz="1800" dirty="0">
                <a:latin typeface="Tahoma" charset="0"/>
              </a:rPr>
              <a:t>Outlier analysis</a:t>
            </a:r>
          </a:p>
          <a:p>
            <a:pPr lvl="1" eaLnBrk="1" hangingPunct="1">
              <a:lnSpc>
                <a:spcPct val="100000"/>
              </a:lnSpc>
            </a:pPr>
            <a:r>
              <a:rPr lang="en-US" sz="1600" dirty="0">
                <a:latin typeface="Tahoma" charset="0"/>
              </a:rPr>
              <a:t>Outlier: Data object that does not comply with the general behavior of the data</a:t>
            </a:r>
          </a:p>
          <a:p>
            <a:pPr lvl="1" eaLnBrk="1" hangingPunct="1">
              <a:lnSpc>
                <a:spcPct val="100000"/>
              </a:lnSpc>
            </a:pPr>
            <a:r>
              <a:rPr lang="en-US" sz="1600" dirty="0">
                <a:latin typeface="Tahoma" charset="0"/>
              </a:rPr>
              <a:t>Noise or exception? Useful in fraud detection, rare events analysis</a:t>
            </a:r>
          </a:p>
          <a:p>
            <a:pPr eaLnBrk="1" hangingPunct="1">
              <a:lnSpc>
                <a:spcPct val="100000"/>
              </a:lnSpc>
            </a:pPr>
            <a:r>
              <a:rPr lang="en-US" sz="1800" dirty="0">
                <a:latin typeface="Tahoma" charset="0"/>
              </a:rPr>
              <a:t>Trend and evolution analysis</a:t>
            </a:r>
          </a:p>
          <a:p>
            <a:pPr lvl="1" eaLnBrk="1" hangingPunct="1">
              <a:lnSpc>
                <a:spcPct val="100000"/>
              </a:lnSpc>
            </a:pPr>
            <a:r>
              <a:rPr lang="en-US" sz="1600" dirty="0">
                <a:latin typeface="Tahoma" charset="0"/>
              </a:rPr>
              <a:t>Trend and deviation: e.g., regression analysis</a:t>
            </a:r>
          </a:p>
          <a:p>
            <a:pPr lvl="1" eaLnBrk="1" hangingPunct="1">
              <a:lnSpc>
                <a:spcPct val="100000"/>
              </a:lnSpc>
            </a:pPr>
            <a:r>
              <a:rPr lang="en-US" sz="1600" dirty="0">
                <a:latin typeface="Tahoma" charset="0"/>
              </a:rPr>
              <a:t>Sequential pattern mining: e.g., digital camera </a:t>
            </a:r>
            <a:r>
              <a:rPr lang="en-US" sz="1600" dirty="0">
                <a:latin typeface="Tahoma" charset="0"/>
                <a:sym typeface="Wingdings" charset="0"/>
              </a:rPr>
              <a:t> large SD memory</a:t>
            </a:r>
            <a:endParaRPr lang="en-US" sz="1600" dirty="0">
              <a:latin typeface="Tahoma" charset="0"/>
            </a:endParaRPr>
          </a:p>
          <a:p>
            <a:pPr lvl="1" eaLnBrk="1" hangingPunct="1">
              <a:lnSpc>
                <a:spcPct val="100000"/>
              </a:lnSpc>
            </a:pPr>
            <a:r>
              <a:rPr lang="en-US" sz="1600" dirty="0">
                <a:latin typeface="Tahoma" charset="0"/>
              </a:rPr>
              <a:t>Periodicity analysis</a:t>
            </a:r>
          </a:p>
          <a:p>
            <a:pPr lvl="1" eaLnBrk="1" hangingPunct="1">
              <a:lnSpc>
                <a:spcPct val="100000"/>
              </a:lnSpc>
            </a:pPr>
            <a:r>
              <a:rPr lang="en-US" sz="1600" dirty="0">
                <a:latin typeface="Tahoma" charset="0"/>
              </a:rPr>
              <a:t>Similarity-based </a:t>
            </a:r>
            <a:r>
              <a:rPr lang="en-US" sz="1600" dirty="0" smtClean="0">
                <a:latin typeface="Tahoma" charset="0"/>
              </a:rPr>
              <a:t>analysis</a:t>
            </a:r>
            <a:endParaRPr lang="en-US" sz="1600" dirty="0">
              <a:latin typeface="Tahoma" charset="0"/>
            </a:endParaRPr>
          </a:p>
        </p:txBody>
      </p:sp>
      <p:sp>
        <p:nvSpPr>
          <p:cNvPr id="17410"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fld id="{302E1A71-BC94-7A48-A51F-F46D84E3B734}" type="datetime4">
              <a:rPr lang="en-US" sz="1200"/>
              <a:pPr eaLnBrk="1" hangingPunct="1"/>
              <a:t>August 20, 2017</a:t>
            </a:fld>
            <a:endParaRPr lang="en-US" sz="1200"/>
          </a:p>
        </p:txBody>
      </p:sp>
      <p:sp>
        <p:nvSpPr>
          <p:cNvPr id="1741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r>
              <a:rPr lang="en-US" sz="1200" dirty="0"/>
              <a:t>Introduction</a:t>
            </a:r>
          </a:p>
        </p:txBody>
      </p:sp>
      <p:sp>
        <p:nvSpPr>
          <p:cNvPr id="1741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fld id="{E77A742F-D3EB-ED4F-9F63-C8CF6EDDA053}" type="slidenum">
              <a:rPr lang="en-US" sz="1400"/>
              <a:pPr eaLnBrk="1" hangingPunct="1"/>
              <a:t>17</a:t>
            </a:fld>
            <a:endParaRPr lang="en-US" sz="1400" dirty="0"/>
          </a:p>
        </p:txBody>
      </p:sp>
    </p:spTree>
    <p:extLst>
      <p:ext uri="{BB962C8B-B14F-4D97-AF65-F5344CB8AC3E}">
        <p14:creationId xmlns:p14="http://schemas.microsoft.com/office/powerpoint/2010/main" val="921645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4989" y="645878"/>
            <a:ext cx="5301108" cy="711200"/>
          </a:xfrm>
        </p:spPr>
        <p:txBody>
          <a:bodyPr/>
          <a:lstStyle/>
          <a:p>
            <a:r>
              <a:rPr lang="en-US" dirty="0" smtClean="0">
                <a:latin typeface="+mn-lt"/>
              </a:rPr>
              <a:t>Example : Data </a:t>
            </a:r>
            <a:r>
              <a:rPr lang="en-US" dirty="0">
                <a:latin typeface="+mn-lt"/>
              </a:rPr>
              <a:t>Mining </a:t>
            </a:r>
            <a:r>
              <a:rPr lang="en-US" dirty="0" smtClean="0">
                <a:latin typeface="+mn-lt"/>
              </a:rPr>
              <a:t>Functionalities</a:t>
            </a:r>
            <a:endParaRPr lang="en-US" dirty="0">
              <a:latin typeface="+mn-lt"/>
            </a:endParaRPr>
          </a:p>
        </p:txBody>
      </p:sp>
      <p:sp>
        <p:nvSpPr>
          <p:cNvPr id="4" name="Date Placeholder 3"/>
          <p:cNvSpPr>
            <a:spLocks noGrp="1"/>
          </p:cNvSpPr>
          <p:nvPr>
            <p:ph type="dt" sz="half" idx="10"/>
          </p:nvPr>
        </p:nvSpPr>
        <p:spPr/>
        <p:txBody>
          <a:bodyPr/>
          <a:lstStyle/>
          <a:p>
            <a:pPr>
              <a:defRPr/>
            </a:pPr>
            <a:fld id="{1496B419-AFA7-42AE-8EE2-F175BCC6441F}" type="datetime1">
              <a:rPr lang="en-US" smtClean="0"/>
              <a:t>8/20/2017</a:t>
            </a:fld>
            <a:endParaRPr lang="en-US"/>
          </a:p>
        </p:txBody>
      </p:sp>
      <p:sp>
        <p:nvSpPr>
          <p:cNvPr id="5" name="Footer Placeholder 4"/>
          <p:cNvSpPr>
            <a:spLocks noGrp="1"/>
          </p:cNvSpPr>
          <p:nvPr>
            <p:ph type="ftr" sz="quarter" idx="11"/>
          </p:nvPr>
        </p:nvSpPr>
        <p:spPr/>
        <p:txBody>
          <a:bodyPr/>
          <a:lstStyle/>
          <a:p>
            <a:pPr>
              <a:defRPr/>
            </a:pPr>
            <a:r>
              <a:rPr lang="en-US" dirty="0"/>
              <a:t>Introduction</a:t>
            </a:r>
          </a:p>
        </p:txBody>
      </p:sp>
      <p:sp>
        <p:nvSpPr>
          <p:cNvPr id="6" name="Slide Number Placeholder 5"/>
          <p:cNvSpPr>
            <a:spLocks noGrp="1"/>
          </p:cNvSpPr>
          <p:nvPr>
            <p:ph type="sldNum" sz="quarter" idx="12"/>
          </p:nvPr>
        </p:nvSpPr>
        <p:spPr/>
        <p:txBody>
          <a:bodyPr/>
          <a:lstStyle/>
          <a:p>
            <a:pPr>
              <a:defRPr/>
            </a:pPr>
            <a:fld id="{0976621D-4A4E-48E0-A2B1-656B165AA579}" type="slidenum">
              <a:rPr lang="en-US" smtClean="0"/>
              <a:pPr>
                <a:defRPr/>
              </a:pPr>
              <a:t>18</a:t>
            </a:fld>
            <a:endParaRPr lang="en-US"/>
          </a:p>
        </p:txBody>
      </p:sp>
      <p:pic>
        <p:nvPicPr>
          <p:cNvPr id="9" name="Picture 8"/>
          <p:cNvPicPr>
            <a:picLocks noChangeAspect="1"/>
          </p:cNvPicPr>
          <p:nvPr/>
        </p:nvPicPr>
        <p:blipFill>
          <a:blip r:embed="rId2"/>
          <a:stretch>
            <a:fillRect/>
          </a:stretch>
        </p:blipFill>
        <p:spPr>
          <a:xfrm>
            <a:off x="421755" y="1629023"/>
            <a:ext cx="6166469" cy="3756850"/>
          </a:xfrm>
          <a:prstGeom prst="rect">
            <a:avLst/>
          </a:prstGeom>
        </p:spPr>
      </p:pic>
      <p:pic>
        <p:nvPicPr>
          <p:cNvPr id="10" name="Picture 9"/>
          <p:cNvPicPr>
            <a:picLocks noChangeAspect="1"/>
          </p:cNvPicPr>
          <p:nvPr/>
        </p:nvPicPr>
        <p:blipFill>
          <a:blip r:embed="rId3"/>
          <a:stretch>
            <a:fillRect/>
          </a:stretch>
        </p:blipFill>
        <p:spPr>
          <a:xfrm>
            <a:off x="6660232" y="1628800"/>
            <a:ext cx="1669714" cy="1963460"/>
          </a:xfrm>
          <a:prstGeom prst="rect">
            <a:avLst/>
          </a:prstGeom>
        </p:spPr>
      </p:pic>
      <p:pic>
        <p:nvPicPr>
          <p:cNvPr id="11" name="Picture 10"/>
          <p:cNvPicPr>
            <a:picLocks noChangeAspect="1"/>
          </p:cNvPicPr>
          <p:nvPr/>
        </p:nvPicPr>
        <p:blipFill>
          <a:blip r:embed="rId4"/>
          <a:stretch>
            <a:fillRect/>
          </a:stretch>
        </p:blipFill>
        <p:spPr>
          <a:xfrm>
            <a:off x="889299" y="5354877"/>
            <a:ext cx="5015012" cy="954443"/>
          </a:xfrm>
          <a:prstGeom prst="rect">
            <a:avLst/>
          </a:prstGeom>
        </p:spPr>
      </p:pic>
    </p:spTree>
    <p:extLst>
      <p:ext uri="{BB962C8B-B14F-4D97-AF65-F5344CB8AC3E}">
        <p14:creationId xmlns:p14="http://schemas.microsoft.com/office/powerpoint/2010/main" val="7612783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000" dirty="0" smtClean="0"/>
              <a:t>Data characterization</a:t>
            </a:r>
          </a:p>
          <a:p>
            <a:pPr lvl="1"/>
            <a:r>
              <a:rPr lang="en-US" sz="1600" dirty="0">
                <a:effectLst/>
              </a:rPr>
              <a:t>the characteristics of customers who spend more than $1,000 a year at </a:t>
            </a:r>
            <a:r>
              <a:rPr lang="en-US" sz="1600" i="1" dirty="0" err="1">
                <a:effectLst/>
              </a:rPr>
              <a:t>AllElectronics</a:t>
            </a:r>
            <a:r>
              <a:rPr lang="en-US" sz="1600" dirty="0">
                <a:effectLst/>
              </a:rPr>
              <a:t>. The result could be a general profile of the customers, such as they are 40–50 years old, employed, and have excellent credit ratings. </a:t>
            </a:r>
            <a:endParaRPr lang="en-US" sz="1600" dirty="0"/>
          </a:p>
          <a:p>
            <a:r>
              <a:rPr lang="en-US" sz="2000" dirty="0" smtClean="0"/>
              <a:t>Data discrimination</a:t>
            </a:r>
          </a:p>
          <a:p>
            <a:pPr lvl="1"/>
            <a:r>
              <a:rPr lang="en-US" sz="1600" dirty="0" smtClean="0">
                <a:effectLst/>
              </a:rPr>
              <a:t>compare </a:t>
            </a:r>
            <a:r>
              <a:rPr lang="en-US" sz="1600" dirty="0">
                <a:effectLst/>
              </a:rPr>
              <a:t>two groups of </a:t>
            </a:r>
            <a:r>
              <a:rPr lang="en-US" sz="1600" i="1" dirty="0" err="1">
                <a:effectLst/>
              </a:rPr>
              <a:t>AllElectronics</a:t>
            </a:r>
            <a:r>
              <a:rPr lang="en-US" sz="1600" i="1" dirty="0">
                <a:effectLst/>
              </a:rPr>
              <a:t> </a:t>
            </a:r>
            <a:r>
              <a:rPr lang="en-US" sz="1600" dirty="0">
                <a:effectLst/>
              </a:rPr>
              <a:t>customers, such as those who shop for computer products regularly (more versus those who rarely shop for such products (i.e., less than three times a year) </a:t>
            </a:r>
            <a:endParaRPr lang="en-US" sz="1600" dirty="0"/>
          </a:p>
          <a:p>
            <a:r>
              <a:rPr lang="en-US" sz="2000" dirty="0" smtClean="0"/>
              <a:t>Mining frequent patterns</a:t>
            </a:r>
          </a:p>
          <a:p>
            <a:pPr lvl="1"/>
            <a:r>
              <a:rPr lang="en-US" sz="1600" dirty="0">
                <a:effectLst/>
              </a:rPr>
              <a:t>determine which items are frequently purchased together within the same transactions </a:t>
            </a:r>
            <a:endParaRPr lang="en-US" sz="1600" dirty="0"/>
          </a:p>
          <a:p>
            <a:endParaRPr lang="en-US" dirty="0"/>
          </a:p>
          <a:p>
            <a:pPr lvl="1"/>
            <a:endParaRPr lang="en-US" sz="1600" dirty="0"/>
          </a:p>
        </p:txBody>
      </p:sp>
      <p:sp>
        <p:nvSpPr>
          <p:cNvPr id="4" name="Date Placeholder 3"/>
          <p:cNvSpPr>
            <a:spLocks noGrp="1"/>
          </p:cNvSpPr>
          <p:nvPr>
            <p:ph type="dt" sz="half" idx="10"/>
          </p:nvPr>
        </p:nvSpPr>
        <p:spPr/>
        <p:txBody>
          <a:bodyPr/>
          <a:lstStyle/>
          <a:p>
            <a:pPr>
              <a:defRPr/>
            </a:pPr>
            <a:fld id="{1496B419-AFA7-42AE-8EE2-F175BCC6441F}" type="datetime1">
              <a:rPr lang="en-US" smtClean="0"/>
              <a:t>8/20/2017</a:t>
            </a:fld>
            <a:endParaRPr lang="en-US"/>
          </a:p>
        </p:txBody>
      </p:sp>
      <p:sp>
        <p:nvSpPr>
          <p:cNvPr id="5" name="Footer Placeholder 4"/>
          <p:cNvSpPr>
            <a:spLocks noGrp="1"/>
          </p:cNvSpPr>
          <p:nvPr>
            <p:ph type="ftr" sz="quarter" idx="11"/>
          </p:nvPr>
        </p:nvSpPr>
        <p:spPr/>
        <p:txBody>
          <a:bodyPr/>
          <a:lstStyle/>
          <a:p>
            <a:pPr>
              <a:defRPr/>
            </a:pPr>
            <a:r>
              <a:rPr lang="en-US" dirty="0"/>
              <a:t>Introduction</a:t>
            </a:r>
          </a:p>
        </p:txBody>
      </p:sp>
      <p:sp>
        <p:nvSpPr>
          <p:cNvPr id="6" name="Slide Number Placeholder 5"/>
          <p:cNvSpPr>
            <a:spLocks noGrp="1"/>
          </p:cNvSpPr>
          <p:nvPr>
            <p:ph type="sldNum" sz="quarter" idx="12"/>
          </p:nvPr>
        </p:nvSpPr>
        <p:spPr/>
        <p:txBody>
          <a:bodyPr/>
          <a:lstStyle/>
          <a:p>
            <a:pPr>
              <a:defRPr/>
            </a:pPr>
            <a:fld id="{0976621D-4A4E-48E0-A2B1-656B165AA579}" type="slidenum">
              <a:rPr lang="en-US" smtClean="0"/>
              <a:pPr>
                <a:defRPr/>
              </a:pPr>
              <a:t>19</a:t>
            </a:fld>
            <a:endParaRPr lang="en-US"/>
          </a:p>
        </p:txBody>
      </p:sp>
      <p:sp>
        <p:nvSpPr>
          <p:cNvPr id="8" name="Title 1"/>
          <p:cNvSpPr txBox="1">
            <a:spLocks/>
          </p:cNvSpPr>
          <p:nvPr/>
        </p:nvSpPr>
        <p:spPr bwMode="auto">
          <a:xfrm>
            <a:off x="3504989" y="800425"/>
            <a:ext cx="5301108" cy="711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r" rtl="0" eaLnBrk="1" fontAlgn="base" hangingPunct="1">
              <a:spcBef>
                <a:spcPct val="0"/>
              </a:spcBef>
              <a:spcAft>
                <a:spcPct val="0"/>
              </a:spcAft>
              <a:defRPr sz="4000" b="1" kern="1200">
                <a:solidFill>
                  <a:schemeClr val="tx1"/>
                </a:solidFill>
                <a:latin typeface="+mj-lt"/>
                <a:ea typeface="MS PGothic" panose="020B0600070205080204" pitchFamily="34" charset="-128"/>
                <a:cs typeface="ＭＳ Ｐゴシック" charset="0"/>
              </a:defRPr>
            </a:lvl1pPr>
            <a:lvl2pPr algn="r" rtl="0" eaLnBrk="1" fontAlgn="base" hangingPunct="1">
              <a:spcBef>
                <a:spcPct val="0"/>
              </a:spcBef>
              <a:spcAft>
                <a:spcPct val="0"/>
              </a:spcAft>
              <a:defRPr sz="4000" b="1">
                <a:solidFill>
                  <a:schemeClr val="tx1"/>
                </a:solidFill>
                <a:latin typeface="Calibri" charset="0"/>
                <a:ea typeface="MS PGothic" panose="020B0600070205080204" pitchFamily="34" charset="-128"/>
                <a:cs typeface="ＭＳ Ｐゴシック" charset="0"/>
              </a:defRPr>
            </a:lvl2pPr>
            <a:lvl3pPr algn="r" rtl="0" eaLnBrk="1" fontAlgn="base" hangingPunct="1">
              <a:spcBef>
                <a:spcPct val="0"/>
              </a:spcBef>
              <a:spcAft>
                <a:spcPct val="0"/>
              </a:spcAft>
              <a:defRPr sz="4000" b="1">
                <a:solidFill>
                  <a:schemeClr val="tx1"/>
                </a:solidFill>
                <a:latin typeface="Calibri" charset="0"/>
                <a:ea typeface="MS PGothic" panose="020B0600070205080204" pitchFamily="34" charset="-128"/>
                <a:cs typeface="ＭＳ Ｐゴシック" charset="0"/>
              </a:defRPr>
            </a:lvl3pPr>
            <a:lvl4pPr algn="r" rtl="0" eaLnBrk="1" fontAlgn="base" hangingPunct="1">
              <a:spcBef>
                <a:spcPct val="0"/>
              </a:spcBef>
              <a:spcAft>
                <a:spcPct val="0"/>
              </a:spcAft>
              <a:defRPr sz="4000" b="1">
                <a:solidFill>
                  <a:schemeClr val="tx1"/>
                </a:solidFill>
                <a:latin typeface="Calibri" charset="0"/>
                <a:ea typeface="MS PGothic" panose="020B0600070205080204" pitchFamily="34" charset="-128"/>
                <a:cs typeface="ＭＳ Ｐゴシック" charset="0"/>
              </a:defRPr>
            </a:lvl4pPr>
            <a:lvl5pPr algn="r" rtl="0" eaLnBrk="1" fontAlgn="base" hangingPunct="1">
              <a:spcBef>
                <a:spcPct val="0"/>
              </a:spcBef>
              <a:spcAft>
                <a:spcPct val="0"/>
              </a:spcAft>
              <a:defRPr sz="4000" b="1">
                <a:solidFill>
                  <a:schemeClr val="tx1"/>
                </a:solidFill>
                <a:latin typeface="Calibri" charset="0"/>
                <a:ea typeface="MS PGothic" panose="020B0600070205080204" pitchFamily="34" charset="-128"/>
                <a:cs typeface="ＭＳ Ｐゴシック" charset="0"/>
              </a:defRPr>
            </a:lvl5pPr>
            <a:lvl6pPr marL="457200" algn="r" rtl="0" eaLnBrk="1" fontAlgn="base" hangingPunct="1">
              <a:spcBef>
                <a:spcPct val="0"/>
              </a:spcBef>
              <a:spcAft>
                <a:spcPct val="0"/>
              </a:spcAft>
              <a:defRPr sz="4000" b="1">
                <a:solidFill>
                  <a:schemeClr val="tx1"/>
                </a:solidFill>
                <a:latin typeface="Calibri" charset="0"/>
                <a:ea typeface="ＭＳ Ｐゴシック" charset="0"/>
                <a:cs typeface="ＭＳ Ｐゴシック" charset="0"/>
              </a:defRPr>
            </a:lvl6pPr>
            <a:lvl7pPr marL="914400" algn="r" rtl="0" eaLnBrk="1" fontAlgn="base" hangingPunct="1">
              <a:spcBef>
                <a:spcPct val="0"/>
              </a:spcBef>
              <a:spcAft>
                <a:spcPct val="0"/>
              </a:spcAft>
              <a:defRPr sz="4000" b="1">
                <a:solidFill>
                  <a:schemeClr val="tx1"/>
                </a:solidFill>
                <a:latin typeface="Calibri" charset="0"/>
                <a:ea typeface="ＭＳ Ｐゴシック" charset="0"/>
                <a:cs typeface="ＭＳ Ｐゴシック" charset="0"/>
              </a:defRPr>
            </a:lvl7pPr>
            <a:lvl8pPr marL="1371600" algn="r" rtl="0" eaLnBrk="1" fontAlgn="base" hangingPunct="1">
              <a:spcBef>
                <a:spcPct val="0"/>
              </a:spcBef>
              <a:spcAft>
                <a:spcPct val="0"/>
              </a:spcAft>
              <a:defRPr sz="4000" b="1">
                <a:solidFill>
                  <a:schemeClr val="tx1"/>
                </a:solidFill>
                <a:latin typeface="Calibri" charset="0"/>
                <a:ea typeface="ＭＳ Ｐゴシック" charset="0"/>
                <a:cs typeface="ＭＳ Ｐゴシック" charset="0"/>
              </a:defRPr>
            </a:lvl8pPr>
            <a:lvl9pPr marL="1828800" algn="r" rtl="0" eaLnBrk="1" fontAlgn="base" hangingPunct="1">
              <a:spcBef>
                <a:spcPct val="0"/>
              </a:spcBef>
              <a:spcAft>
                <a:spcPct val="0"/>
              </a:spcAft>
              <a:defRPr sz="4000" b="1">
                <a:solidFill>
                  <a:schemeClr val="tx1"/>
                </a:solidFill>
                <a:latin typeface="Calibri" charset="0"/>
                <a:ea typeface="ＭＳ Ｐゴシック" charset="0"/>
                <a:cs typeface="ＭＳ Ｐゴシック" charset="0"/>
              </a:defRPr>
            </a:lvl9pPr>
          </a:lstStyle>
          <a:p>
            <a:r>
              <a:rPr lang="en-US" dirty="0" smtClean="0">
                <a:latin typeface="+mn-lt"/>
              </a:rPr>
              <a:t>Example : Data Mining Functionalities</a:t>
            </a:r>
            <a:endParaRPr lang="en-US" dirty="0">
              <a:latin typeface="+mn-lt"/>
            </a:endParaRPr>
          </a:p>
        </p:txBody>
      </p:sp>
    </p:spTree>
    <p:extLst>
      <p:ext uri="{BB962C8B-B14F-4D97-AF65-F5344CB8AC3E}">
        <p14:creationId xmlns:p14="http://schemas.microsoft.com/office/powerpoint/2010/main" val="13304057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3220" y="581874"/>
            <a:ext cx="7772400" cy="1362075"/>
          </a:xfrm>
        </p:spPr>
        <p:txBody>
          <a:bodyPr/>
          <a:lstStyle/>
          <a:p>
            <a:r>
              <a:rPr lang="en-US" dirty="0">
                <a:latin typeface="Tahoma" charset="0"/>
              </a:rPr>
              <a:t>Course outline</a:t>
            </a:r>
            <a:br>
              <a:rPr lang="en-US" dirty="0">
                <a:latin typeface="Tahoma" charset="0"/>
              </a:rPr>
            </a:br>
            <a:r>
              <a:rPr lang="en-US" dirty="0" smtClean="0"/>
              <a:t/>
            </a:r>
            <a:br>
              <a:rPr lang="en-US" dirty="0" smtClean="0"/>
            </a:br>
            <a:r>
              <a:rPr lang="en-US" dirty="0"/>
              <a:t/>
            </a:r>
            <a:br>
              <a:rPr lang="en-US" dirty="0"/>
            </a:br>
            <a:endParaRPr lang="en-US" dirty="0"/>
          </a:p>
        </p:txBody>
      </p:sp>
      <p:sp>
        <p:nvSpPr>
          <p:cNvPr id="4" name="Title 1"/>
          <p:cNvSpPr txBox="1">
            <a:spLocks/>
          </p:cNvSpPr>
          <p:nvPr/>
        </p:nvSpPr>
        <p:spPr bwMode="auto">
          <a:xfrm>
            <a:off x="413220" y="1751705"/>
            <a:ext cx="7772400" cy="1362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4000" b="1" kern="1200" cap="all">
                <a:solidFill>
                  <a:schemeClr val="bg1"/>
                </a:solidFill>
                <a:latin typeface="+mj-lt"/>
                <a:ea typeface="MS PGothic" panose="020B0600070205080204" pitchFamily="34" charset="-128"/>
                <a:cs typeface="ＭＳ Ｐゴシック" charset="0"/>
              </a:defRPr>
            </a:lvl1pPr>
            <a:lvl2pPr algn="r" rtl="0" eaLnBrk="1" fontAlgn="base" hangingPunct="1">
              <a:spcBef>
                <a:spcPct val="0"/>
              </a:spcBef>
              <a:spcAft>
                <a:spcPct val="0"/>
              </a:spcAft>
              <a:defRPr sz="4000" b="1">
                <a:solidFill>
                  <a:schemeClr val="tx1"/>
                </a:solidFill>
                <a:latin typeface="Calibri" charset="0"/>
                <a:ea typeface="MS PGothic" panose="020B0600070205080204" pitchFamily="34" charset="-128"/>
                <a:cs typeface="ＭＳ Ｐゴシック" charset="0"/>
              </a:defRPr>
            </a:lvl2pPr>
            <a:lvl3pPr algn="r" rtl="0" eaLnBrk="1" fontAlgn="base" hangingPunct="1">
              <a:spcBef>
                <a:spcPct val="0"/>
              </a:spcBef>
              <a:spcAft>
                <a:spcPct val="0"/>
              </a:spcAft>
              <a:defRPr sz="4000" b="1">
                <a:solidFill>
                  <a:schemeClr val="tx1"/>
                </a:solidFill>
                <a:latin typeface="Calibri" charset="0"/>
                <a:ea typeface="MS PGothic" panose="020B0600070205080204" pitchFamily="34" charset="-128"/>
                <a:cs typeface="ＭＳ Ｐゴシック" charset="0"/>
              </a:defRPr>
            </a:lvl3pPr>
            <a:lvl4pPr algn="r" rtl="0" eaLnBrk="1" fontAlgn="base" hangingPunct="1">
              <a:spcBef>
                <a:spcPct val="0"/>
              </a:spcBef>
              <a:spcAft>
                <a:spcPct val="0"/>
              </a:spcAft>
              <a:defRPr sz="4000" b="1">
                <a:solidFill>
                  <a:schemeClr val="tx1"/>
                </a:solidFill>
                <a:latin typeface="Calibri" charset="0"/>
                <a:ea typeface="MS PGothic" panose="020B0600070205080204" pitchFamily="34" charset="-128"/>
                <a:cs typeface="ＭＳ Ｐゴシック" charset="0"/>
              </a:defRPr>
            </a:lvl4pPr>
            <a:lvl5pPr algn="r" rtl="0" eaLnBrk="1" fontAlgn="base" hangingPunct="1">
              <a:spcBef>
                <a:spcPct val="0"/>
              </a:spcBef>
              <a:spcAft>
                <a:spcPct val="0"/>
              </a:spcAft>
              <a:defRPr sz="4000" b="1">
                <a:solidFill>
                  <a:schemeClr val="tx1"/>
                </a:solidFill>
                <a:latin typeface="Calibri" charset="0"/>
                <a:ea typeface="MS PGothic" panose="020B0600070205080204" pitchFamily="34" charset="-128"/>
                <a:cs typeface="ＭＳ Ｐゴシック" charset="0"/>
              </a:defRPr>
            </a:lvl5pPr>
            <a:lvl6pPr marL="457200" algn="r" rtl="0" eaLnBrk="1" fontAlgn="base" hangingPunct="1">
              <a:spcBef>
                <a:spcPct val="0"/>
              </a:spcBef>
              <a:spcAft>
                <a:spcPct val="0"/>
              </a:spcAft>
              <a:defRPr sz="4000" b="1">
                <a:solidFill>
                  <a:schemeClr val="tx1"/>
                </a:solidFill>
                <a:latin typeface="Calibri" charset="0"/>
                <a:ea typeface="ＭＳ Ｐゴシック" charset="0"/>
                <a:cs typeface="ＭＳ Ｐゴシック" charset="0"/>
              </a:defRPr>
            </a:lvl6pPr>
            <a:lvl7pPr marL="914400" algn="r" rtl="0" eaLnBrk="1" fontAlgn="base" hangingPunct="1">
              <a:spcBef>
                <a:spcPct val="0"/>
              </a:spcBef>
              <a:spcAft>
                <a:spcPct val="0"/>
              </a:spcAft>
              <a:defRPr sz="4000" b="1">
                <a:solidFill>
                  <a:schemeClr val="tx1"/>
                </a:solidFill>
                <a:latin typeface="Calibri" charset="0"/>
                <a:ea typeface="ＭＳ Ｐゴシック" charset="0"/>
                <a:cs typeface="ＭＳ Ｐゴシック" charset="0"/>
              </a:defRPr>
            </a:lvl7pPr>
            <a:lvl8pPr marL="1371600" algn="r" rtl="0" eaLnBrk="1" fontAlgn="base" hangingPunct="1">
              <a:spcBef>
                <a:spcPct val="0"/>
              </a:spcBef>
              <a:spcAft>
                <a:spcPct val="0"/>
              </a:spcAft>
              <a:defRPr sz="4000" b="1">
                <a:solidFill>
                  <a:schemeClr val="tx1"/>
                </a:solidFill>
                <a:latin typeface="Calibri" charset="0"/>
                <a:ea typeface="ＭＳ Ｐゴシック" charset="0"/>
                <a:cs typeface="ＭＳ Ｐゴシック" charset="0"/>
              </a:defRPr>
            </a:lvl8pPr>
            <a:lvl9pPr marL="1828800" algn="r" rtl="0" eaLnBrk="1" fontAlgn="base" hangingPunct="1">
              <a:spcBef>
                <a:spcPct val="0"/>
              </a:spcBef>
              <a:spcAft>
                <a:spcPct val="0"/>
              </a:spcAft>
              <a:defRPr sz="4000" b="1">
                <a:solidFill>
                  <a:schemeClr val="tx1"/>
                </a:solidFill>
                <a:latin typeface="Calibri" charset="0"/>
                <a:ea typeface="ＭＳ Ｐゴシック" charset="0"/>
                <a:cs typeface="ＭＳ Ｐゴシック" charset="0"/>
              </a:defRPr>
            </a:lvl9pPr>
          </a:lstStyle>
          <a:p>
            <a:pPr marL="457200" indent="-457200">
              <a:lnSpc>
                <a:spcPct val="140000"/>
              </a:lnSpc>
              <a:buFont typeface="+mj-lt"/>
              <a:buAutoNum type="arabicPeriod"/>
              <a:tabLst>
                <a:tab pos="6178550" algn="l"/>
              </a:tabLst>
            </a:pPr>
            <a:r>
              <a:rPr lang="en-US" sz="2400" dirty="0" smtClean="0">
                <a:latin typeface="Tahoma" charset="0"/>
              </a:rPr>
              <a:t>Motivation</a:t>
            </a:r>
            <a:r>
              <a:rPr lang="en-US" sz="2400" dirty="0">
                <a:latin typeface="Tahoma" charset="0"/>
              </a:rPr>
              <a:t>: Why data mining?</a:t>
            </a:r>
          </a:p>
          <a:p>
            <a:pPr marL="457200" indent="-457200">
              <a:lnSpc>
                <a:spcPct val="140000"/>
              </a:lnSpc>
              <a:buFont typeface="+mj-lt"/>
              <a:buAutoNum type="arabicPeriod"/>
              <a:tabLst>
                <a:tab pos="6178550" algn="l"/>
              </a:tabLst>
            </a:pPr>
            <a:r>
              <a:rPr lang="en-US" sz="2400" dirty="0">
                <a:latin typeface="Tahoma" charset="0"/>
              </a:rPr>
              <a:t>What is data mining?</a:t>
            </a:r>
          </a:p>
          <a:p>
            <a:pPr marL="457200" indent="-457200">
              <a:lnSpc>
                <a:spcPct val="140000"/>
              </a:lnSpc>
              <a:buFont typeface="+mj-lt"/>
              <a:buAutoNum type="arabicPeriod"/>
              <a:tabLst>
                <a:tab pos="6178550" algn="l"/>
              </a:tabLst>
            </a:pPr>
            <a:r>
              <a:rPr lang="en-US" sz="2400" dirty="0">
                <a:latin typeface="Tahoma" charset="0"/>
              </a:rPr>
              <a:t>Data Mining: On what kind of data?</a:t>
            </a:r>
          </a:p>
          <a:p>
            <a:pPr marL="457200" indent="-457200">
              <a:lnSpc>
                <a:spcPct val="140000"/>
              </a:lnSpc>
              <a:buFont typeface="+mj-lt"/>
              <a:buAutoNum type="arabicPeriod"/>
              <a:tabLst>
                <a:tab pos="6178550" algn="l"/>
              </a:tabLst>
            </a:pPr>
            <a:r>
              <a:rPr lang="en-US" sz="2400" dirty="0">
                <a:latin typeface="Tahoma" charset="0"/>
              </a:rPr>
              <a:t>Data mining functionality</a:t>
            </a:r>
          </a:p>
          <a:p>
            <a:pPr marL="457200" indent="-457200">
              <a:lnSpc>
                <a:spcPct val="140000"/>
              </a:lnSpc>
              <a:buFont typeface="+mj-lt"/>
              <a:buAutoNum type="arabicPeriod"/>
              <a:tabLst>
                <a:tab pos="6178550" algn="l"/>
              </a:tabLst>
            </a:pPr>
            <a:r>
              <a:rPr lang="en-US" sz="2400" dirty="0">
                <a:latin typeface="Tahoma" charset="0"/>
              </a:rPr>
              <a:t>Classification of data mining systems</a:t>
            </a:r>
          </a:p>
          <a:p>
            <a:pPr marL="457200" indent="-457200">
              <a:lnSpc>
                <a:spcPct val="140000"/>
              </a:lnSpc>
              <a:buFont typeface="+mj-lt"/>
              <a:buAutoNum type="arabicPeriod"/>
              <a:tabLst>
                <a:tab pos="6178550" algn="l"/>
              </a:tabLst>
            </a:pPr>
            <a:r>
              <a:rPr lang="en-US" altLang="zh-CN" sz="2400" dirty="0">
                <a:latin typeface="Tahoma" charset="0"/>
                <a:ea typeface="SimSun" charset="0"/>
                <a:cs typeface="SimSun" charset="0"/>
              </a:rPr>
              <a:t>Top-10 most popular data mining algorithms</a:t>
            </a:r>
            <a:endParaRPr lang="en-US" sz="2400" dirty="0">
              <a:latin typeface="Tahoma" charset="0"/>
            </a:endParaRPr>
          </a:p>
          <a:p>
            <a:pPr marL="457200" indent="-457200">
              <a:lnSpc>
                <a:spcPct val="140000"/>
              </a:lnSpc>
              <a:buFont typeface="+mj-lt"/>
              <a:buAutoNum type="arabicPeriod"/>
              <a:tabLst>
                <a:tab pos="6178550" algn="l"/>
              </a:tabLst>
            </a:pPr>
            <a:r>
              <a:rPr lang="en-US" sz="2400" dirty="0">
                <a:latin typeface="Tahoma" charset="0"/>
              </a:rPr>
              <a:t>Major issues in data mining</a:t>
            </a:r>
            <a:endParaRPr lang="en-US" altLang="zh-CN" sz="2400" dirty="0">
              <a:latin typeface="Tahoma" charset="0"/>
              <a:ea typeface="SimSun" charset="0"/>
              <a:cs typeface="SimSun" charset="0"/>
            </a:endParaRPr>
          </a:p>
          <a:p>
            <a:r>
              <a:rPr lang="en-US" dirty="0" smtClean="0"/>
              <a:t/>
            </a:r>
            <a:br>
              <a:rPr lang="en-US" dirty="0" smtClean="0"/>
            </a:br>
            <a:r>
              <a:rPr lang="en-US" dirty="0" smtClean="0"/>
              <a:t/>
            </a:r>
            <a:br>
              <a:rPr lang="en-US" dirty="0" smtClean="0"/>
            </a:br>
            <a:endParaRPr lang="en-US" dirty="0"/>
          </a:p>
        </p:txBody>
      </p:sp>
    </p:spTree>
    <p:extLst>
      <p:ext uri="{BB962C8B-B14F-4D97-AF65-F5344CB8AC3E}">
        <p14:creationId xmlns:p14="http://schemas.microsoft.com/office/powerpoint/2010/main" val="21658082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000" dirty="0" smtClean="0"/>
              <a:t>Classification</a:t>
            </a:r>
          </a:p>
          <a:p>
            <a:pPr lvl="1"/>
            <a:r>
              <a:rPr lang="en-US" sz="1600" dirty="0">
                <a:effectLst/>
              </a:rPr>
              <a:t>classify a large set of items in the store, based on three kinds of responses to a sales campaign: </a:t>
            </a:r>
            <a:r>
              <a:rPr lang="en-US" sz="1600" i="1" dirty="0">
                <a:effectLst/>
              </a:rPr>
              <a:t>good response</a:t>
            </a:r>
            <a:r>
              <a:rPr lang="en-US" sz="1600" dirty="0">
                <a:effectLst/>
              </a:rPr>
              <a:t>, </a:t>
            </a:r>
            <a:r>
              <a:rPr lang="en-US" sz="1600" i="1" dirty="0">
                <a:effectLst/>
              </a:rPr>
              <a:t>mild response</a:t>
            </a:r>
            <a:r>
              <a:rPr lang="en-US" sz="1600" dirty="0">
                <a:effectLst/>
              </a:rPr>
              <a:t>, and </a:t>
            </a:r>
            <a:r>
              <a:rPr lang="en-US" sz="1600" i="1" dirty="0">
                <a:effectLst/>
              </a:rPr>
              <a:t>no </a:t>
            </a:r>
            <a:r>
              <a:rPr lang="en-US" sz="1600" i="1" dirty="0" smtClean="0">
                <a:effectLst/>
              </a:rPr>
              <a:t>response</a:t>
            </a:r>
            <a:endParaRPr lang="en-US" sz="1600" dirty="0"/>
          </a:p>
          <a:p>
            <a:r>
              <a:rPr lang="en-US" sz="2000" dirty="0" smtClean="0"/>
              <a:t>Prediction</a:t>
            </a:r>
          </a:p>
          <a:p>
            <a:pPr lvl="1"/>
            <a:r>
              <a:rPr lang="en-US" sz="1600" dirty="0">
                <a:effectLst/>
              </a:rPr>
              <a:t>predict the amount of revenue that each item will generate during an upcoming sale at </a:t>
            </a:r>
            <a:r>
              <a:rPr lang="en-US" sz="1600" i="1" dirty="0" err="1">
                <a:effectLst/>
              </a:rPr>
              <a:t>AllElectronics</a:t>
            </a:r>
            <a:r>
              <a:rPr lang="en-US" sz="1600" dirty="0">
                <a:effectLst/>
              </a:rPr>
              <a:t>, based on previous sales data </a:t>
            </a:r>
            <a:endParaRPr lang="en-US" sz="1600" dirty="0"/>
          </a:p>
          <a:p>
            <a:r>
              <a:rPr lang="en-US" sz="2000" dirty="0" smtClean="0"/>
              <a:t>Cluster </a:t>
            </a:r>
            <a:r>
              <a:rPr lang="en-US" sz="2000" smtClean="0"/>
              <a:t>analyisis</a:t>
            </a:r>
            <a:endParaRPr lang="en-US" sz="2000" dirty="0" smtClean="0"/>
          </a:p>
          <a:p>
            <a:pPr lvl="1"/>
            <a:r>
              <a:rPr lang="en-US" sz="1600" dirty="0">
                <a:effectLst/>
              </a:rPr>
              <a:t>identify homogeneous subpopulations of </a:t>
            </a:r>
            <a:r>
              <a:rPr lang="en-US" sz="1600" dirty="0" smtClean="0">
                <a:effectLst/>
              </a:rPr>
              <a:t>customers</a:t>
            </a:r>
          </a:p>
          <a:p>
            <a:r>
              <a:rPr lang="en-US" sz="2000" dirty="0" smtClean="0">
                <a:effectLst/>
              </a:rPr>
              <a:t>Outlier analysis</a:t>
            </a:r>
          </a:p>
          <a:p>
            <a:pPr lvl="1"/>
            <a:r>
              <a:rPr lang="en-US" sz="1600" dirty="0"/>
              <a:t>uncover fraudulent usage of credit cards by </a:t>
            </a:r>
            <a:r>
              <a:rPr lang="en-US" sz="1600" dirty="0" smtClean="0"/>
              <a:t>detecting </a:t>
            </a:r>
            <a:r>
              <a:rPr lang="en-US" sz="1600" dirty="0"/>
              <a:t>purchases of extremely large amounts for a given account number in comparison to regular charges incurred by the same account.</a:t>
            </a:r>
            <a:endParaRPr lang="en-US" sz="1600" dirty="0" smtClean="0"/>
          </a:p>
          <a:p>
            <a:pPr lvl="1"/>
            <a:endParaRPr lang="en-US" sz="1600" dirty="0"/>
          </a:p>
        </p:txBody>
      </p:sp>
      <p:sp>
        <p:nvSpPr>
          <p:cNvPr id="4" name="Date Placeholder 3"/>
          <p:cNvSpPr>
            <a:spLocks noGrp="1"/>
          </p:cNvSpPr>
          <p:nvPr>
            <p:ph type="dt" sz="half" idx="10"/>
          </p:nvPr>
        </p:nvSpPr>
        <p:spPr/>
        <p:txBody>
          <a:bodyPr/>
          <a:lstStyle/>
          <a:p>
            <a:pPr>
              <a:defRPr/>
            </a:pPr>
            <a:fld id="{1496B419-AFA7-42AE-8EE2-F175BCC6441F}" type="datetime1">
              <a:rPr lang="en-US" smtClean="0"/>
              <a:t>8/20/2017</a:t>
            </a:fld>
            <a:endParaRPr lang="en-US"/>
          </a:p>
        </p:txBody>
      </p:sp>
      <p:sp>
        <p:nvSpPr>
          <p:cNvPr id="5" name="Footer Placeholder 4"/>
          <p:cNvSpPr>
            <a:spLocks noGrp="1"/>
          </p:cNvSpPr>
          <p:nvPr>
            <p:ph type="ftr" sz="quarter" idx="11"/>
          </p:nvPr>
        </p:nvSpPr>
        <p:spPr/>
        <p:txBody>
          <a:bodyPr/>
          <a:lstStyle/>
          <a:p>
            <a:pPr>
              <a:defRPr/>
            </a:pPr>
            <a:r>
              <a:rPr lang="en-US" dirty="0"/>
              <a:t>Introduction</a:t>
            </a:r>
          </a:p>
        </p:txBody>
      </p:sp>
      <p:sp>
        <p:nvSpPr>
          <p:cNvPr id="6" name="Slide Number Placeholder 5"/>
          <p:cNvSpPr>
            <a:spLocks noGrp="1"/>
          </p:cNvSpPr>
          <p:nvPr>
            <p:ph type="sldNum" sz="quarter" idx="12"/>
          </p:nvPr>
        </p:nvSpPr>
        <p:spPr/>
        <p:txBody>
          <a:bodyPr/>
          <a:lstStyle/>
          <a:p>
            <a:pPr>
              <a:defRPr/>
            </a:pPr>
            <a:fld id="{0976621D-4A4E-48E0-A2B1-656B165AA579}" type="slidenum">
              <a:rPr lang="en-US" smtClean="0"/>
              <a:pPr>
                <a:defRPr/>
              </a:pPr>
              <a:t>20</a:t>
            </a:fld>
            <a:endParaRPr lang="en-US"/>
          </a:p>
        </p:txBody>
      </p:sp>
      <p:sp>
        <p:nvSpPr>
          <p:cNvPr id="8" name="Title 1"/>
          <p:cNvSpPr>
            <a:spLocks noGrp="1"/>
          </p:cNvSpPr>
          <p:nvPr>
            <p:ph type="title"/>
          </p:nvPr>
        </p:nvSpPr>
        <p:spPr>
          <a:xfrm>
            <a:off x="3504989" y="645878"/>
            <a:ext cx="5301108" cy="711200"/>
          </a:xfrm>
        </p:spPr>
        <p:txBody>
          <a:bodyPr/>
          <a:lstStyle/>
          <a:p>
            <a:r>
              <a:rPr lang="en-US" dirty="0" smtClean="0">
                <a:latin typeface="+mn-lt"/>
              </a:rPr>
              <a:t>Example : Data </a:t>
            </a:r>
            <a:r>
              <a:rPr lang="en-US" dirty="0">
                <a:latin typeface="+mn-lt"/>
              </a:rPr>
              <a:t>Mining </a:t>
            </a:r>
            <a:r>
              <a:rPr lang="en-US" dirty="0" smtClean="0">
                <a:latin typeface="+mn-lt"/>
              </a:rPr>
              <a:t>Functionalities</a:t>
            </a:r>
            <a:endParaRPr lang="en-US" dirty="0">
              <a:latin typeface="+mn-lt"/>
            </a:endParaRPr>
          </a:p>
        </p:txBody>
      </p:sp>
    </p:spTree>
    <p:extLst>
      <p:ext uri="{BB962C8B-B14F-4D97-AF65-F5344CB8AC3E}">
        <p14:creationId xmlns:p14="http://schemas.microsoft.com/office/powerpoint/2010/main" val="39009628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3103809" y="787545"/>
            <a:ext cx="5619862" cy="711200"/>
          </a:xfrm>
          <a:noFill/>
        </p:spPr>
        <p:txBody>
          <a:bodyPr lIns="92075" tIns="46038" rIns="92075" bIns="46038" anchor="ctr"/>
          <a:lstStyle/>
          <a:p>
            <a:pPr eaLnBrk="1" hangingPunct="1"/>
            <a:r>
              <a:rPr lang="en-US" dirty="0">
                <a:latin typeface="+mn-lt"/>
              </a:rPr>
              <a:t>Are All the </a:t>
            </a:r>
            <a:r>
              <a:rPr lang="ja-JP" altLang="en-US" dirty="0">
                <a:latin typeface="+mn-lt"/>
              </a:rPr>
              <a:t>“</a:t>
            </a:r>
            <a:r>
              <a:rPr lang="en-US" dirty="0">
                <a:latin typeface="+mn-lt"/>
              </a:rPr>
              <a:t>Discovered</a:t>
            </a:r>
            <a:r>
              <a:rPr lang="ja-JP" altLang="en-US" dirty="0">
                <a:latin typeface="+mn-lt"/>
              </a:rPr>
              <a:t>”</a:t>
            </a:r>
            <a:r>
              <a:rPr lang="en-US" dirty="0">
                <a:latin typeface="+mn-lt"/>
              </a:rPr>
              <a:t> Patterns Interesting?</a:t>
            </a:r>
            <a:endParaRPr lang="en-US" b="0" dirty="0">
              <a:latin typeface="+mn-lt"/>
            </a:endParaRPr>
          </a:p>
        </p:txBody>
      </p:sp>
      <p:sp>
        <p:nvSpPr>
          <p:cNvPr id="34822" name="Rectangle 3"/>
          <p:cNvSpPr>
            <a:spLocks noGrp="1" noChangeArrowheads="1"/>
          </p:cNvSpPr>
          <p:nvPr>
            <p:ph idx="1"/>
          </p:nvPr>
        </p:nvSpPr>
        <p:spPr>
          <a:xfrm>
            <a:off x="914400" y="1844328"/>
            <a:ext cx="7772400" cy="4210050"/>
          </a:xfrm>
          <a:noFill/>
        </p:spPr>
        <p:txBody>
          <a:bodyPr lIns="92075" tIns="46038" rIns="92075" bIns="46038"/>
          <a:lstStyle/>
          <a:p>
            <a:pPr eaLnBrk="1" hangingPunct="1">
              <a:lnSpc>
                <a:spcPct val="130000"/>
              </a:lnSpc>
            </a:pPr>
            <a:r>
              <a:rPr lang="en-US" sz="1800" dirty="0">
                <a:latin typeface="Tahoma" charset="0"/>
              </a:rPr>
              <a:t>Data mining may generate thousands of patterns: Not all of them are interesting</a:t>
            </a:r>
          </a:p>
          <a:p>
            <a:pPr lvl="1" eaLnBrk="1" hangingPunct="1">
              <a:lnSpc>
                <a:spcPct val="130000"/>
              </a:lnSpc>
            </a:pPr>
            <a:r>
              <a:rPr lang="en-US" sz="1600" dirty="0">
                <a:latin typeface="Tahoma" charset="0"/>
              </a:rPr>
              <a:t>Suggested approach: Human-centered, query-based, focused mining</a:t>
            </a:r>
          </a:p>
          <a:p>
            <a:pPr eaLnBrk="1" hangingPunct="1">
              <a:lnSpc>
                <a:spcPct val="130000"/>
              </a:lnSpc>
            </a:pPr>
            <a:r>
              <a:rPr lang="en-US" sz="1800" b="1" u="sng" dirty="0">
                <a:latin typeface="Tahoma" charset="0"/>
              </a:rPr>
              <a:t>Interestingness measures</a:t>
            </a:r>
            <a:endParaRPr lang="en-US" sz="1800" dirty="0">
              <a:latin typeface="Tahoma" charset="0"/>
            </a:endParaRPr>
          </a:p>
          <a:p>
            <a:pPr lvl="1" eaLnBrk="1" hangingPunct="1">
              <a:lnSpc>
                <a:spcPct val="130000"/>
              </a:lnSpc>
            </a:pPr>
            <a:r>
              <a:rPr lang="en-US" sz="1600" dirty="0">
                <a:latin typeface="Tahoma" charset="0"/>
              </a:rPr>
              <a:t>A pattern is </a:t>
            </a:r>
            <a:r>
              <a:rPr lang="en-US" sz="1600" dirty="0">
                <a:solidFill>
                  <a:schemeClr val="hlink"/>
                </a:solidFill>
                <a:latin typeface="Tahoma" charset="0"/>
              </a:rPr>
              <a:t>interesting</a:t>
            </a:r>
            <a:r>
              <a:rPr lang="en-US" sz="1600" dirty="0">
                <a:latin typeface="Tahoma" charset="0"/>
              </a:rPr>
              <a:t> if it is </a:t>
            </a:r>
            <a:r>
              <a:rPr lang="en-US" sz="1600" u="sng" dirty="0">
                <a:solidFill>
                  <a:schemeClr val="hlink"/>
                </a:solidFill>
                <a:latin typeface="Tahoma" charset="0"/>
              </a:rPr>
              <a:t>easily understood</a:t>
            </a:r>
            <a:r>
              <a:rPr lang="en-US" sz="1600" dirty="0">
                <a:latin typeface="Tahoma" charset="0"/>
              </a:rPr>
              <a:t> by humans, </a:t>
            </a:r>
            <a:r>
              <a:rPr lang="en-US" sz="1600" u="sng" dirty="0">
                <a:solidFill>
                  <a:schemeClr val="hlink"/>
                </a:solidFill>
                <a:latin typeface="Tahoma" charset="0"/>
              </a:rPr>
              <a:t>valid</a:t>
            </a:r>
            <a:r>
              <a:rPr lang="en-US" sz="1600" dirty="0">
                <a:solidFill>
                  <a:schemeClr val="hlink"/>
                </a:solidFill>
                <a:latin typeface="Tahoma" charset="0"/>
              </a:rPr>
              <a:t> </a:t>
            </a:r>
            <a:r>
              <a:rPr lang="en-US" sz="1600" dirty="0">
                <a:latin typeface="Tahoma" charset="0"/>
              </a:rPr>
              <a:t>on new</a:t>
            </a:r>
            <a:r>
              <a:rPr lang="en-US" sz="1600" u="sng" dirty="0">
                <a:latin typeface="Tahoma" charset="0"/>
              </a:rPr>
              <a:t> </a:t>
            </a:r>
            <a:r>
              <a:rPr lang="en-US" sz="1600" dirty="0">
                <a:latin typeface="Tahoma" charset="0"/>
              </a:rPr>
              <a:t>or test data with some degree of </a:t>
            </a:r>
            <a:r>
              <a:rPr lang="en-US" sz="1600" dirty="0">
                <a:solidFill>
                  <a:schemeClr val="hlink"/>
                </a:solidFill>
                <a:latin typeface="Tahoma" charset="0"/>
              </a:rPr>
              <a:t>certainty</a:t>
            </a:r>
            <a:r>
              <a:rPr lang="en-US" sz="1600" dirty="0">
                <a:latin typeface="Tahoma" charset="0"/>
              </a:rPr>
              <a:t>, </a:t>
            </a:r>
            <a:r>
              <a:rPr lang="en-US" sz="1600" u="sng" dirty="0">
                <a:solidFill>
                  <a:schemeClr val="hlink"/>
                </a:solidFill>
                <a:latin typeface="Tahoma" charset="0"/>
              </a:rPr>
              <a:t>potentially useful</a:t>
            </a:r>
            <a:r>
              <a:rPr lang="en-US" sz="1600" dirty="0">
                <a:latin typeface="Tahoma" charset="0"/>
              </a:rPr>
              <a:t>, </a:t>
            </a:r>
            <a:r>
              <a:rPr lang="en-US" sz="1600" u="sng" dirty="0">
                <a:solidFill>
                  <a:schemeClr val="hlink"/>
                </a:solidFill>
                <a:latin typeface="Tahoma" charset="0"/>
              </a:rPr>
              <a:t>novel,</a:t>
            </a:r>
            <a:r>
              <a:rPr lang="en-US" sz="1600" u="sng" dirty="0">
                <a:latin typeface="Tahoma" charset="0"/>
              </a:rPr>
              <a:t> or </a:t>
            </a:r>
            <a:r>
              <a:rPr lang="en-US" sz="1600" u="sng" dirty="0">
                <a:solidFill>
                  <a:schemeClr val="hlink"/>
                </a:solidFill>
                <a:latin typeface="Tahoma" charset="0"/>
              </a:rPr>
              <a:t>validates some hypothesis</a:t>
            </a:r>
            <a:r>
              <a:rPr lang="en-US" sz="1600" dirty="0">
                <a:latin typeface="Tahoma" charset="0"/>
              </a:rPr>
              <a:t> that a user seeks to confirm </a:t>
            </a:r>
          </a:p>
          <a:p>
            <a:pPr eaLnBrk="1" hangingPunct="1">
              <a:lnSpc>
                <a:spcPct val="130000"/>
              </a:lnSpc>
            </a:pPr>
            <a:r>
              <a:rPr lang="en-US" sz="1800" b="1" u="sng" dirty="0">
                <a:latin typeface="Tahoma" charset="0"/>
              </a:rPr>
              <a:t>Objective vs. subjective interestingness measures</a:t>
            </a:r>
            <a:endParaRPr lang="en-US" sz="1800" u="sng" dirty="0">
              <a:latin typeface="Tahoma" charset="0"/>
            </a:endParaRPr>
          </a:p>
          <a:p>
            <a:pPr lvl="1" eaLnBrk="1" hangingPunct="1">
              <a:lnSpc>
                <a:spcPct val="130000"/>
              </a:lnSpc>
            </a:pPr>
            <a:r>
              <a:rPr lang="en-US" sz="1600" u="sng" dirty="0">
                <a:solidFill>
                  <a:schemeClr val="hlink"/>
                </a:solidFill>
                <a:latin typeface="Tahoma" charset="0"/>
              </a:rPr>
              <a:t>Objective</a:t>
            </a:r>
            <a:r>
              <a:rPr lang="en-US" sz="1600" u="sng" dirty="0">
                <a:latin typeface="Tahoma" charset="0"/>
              </a:rPr>
              <a:t>:</a:t>
            </a:r>
            <a:r>
              <a:rPr lang="en-US" sz="1600" dirty="0">
                <a:latin typeface="Tahoma" charset="0"/>
              </a:rPr>
              <a:t> based on </a:t>
            </a:r>
            <a:r>
              <a:rPr lang="en-US" sz="1600" dirty="0">
                <a:solidFill>
                  <a:schemeClr val="hlink"/>
                </a:solidFill>
                <a:latin typeface="Tahoma" charset="0"/>
              </a:rPr>
              <a:t>statistics and structures of patterns</a:t>
            </a:r>
            <a:r>
              <a:rPr lang="en-US" sz="1600" dirty="0">
                <a:latin typeface="Tahoma" charset="0"/>
              </a:rPr>
              <a:t>, e.g., support, confidence, etc.</a:t>
            </a:r>
          </a:p>
          <a:p>
            <a:pPr lvl="1" eaLnBrk="1" hangingPunct="1">
              <a:lnSpc>
                <a:spcPct val="130000"/>
              </a:lnSpc>
            </a:pPr>
            <a:r>
              <a:rPr lang="en-US" sz="1600" u="sng" dirty="0">
                <a:solidFill>
                  <a:schemeClr val="hlink"/>
                </a:solidFill>
                <a:latin typeface="Tahoma" charset="0"/>
              </a:rPr>
              <a:t>Subjective</a:t>
            </a:r>
            <a:r>
              <a:rPr lang="en-US" sz="1600" u="sng" dirty="0">
                <a:latin typeface="Tahoma" charset="0"/>
              </a:rPr>
              <a:t>:</a:t>
            </a:r>
            <a:r>
              <a:rPr lang="en-US" sz="1600" dirty="0">
                <a:latin typeface="Tahoma" charset="0"/>
              </a:rPr>
              <a:t> based on </a:t>
            </a:r>
            <a:r>
              <a:rPr lang="en-US" sz="1600" dirty="0">
                <a:solidFill>
                  <a:schemeClr val="hlink"/>
                </a:solidFill>
                <a:latin typeface="Tahoma" charset="0"/>
              </a:rPr>
              <a:t>user</a:t>
            </a:r>
            <a:r>
              <a:rPr lang="ja-JP" altLang="en-US" sz="1600" dirty="0">
                <a:solidFill>
                  <a:schemeClr val="hlink"/>
                </a:solidFill>
                <a:latin typeface="Tahoma" charset="0"/>
              </a:rPr>
              <a:t>’</a:t>
            </a:r>
            <a:r>
              <a:rPr lang="en-US" sz="1600" dirty="0">
                <a:solidFill>
                  <a:schemeClr val="hlink"/>
                </a:solidFill>
                <a:latin typeface="Tahoma" charset="0"/>
              </a:rPr>
              <a:t>s belief</a:t>
            </a:r>
            <a:r>
              <a:rPr lang="en-US" sz="1600" dirty="0">
                <a:latin typeface="Tahoma" charset="0"/>
              </a:rPr>
              <a:t> in the data, e.g., unexpectedness, novelty, </a:t>
            </a:r>
            <a:r>
              <a:rPr lang="en-US" sz="1600" dirty="0" err="1">
                <a:latin typeface="Tahoma" charset="0"/>
              </a:rPr>
              <a:t>actionability</a:t>
            </a:r>
            <a:r>
              <a:rPr lang="en-US" sz="1600" dirty="0">
                <a:latin typeface="Tahoma" charset="0"/>
              </a:rPr>
              <a:t>, etc.</a:t>
            </a:r>
          </a:p>
        </p:txBody>
      </p:sp>
      <p:sp>
        <p:nvSpPr>
          <p:cNvPr id="34818"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fld id="{0656868E-5025-764A-8132-808A0BE4769D}" type="datetime4">
              <a:rPr lang="en-US" sz="1200"/>
              <a:pPr eaLnBrk="1" hangingPunct="1"/>
              <a:t>August 20, 2017</a:t>
            </a:fld>
            <a:endParaRPr lang="en-US" sz="1200"/>
          </a:p>
        </p:txBody>
      </p:sp>
      <p:sp>
        <p:nvSpPr>
          <p:cNvPr id="3481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r>
              <a:rPr lang="en-US" sz="1200" dirty="0"/>
              <a:t>Introduction</a:t>
            </a:r>
          </a:p>
        </p:txBody>
      </p:sp>
      <p:sp>
        <p:nvSpPr>
          <p:cNvPr id="3482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fld id="{6B781FD7-211C-DB40-9634-9D911857F4A5}" type="slidenum">
              <a:rPr lang="en-US" sz="1400"/>
              <a:pPr eaLnBrk="1" hangingPunct="1"/>
              <a:t>21</a:t>
            </a:fld>
            <a:endParaRPr lang="en-US" sz="1400"/>
          </a:p>
        </p:txBody>
      </p:sp>
    </p:spTree>
    <p:extLst>
      <p:ext uri="{BB962C8B-B14F-4D97-AF65-F5344CB8AC3E}">
        <p14:creationId xmlns:p14="http://schemas.microsoft.com/office/powerpoint/2010/main" val="21404519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5" name="Rectangle 2"/>
          <p:cNvSpPr>
            <a:spLocks noGrp="1" noChangeArrowheads="1"/>
          </p:cNvSpPr>
          <p:nvPr>
            <p:ph type="title"/>
          </p:nvPr>
        </p:nvSpPr>
        <p:spPr>
          <a:noFill/>
        </p:spPr>
        <p:txBody>
          <a:bodyPr lIns="92075" tIns="46038" rIns="92075" bIns="46038" anchor="ctr"/>
          <a:lstStyle/>
          <a:p>
            <a:pPr eaLnBrk="1" hangingPunct="1"/>
            <a:r>
              <a:rPr lang="en-US" dirty="0">
                <a:latin typeface="+mn-lt"/>
              </a:rPr>
              <a:t>Find All and Only Interesting Patterns?</a:t>
            </a:r>
            <a:endParaRPr lang="en-US" b="0" dirty="0">
              <a:latin typeface="+mn-lt"/>
            </a:endParaRPr>
          </a:p>
        </p:txBody>
      </p:sp>
      <p:sp>
        <p:nvSpPr>
          <p:cNvPr id="35846" name="Rectangle 3"/>
          <p:cNvSpPr>
            <a:spLocks noGrp="1" noChangeArrowheads="1"/>
          </p:cNvSpPr>
          <p:nvPr>
            <p:ph idx="1"/>
          </p:nvPr>
        </p:nvSpPr>
        <p:spPr>
          <a:noFill/>
        </p:spPr>
        <p:txBody>
          <a:bodyPr lIns="92075" tIns="46038" rIns="92075" bIns="46038"/>
          <a:lstStyle/>
          <a:p>
            <a:pPr eaLnBrk="1" hangingPunct="1">
              <a:lnSpc>
                <a:spcPct val="120000"/>
              </a:lnSpc>
            </a:pPr>
            <a:r>
              <a:rPr lang="en-US" sz="1600" u="sng" dirty="0">
                <a:latin typeface="Tahoma" charset="0"/>
              </a:rPr>
              <a:t>Find all the interesting patterns: </a:t>
            </a:r>
            <a:r>
              <a:rPr lang="en-US" sz="1600" u="sng" dirty="0">
                <a:solidFill>
                  <a:schemeClr val="hlink"/>
                </a:solidFill>
                <a:latin typeface="Tahoma" charset="0"/>
              </a:rPr>
              <a:t>Completeness</a:t>
            </a:r>
          </a:p>
          <a:p>
            <a:pPr lvl="1" eaLnBrk="1" hangingPunct="1">
              <a:lnSpc>
                <a:spcPct val="120000"/>
              </a:lnSpc>
            </a:pPr>
            <a:r>
              <a:rPr lang="en-US" sz="1600" dirty="0">
                <a:latin typeface="Tahoma" charset="0"/>
              </a:rPr>
              <a:t>Can a data mining system find </a:t>
            </a:r>
            <a:r>
              <a:rPr lang="en-US" sz="1600" u="sng" dirty="0">
                <a:solidFill>
                  <a:schemeClr val="hlink"/>
                </a:solidFill>
                <a:latin typeface="Tahoma" charset="0"/>
              </a:rPr>
              <a:t>all</a:t>
            </a:r>
            <a:r>
              <a:rPr lang="en-US" sz="1600" dirty="0">
                <a:solidFill>
                  <a:schemeClr val="hlink"/>
                </a:solidFill>
                <a:latin typeface="Tahoma" charset="0"/>
              </a:rPr>
              <a:t> </a:t>
            </a:r>
            <a:r>
              <a:rPr lang="en-US" sz="1600" dirty="0">
                <a:latin typeface="Tahoma" charset="0"/>
              </a:rPr>
              <a:t>the interesting patterns? Do we need to find </a:t>
            </a:r>
            <a:r>
              <a:rPr lang="en-US" sz="1600" u="sng" dirty="0">
                <a:solidFill>
                  <a:schemeClr val="hlink"/>
                </a:solidFill>
                <a:latin typeface="Tahoma" charset="0"/>
              </a:rPr>
              <a:t>all</a:t>
            </a:r>
            <a:r>
              <a:rPr lang="en-US" sz="1600" dirty="0">
                <a:latin typeface="Tahoma" charset="0"/>
              </a:rPr>
              <a:t> of the interesting patterns?</a:t>
            </a:r>
          </a:p>
          <a:p>
            <a:pPr lvl="1" eaLnBrk="1" hangingPunct="1">
              <a:lnSpc>
                <a:spcPct val="120000"/>
              </a:lnSpc>
            </a:pPr>
            <a:r>
              <a:rPr lang="en-US" sz="1600" dirty="0">
                <a:latin typeface="Tahoma" charset="0"/>
              </a:rPr>
              <a:t>Heuristic vs. exhaustive search</a:t>
            </a:r>
          </a:p>
          <a:p>
            <a:pPr lvl="1" eaLnBrk="1" hangingPunct="1">
              <a:lnSpc>
                <a:spcPct val="120000"/>
              </a:lnSpc>
            </a:pPr>
            <a:r>
              <a:rPr lang="en-US" sz="1600" dirty="0">
                <a:latin typeface="Tahoma" charset="0"/>
              </a:rPr>
              <a:t>Association vs. classification vs. clustering</a:t>
            </a:r>
          </a:p>
          <a:p>
            <a:pPr eaLnBrk="1" hangingPunct="1">
              <a:lnSpc>
                <a:spcPct val="120000"/>
              </a:lnSpc>
            </a:pPr>
            <a:r>
              <a:rPr lang="en-US" sz="1600" u="sng" dirty="0">
                <a:latin typeface="Tahoma" charset="0"/>
              </a:rPr>
              <a:t>Search for only interesting patterns: An optimization problem</a:t>
            </a:r>
          </a:p>
          <a:p>
            <a:pPr lvl="1" eaLnBrk="1" hangingPunct="1">
              <a:lnSpc>
                <a:spcPct val="120000"/>
              </a:lnSpc>
            </a:pPr>
            <a:r>
              <a:rPr lang="en-US" sz="1600" dirty="0">
                <a:latin typeface="Tahoma" charset="0"/>
              </a:rPr>
              <a:t>Can a data mining system find </a:t>
            </a:r>
            <a:r>
              <a:rPr lang="en-US" sz="1600" u="sng" dirty="0">
                <a:latin typeface="Tahoma" charset="0"/>
              </a:rPr>
              <a:t>only</a:t>
            </a:r>
            <a:r>
              <a:rPr lang="en-US" sz="1600" dirty="0">
                <a:latin typeface="Tahoma" charset="0"/>
              </a:rPr>
              <a:t> the interesting patterns?</a:t>
            </a:r>
          </a:p>
          <a:p>
            <a:pPr lvl="1" eaLnBrk="1" hangingPunct="1">
              <a:lnSpc>
                <a:spcPct val="120000"/>
              </a:lnSpc>
            </a:pPr>
            <a:r>
              <a:rPr lang="en-US" sz="1600" dirty="0">
                <a:latin typeface="Tahoma" charset="0"/>
              </a:rPr>
              <a:t>Approaches</a:t>
            </a:r>
          </a:p>
          <a:p>
            <a:pPr lvl="2" eaLnBrk="1" hangingPunct="1">
              <a:lnSpc>
                <a:spcPct val="120000"/>
              </a:lnSpc>
            </a:pPr>
            <a:r>
              <a:rPr lang="en-US" sz="1600" dirty="0">
                <a:latin typeface="Tahoma" charset="0"/>
              </a:rPr>
              <a:t>First general all the patterns and then filter out the uninteresting ones</a:t>
            </a:r>
          </a:p>
          <a:p>
            <a:pPr lvl="2" eaLnBrk="1" hangingPunct="1">
              <a:lnSpc>
                <a:spcPct val="120000"/>
              </a:lnSpc>
            </a:pPr>
            <a:r>
              <a:rPr lang="en-US" sz="1600" dirty="0">
                <a:latin typeface="Tahoma" charset="0"/>
              </a:rPr>
              <a:t>Generate only the interesting patterns—mining query optimization</a:t>
            </a:r>
          </a:p>
        </p:txBody>
      </p:sp>
      <p:sp>
        <p:nvSpPr>
          <p:cNvPr id="35842"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fld id="{7870D73E-77C1-C842-AE31-3BBEFB10A9F6}" type="datetime4">
              <a:rPr lang="en-US" sz="1200"/>
              <a:pPr eaLnBrk="1" hangingPunct="1"/>
              <a:t>August 20, 2017</a:t>
            </a:fld>
            <a:endParaRPr lang="en-US" sz="1200"/>
          </a:p>
        </p:txBody>
      </p:sp>
      <p:sp>
        <p:nvSpPr>
          <p:cNvPr id="3584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r>
              <a:rPr lang="en-US" sz="1200" dirty="0"/>
              <a:t>Introduction</a:t>
            </a:r>
          </a:p>
        </p:txBody>
      </p:sp>
      <p:sp>
        <p:nvSpPr>
          <p:cNvPr id="3584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fld id="{99D72D99-7D25-774D-9BC7-63A4C5DA82C3}" type="slidenum">
              <a:rPr lang="en-US" sz="1400"/>
              <a:pPr eaLnBrk="1" hangingPunct="1"/>
              <a:t>22</a:t>
            </a:fld>
            <a:endParaRPr lang="en-US" sz="1400"/>
          </a:p>
        </p:txBody>
      </p:sp>
    </p:spTree>
    <p:extLst>
      <p:ext uri="{BB962C8B-B14F-4D97-AF65-F5344CB8AC3E}">
        <p14:creationId xmlns:p14="http://schemas.microsoft.com/office/powerpoint/2010/main" val="26015688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Rectangle 2"/>
          <p:cNvSpPr>
            <a:spLocks noGrp="1" noChangeArrowheads="1"/>
          </p:cNvSpPr>
          <p:nvPr>
            <p:ph type="title"/>
          </p:nvPr>
        </p:nvSpPr>
        <p:spPr>
          <a:noFill/>
        </p:spPr>
        <p:txBody>
          <a:bodyPr lIns="92075" tIns="46038" rIns="92075" bIns="46038" anchor="ctr"/>
          <a:lstStyle/>
          <a:p>
            <a:pPr eaLnBrk="1" hangingPunct="1"/>
            <a:r>
              <a:rPr lang="en-US" dirty="0">
                <a:latin typeface="+mn-lt"/>
              </a:rPr>
              <a:t>Data </a:t>
            </a:r>
            <a:r>
              <a:rPr lang="en-US" dirty="0" smtClean="0">
                <a:latin typeface="+mn-lt"/>
              </a:rPr>
              <a:t>Mining - </a:t>
            </a:r>
            <a:r>
              <a:rPr lang="en-US" dirty="0">
                <a:latin typeface="+mn-lt"/>
              </a:rPr>
              <a:t>Classification Schemes</a:t>
            </a:r>
          </a:p>
        </p:txBody>
      </p:sp>
      <p:sp>
        <p:nvSpPr>
          <p:cNvPr id="14342" name="Rectangle 3"/>
          <p:cNvSpPr>
            <a:spLocks noGrp="1" noChangeArrowheads="1"/>
          </p:cNvSpPr>
          <p:nvPr>
            <p:ph idx="1"/>
          </p:nvPr>
        </p:nvSpPr>
        <p:spPr>
          <a:noFill/>
        </p:spPr>
        <p:txBody>
          <a:bodyPr lIns="92075" tIns="46038" rIns="92075" bIns="46038"/>
          <a:lstStyle/>
          <a:p>
            <a:pPr eaLnBrk="1" hangingPunct="1">
              <a:lnSpc>
                <a:spcPct val="130000"/>
              </a:lnSpc>
            </a:pPr>
            <a:r>
              <a:rPr lang="en-US" sz="2000" dirty="0">
                <a:latin typeface="Tahoma" charset="0"/>
              </a:rPr>
              <a:t>General functionality</a:t>
            </a:r>
          </a:p>
          <a:p>
            <a:pPr lvl="1" eaLnBrk="1" hangingPunct="1">
              <a:lnSpc>
                <a:spcPct val="130000"/>
              </a:lnSpc>
            </a:pPr>
            <a:r>
              <a:rPr lang="en-US" sz="1800" dirty="0">
                <a:latin typeface="Tahoma" charset="0"/>
              </a:rPr>
              <a:t>Descriptive data mining </a:t>
            </a:r>
          </a:p>
          <a:p>
            <a:pPr lvl="1" eaLnBrk="1" hangingPunct="1">
              <a:lnSpc>
                <a:spcPct val="130000"/>
              </a:lnSpc>
            </a:pPr>
            <a:r>
              <a:rPr lang="en-US" sz="1800" dirty="0">
                <a:latin typeface="Tahoma" charset="0"/>
              </a:rPr>
              <a:t>Predictive data mining</a:t>
            </a:r>
          </a:p>
          <a:p>
            <a:pPr eaLnBrk="1" hangingPunct="1">
              <a:lnSpc>
                <a:spcPct val="130000"/>
              </a:lnSpc>
            </a:pPr>
            <a:r>
              <a:rPr lang="en-US" sz="2000" dirty="0">
                <a:latin typeface="Tahoma" charset="0"/>
              </a:rPr>
              <a:t>Different views lead to different classifications</a:t>
            </a:r>
          </a:p>
          <a:p>
            <a:pPr lvl="1" eaLnBrk="1" hangingPunct="1">
              <a:lnSpc>
                <a:spcPct val="130000"/>
              </a:lnSpc>
            </a:pPr>
            <a:r>
              <a:rPr lang="en-US" sz="1800" dirty="0">
                <a:solidFill>
                  <a:schemeClr val="hlink"/>
                </a:solidFill>
                <a:latin typeface="Tahoma" charset="0"/>
              </a:rPr>
              <a:t>Data</a:t>
            </a:r>
            <a:r>
              <a:rPr lang="en-US" sz="1800" dirty="0">
                <a:latin typeface="Tahoma" charset="0"/>
              </a:rPr>
              <a:t> view: Kinds of data to be mined</a:t>
            </a:r>
          </a:p>
          <a:p>
            <a:pPr lvl="1" eaLnBrk="1" hangingPunct="1">
              <a:lnSpc>
                <a:spcPct val="130000"/>
              </a:lnSpc>
            </a:pPr>
            <a:r>
              <a:rPr lang="en-US" sz="1800" dirty="0">
                <a:solidFill>
                  <a:schemeClr val="hlink"/>
                </a:solidFill>
                <a:latin typeface="Tahoma" charset="0"/>
              </a:rPr>
              <a:t>Knowledge</a:t>
            </a:r>
            <a:r>
              <a:rPr lang="en-US" sz="1800" dirty="0">
                <a:latin typeface="Tahoma" charset="0"/>
              </a:rPr>
              <a:t> view: Kinds of knowledge to be discovered</a:t>
            </a:r>
          </a:p>
          <a:p>
            <a:pPr lvl="1" eaLnBrk="1" hangingPunct="1">
              <a:lnSpc>
                <a:spcPct val="130000"/>
              </a:lnSpc>
            </a:pPr>
            <a:r>
              <a:rPr lang="en-US" sz="1800" dirty="0">
                <a:solidFill>
                  <a:schemeClr val="hlink"/>
                </a:solidFill>
                <a:latin typeface="Tahoma" charset="0"/>
              </a:rPr>
              <a:t>Method</a:t>
            </a:r>
            <a:r>
              <a:rPr lang="en-US" sz="1800" dirty="0">
                <a:latin typeface="Tahoma" charset="0"/>
              </a:rPr>
              <a:t> view: Kinds of techniques utilized</a:t>
            </a:r>
          </a:p>
          <a:p>
            <a:pPr lvl="1" eaLnBrk="1" hangingPunct="1">
              <a:lnSpc>
                <a:spcPct val="130000"/>
              </a:lnSpc>
            </a:pPr>
            <a:r>
              <a:rPr lang="en-US" sz="1800" dirty="0">
                <a:solidFill>
                  <a:schemeClr val="hlink"/>
                </a:solidFill>
                <a:latin typeface="Tahoma" charset="0"/>
              </a:rPr>
              <a:t>Application</a:t>
            </a:r>
            <a:r>
              <a:rPr lang="en-US" sz="1800" dirty="0">
                <a:latin typeface="Tahoma" charset="0"/>
              </a:rPr>
              <a:t> view: Kinds of applications adapted</a:t>
            </a:r>
          </a:p>
        </p:txBody>
      </p:sp>
      <p:sp>
        <p:nvSpPr>
          <p:cNvPr id="14338"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fld id="{81D505A0-7C52-6C47-8A64-7EEB0D42FCC8}" type="datetime4">
              <a:rPr lang="en-US" sz="1200"/>
              <a:pPr eaLnBrk="1" hangingPunct="1"/>
              <a:t>August 20, 2017</a:t>
            </a:fld>
            <a:endParaRPr lang="en-US" sz="1200"/>
          </a:p>
        </p:txBody>
      </p:sp>
      <p:sp>
        <p:nvSpPr>
          <p:cNvPr id="1433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r>
              <a:rPr lang="en-US" sz="1200" dirty="0"/>
              <a:t>Introduction</a:t>
            </a:r>
          </a:p>
        </p:txBody>
      </p:sp>
      <p:sp>
        <p:nvSpPr>
          <p:cNvPr id="1434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fld id="{D320F24D-A4B9-8044-8F7B-CEF3897E830F}" type="slidenum">
              <a:rPr lang="en-US" sz="1400"/>
              <a:pPr eaLnBrk="1" hangingPunct="1"/>
              <a:t>23</a:t>
            </a:fld>
            <a:endParaRPr lang="en-US" sz="1400"/>
          </a:p>
        </p:txBody>
      </p:sp>
    </p:spTree>
    <p:extLst>
      <p:ext uri="{BB962C8B-B14F-4D97-AF65-F5344CB8AC3E}">
        <p14:creationId xmlns:p14="http://schemas.microsoft.com/office/powerpoint/2010/main" val="28880380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1026"/>
          <p:cNvSpPr>
            <a:spLocks noGrp="1" noChangeArrowheads="1"/>
          </p:cNvSpPr>
          <p:nvPr>
            <p:ph type="title"/>
          </p:nvPr>
        </p:nvSpPr>
        <p:spPr>
          <a:xfrm>
            <a:off x="4224020" y="684514"/>
            <a:ext cx="4602431" cy="711200"/>
          </a:xfrm>
          <a:noFill/>
        </p:spPr>
        <p:txBody>
          <a:bodyPr lIns="92075" tIns="46038" rIns="92075" bIns="46038" anchor="ctr"/>
          <a:lstStyle/>
          <a:p>
            <a:pPr eaLnBrk="1" hangingPunct="1"/>
            <a:r>
              <a:rPr lang="en-US" dirty="0">
                <a:latin typeface="+mn-lt"/>
              </a:rPr>
              <a:t>Data Mining and Business Intelligence</a:t>
            </a:r>
            <a:r>
              <a:rPr lang="en-US" b="0" dirty="0">
                <a:latin typeface="+mn-lt"/>
              </a:rPr>
              <a:t> </a:t>
            </a:r>
          </a:p>
        </p:txBody>
      </p:sp>
      <p:grpSp>
        <p:nvGrpSpPr>
          <p:cNvPr id="2" name="Group 1"/>
          <p:cNvGrpSpPr/>
          <p:nvPr/>
        </p:nvGrpSpPr>
        <p:grpSpPr>
          <a:xfrm>
            <a:off x="827584" y="1844824"/>
            <a:ext cx="7643192" cy="4632175"/>
            <a:chOff x="457200" y="1447800"/>
            <a:chExt cx="8382000" cy="5029200"/>
          </a:xfrm>
        </p:grpSpPr>
        <p:sp>
          <p:nvSpPr>
            <p:cNvPr id="10246" name="AutoShape 1027"/>
            <p:cNvSpPr>
              <a:spLocks noChangeArrowheads="1"/>
            </p:cNvSpPr>
            <p:nvPr/>
          </p:nvSpPr>
          <p:spPr bwMode="auto">
            <a:xfrm>
              <a:off x="762000" y="1447800"/>
              <a:ext cx="7467600" cy="5029200"/>
            </a:xfrm>
            <a:prstGeom prst="flowChartExtra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eaLnBrk="0" hangingPunct="0"/>
              <a:endParaRPr lang="en-US" sz="2400">
                <a:latin typeface="Times New Roman" charset="0"/>
              </a:endParaRPr>
            </a:p>
          </p:txBody>
        </p:sp>
        <p:sp>
          <p:nvSpPr>
            <p:cNvPr id="10247" name="Line 1028"/>
            <p:cNvSpPr>
              <a:spLocks noChangeShapeType="1"/>
            </p:cNvSpPr>
            <p:nvPr/>
          </p:nvSpPr>
          <p:spPr bwMode="auto">
            <a:xfrm>
              <a:off x="1219200" y="5867400"/>
              <a:ext cx="6553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248" name="Line 1029"/>
            <p:cNvSpPr>
              <a:spLocks noChangeShapeType="1"/>
            </p:cNvSpPr>
            <p:nvPr/>
          </p:nvSpPr>
          <p:spPr bwMode="auto">
            <a:xfrm>
              <a:off x="1676400" y="5257800"/>
              <a:ext cx="5638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249" name="Line 1030"/>
            <p:cNvSpPr>
              <a:spLocks noChangeShapeType="1"/>
            </p:cNvSpPr>
            <p:nvPr/>
          </p:nvSpPr>
          <p:spPr bwMode="auto">
            <a:xfrm>
              <a:off x="2209800" y="4495800"/>
              <a:ext cx="4572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250" name="Line 1031"/>
            <p:cNvSpPr>
              <a:spLocks noChangeShapeType="1"/>
            </p:cNvSpPr>
            <p:nvPr/>
          </p:nvSpPr>
          <p:spPr bwMode="auto">
            <a:xfrm>
              <a:off x="2819400" y="3733800"/>
              <a:ext cx="3352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251" name="Line 1032"/>
            <p:cNvSpPr>
              <a:spLocks noChangeShapeType="1"/>
            </p:cNvSpPr>
            <p:nvPr/>
          </p:nvSpPr>
          <p:spPr bwMode="auto">
            <a:xfrm>
              <a:off x="3429000" y="2895600"/>
              <a:ext cx="2133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252" name="Line 1033"/>
            <p:cNvSpPr>
              <a:spLocks noChangeShapeType="1"/>
            </p:cNvSpPr>
            <p:nvPr/>
          </p:nvSpPr>
          <p:spPr bwMode="auto">
            <a:xfrm flipV="1">
              <a:off x="533400" y="1447800"/>
              <a:ext cx="0" cy="50292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253" name="Line 1034"/>
            <p:cNvSpPr>
              <a:spLocks noChangeShapeType="1"/>
            </p:cNvSpPr>
            <p:nvPr/>
          </p:nvSpPr>
          <p:spPr bwMode="auto">
            <a:xfrm flipV="1">
              <a:off x="8839200" y="1447800"/>
              <a:ext cx="0" cy="50292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254" name="Text Box 1035"/>
            <p:cNvSpPr txBox="1">
              <a:spLocks noChangeArrowheads="1"/>
            </p:cNvSpPr>
            <p:nvPr/>
          </p:nvSpPr>
          <p:spPr bwMode="auto">
            <a:xfrm>
              <a:off x="593725" y="1509713"/>
              <a:ext cx="1920875"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r>
                <a:rPr lang="en-US" sz="1600" b="1">
                  <a:latin typeface="Times New Roman" charset="0"/>
                </a:rPr>
                <a:t>Increasing potential</a:t>
              </a:r>
            </a:p>
            <a:p>
              <a:r>
                <a:rPr lang="en-US" sz="1600" b="1">
                  <a:latin typeface="Times New Roman" charset="0"/>
                </a:rPr>
                <a:t>to support</a:t>
              </a:r>
            </a:p>
            <a:p>
              <a:r>
                <a:rPr lang="en-US" sz="1600" b="1">
                  <a:latin typeface="Times New Roman" charset="0"/>
                </a:rPr>
                <a:t>business decisions</a:t>
              </a:r>
            </a:p>
          </p:txBody>
        </p:sp>
        <p:sp>
          <p:nvSpPr>
            <p:cNvPr id="10255" name="Text Box 1036"/>
            <p:cNvSpPr txBox="1">
              <a:spLocks noChangeArrowheads="1"/>
            </p:cNvSpPr>
            <p:nvPr/>
          </p:nvSpPr>
          <p:spPr bwMode="auto">
            <a:xfrm>
              <a:off x="7748588" y="1955800"/>
              <a:ext cx="100171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algn="r"/>
              <a:r>
                <a:rPr lang="en-US" sz="1600" b="1">
                  <a:latin typeface="Times New Roman" charset="0"/>
                </a:rPr>
                <a:t>End User</a:t>
              </a:r>
              <a:endParaRPr lang="en-US" sz="1600">
                <a:latin typeface="Times New Roman" charset="0"/>
              </a:endParaRPr>
            </a:p>
          </p:txBody>
        </p:sp>
        <p:sp>
          <p:nvSpPr>
            <p:cNvPr id="10256" name="Text Box 1037"/>
            <p:cNvSpPr txBox="1">
              <a:spLocks noChangeArrowheads="1"/>
            </p:cNvSpPr>
            <p:nvPr/>
          </p:nvSpPr>
          <p:spPr bwMode="auto">
            <a:xfrm>
              <a:off x="7751763" y="2946400"/>
              <a:ext cx="9525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algn="r"/>
              <a:r>
                <a:rPr lang="en-US" sz="1600" b="1">
                  <a:latin typeface="Times New Roman" charset="0"/>
                </a:rPr>
                <a:t>Business</a:t>
              </a:r>
            </a:p>
            <a:p>
              <a:pPr algn="r"/>
              <a:r>
                <a:rPr lang="en-US" sz="1600" b="1">
                  <a:latin typeface="Times New Roman" charset="0"/>
                </a:rPr>
                <a:t>  Analyst</a:t>
              </a:r>
            </a:p>
          </p:txBody>
        </p:sp>
        <p:sp>
          <p:nvSpPr>
            <p:cNvPr id="10257" name="Text Box 1038"/>
            <p:cNvSpPr txBox="1">
              <a:spLocks noChangeArrowheads="1"/>
            </p:cNvSpPr>
            <p:nvPr/>
          </p:nvSpPr>
          <p:spPr bwMode="auto">
            <a:xfrm>
              <a:off x="7840663" y="3784600"/>
              <a:ext cx="855662"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algn="r"/>
              <a:r>
                <a:rPr lang="en-US" sz="1600" b="1">
                  <a:latin typeface="Times New Roman" charset="0"/>
                </a:rPr>
                <a:t>     Data</a:t>
              </a:r>
            </a:p>
            <a:p>
              <a:pPr algn="r"/>
              <a:r>
                <a:rPr lang="en-US" sz="1600" b="1">
                  <a:latin typeface="Times New Roman" charset="0"/>
                </a:rPr>
                <a:t>Analyst</a:t>
              </a:r>
            </a:p>
          </p:txBody>
        </p:sp>
        <p:sp>
          <p:nvSpPr>
            <p:cNvPr id="10258" name="Text Box 1039"/>
            <p:cNvSpPr txBox="1">
              <a:spLocks noChangeArrowheads="1"/>
            </p:cNvSpPr>
            <p:nvPr/>
          </p:nvSpPr>
          <p:spPr bwMode="auto">
            <a:xfrm>
              <a:off x="8102600" y="5689600"/>
              <a:ext cx="6111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algn="r"/>
              <a:r>
                <a:rPr lang="en-US" sz="1600" b="1">
                  <a:latin typeface="Times New Roman" charset="0"/>
                </a:rPr>
                <a:t>DBA</a:t>
              </a:r>
            </a:p>
          </p:txBody>
        </p:sp>
        <p:sp>
          <p:nvSpPr>
            <p:cNvPr id="10259" name="Text Box 1040"/>
            <p:cNvSpPr txBox="1">
              <a:spLocks noChangeArrowheads="1"/>
            </p:cNvSpPr>
            <p:nvPr/>
          </p:nvSpPr>
          <p:spPr bwMode="auto">
            <a:xfrm>
              <a:off x="3886200" y="2178050"/>
              <a:ext cx="1219200" cy="66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algn="ctr"/>
              <a:r>
                <a:rPr lang="en-US" sz="1700" b="1" dirty="0"/>
                <a:t>Decision</a:t>
              </a:r>
              <a:r>
                <a:rPr lang="en-US" sz="1700" dirty="0"/>
                <a:t> </a:t>
              </a:r>
              <a:r>
                <a:rPr lang="en-US" sz="1700" b="1" dirty="0"/>
                <a:t>Making</a:t>
              </a:r>
            </a:p>
          </p:txBody>
        </p:sp>
        <p:sp>
          <p:nvSpPr>
            <p:cNvPr id="10260" name="Text Box 1041"/>
            <p:cNvSpPr txBox="1">
              <a:spLocks noChangeArrowheads="1"/>
            </p:cNvSpPr>
            <p:nvPr/>
          </p:nvSpPr>
          <p:spPr bwMode="auto">
            <a:xfrm>
              <a:off x="3352800" y="2992438"/>
              <a:ext cx="2374563" cy="384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r>
                <a:rPr lang="en-US" sz="1700" b="1"/>
                <a:t>Data Presentation</a:t>
              </a:r>
            </a:p>
          </p:txBody>
        </p:sp>
        <p:sp>
          <p:nvSpPr>
            <p:cNvPr id="10261" name="Text Box 1042"/>
            <p:cNvSpPr txBox="1">
              <a:spLocks noChangeArrowheads="1"/>
            </p:cNvSpPr>
            <p:nvPr/>
          </p:nvSpPr>
          <p:spPr bwMode="auto">
            <a:xfrm>
              <a:off x="3276600" y="3352800"/>
              <a:ext cx="25781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r>
                <a:rPr lang="en-US" sz="1600" b="1" i="1" dirty="0">
                  <a:latin typeface="Times New Roman" charset="0"/>
                </a:rPr>
                <a:t>Visualization Techniques</a:t>
              </a:r>
            </a:p>
          </p:txBody>
        </p:sp>
        <p:sp>
          <p:nvSpPr>
            <p:cNvPr id="10262" name="Text Box 1043"/>
            <p:cNvSpPr txBox="1">
              <a:spLocks noChangeArrowheads="1"/>
            </p:cNvSpPr>
            <p:nvPr/>
          </p:nvSpPr>
          <p:spPr bwMode="auto">
            <a:xfrm>
              <a:off x="3657600" y="3765550"/>
              <a:ext cx="1782763" cy="384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r>
                <a:rPr lang="en-US" sz="1700" b="1"/>
                <a:t>Data Mining</a:t>
              </a:r>
              <a:endParaRPr lang="en-US" sz="1700" b="1">
                <a:solidFill>
                  <a:schemeClr val="bg1"/>
                </a:solidFill>
              </a:endParaRPr>
            </a:p>
          </p:txBody>
        </p:sp>
        <p:sp>
          <p:nvSpPr>
            <p:cNvPr id="10263" name="Text Box 1044"/>
            <p:cNvSpPr txBox="1">
              <a:spLocks noChangeArrowheads="1"/>
            </p:cNvSpPr>
            <p:nvPr/>
          </p:nvSpPr>
          <p:spPr bwMode="auto">
            <a:xfrm>
              <a:off x="3581400" y="4038600"/>
              <a:ext cx="2382707" cy="367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r>
                <a:rPr lang="en-US" sz="1600" b="1" i="1">
                  <a:latin typeface="Times New Roman" charset="0"/>
                </a:rPr>
                <a:t>Information Discovery</a:t>
              </a:r>
            </a:p>
          </p:txBody>
        </p:sp>
        <p:sp>
          <p:nvSpPr>
            <p:cNvPr id="10264" name="Text Box 1045"/>
            <p:cNvSpPr txBox="1">
              <a:spLocks noChangeArrowheads="1"/>
            </p:cNvSpPr>
            <p:nvPr/>
          </p:nvSpPr>
          <p:spPr bwMode="auto">
            <a:xfrm>
              <a:off x="3368675" y="4572000"/>
              <a:ext cx="2346325" cy="384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algn="ctr"/>
              <a:r>
                <a:rPr lang="en-US" sz="1700" b="1"/>
                <a:t>Data Exploration</a:t>
              </a:r>
            </a:p>
          </p:txBody>
        </p:sp>
        <p:sp>
          <p:nvSpPr>
            <p:cNvPr id="10265" name="Text Box 1047"/>
            <p:cNvSpPr txBox="1">
              <a:spLocks noChangeArrowheads="1"/>
            </p:cNvSpPr>
            <p:nvPr/>
          </p:nvSpPr>
          <p:spPr bwMode="auto">
            <a:xfrm>
              <a:off x="2133600" y="4876800"/>
              <a:ext cx="4572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r>
                <a:rPr lang="en-US" sz="1600" b="1" i="1">
                  <a:latin typeface="Times New Roman" charset="0"/>
                </a:rPr>
                <a:t>Statistical Summary, Querying, and Reporting</a:t>
              </a:r>
              <a:endParaRPr lang="en-US" sz="1600" b="1" i="1">
                <a:solidFill>
                  <a:schemeClr val="bg1"/>
                </a:solidFill>
                <a:latin typeface="Times New Roman" charset="0"/>
              </a:endParaRPr>
            </a:p>
          </p:txBody>
        </p:sp>
        <p:sp>
          <p:nvSpPr>
            <p:cNvPr id="10266" name="Text Box 1048"/>
            <p:cNvSpPr txBox="1">
              <a:spLocks noChangeArrowheads="1"/>
            </p:cNvSpPr>
            <p:nvPr/>
          </p:nvSpPr>
          <p:spPr bwMode="auto">
            <a:xfrm>
              <a:off x="1380420" y="5410200"/>
              <a:ext cx="6308318" cy="384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r>
                <a:rPr lang="en-US" sz="1700" b="1" dirty="0"/>
                <a:t>Data Preprocessing/Integration, Data Warehouses</a:t>
              </a:r>
            </a:p>
          </p:txBody>
        </p:sp>
        <p:sp>
          <p:nvSpPr>
            <p:cNvPr id="10267" name="Text Box 1049"/>
            <p:cNvSpPr txBox="1">
              <a:spLocks noChangeArrowheads="1"/>
            </p:cNvSpPr>
            <p:nvPr/>
          </p:nvSpPr>
          <p:spPr bwMode="auto">
            <a:xfrm>
              <a:off x="3581400" y="5791200"/>
              <a:ext cx="1785965" cy="384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r>
                <a:rPr lang="en-US" sz="1700" b="1"/>
                <a:t>Data Sources</a:t>
              </a:r>
              <a:endParaRPr lang="en-US" sz="1700" b="1">
                <a:solidFill>
                  <a:schemeClr val="bg1"/>
                </a:solidFill>
              </a:endParaRPr>
            </a:p>
          </p:txBody>
        </p:sp>
        <p:sp>
          <p:nvSpPr>
            <p:cNvPr id="10268" name="Text Box 1050"/>
            <p:cNvSpPr txBox="1">
              <a:spLocks noChangeArrowheads="1"/>
            </p:cNvSpPr>
            <p:nvPr/>
          </p:nvSpPr>
          <p:spPr bwMode="auto">
            <a:xfrm>
              <a:off x="1066800" y="6096000"/>
              <a:ext cx="7118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r>
                <a:rPr lang="en-US" sz="1600" b="1" i="1">
                  <a:latin typeface="Times New Roman" charset="0"/>
                </a:rPr>
                <a:t>Paper, Files, Web documents, Scientific experiments, Database Systems</a:t>
              </a:r>
            </a:p>
          </p:txBody>
        </p:sp>
        <p:sp>
          <p:nvSpPr>
            <p:cNvPr id="10269" name="Line 1051"/>
            <p:cNvSpPr>
              <a:spLocks noChangeShapeType="1"/>
            </p:cNvSpPr>
            <p:nvPr/>
          </p:nvSpPr>
          <p:spPr bwMode="auto">
            <a:xfrm>
              <a:off x="457200" y="6477000"/>
              <a:ext cx="8382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Tree>
    <p:extLst>
      <p:ext uri="{BB962C8B-B14F-4D97-AF65-F5344CB8AC3E}">
        <p14:creationId xmlns:p14="http://schemas.microsoft.com/office/powerpoint/2010/main" val="24025776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2"/>
          <p:cNvSpPr>
            <a:spLocks noGrp="1" noChangeArrowheads="1"/>
          </p:cNvSpPr>
          <p:nvPr>
            <p:ph type="title"/>
          </p:nvPr>
        </p:nvSpPr>
        <p:spPr>
          <a:xfrm>
            <a:off x="2987899" y="760137"/>
            <a:ext cx="5816421" cy="711200"/>
          </a:xfrm>
          <a:noFill/>
        </p:spPr>
        <p:txBody>
          <a:bodyPr lIns="92075" tIns="46038" rIns="92075" bIns="46038" anchor="ctr"/>
          <a:lstStyle/>
          <a:p>
            <a:pPr eaLnBrk="1" hangingPunct="1"/>
            <a:r>
              <a:rPr lang="en-US" dirty="0">
                <a:latin typeface="+mn-lt"/>
              </a:rPr>
              <a:t>Data </a:t>
            </a:r>
            <a:r>
              <a:rPr lang="en-US" dirty="0" smtClean="0">
                <a:latin typeface="+mn-lt"/>
              </a:rPr>
              <a:t>Mining - </a:t>
            </a:r>
            <a:r>
              <a:rPr lang="en-US" dirty="0">
                <a:latin typeface="+mn-lt"/>
              </a:rPr>
              <a:t>Confluence of Multiple Disciplines</a:t>
            </a:r>
            <a:r>
              <a:rPr lang="en-US" b="0" dirty="0">
                <a:latin typeface="+mn-lt"/>
              </a:rPr>
              <a:t> </a:t>
            </a:r>
          </a:p>
        </p:txBody>
      </p:sp>
      <p:sp>
        <p:nvSpPr>
          <p:cNvPr id="1126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fld id="{F62D4F0B-6A8F-D448-B510-E56C3105DC7B}" type="datetime4">
              <a:rPr lang="en-US" sz="1200"/>
              <a:pPr eaLnBrk="1" hangingPunct="1"/>
              <a:t>August 20, 2017</a:t>
            </a:fld>
            <a:endParaRPr lang="en-US" sz="1200"/>
          </a:p>
        </p:txBody>
      </p:sp>
      <p:sp>
        <p:nvSpPr>
          <p:cNvPr id="1126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r>
              <a:rPr lang="en-US" sz="1200" dirty="0"/>
              <a:t>Introduction</a:t>
            </a:r>
          </a:p>
        </p:txBody>
      </p:sp>
      <p:sp>
        <p:nvSpPr>
          <p:cNvPr id="1126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fld id="{C5163BFF-C9A0-4945-891F-B10D0DBC52F1}" type="slidenum">
              <a:rPr lang="en-US" sz="1400"/>
              <a:pPr eaLnBrk="1" hangingPunct="1"/>
              <a:t>25</a:t>
            </a:fld>
            <a:endParaRPr lang="en-US" sz="1400"/>
          </a:p>
        </p:txBody>
      </p:sp>
      <p:grpSp>
        <p:nvGrpSpPr>
          <p:cNvPr id="11270" name="Group 29"/>
          <p:cNvGrpSpPr>
            <a:grpSpLocks/>
          </p:cNvGrpSpPr>
          <p:nvPr/>
        </p:nvGrpSpPr>
        <p:grpSpPr bwMode="auto">
          <a:xfrm>
            <a:off x="304800" y="1965920"/>
            <a:ext cx="8534400" cy="4343400"/>
            <a:chOff x="192" y="1152"/>
            <a:chExt cx="5376" cy="2736"/>
          </a:xfrm>
        </p:grpSpPr>
        <p:sp>
          <p:nvSpPr>
            <p:cNvPr id="11271" name="Oval 19"/>
            <p:cNvSpPr>
              <a:spLocks noChangeArrowheads="1"/>
            </p:cNvSpPr>
            <p:nvPr/>
          </p:nvSpPr>
          <p:spPr bwMode="auto">
            <a:xfrm>
              <a:off x="2160" y="2146"/>
              <a:ext cx="1440" cy="672"/>
            </a:xfrm>
            <a:prstGeom prst="ellipse">
              <a:avLst/>
            </a:prstGeom>
            <a:solidFill>
              <a:schemeClr val="accent2"/>
            </a:solidFill>
            <a:ln w="9525">
              <a:solidFill>
                <a:schemeClr val="tx1"/>
              </a:solidFill>
              <a:miter lim="800000"/>
              <a:headEnd/>
              <a:tailEnd/>
            </a:ln>
          </p:spPr>
          <p:txBody>
            <a:bodyPr wrap="none" anchor="ctr"/>
            <a:lstStyle/>
            <a:p>
              <a:pPr algn="ctr"/>
              <a:r>
                <a:rPr lang="en-US" sz="2400" b="1" dirty="0">
                  <a:solidFill>
                    <a:schemeClr val="accent3"/>
                  </a:solidFill>
                </a:rPr>
                <a:t>Data Mining</a:t>
              </a:r>
            </a:p>
          </p:txBody>
        </p:sp>
        <p:sp>
          <p:nvSpPr>
            <p:cNvPr id="11272" name="Line 13"/>
            <p:cNvSpPr>
              <a:spLocks noChangeShapeType="1"/>
            </p:cNvSpPr>
            <p:nvPr/>
          </p:nvSpPr>
          <p:spPr bwMode="auto">
            <a:xfrm>
              <a:off x="1488" y="2448"/>
              <a:ext cx="672" cy="0"/>
            </a:xfrm>
            <a:prstGeom prst="line">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sz="1100"/>
            </a:p>
          </p:txBody>
        </p:sp>
        <p:sp>
          <p:nvSpPr>
            <p:cNvPr id="11273" name="Line 14"/>
            <p:cNvSpPr>
              <a:spLocks noChangeShapeType="1"/>
            </p:cNvSpPr>
            <p:nvPr/>
          </p:nvSpPr>
          <p:spPr bwMode="auto">
            <a:xfrm>
              <a:off x="1824" y="1680"/>
              <a:ext cx="816" cy="480"/>
            </a:xfrm>
            <a:prstGeom prst="line">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sz="1100"/>
            </a:p>
          </p:txBody>
        </p:sp>
        <p:sp>
          <p:nvSpPr>
            <p:cNvPr id="11274" name="Line 15"/>
            <p:cNvSpPr>
              <a:spLocks noChangeShapeType="1"/>
            </p:cNvSpPr>
            <p:nvPr/>
          </p:nvSpPr>
          <p:spPr bwMode="auto">
            <a:xfrm flipH="1">
              <a:off x="3072" y="1680"/>
              <a:ext cx="720" cy="480"/>
            </a:xfrm>
            <a:prstGeom prst="line">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sz="1100"/>
            </a:p>
          </p:txBody>
        </p:sp>
        <p:sp>
          <p:nvSpPr>
            <p:cNvPr id="11275" name="Line 16"/>
            <p:cNvSpPr>
              <a:spLocks noChangeShapeType="1"/>
            </p:cNvSpPr>
            <p:nvPr/>
          </p:nvSpPr>
          <p:spPr bwMode="auto">
            <a:xfrm flipH="1">
              <a:off x="3600" y="2448"/>
              <a:ext cx="672" cy="0"/>
            </a:xfrm>
            <a:prstGeom prst="line">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sz="1100"/>
            </a:p>
          </p:txBody>
        </p:sp>
        <p:sp>
          <p:nvSpPr>
            <p:cNvPr id="11276" name="Line 17"/>
            <p:cNvSpPr>
              <a:spLocks noChangeShapeType="1"/>
            </p:cNvSpPr>
            <p:nvPr/>
          </p:nvSpPr>
          <p:spPr bwMode="auto">
            <a:xfrm flipH="1" flipV="1">
              <a:off x="3168" y="2784"/>
              <a:ext cx="1248" cy="480"/>
            </a:xfrm>
            <a:prstGeom prst="line">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sz="1100"/>
            </a:p>
          </p:txBody>
        </p:sp>
        <p:sp>
          <p:nvSpPr>
            <p:cNvPr id="11277" name="Line 18"/>
            <p:cNvSpPr>
              <a:spLocks noChangeShapeType="1"/>
            </p:cNvSpPr>
            <p:nvPr/>
          </p:nvSpPr>
          <p:spPr bwMode="auto">
            <a:xfrm flipV="1">
              <a:off x="1536" y="2784"/>
              <a:ext cx="1008" cy="480"/>
            </a:xfrm>
            <a:prstGeom prst="line">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sz="1100"/>
            </a:p>
          </p:txBody>
        </p:sp>
        <p:sp>
          <p:nvSpPr>
            <p:cNvPr id="11278" name="Oval 21"/>
            <p:cNvSpPr>
              <a:spLocks noChangeArrowheads="1"/>
            </p:cNvSpPr>
            <p:nvPr/>
          </p:nvSpPr>
          <p:spPr bwMode="auto">
            <a:xfrm>
              <a:off x="1056" y="1152"/>
              <a:ext cx="1296" cy="528"/>
            </a:xfrm>
            <a:prstGeom prst="ellipse">
              <a:avLst/>
            </a:prstGeom>
            <a:solidFill>
              <a:schemeClr val="accent1"/>
            </a:solidFill>
            <a:ln w="9525">
              <a:solidFill>
                <a:schemeClr val="tx1"/>
              </a:solidFill>
              <a:miter lim="800000"/>
              <a:headEnd/>
              <a:tailEnd/>
            </a:ln>
          </p:spPr>
          <p:txBody>
            <a:bodyPr wrap="none" anchor="ctr"/>
            <a:lstStyle/>
            <a:p>
              <a:pPr algn="ctr"/>
              <a:r>
                <a:rPr lang="en-US" sz="2000"/>
                <a:t>Database </a:t>
              </a:r>
            </a:p>
            <a:p>
              <a:pPr algn="ctr"/>
              <a:r>
                <a:rPr lang="en-US" sz="2000"/>
                <a:t>Technology</a:t>
              </a:r>
            </a:p>
          </p:txBody>
        </p:sp>
        <p:sp>
          <p:nvSpPr>
            <p:cNvPr id="11279" name="Oval 22"/>
            <p:cNvSpPr>
              <a:spLocks noChangeArrowheads="1"/>
            </p:cNvSpPr>
            <p:nvPr/>
          </p:nvSpPr>
          <p:spPr bwMode="auto">
            <a:xfrm>
              <a:off x="3216" y="1200"/>
              <a:ext cx="1296" cy="480"/>
            </a:xfrm>
            <a:prstGeom prst="ellipse">
              <a:avLst/>
            </a:prstGeom>
            <a:solidFill>
              <a:schemeClr val="accent1"/>
            </a:solidFill>
            <a:ln w="9525">
              <a:solidFill>
                <a:schemeClr val="tx1"/>
              </a:solidFill>
              <a:miter lim="800000"/>
              <a:headEnd/>
              <a:tailEnd/>
            </a:ln>
          </p:spPr>
          <p:txBody>
            <a:bodyPr wrap="none" anchor="ctr"/>
            <a:lstStyle/>
            <a:p>
              <a:pPr algn="ctr"/>
              <a:r>
                <a:rPr lang="en-US" sz="2000"/>
                <a:t>Statistics</a:t>
              </a:r>
            </a:p>
          </p:txBody>
        </p:sp>
        <p:sp>
          <p:nvSpPr>
            <p:cNvPr id="11280" name="Oval 23"/>
            <p:cNvSpPr>
              <a:spLocks noChangeArrowheads="1"/>
            </p:cNvSpPr>
            <p:nvPr/>
          </p:nvSpPr>
          <p:spPr bwMode="auto">
            <a:xfrm>
              <a:off x="192" y="2208"/>
              <a:ext cx="1296" cy="528"/>
            </a:xfrm>
            <a:prstGeom prst="ellipse">
              <a:avLst/>
            </a:prstGeom>
            <a:solidFill>
              <a:schemeClr val="accent1"/>
            </a:solidFill>
            <a:ln w="9525">
              <a:solidFill>
                <a:schemeClr val="tx1"/>
              </a:solidFill>
              <a:miter lim="800000"/>
              <a:headEnd/>
              <a:tailEnd/>
            </a:ln>
          </p:spPr>
          <p:txBody>
            <a:bodyPr wrap="none" anchor="ctr"/>
            <a:lstStyle/>
            <a:p>
              <a:pPr algn="ctr"/>
              <a:r>
                <a:rPr lang="en-US" sz="2000"/>
                <a:t>Machine</a:t>
              </a:r>
            </a:p>
            <a:p>
              <a:pPr algn="ctr"/>
              <a:r>
                <a:rPr lang="en-US" sz="2000"/>
                <a:t>Learning</a:t>
              </a:r>
            </a:p>
          </p:txBody>
        </p:sp>
        <p:sp>
          <p:nvSpPr>
            <p:cNvPr id="11281" name="Oval 24"/>
            <p:cNvSpPr>
              <a:spLocks noChangeArrowheads="1"/>
            </p:cNvSpPr>
            <p:nvPr/>
          </p:nvSpPr>
          <p:spPr bwMode="auto">
            <a:xfrm>
              <a:off x="336" y="3072"/>
              <a:ext cx="1296" cy="528"/>
            </a:xfrm>
            <a:prstGeom prst="ellipse">
              <a:avLst/>
            </a:prstGeom>
            <a:solidFill>
              <a:schemeClr val="accent1"/>
            </a:solidFill>
            <a:ln w="9525">
              <a:solidFill>
                <a:schemeClr val="tx1"/>
              </a:solidFill>
              <a:miter lim="800000"/>
              <a:headEnd/>
              <a:tailEnd/>
            </a:ln>
          </p:spPr>
          <p:txBody>
            <a:bodyPr wrap="none" anchor="ctr"/>
            <a:lstStyle/>
            <a:p>
              <a:pPr algn="ctr"/>
              <a:r>
                <a:rPr lang="en-US" sz="2000"/>
                <a:t>Pattern</a:t>
              </a:r>
            </a:p>
            <a:p>
              <a:pPr algn="ctr"/>
              <a:r>
                <a:rPr lang="en-US" sz="2000"/>
                <a:t>Recognition</a:t>
              </a:r>
            </a:p>
          </p:txBody>
        </p:sp>
        <p:sp>
          <p:nvSpPr>
            <p:cNvPr id="11282" name="Oval 25"/>
            <p:cNvSpPr>
              <a:spLocks noChangeArrowheads="1"/>
            </p:cNvSpPr>
            <p:nvPr/>
          </p:nvSpPr>
          <p:spPr bwMode="auto">
            <a:xfrm>
              <a:off x="2208" y="3360"/>
              <a:ext cx="1296" cy="528"/>
            </a:xfrm>
            <a:prstGeom prst="ellipse">
              <a:avLst/>
            </a:prstGeom>
            <a:solidFill>
              <a:schemeClr val="accent1"/>
            </a:solidFill>
            <a:ln w="9525">
              <a:solidFill>
                <a:schemeClr val="tx1"/>
              </a:solidFill>
              <a:miter lim="800000"/>
              <a:headEnd/>
              <a:tailEnd/>
            </a:ln>
          </p:spPr>
          <p:txBody>
            <a:bodyPr wrap="none" anchor="ctr"/>
            <a:lstStyle/>
            <a:p>
              <a:pPr algn="ctr"/>
              <a:r>
                <a:rPr lang="en-US" sz="2000"/>
                <a:t>Algorithm</a:t>
              </a:r>
            </a:p>
          </p:txBody>
        </p:sp>
        <p:sp>
          <p:nvSpPr>
            <p:cNvPr id="11283" name="Oval 26"/>
            <p:cNvSpPr>
              <a:spLocks noChangeArrowheads="1"/>
            </p:cNvSpPr>
            <p:nvPr/>
          </p:nvSpPr>
          <p:spPr bwMode="auto">
            <a:xfrm>
              <a:off x="4032" y="3216"/>
              <a:ext cx="1296" cy="528"/>
            </a:xfrm>
            <a:prstGeom prst="ellipse">
              <a:avLst/>
            </a:prstGeom>
            <a:solidFill>
              <a:schemeClr val="accent1"/>
            </a:solidFill>
            <a:ln w="9525">
              <a:solidFill>
                <a:schemeClr val="tx1"/>
              </a:solidFill>
              <a:miter lim="800000"/>
              <a:headEnd/>
              <a:tailEnd/>
            </a:ln>
          </p:spPr>
          <p:txBody>
            <a:bodyPr wrap="none" anchor="ctr"/>
            <a:lstStyle/>
            <a:p>
              <a:pPr algn="ctr"/>
              <a:r>
                <a:rPr lang="en-US" sz="2000"/>
                <a:t>Other</a:t>
              </a:r>
            </a:p>
            <a:p>
              <a:pPr algn="ctr"/>
              <a:r>
                <a:rPr lang="en-US" sz="2000"/>
                <a:t>Disciplines</a:t>
              </a:r>
            </a:p>
          </p:txBody>
        </p:sp>
        <p:sp>
          <p:nvSpPr>
            <p:cNvPr id="11284" name="Oval 27"/>
            <p:cNvSpPr>
              <a:spLocks noChangeArrowheads="1"/>
            </p:cNvSpPr>
            <p:nvPr/>
          </p:nvSpPr>
          <p:spPr bwMode="auto">
            <a:xfrm>
              <a:off x="4272" y="2160"/>
              <a:ext cx="1296" cy="528"/>
            </a:xfrm>
            <a:prstGeom prst="ellipse">
              <a:avLst/>
            </a:prstGeom>
            <a:solidFill>
              <a:schemeClr val="accent1"/>
            </a:solidFill>
            <a:ln w="9525">
              <a:solidFill>
                <a:schemeClr val="tx1"/>
              </a:solidFill>
              <a:miter lim="800000"/>
              <a:headEnd/>
              <a:tailEnd/>
            </a:ln>
          </p:spPr>
          <p:txBody>
            <a:bodyPr wrap="none" anchor="ctr"/>
            <a:lstStyle/>
            <a:p>
              <a:pPr algn="ctr">
                <a:lnSpc>
                  <a:spcPct val="110000"/>
                </a:lnSpc>
                <a:spcBef>
                  <a:spcPct val="20000"/>
                </a:spcBef>
                <a:buClr>
                  <a:schemeClr val="folHlink"/>
                </a:buClr>
                <a:buSzPct val="60000"/>
                <a:buFont typeface="Wingdings" charset="0"/>
                <a:buNone/>
              </a:pPr>
              <a:r>
                <a:rPr lang="en-US" sz="2000"/>
                <a:t>Visualization</a:t>
              </a:r>
              <a:endParaRPr lang="en-US" sz="1800"/>
            </a:p>
          </p:txBody>
        </p:sp>
        <p:sp>
          <p:nvSpPr>
            <p:cNvPr id="11285" name="Line 28"/>
            <p:cNvSpPr>
              <a:spLocks noChangeShapeType="1"/>
            </p:cNvSpPr>
            <p:nvPr/>
          </p:nvSpPr>
          <p:spPr bwMode="auto">
            <a:xfrm flipH="1" flipV="1">
              <a:off x="2832" y="2832"/>
              <a:ext cx="0" cy="528"/>
            </a:xfrm>
            <a:prstGeom prst="line">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sz="1100"/>
            </a:p>
          </p:txBody>
        </p:sp>
      </p:grpSp>
    </p:spTree>
    <p:extLst>
      <p:ext uri="{BB962C8B-B14F-4D97-AF65-F5344CB8AC3E}">
        <p14:creationId xmlns:p14="http://schemas.microsoft.com/office/powerpoint/2010/main" val="4360935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2"/>
          <p:cNvSpPr>
            <a:spLocks noGrp="1" noChangeArrowheads="1"/>
          </p:cNvSpPr>
          <p:nvPr>
            <p:ph type="title"/>
          </p:nvPr>
        </p:nvSpPr>
        <p:spPr>
          <a:xfrm>
            <a:off x="5100034" y="908720"/>
            <a:ext cx="3597878" cy="711200"/>
          </a:xfrm>
          <a:noFill/>
        </p:spPr>
        <p:txBody>
          <a:bodyPr lIns="92075" tIns="46038" rIns="92075" bIns="46038" anchor="ctr"/>
          <a:lstStyle/>
          <a:p>
            <a:pPr eaLnBrk="1" hangingPunct="1"/>
            <a:r>
              <a:rPr lang="en-US" dirty="0">
                <a:latin typeface="+mn-lt"/>
              </a:rPr>
              <a:t>Major Issues in Data Mining</a:t>
            </a:r>
            <a:endParaRPr lang="en-US" b="0" u="sng" dirty="0">
              <a:latin typeface="+mn-lt"/>
            </a:endParaRPr>
          </a:p>
        </p:txBody>
      </p:sp>
      <p:sp>
        <p:nvSpPr>
          <p:cNvPr id="22534" name="Rectangle 3"/>
          <p:cNvSpPr>
            <a:spLocks noGrp="1" noChangeArrowheads="1"/>
          </p:cNvSpPr>
          <p:nvPr>
            <p:ph idx="1"/>
          </p:nvPr>
        </p:nvSpPr>
        <p:spPr>
          <a:xfrm>
            <a:off x="927279" y="1984367"/>
            <a:ext cx="7772400" cy="4210050"/>
          </a:xfrm>
          <a:noFill/>
        </p:spPr>
        <p:txBody>
          <a:bodyPr lIns="92075" tIns="46038" rIns="92075" bIns="46038"/>
          <a:lstStyle/>
          <a:p>
            <a:pPr eaLnBrk="1" hangingPunct="1">
              <a:lnSpc>
                <a:spcPct val="110000"/>
              </a:lnSpc>
            </a:pPr>
            <a:r>
              <a:rPr lang="en-US" sz="1600" u="sng" dirty="0">
                <a:latin typeface="Tahoma" charset="0"/>
              </a:rPr>
              <a:t>Mining methodology </a:t>
            </a:r>
          </a:p>
          <a:p>
            <a:pPr lvl="1" eaLnBrk="1" hangingPunct="1">
              <a:lnSpc>
                <a:spcPct val="110000"/>
              </a:lnSpc>
            </a:pPr>
            <a:r>
              <a:rPr lang="en-US" sz="1400" dirty="0">
                <a:latin typeface="Tahoma" charset="0"/>
              </a:rPr>
              <a:t>Mining different kinds of knowledge from diverse data types, e.g., bio, stream, Web</a:t>
            </a:r>
          </a:p>
          <a:p>
            <a:pPr lvl="1" eaLnBrk="1" hangingPunct="1">
              <a:lnSpc>
                <a:spcPct val="110000"/>
              </a:lnSpc>
            </a:pPr>
            <a:r>
              <a:rPr lang="en-US" sz="1400" dirty="0">
                <a:latin typeface="Tahoma" charset="0"/>
              </a:rPr>
              <a:t>Performance: efficiency, effectiveness, and scalability</a:t>
            </a:r>
          </a:p>
          <a:p>
            <a:pPr lvl="1" eaLnBrk="1" hangingPunct="1">
              <a:lnSpc>
                <a:spcPct val="110000"/>
              </a:lnSpc>
            </a:pPr>
            <a:r>
              <a:rPr lang="en-US" sz="1400" dirty="0">
                <a:latin typeface="Tahoma" charset="0"/>
              </a:rPr>
              <a:t>Pattern evaluation: the interestingness problem</a:t>
            </a:r>
          </a:p>
          <a:p>
            <a:pPr lvl="1" eaLnBrk="1" hangingPunct="1">
              <a:lnSpc>
                <a:spcPct val="110000"/>
              </a:lnSpc>
            </a:pPr>
            <a:r>
              <a:rPr lang="en-US" sz="1400" dirty="0">
                <a:latin typeface="Tahoma" charset="0"/>
              </a:rPr>
              <a:t>Incorporation of background </a:t>
            </a:r>
            <a:r>
              <a:rPr lang="en-US" sz="1400" dirty="0" smtClean="0">
                <a:latin typeface="Tahoma" charset="0"/>
              </a:rPr>
              <a:t>knowledge *)</a:t>
            </a:r>
            <a:endParaRPr lang="en-US" sz="1400" dirty="0">
              <a:latin typeface="Tahoma" charset="0"/>
            </a:endParaRPr>
          </a:p>
          <a:p>
            <a:pPr lvl="1" eaLnBrk="1" hangingPunct="1">
              <a:lnSpc>
                <a:spcPct val="110000"/>
              </a:lnSpc>
            </a:pPr>
            <a:r>
              <a:rPr lang="en-US" sz="1400" dirty="0">
                <a:latin typeface="Tahoma" charset="0"/>
              </a:rPr>
              <a:t>Handling noise and incomplete data</a:t>
            </a:r>
          </a:p>
          <a:p>
            <a:pPr lvl="1" eaLnBrk="1" hangingPunct="1">
              <a:lnSpc>
                <a:spcPct val="110000"/>
              </a:lnSpc>
            </a:pPr>
            <a:r>
              <a:rPr lang="en-US" sz="1400" dirty="0">
                <a:latin typeface="Tahoma" charset="0"/>
              </a:rPr>
              <a:t>Parallel, distributed and incremental mining </a:t>
            </a:r>
            <a:r>
              <a:rPr lang="en-US" sz="1400" dirty="0" smtClean="0">
                <a:latin typeface="Tahoma" charset="0"/>
              </a:rPr>
              <a:t>methods **)</a:t>
            </a:r>
            <a:endParaRPr lang="en-US" sz="1400" dirty="0">
              <a:latin typeface="Tahoma" charset="0"/>
            </a:endParaRPr>
          </a:p>
          <a:p>
            <a:pPr lvl="1" eaLnBrk="1" hangingPunct="1">
              <a:lnSpc>
                <a:spcPct val="100000"/>
              </a:lnSpc>
            </a:pPr>
            <a:r>
              <a:rPr lang="en-US" sz="1400" dirty="0">
                <a:latin typeface="Tahoma" charset="0"/>
              </a:rPr>
              <a:t>Integration of the discovered knowledge with existing one: knowledge fusion </a:t>
            </a:r>
          </a:p>
          <a:p>
            <a:pPr eaLnBrk="1" hangingPunct="1">
              <a:lnSpc>
                <a:spcPct val="110000"/>
              </a:lnSpc>
            </a:pPr>
            <a:r>
              <a:rPr lang="en-US" sz="1600" u="sng" dirty="0">
                <a:latin typeface="Tahoma" charset="0"/>
              </a:rPr>
              <a:t>User interaction</a:t>
            </a:r>
          </a:p>
          <a:p>
            <a:pPr lvl="1" eaLnBrk="1" hangingPunct="1">
              <a:lnSpc>
                <a:spcPct val="110000"/>
              </a:lnSpc>
            </a:pPr>
            <a:r>
              <a:rPr lang="en-US" sz="1400" dirty="0" smtClean="0">
                <a:latin typeface="Tahoma" charset="0"/>
              </a:rPr>
              <a:t>Interactive mining</a:t>
            </a:r>
          </a:p>
          <a:p>
            <a:pPr lvl="1" eaLnBrk="1" hangingPunct="1">
              <a:lnSpc>
                <a:spcPct val="110000"/>
              </a:lnSpc>
            </a:pPr>
            <a:r>
              <a:rPr lang="en-US" sz="1400" dirty="0" smtClean="0">
                <a:latin typeface="Tahoma" charset="0"/>
              </a:rPr>
              <a:t>Expression </a:t>
            </a:r>
            <a:r>
              <a:rPr lang="en-US" sz="1400" dirty="0">
                <a:latin typeface="Tahoma" charset="0"/>
              </a:rPr>
              <a:t>and visualization of data mining results</a:t>
            </a:r>
          </a:p>
          <a:p>
            <a:pPr eaLnBrk="1" hangingPunct="1">
              <a:lnSpc>
                <a:spcPct val="100000"/>
              </a:lnSpc>
            </a:pPr>
            <a:r>
              <a:rPr lang="en-US" sz="1600" u="sng" dirty="0" smtClean="0">
                <a:latin typeface="Tahoma" charset="0"/>
              </a:rPr>
              <a:t>Society</a:t>
            </a:r>
            <a:endParaRPr lang="en-US" sz="1600" dirty="0">
              <a:latin typeface="Tahoma" charset="0"/>
            </a:endParaRPr>
          </a:p>
          <a:p>
            <a:pPr lvl="1" eaLnBrk="1" hangingPunct="1">
              <a:lnSpc>
                <a:spcPct val="100000"/>
              </a:lnSpc>
            </a:pPr>
            <a:r>
              <a:rPr lang="en-US" sz="1400" dirty="0" smtClean="0">
                <a:latin typeface="Tahoma" charset="0"/>
              </a:rPr>
              <a:t>Social impacts of data mining</a:t>
            </a:r>
          </a:p>
          <a:p>
            <a:pPr lvl="1" eaLnBrk="1" hangingPunct="1">
              <a:lnSpc>
                <a:spcPct val="100000"/>
              </a:lnSpc>
            </a:pPr>
            <a:r>
              <a:rPr lang="en-US" sz="1400" dirty="0" smtClean="0">
                <a:latin typeface="Tahoma" charset="0"/>
              </a:rPr>
              <a:t>Privacy preserving data mining</a:t>
            </a:r>
            <a:endParaRPr lang="en-US" sz="1400" dirty="0">
              <a:latin typeface="Tahoma" charset="0"/>
            </a:endParaRPr>
          </a:p>
          <a:p>
            <a:pPr lvl="1" eaLnBrk="1" hangingPunct="1">
              <a:lnSpc>
                <a:spcPct val="100000"/>
              </a:lnSpc>
            </a:pPr>
            <a:r>
              <a:rPr lang="en-US" sz="1400" dirty="0" smtClean="0">
                <a:latin typeface="Tahoma" charset="0"/>
              </a:rPr>
              <a:t>Invisible data mining</a:t>
            </a:r>
            <a:endParaRPr lang="en-US" sz="1400" dirty="0">
              <a:latin typeface="Tahoma" charset="0"/>
            </a:endParaRPr>
          </a:p>
        </p:txBody>
      </p:sp>
      <p:sp>
        <p:nvSpPr>
          <p:cNvPr id="22530"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fld id="{ABA086C7-CF85-734B-BB4A-7DB3C9DBBE8A}" type="datetime4">
              <a:rPr lang="en-US" sz="1200"/>
              <a:pPr eaLnBrk="1" hangingPunct="1"/>
              <a:t>August 20, 2017</a:t>
            </a:fld>
            <a:endParaRPr lang="en-US" sz="1200"/>
          </a:p>
        </p:txBody>
      </p:sp>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r>
              <a:rPr lang="en-US" sz="1200" dirty="0"/>
              <a:t>Introduction</a:t>
            </a:r>
          </a:p>
        </p:txBody>
      </p:sp>
      <p:sp>
        <p:nvSpPr>
          <p:cNvPr id="2253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fld id="{9CD62AB5-188D-0B4E-A31D-FEC1515C4B61}" type="slidenum">
              <a:rPr lang="en-US" sz="1400"/>
              <a:pPr eaLnBrk="1" hangingPunct="1"/>
              <a:t>26</a:t>
            </a:fld>
            <a:endParaRPr lang="en-US" sz="1400"/>
          </a:p>
        </p:txBody>
      </p:sp>
    </p:spTree>
    <p:extLst>
      <p:ext uri="{BB962C8B-B14F-4D97-AF65-F5344CB8AC3E}">
        <p14:creationId xmlns:p14="http://schemas.microsoft.com/office/powerpoint/2010/main" val="41941867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9" name="Rectangle 2"/>
          <p:cNvSpPr>
            <a:spLocks noGrp="1" noChangeArrowheads="1"/>
          </p:cNvSpPr>
          <p:nvPr>
            <p:ph type="title"/>
          </p:nvPr>
        </p:nvSpPr>
        <p:spPr>
          <a:xfrm>
            <a:off x="2756079" y="762000"/>
            <a:ext cx="6235521" cy="1143000"/>
          </a:xfrm>
          <a:noFill/>
        </p:spPr>
        <p:txBody>
          <a:bodyPr lIns="92075" tIns="46038" rIns="92075" bIns="46038" anchor="ctr"/>
          <a:lstStyle/>
          <a:p>
            <a:pPr eaLnBrk="1" hangingPunct="1"/>
            <a:r>
              <a:rPr lang="en-US" dirty="0">
                <a:latin typeface="+mn-lt"/>
              </a:rPr>
              <a:t>Integration of Data Mining </a:t>
            </a:r>
            <a:r>
              <a:rPr lang="en-US" dirty="0" smtClean="0">
                <a:latin typeface="+mn-lt"/>
              </a:rPr>
              <a:t>&amp; </a:t>
            </a:r>
            <a:r>
              <a:rPr lang="en-US" dirty="0">
                <a:latin typeface="+mn-lt"/>
              </a:rPr>
              <a:t>Data Warehousing</a:t>
            </a:r>
          </a:p>
        </p:txBody>
      </p:sp>
      <p:sp>
        <p:nvSpPr>
          <p:cNvPr id="47110" name="Rectangle 3"/>
          <p:cNvSpPr>
            <a:spLocks noGrp="1" noChangeArrowheads="1"/>
          </p:cNvSpPr>
          <p:nvPr>
            <p:ph idx="1"/>
          </p:nvPr>
        </p:nvSpPr>
        <p:spPr>
          <a:noFill/>
        </p:spPr>
        <p:txBody>
          <a:bodyPr lIns="92075" tIns="46038" rIns="92075" bIns="46038"/>
          <a:lstStyle/>
          <a:p>
            <a:pPr eaLnBrk="1" hangingPunct="1">
              <a:lnSpc>
                <a:spcPct val="150000"/>
              </a:lnSpc>
            </a:pPr>
            <a:r>
              <a:rPr lang="en-US" sz="1600" b="1" dirty="0">
                <a:latin typeface="Tahoma" charset="0"/>
              </a:rPr>
              <a:t>Data mining systems, DBMS, Data warehouse systems coupling</a:t>
            </a:r>
          </a:p>
          <a:p>
            <a:pPr lvl="1" eaLnBrk="1" hangingPunct="1">
              <a:lnSpc>
                <a:spcPct val="150000"/>
              </a:lnSpc>
            </a:pPr>
            <a:r>
              <a:rPr lang="en-US" sz="1600" dirty="0">
                <a:latin typeface="Tahoma" charset="0"/>
              </a:rPr>
              <a:t>No coupling, loose-coupling, semi-tight-coupling, tight-coupling</a:t>
            </a:r>
          </a:p>
          <a:p>
            <a:pPr eaLnBrk="1" hangingPunct="1">
              <a:lnSpc>
                <a:spcPct val="150000"/>
              </a:lnSpc>
            </a:pPr>
            <a:r>
              <a:rPr lang="en-US" sz="1600" b="1" dirty="0">
                <a:latin typeface="Tahoma" charset="0"/>
              </a:rPr>
              <a:t>On-line analytical mining data</a:t>
            </a:r>
          </a:p>
          <a:p>
            <a:pPr lvl="1" eaLnBrk="1" hangingPunct="1">
              <a:lnSpc>
                <a:spcPct val="150000"/>
              </a:lnSpc>
            </a:pPr>
            <a:r>
              <a:rPr lang="en-US" sz="1600" dirty="0">
                <a:latin typeface="Tahoma" charset="0"/>
              </a:rPr>
              <a:t>integration of mining and OLAP technologies</a:t>
            </a:r>
          </a:p>
          <a:p>
            <a:pPr eaLnBrk="1" hangingPunct="1">
              <a:lnSpc>
                <a:spcPct val="150000"/>
              </a:lnSpc>
            </a:pPr>
            <a:r>
              <a:rPr lang="en-US" sz="1600" b="1" dirty="0">
                <a:latin typeface="Tahoma" charset="0"/>
              </a:rPr>
              <a:t>Interactive mining multi-level knowledge</a:t>
            </a:r>
          </a:p>
          <a:p>
            <a:pPr lvl="1" eaLnBrk="1" hangingPunct="1">
              <a:lnSpc>
                <a:spcPct val="150000"/>
              </a:lnSpc>
            </a:pPr>
            <a:r>
              <a:rPr lang="en-US" sz="1600" dirty="0">
                <a:latin typeface="Tahoma" charset="0"/>
              </a:rPr>
              <a:t>Necessity of mining knowledge and patterns at different levels of abstraction by drilling/rolling, pivoting, slicing/dicing, etc.</a:t>
            </a:r>
          </a:p>
          <a:p>
            <a:pPr eaLnBrk="1" hangingPunct="1">
              <a:lnSpc>
                <a:spcPct val="150000"/>
              </a:lnSpc>
            </a:pPr>
            <a:r>
              <a:rPr lang="en-US" sz="1600" b="1" dirty="0">
                <a:latin typeface="Tahoma" charset="0"/>
              </a:rPr>
              <a:t>Integration of multiple mining functions</a:t>
            </a:r>
            <a:endParaRPr lang="en-US" sz="1600" dirty="0">
              <a:latin typeface="Tahoma" charset="0"/>
            </a:endParaRPr>
          </a:p>
          <a:p>
            <a:pPr lvl="1" eaLnBrk="1" hangingPunct="1">
              <a:lnSpc>
                <a:spcPct val="150000"/>
              </a:lnSpc>
            </a:pPr>
            <a:r>
              <a:rPr lang="en-US" sz="1600" dirty="0">
                <a:latin typeface="Tahoma" charset="0"/>
              </a:rPr>
              <a:t> Characterized classification, first clustering and then association</a:t>
            </a:r>
          </a:p>
        </p:txBody>
      </p:sp>
      <p:sp>
        <p:nvSpPr>
          <p:cNvPr id="4710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fld id="{A3369CF4-970C-3343-95BF-DEAFDB114B94}" type="datetime4">
              <a:rPr lang="en-US" sz="1200"/>
              <a:pPr eaLnBrk="1" hangingPunct="1"/>
              <a:t>August 20, 2017</a:t>
            </a:fld>
            <a:endParaRPr lang="en-US" sz="1200"/>
          </a:p>
        </p:txBody>
      </p:sp>
      <p:sp>
        <p:nvSpPr>
          <p:cNvPr id="4710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r>
              <a:rPr lang="en-US" sz="1200" dirty="0"/>
              <a:t>Introduction</a:t>
            </a:r>
          </a:p>
        </p:txBody>
      </p:sp>
      <p:sp>
        <p:nvSpPr>
          <p:cNvPr id="4710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fld id="{A2229669-B6AB-BB4D-8EEC-91B71EA39DA2}" type="slidenum">
              <a:rPr lang="en-US" sz="1400"/>
              <a:pPr eaLnBrk="1" hangingPunct="1"/>
              <a:t>27</a:t>
            </a:fld>
            <a:endParaRPr lang="en-US" sz="1400"/>
          </a:p>
        </p:txBody>
      </p:sp>
    </p:spTree>
    <p:extLst>
      <p:ext uri="{BB962C8B-B14F-4D97-AF65-F5344CB8AC3E}">
        <p14:creationId xmlns:p14="http://schemas.microsoft.com/office/powerpoint/2010/main" val="22667245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3" name="Rectangle 2"/>
          <p:cNvSpPr>
            <a:spLocks noGrp="1" noChangeArrowheads="1"/>
          </p:cNvSpPr>
          <p:nvPr>
            <p:ph type="title"/>
          </p:nvPr>
        </p:nvSpPr>
        <p:spPr>
          <a:noFill/>
        </p:spPr>
        <p:txBody>
          <a:bodyPr lIns="92075" tIns="46038" rIns="92075" bIns="46038" anchor="ctr"/>
          <a:lstStyle/>
          <a:p>
            <a:pPr eaLnBrk="1" hangingPunct="1"/>
            <a:r>
              <a:rPr lang="en-US" dirty="0">
                <a:latin typeface="+mn-lt"/>
              </a:rPr>
              <a:t>Coupling Data Mining with DB/DW Systems</a:t>
            </a:r>
          </a:p>
        </p:txBody>
      </p:sp>
      <p:sp>
        <p:nvSpPr>
          <p:cNvPr id="48134" name="Rectangle 3"/>
          <p:cNvSpPr>
            <a:spLocks noGrp="1" noChangeArrowheads="1"/>
          </p:cNvSpPr>
          <p:nvPr>
            <p:ph idx="1"/>
          </p:nvPr>
        </p:nvSpPr>
        <p:spPr>
          <a:noFill/>
        </p:spPr>
        <p:txBody>
          <a:bodyPr lIns="92075" tIns="46038" rIns="92075" bIns="46038"/>
          <a:lstStyle/>
          <a:p>
            <a:pPr eaLnBrk="1" hangingPunct="1">
              <a:lnSpc>
                <a:spcPct val="120000"/>
              </a:lnSpc>
            </a:pPr>
            <a:r>
              <a:rPr lang="en-US" sz="1800" dirty="0">
                <a:latin typeface="Tahoma" charset="0"/>
              </a:rPr>
              <a:t>No coupling—flat file processing, not recommended</a:t>
            </a:r>
          </a:p>
          <a:p>
            <a:pPr eaLnBrk="1" hangingPunct="1">
              <a:lnSpc>
                <a:spcPct val="120000"/>
              </a:lnSpc>
            </a:pPr>
            <a:r>
              <a:rPr lang="en-US" sz="1800" dirty="0">
                <a:latin typeface="Tahoma" charset="0"/>
              </a:rPr>
              <a:t>Loose coupling</a:t>
            </a:r>
          </a:p>
          <a:p>
            <a:pPr lvl="1" eaLnBrk="1" hangingPunct="1">
              <a:lnSpc>
                <a:spcPct val="120000"/>
              </a:lnSpc>
            </a:pPr>
            <a:r>
              <a:rPr lang="en-US" sz="1600" dirty="0">
                <a:latin typeface="Tahoma" charset="0"/>
              </a:rPr>
              <a:t>Fetching data from DB/DW</a:t>
            </a:r>
          </a:p>
          <a:p>
            <a:pPr eaLnBrk="1" hangingPunct="1">
              <a:lnSpc>
                <a:spcPct val="120000"/>
              </a:lnSpc>
            </a:pPr>
            <a:r>
              <a:rPr lang="en-US" sz="1800" dirty="0">
                <a:latin typeface="Tahoma" charset="0"/>
              </a:rPr>
              <a:t>Semi-tight coupling—enhanced DM performance</a:t>
            </a:r>
          </a:p>
          <a:p>
            <a:pPr lvl="1" eaLnBrk="1" hangingPunct="1">
              <a:lnSpc>
                <a:spcPct val="120000"/>
              </a:lnSpc>
            </a:pPr>
            <a:r>
              <a:rPr lang="en-US" sz="1600" dirty="0">
                <a:latin typeface="Tahoma" charset="0"/>
              </a:rPr>
              <a:t>Provide efficient implement a few data mining primitives in a DB/DW system, e.g., sorting, indexing, aggregation, histogram analysis, </a:t>
            </a:r>
            <a:r>
              <a:rPr lang="en-US" sz="1600" dirty="0" err="1">
                <a:latin typeface="Tahoma" charset="0"/>
              </a:rPr>
              <a:t>multiway</a:t>
            </a:r>
            <a:r>
              <a:rPr lang="en-US" sz="1600" dirty="0">
                <a:latin typeface="Tahoma" charset="0"/>
              </a:rPr>
              <a:t> join, </a:t>
            </a:r>
            <a:r>
              <a:rPr lang="en-US" sz="1600" dirty="0" err="1">
                <a:latin typeface="Tahoma" charset="0"/>
              </a:rPr>
              <a:t>precomputation</a:t>
            </a:r>
            <a:r>
              <a:rPr lang="en-US" sz="1600" dirty="0">
                <a:latin typeface="Tahoma" charset="0"/>
              </a:rPr>
              <a:t> of some stat functions</a:t>
            </a:r>
          </a:p>
          <a:p>
            <a:pPr eaLnBrk="1" hangingPunct="1">
              <a:lnSpc>
                <a:spcPct val="120000"/>
              </a:lnSpc>
            </a:pPr>
            <a:r>
              <a:rPr lang="en-US" sz="1800" dirty="0">
                <a:latin typeface="Tahoma" charset="0"/>
              </a:rPr>
              <a:t>Tight coupling—A uniform information processing environment</a:t>
            </a:r>
          </a:p>
          <a:p>
            <a:pPr lvl="1" eaLnBrk="1" hangingPunct="1">
              <a:lnSpc>
                <a:spcPct val="120000"/>
              </a:lnSpc>
            </a:pPr>
            <a:r>
              <a:rPr lang="en-US" sz="1600" dirty="0">
                <a:latin typeface="Tahoma" charset="0"/>
              </a:rPr>
              <a:t>DM is smoothly integrated into a DB/DW system, mining query is optimized based on mining query, indexing, query processing methods, etc.</a:t>
            </a:r>
          </a:p>
        </p:txBody>
      </p:sp>
      <p:sp>
        <p:nvSpPr>
          <p:cNvPr id="48130"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fld id="{96F8F7A9-069B-E34B-8A9C-DA7175250A86}" type="datetime4">
              <a:rPr lang="en-US" sz="1200"/>
              <a:pPr eaLnBrk="1" hangingPunct="1"/>
              <a:t>August 20, 2017</a:t>
            </a:fld>
            <a:endParaRPr lang="en-US" sz="1200"/>
          </a:p>
        </p:txBody>
      </p:sp>
      <p:sp>
        <p:nvSpPr>
          <p:cNvPr id="481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r>
              <a:rPr lang="en-US" sz="1200" dirty="0"/>
              <a:t>Introduction</a:t>
            </a:r>
          </a:p>
        </p:txBody>
      </p:sp>
      <p:sp>
        <p:nvSpPr>
          <p:cNvPr id="4813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fld id="{81AE35F4-1D98-FB44-9678-48177FE1251A}" type="slidenum">
              <a:rPr lang="en-US" sz="1400"/>
              <a:pPr eaLnBrk="1" hangingPunct="1"/>
              <a:t>28</a:t>
            </a:fld>
            <a:endParaRPr lang="en-US" sz="1400"/>
          </a:p>
        </p:txBody>
      </p:sp>
    </p:spTree>
    <p:extLst>
      <p:ext uri="{BB962C8B-B14F-4D97-AF65-F5344CB8AC3E}">
        <p14:creationId xmlns:p14="http://schemas.microsoft.com/office/powerpoint/2010/main" val="11054848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87143" y="586749"/>
            <a:ext cx="5336527" cy="711200"/>
          </a:xfrm>
        </p:spPr>
        <p:txBody>
          <a:bodyPr/>
          <a:lstStyle/>
          <a:p>
            <a:r>
              <a:rPr lang="en-US" dirty="0" smtClean="0"/>
              <a:t>Typical Data Mining Architecture</a:t>
            </a:r>
            <a:endParaRPr lang="en-US" dirty="0"/>
          </a:p>
        </p:txBody>
      </p:sp>
      <p:sp>
        <p:nvSpPr>
          <p:cNvPr id="3" name="Date Placeholder 2"/>
          <p:cNvSpPr>
            <a:spLocks noGrp="1"/>
          </p:cNvSpPr>
          <p:nvPr>
            <p:ph type="dt" sz="half" idx="10"/>
          </p:nvPr>
        </p:nvSpPr>
        <p:spPr/>
        <p:txBody>
          <a:bodyPr/>
          <a:lstStyle/>
          <a:p>
            <a:pPr>
              <a:defRPr/>
            </a:pPr>
            <a:fld id="{182A7B4A-6E46-47EB-96C4-E97BC9592632}" type="datetime1">
              <a:rPr lang="en-US" smtClean="0"/>
              <a:t>8/20/2017</a:t>
            </a:fld>
            <a:endParaRPr lang="en-US"/>
          </a:p>
        </p:txBody>
      </p:sp>
      <p:sp>
        <p:nvSpPr>
          <p:cNvPr id="4" name="Footer Placeholder 3"/>
          <p:cNvSpPr>
            <a:spLocks noGrp="1"/>
          </p:cNvSpPr>
          <p:nvPr>
            <p:ph type="ftr" sz="quarter" idx="11"/>
          </p:nvPr>
        </p:nvSpPr>
        <p:spPr/>
        <p:txBody>
          <a:bodyPr/>
          <a:lstStyle/>
          <a:p>
            <a:pPr>
              <a:defRPr/>
            </a:pPr>
            <a:r>
              <a:rPr lang="en-US" dirty="0"/>
              <a:t>Introduction</a:t>
            </a:r>
          </a:p>
        </p:txBody>
      </p:sp>
      <p:sp>
        <p:nvSpPr>
          <p:cNvPr id="5" name="Slide Number Placeholder 4"/>
          <p:cNvSpPr>
            <a:spLocks noGrp="1"/>
          </p:cNvSpPr>
          <p:nvPr>
            <p:ph type="sldNum" sz="quarter" idx="12"/>
          </p:nvPr>
        </p:nvSpPr>
        <p:spPr/>
        <p:txBody>
          <a:bodyPr/>
          <a:lstStyle/>
          <a:p>
            <a:pPr>
              <a:defRPr/>
            </a:pPr>
            <a:fld id="{8613CD4E-E15C-487B-B0DA-4DAED4D9B045}" type="slidenum">
              <a:rPr lang="en-US" smtClean="0"/>
              <a:pPr>
                <a:defRPr/>
              </a:pPr>
              <a:t>29</a:t>
            </a:fld>
            <a:endParaRPr lang="en-US"/>
          </a:p>
        </p:txBody>
      </p:sp>
      <p:pic>
        <p:nvPicPr>
          <p:cNvPr id="7" name="Picture 6"/>
          <p:cNvPicPr>
            <a:picLocks noChangeAspect="1"/>
          </p:cNvPicPr>
          <p:nvPr/>
        </p:nvPicPr>
        <p:blipFill>
          <a:blip r:embed="rId2"/>
          <a:stretch>
            <a:fillRect/>
          </a:stretch>
        </p:blipFill>
        <p:spPr>
          <a:xfrm>
            <a:off x="2267744" y="1484784"/>
            <a:ext cx="4660810" cy="4948613"/>
          </a:xfrm>
          <a:prstGeom prst="rect">
            <a:avLst/>
          </a:prstGeom>
        </p:spPr>
      </p:pic>
    </p:spTree>
    <p:extLst>
      <p:ext uri="{BB962C8B-B14F-4D97-AF65-F5344CB8AC3E}">
        <p14:creationId xmlns:p14="http://schemas.microsoft.com/office/powerpoint/2010/main" val="5283006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ChangeArrowheads="1"/>
          </p:cNvSpPr>
          <p:nvPr/>
        </p:nvSpPr>
        <p:spPr bwMode="auto">
          <a:xfrm>
            <a:off x="1186970" y="4692928"/>
            <a:ext cx="7132673" cy="976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105" tIns="40053" rIns="80105" bIns="40053">
            <a:spAutoFit/>
          </a:bodyPr>
          <a:lstStyle/>
          <a:p>
            <a:pPr defTabSz="456158"/>
            <a:r>
              <a:rPr lang="id-ID" altLang="id-ID" sz="1400">
                <a:solidFill>
                  <a:prstClr val="black"/>
                </a:solidFill>
                <a:ea typeface="ＭＳ Ｐゴシック" pitchFamily="34" charset="-128"/>
              </a:rPr>
              <a:t>Note: </a:t>
            </a:r>
          </a:p>
          <a:p>
            <a:pPr defTabSz="456158"/>
            <a:r>
              <a:rPr lang="en-US" altLang="id-ID" sz="1400">
                <a:solidFill>
                  <a:prstClr val="black"/>
                </a:solidFill>
                <a:ea typeface="ＭＳ Ｐゴシック" pitchFamily="34" charset="-128"/>
              </a:rPr>
              <a:t>Th</a:t>
            </a:r>
            <a:r>
              <a:rPr lang="id-ID" altLang="id-ID" sz="1400">
                <a:solidFill>
                  <a:prstClr val="black"/>
                </a:solidFill>
                <a:ea typeface="ＭＳ Ｐゴシック" pitchFamily="34" charset="-128"/>
              </a:rPr>
              <a:t>is</a:t>
            </a:r>
            <a:r>
              <a:rPr lang="en-US" altLang="id-ID" sz="1400">
                <a:solidFill>
                  <a:prstClr val="black"/>
                </a:solidFill>
                <a:ea typeface="ＭＳ Ｐゴシック" pitchFamily="34" charset="-128"/>
              </a:rPr>
              <a:t> slides are based on the additional material provided with the textbook that we use</a:t>
            </a:r>
            <a:r>
              <a:rPr lang="id-ID" altLang="id-ID" sz="1400">
                <a:solidFill>
                  <a:prstClr val="black"/>
                </a:solidFill>
                <a:ea typeface="ＭＳ Ｐゴシック" pitchFamily="34" charset="-128"/>
              </a:rPr>
              <a:t>:</a:t>
            </a:r>
            <a:r>
              <a:rPr lang="en-US" altLang="id-ID" sz="1400">
                <a:solidFill>
                  <a:prstClr val="black"/>
                </a:solidFill>
                <a:ea typeface="ＭＳ Ｐゴシック" pitchFamily="34" charset="-128"/>
              </a:rPr>
              <a:t> J</a:t>
            </a:r>
            <a:r>
              <a:rPr lang="id-ID" altLang="id-ID" sz="1400">
                <a:solidFill>
                  <a:prstClr val="black"/>
                </a:solidFill>
                <a:ea typeface="ＭＳ Ｐゴシック" pitchFamily="34" charset="-128"/>
              </a:rPr>
              <a:t>. </a:t>
            </a:r>
            <a:r>
              <a:rPr lang="en-US" altLang="id-ID" sz="1400">
                <a:solidFill>
                  <a:prstClr val="black"/>
                </a:solidFill>
                <a:ea typeface="ＭＳ Ｐゴシック" pitchFamily="34" charset="-128"/>
              </a:rPr>
              <a:t>Han, M</a:t>
            </a:r>
            <a:r>
              <a:rPr lang="id-ID" altLang="id-ID" sz="1400">
                <a:solidFill>
                  <a:prstClr val="black"/>
                </a:solidFill>
                <a:ea typeface="ＭＳ Ｐゴシック" pitchFamily="34" charset="-128"/>
              </a:rPr>
              <a:t>. </a:t>
            </a:r>
            <a:r>
              <a:rPr lang="en-US" altLang="id-ID" sz="1400">
                <a:solidFill>
                  <a:prstClr val="black"/>
                </a:solidFill>
                <a:ea typeface="ＭＳ Ｐゴシック" pitchFamily="34" charset="-128"/>
              </a:rPr>
              <a:t>Kamber </a:t>
            </a:r>
            <a:r>
              <a:rPr lang="id-ID" altLang="id-ID" sz="1400">
                <a:solidFill>
                  <a:prstClr val="black"/>
                </a:solidFill>
                <a:ea typeface="ＭＳ Ｐゴシック" pitchFamily="34" charset="-128"/>
              </a:rPr>
              <a:t>and </a:t>
            </a:r>
            <a:r>
              <a:rPr lang="en-US" altLang="id-ID" sz="1400">
                <a:solidFill>
                  <a:prstClr val="black"/>
                </a:solidFill>
                <a:ea typeface="ＭＳ Ｐゴシック" pitchFamily="34" charset="-128"/>
              </a:rPr>
              <a:t>J</a:t>
            </a:r>
            <a:r>
              <a:rPr lang="id-ID" altLang="id-ID" sz="1400">
                <a:solidFill>
                  <a:prstClr val="black"/>
                </a:solidFill>
                <a:ea typeface="ＭＳ Ｐゴシック" pitchFamily="34" charset="-128"/>
              </a:rPr>
              <a:t>.</a:t>
            </a:r>
            <a:r>
              <a:rPr lang="en-US" altLang="id-ID" sz="1400">
                <a:solidFill>
                  <a:prstClr val="black"/>
                </a:solidFill>
                <a:ea typeface="ＭＳ Ｐゴシック" pitchFamily="34" charset="-128"/>
              </a:rPr>
              <a:t> Pei</a:t>
            </a:r>
            <a:r>
              <a:rPr lang="id-ID" altLang="id-ID" sz="1400">
                <a:solidFill>
                  <a:prstClr val="black"/>
                </a:solidFill>
                <a:ea typeface="ＭＳ Ｐゴシック" pitchFamily="34" charset="-128"/>
              </a:rPr>
              <a:t>, “</a:t>
            </a:r>
            <a:r>
              <a:rPr lang="en-US" altLang="id-ID" sz="1400">
                <a:solidFill>
                  <a:prstClr val="black"/>
                </a:solidFill>
                <a:ea typeface="ＭＳ Ｐゴシック" pitchFamily="34" charset="-128"/>
              </a:rPr>
              <a:t>Data Mining: Concepts and Techniques</a:t>
            </a:r>
            <a:r>
              <a:rPr lang="id-ID" altLang="id-ID" sz="1400">
                <a:solidFill>
                  <a:prstClr val="black"/>
                </a:solidFill>
                <a:ea typeface="ＭＳ Ｐゴシック" pitchFamily="34" charset="-128"/>
              </a:rPr>
              <a:t>”</a:t>
            </a:r>
            <a:r>
              <a:rPr lang="en-US" altLang="id-ID" sz="1400">
                <a:solidFill>
                  <a:prstClr val="black"/>
                </a:solidFill>
                <a:ea typeface="ＭＳ Ｐゴシック" pitchFamily="34" charset="-128"/>
              </a:rPr>
              <a:t> </a:t>
            </a:r>
            <a:r>
              <a:rPr lang="id-ID" altLang="id-ID" sz="1400">
                <a:solidFill>
                  <a:prstClr val="black"/>
                </a:solidFill>
                <a:ea typeface="ＭＳ Ｐゴシック" pitchFamily="34" charset="-128"/>
              </a:rPr>
              <a:t>and </a:t>
            </a:r>
            <a:r>
              <a:rPr lang="en-US" altLang="id-ID" sz="1400">
                <a:solidFill>
                  <a:prstClr val="black"/>
                </a:solidFill>
                <a:ea typeface="ＭＳ Ｐゴシック" pitchFamily="34" charset="-128"/>
              </a:rPr>
              <a:t>P</a:t>
            </a:r>
            <a:r>
              <a:rPr lang="id-ID" altLang="id-ID" sz="1400">
                <a:solidFill>
                  <a:prstClr val="black"/>
                </a:solidFill>
                <a:ea typeface="ＭＳ Ｐゴシック" pitchFamily="34" charset="-128"/>
              </a:rPr>
              <a:t>.</a:t>
            </a:r>
            <a:r>
              <a:rPr lang="en-US" altLang="id-ID" sz="1400">
                <a:solidFill>
                  <a:prstClr val="black"/>
                </a:solidFill>
                <a:ea typeface="ＭＳ Ｐゴシック" pitchFamily="34" charset="-128"/>
              </a:rPr>
              <a:t> Tan, M</a:t>
            </a:r>
            <a:r>
              <a:rPr lang="id-ID" altLang="id-ID" sz="1400">
                <a:solidFill>
                  <a:prstClr val="black"/>
                </a:solidFill>
                <a:ea typeface="ＭＳ Ｐゴシック" pitchFamily="34" charset="-128"/>
              </a:rPr>
              <a:t>. </a:t>
            </a:r>
            <a:r>
              <a:rPr lang="en-US" altLang="id-ID" sz="1400">
                <a:solidFill>
                  <a:prstClr val="black"/>
                </a:solidFill>
                <a:ea typeface="ＭＳ Ｐゴシック" pitchFamily="34" charset="-128"/>
              </a:rPr>
              <a:t>Steinbach, and V</a:t>
            </a:r>
            <a:r>
              <a:rPr lang="id-ID" altLang="id-ID" sz="1400">
                <a:solidFill>
                  <a:prstClr val="black"/>
                </a:solidFill>
                <a:ea typeface="ＭＳ Ｐゴシック" pitchFamily="34" charset="-128"/>
              </a:rPr>
              <a:t>. </a:t>
            </a:r>
            <a:r>
              <a:rPr lang="en-US" altLang="id-ID" sz="1400">
                <a:solidFill>
                  <a:prstClr val="black"/>
                </a:solidFill>
                <a:ea typeface="ＭＳ Ｐゴシック" pitchFamily="34" charset="-128"/>
              </a:rPr>
              <a:t>Kumar "Introduction to Data Mining“</a:t>
            </a:r>
            <a:r>
              <a:rPr lang="id-ID" altLang="id-ID" sz="1400">
                <a:solidFill>
                  <a:prstClr val="black"/>
                </a:solidFill>
                <a:ea typeface="ＭＳ Ｐゴシック" pitchFamily="34" charset="-128"/>
              </a:rPr>
              <a:t>.</a:t>
            </a:r>
          </a:p>
        </p:txBody>
      </p:sp>
    </p:spTree>
    <p:extLst>
      <p:ext uri="{BB962C8B-B14F-4D97-AF65-F5344CB8AC3E}">
        <p14:creationId xmlns:p14="http://schemas.microsoft.com/office/powerpoint/2010/main" val="159350940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2"/>
          <p:cNvSpPr>
            <a:spLocks noGrp="1" noChangeArrowheads="1"/>
          </p:cNvSpPr>
          <p:nvPr>
            <p:ph type="title"/>
          </p:nvPr>
        </p:nvSpPr>
        <p:spPr>
          <a:noFill/>
        </p:spPr>
        <p:txBody>
          <a:bodyPr lIns="92075" tIns="46038" rIns="92075" bIns="46038" anchor="ctr"/>
          <a:lstStyle/>
          <a:p>
            <a:pPr eaLnBrk="1" hangingPunct="1"/>
            <a:r>
              <a:rPr lang="en-US" dirty="0"/>
              <a:t>Summary</a:t>
            </a:r>
            <a:endParaRPr lang="en-US" b="0" dirty="0"/>
          </a:p>
        </p:txBody>
      </p:sp>
      <p:sp>
        <p:nvSpPr>
          <p:cNvPr id="27654" name="Rectangle 3"/>
          <p:cNvSpPr>
            <a:spLocks noGrp="1" noChangeArrowheads="1"/>
          </p:cNvSpPr>
          <p:nvPr>
            <p:ph idx="1"/>
          </p:nvPr>
        </p:nvSpPr>
        <p:spPr>
          <a:noFill/>
        </p:spPr>
        <p:txBody>
          <a:bodyPr lIns="92075" tIns="46038" rIns="92075" bIns="46038"/>
          <a:lstStyle/>
          <a:p>
            <a:pPr eaLnBrk="1" hangingPunct="1">
              <a:lnSpc>
                <a:spcPct val="120000"/>
              </a:lnSpc>
            </a:pPr>
            <a:r>
              <a:rPr lang="en-US" sz="1600" dirty="0">
                <a:latin typeface="Tahoma" charset="0"/>
              </a:rPr>
              <a:t>Data mining: Discovering interesting patterns from large amounts of data</a:t>
            </a:r>
          </a:p>
          <a:p>
            <a:pPr eaLnBrk="1" hangingPunct="1">
              <a:lnSpc>
                <a:spcPct val="120000"/>
              </a:lnSpc>
            </a:pPr>
            <a:r>
              <a:rPr lang="en-US" sz="1600" dirty="0">
                <a:latin typeface="Tahoma" charset="0"/>
              </a:rPr>
              <a:t>A natural evolution of database technology, in great demand, with wide applications</a:t>
            </a:r>
          </a:p>
          <a:p>
            <a:pPr eaLnBrk="1" hangingPunct="1">
              <a:lnSpc>
                <a:spcPct val="120000"/>
              </a:lnSpc>
            </a:pPr>
            <a:r>
              <a:rPr lang="en-US" sz="1600" dirty="0">
                <a:latin typeface="Tahoma" charset="0"/>
              </a:rPr>
              <a:t>A KDD process includes data cleaning, data integration, data selection, transformation, data mining, pattern evaluation, and knowledge presentation</a:t>
            </a:r>
          </a:p>
          <a:p>
            <a:pPr eaLnBrk="1" hangingPunct="1">
              <a:lnSpc>
                <a:spcPct val="120000"/>
              </a:lnSpc>
            </a:pPr>
            <a:r>
              <a:rPr lang="en-US" sz="1600" dirty="0">
                <a:latin typeface="Tahoma" charset="0"/>
              </a:rPr>
              <a:t>Mining can be performed in a variety of information repositories</a:t>
            </a:r>
          </a:p>
          <a:p>
            <a:pPr eaLnBrk="1" hangingPunct="1">
              <a:lnSpc>
                <a:spcPct val="120000"/>
              </a:lnSpc>
            </a:pPr>
            <a:r>
              <a:rPr lang="en-US" sz="1600" dirty="0">
                <a:latin typeface="Tahoma" charset="0"/>
              </a:rPr>
              <a:t>Data mining functionalities: characterization, discrimination, association, classification, clustering, outlier and trend analysis, etc.</a:t>
            </a:r>
          </a:p>
          <a:p>
            <a:pPr eaLnBrk="1" hangingPunct="1">
              <a:lnSpc>
                <a:spcPct val="120000"/>
              </a:lnSpc>
            </a:pPr>
            <a:r>
              <a:rPr lang="en-US" sz="1600" dirty="0">
                <a:latin typeface="Tahoma" charset="0"/>
              </a:rPr>
              <a:t>Data mining systems and architectures</a:t>
            </a:r>
          </a:p>
          <a:p>
            <a:pPr eaLnBrk="1" hangingPunct="1">
              <a:lnSpc>
                <a:spcPct val="120000"/>
              </a:lnSpc>
            </a:pPr>
            <a:r>
              <a:rPr lang="en-US" sz="1600" dirty="0">
                <a:latin typeface="Tahoma" charset="0"/>
              </a:rPr>
              <a:t>Major issues in data mining</a:t>
            </a:r>
          </a:p>
        </p:txBody>
      </p:sp>
      <p:sp>
        <p:nvSpPr>
          <p:cNvPr id="27650"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fld id="{B66D4CF3-FDCF-BC4F-8465-86D86356FF6A}" type="datetime4">
              <a:rPr lang="en-US" sz="1200"/>
              <a:pPr eaLnBrk="1" hangingPunct="1"/>
              <a:t>August 20, 2017</a:t>
            </a:fld>
            <a:endParaRPr lang="en-US" sz="1200"/>
          </a:p>
        </p:txBody>
      </p:sp>
      <p:sp>
        <p:nvSpPr>
          <p:cNvPr id="2765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r>
              <a:rPr lang="en-US" sz="1200" dirty="0"/>
              <a:t>Introduction</a:t>
            </a:r>
          </a:p>
        </p:txBody>
      </p:sp>
      <p:sp>
        <p:nvSpPr>
          <p:cNvPr id="2765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fld id="{E8D29E05-AD95-CD47-BAD0-5886D3DE58CF}" type="slidenum">
              <a:rPr lang="en-US" sz="1400"/>
              <a:pPr eaLnBrk="1" hangingPunct="1"/>
              <a:t>30</a:t>
            </a:fld>
            <a:endParaRPr lang="en-US" sz="1400"/>
          </a:p>
        </p:txBody>
      </p:sp>
    </p:spTree>
    <p:extLst>
      <p:ext uri="{BB962C8B-B14F-4D97-AF65-F5344CB8AC3E}">
        <p14:creationId xmlns:p14="http://schemas.microsoft.com/office/powerpoint/2010/main" val="41770878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References</a:t>
            </a:r>
            <a:endParaRPr lang="en-US" dirty="0">
              <a:latin typeface="+mn-lt"/>
            </a:endParaRPr>
          </a:p>
        </p:txBody>
      </p:sp>
      <p:sp>
        <p:nvSpPr>
          <p:cNvPr id="3" name="Content Placeholder 2"/>
          <p:cNvSpPr>
            <a:spLocks noGrp="1"/>
          </p:cNvSpPr>
          <p:nvPr>
            <p:ph idx="1"/>
          </p:nvPr>
        </p:nvSpPr>
        <p:spPr/>
        <p:txBody>
          <a:bodyPr/>
          <a:lstStyle/>
          <a:p>
            <a:pPr>
              <a:buFont typeface="+mj-lt"/>
              <a:buAutoNum type="arabicPeriod"/>
            </a:pPr>
            <a:r>
              <a:rPr lang="en-US" sz="1800" dirty="0">
                <a:effectLst/>
              </a:rPr>
              <a:t>Han, J., </a:t>
            </a:r>
            <a:r>
              <a:rPr lang="en-US" sz="1800" dirty="0" err="1">
                <a:effectLst/>
              </a:rPr>
              <a:t>Kamber</a:t>
            </a:r>
            <a:r>
              <a:rPr lang="en-US" sz="1800" dirty="0">
                <a:effectLst/>
              </a:rPr>
              <a:t>, M., &amp; Pei, Y. (2006). </a:t>
            </a:r>
            <a:r>
              <a:rPr lang="en-US" sz="1800" dirty="0" smtClean="0">
                <a:effectLst/>
              </a:rPr>
              <a:t>“Data </a:t>
            </a:r>
            <a:r>
              <a:rPr lang="en-US" sz="1800" dirty="0">
                <a:effectLst/>
              </a:rPr>
              <a:t>Mining: Concepts and </a:t>
            </a:r>
            <a:r>
              <a:rPr lang="en-US" sz="1800" dirty="0" smtClean="0">
                <a:effectLst/>
              </a:rPr>
              <a:t>Technique”. </a:t>
            </a:r>
            <a:r>
              <a:rPr lang="en-US" sz="1800" dirty="0" err="1">
                <a:effectLst/>
              </a:rPr>
              <a:t>Edisi</a:t>
            </a:r>
            <a:r>
              <a:rPr lang="en-US" sz="1800" dirty="0">
                <a:effectLst/>
              </a:rPr>
              <a:t> </a:t>
            </a:r>
            <a:r>
              <a:rPr lang="en-US" sz="1800" dirty="0" smtClean="0">
                <a:effectLst/>
              </a:rPr>
              <a:t>3. </a:t>
            </a:r>
            <a:r>
              <a:rPr lang="en-US" sz="1800" dirty="0">
                <a:effectLst/>
              </a:rPr>
              <a:t>Morgan Kaufman. </a:t>
            </a:r>
            <a:r>
              <a:rPr lang="en-US" sz="1800" dirty="0" smtClean="0">
                <a:effectLst/>
              </a:rPr>
              <a:t>San Francisco</a:t>
            </a:r>
          </a:p>
          <a:p>
            <a:pPr>
              <a:buFont typeface="+mj-lt"/>
              <a:buAutoNum type="arabicPeriod"/>
            </a:pPr>
            <a:r>
              <a:rPr lang="en-US" sz="1800" dirty="0" smtClean="0">
                <a:effectLst/>
              </a:rPr>
              <a:t>Tan</a:t>
            </a:r>
            <a:r>
              <a:rPr lang="en-US" sz="1800" dirty="0">
                <a:effectLst/>
              </a:rPr>
              <a:t>, P.N., Steinbach, M., &amp; Kumar, V. (2006). </a:t>
            </a:r>
            <a:r>
              <a:rPr lang="en-US" sz="1800" dirty="0" smtClean="0">
                <a:effectLst/>
              </a:rPr>
              <a:t>“Introduction </a:t>
            </a:r>
            <a:r>
              <a:rPr lang="en-US" sz="1800" dirty="0">
                <a:effectLst/>
              </a:rPr>
              <a:t>to Data </a:t>
            </a:r>
            <a:r>
              <a:rPr lang="en-US" sz="1800" dirty="0" smtClean="0">
                <a:effectLst/>
              </a:rPr>
              <a:t>Mining”. </a:t>
            </a:r>
            <a:r>
              <a:rPr lang="en-US" sz="1800" dirty="0">
                <a:effectLst/>
              </a:rPr>
              <a:t>Addison-Wesley. </a:t>
            </a:r>
            <a:r>
              <a:rPr lang="en-US" sz="1800" dirty="0" smtClean="0">
                <a:effectLst/>
              </a:rPr>
              <a:t>Michigan</a:t>
            </a:r>
          </a:p>
          <a:p>
            <a:pPr>
              <a:buFont typeface="+mj-lt"/>
              <a:buAutoNum type="arabicPeriod"/>
            </a:pPr>
            <a:r>
              <a:rPr lang="en-US" sz="1800" dirty="0" smtClean="0">
                <a:effectLst/>
              </a:rPr>
              <a:t>Witten, I. H., &amp; Frank, E. (2005). “Data Mining : Practical Machine Learning Tools and Techniques”. Second edition. Morgan Kaufmann. San Francisco</a:t>
            </a:r>
            <a:endParaRPr lang="en-US" sz="1800" dirty="0">
              <a:effectLst/>
            </a:endParaRPr>
          </a:p>
        </p:txBody>
      </p:sp>
      <p:sp>
        <p:nvSpPr>
          <p:cNvPr id="4" name="Date Placeholder 3"/>
          <p:cNvSpPr>
            <a:spLocks noGrp="1"/>
          </p:cNvSpPr>
          <p:nvPr>
            <p:ph type="dt" sz="half" idx="10"/>
          </p:nvPr>
        </p:nvSpPr>
        <p:spPr/>
        <p:txBody>
          <a:bodyPr/>
          <a:lstStyle/>
          <a:p>
            <a:pPr>
              <a:defRPr/>
            </a:pPr>
            <a:fld id="{1496B419-AFA7-42AE-8EE2-F175BCC6441F}" type="datetime1">
              <a:rPr lang="en-US" smtClean="0"/>
              <a:t>8/20/2017</a:t>
            </a:fld>
            <a:endParaRPr lang="en-US"/>
          </a:p>
        </p:txBody>
      </p:sp>
      <p:sp>
        <p:nvSpPr>
          <p:cNvPr id="5" name="Footer Placeholder 4"/>
          <p:cNvSpPr>
            <a:spLocks noGrp="1"/>
          </p:cNvSpPr>
          <p:nvPr>
            <p:ph type="ftr" sz="quarter" idx="11"/>
          </p:nvPr>
        </p:nvSpPr>
        <p:spPr/>
        <p:txBody>
          <a:bodyPr/>
          <a:lstStyle/>
          <a:p>
            <a:pPr>
              <a:defRPr/>
            </a:pPr>
            <a:r>
              <a:rPr lang="en-US" dirty="0"/>
              <a:t>Introduction</a:t>
            </a:r>
          </a:p>
        </p:txBody>
      </p:sp>
      <p:sp>
        <p:nvSpPr>
          <p:cNvPr id="6" name="Slide Number Placeholder 5"/>
          <p:cNvSpPr>
            <a:spLocks noGrp="1"/>
          </p:cNvSpPr>
          <p:nvPr>
            <p:ph type="sldNum" sz="quarter" idx="12"/>
          </p:nvPr>
        </p:nvSpPr>
        <p:spPr/>
        <p:txBody>
          <a:bodyPr/>
          <a:lstStyle/>
          <a:p>
            <a:pPr>
              <a:defRPr/>
            </a:pPr>
            <a:fld id="{0976621D-4A4E-48E0-A2B1-656B165AA579}" type="slidenum">
              <a:rPr lang="en-US" smtClean="0"/>
              <a:pPr>
                <a:defRPr/>
              </a:pPr>
              <a:t>31</a:t>
            </a:fld>
            <a:endParaRPr lang="en-US"/>
          </a:p>
        </p:txBody>
      </p:sp>
    </p:spTree>
    <p:extLst>
      <p:ext uri="{BB962C8B-B14F-4D97-AF65-F5344CB8AC3E}">
        <p14:creationId xmlns:p14="http://schemas.microsoft.com/office/powerpoint/2010/main" val="62666951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76487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6340190" y="1806214"/>
            <a:ext cx="2627743" cy="3030116"/>
          </a:xfrm>
          <a:prstGeom prst="rect">
            <a:avLst/>
          </a:prstGeom>
        </p:spPr>
      </p:pic>
      <p:sp>
        <p:nvSpPr>
          <p:cNvPr id="6149" name="Rectangle 2"/>
          <p:cNvSpPr>
            <a:spLocks noGrp="1" noChangeArrowheads="1"/>
          </p:cNvSpPr>
          <p:nvPr>
            <p:ph type="title"/>
          </p:nvPr>
        </p:nvSpPr>
        <p:spPr>
          <a:xfrm>
            <a:off x="3329133" y="491543"/>
            <a:ext cx="5638800" cy="1143000"/>
          </a:xfrm>
          <a:noFill/>
        </p:spPr>
        <p:txBody>
          <a:bodyPr lIns="92075" tIns="46038" rIns="92075" bIns="46038" anchor="ctr"/>
          <a:lstStyle/>
          <a:p>
            <a:pPr eaLnBrk="1" hangingPunct="1"/>
            <a:r>
              <a:rPr lang="en-US" dirty="0">
                <a:latin typeface="Tahoma" charset="0"/>
              </a:rPr>
              <a:t>Why Data Mining? </a:t>
            </a:r>
          </a:p>
        </p:txBody>
      </p:sp>
      <p:sp>
        <p:nvSpPr>
          <p:cNvPr id="6150" name="Rectangle 3"/>
          <p:cNvSpPr>
            <a:spLocks noGrp="1" noChangeArrowheads="1"/>
          </p:cNvSpPr>
          <p:nvPr>
            <p:ph idx="1"/>
          </p:nvPr>
        </p:nvSpPr>
        <p:spPr>
          <a:xfrm>
            <a:off x="850006" y="1916113"/>
            <a:ext cx="5522194" cy="4210050"/>
          </a:xfrm>
          <a:noFill/>
        </p:spPr>
        <p:txBody>
          <a:bodyPr lIns="92075" tIns="46038" rIns="92075" bIns="46038"/>
          <a:lstStyle/>
          <a:p>
            <a:pPr eaLnBrk="1" hangingPunct="1">
              <a:lnSpc>
                <a:spcPct val="130000"/>
              </a:lnSpc>
            </a:pPr>
            <a:r>
              <a:rPr lang="en-US" sz="1400" dirty="0">
                <a:latin typeface="Tahoma" charset="0"/>
              </a:rPr>
              <a:t>T</a:t>
            </a:r>
            <a:r>
              <a:rPr lang="en-US" sz="1400" dirty="0" smtClean="0">
                <a:latin typeface="Tahoma" charset="0"/>
              </a:rPr>
              <a:t>he </a:t>
            </a:r>
            <a:r>
              <a:rPr lang="en-US" sz="1400" dirty="0">
                <a:latin typeface="Tahoma" charset="0"/>
              </a:rPr>
              <a:t>e</a:t>
            </a:r>
            <a:r>
              <a:rPr lang="en-US" sz="1400" dirty="0" smtClean="0">
                <a:latin typeface="Tahoma" charset="0"/>
              </a:rPr>
              <a:t>xplosive </a:t>
            </a:r>
            <a:r>
              <a:rPr lang="en-US" sz="1400" dirty="0">
                <a:latin typeface="Tahoma" charset="0"/>
              </a:rPr>
              <a:t>g</a:t>
            </a:r>
            <a:r>
              <a:rPr lang="en-US" sz="1400" dirty="0" smtClean="0">
                <a:latin typeface="Tahoma" charset="0"/>
              </a:rPr>
              <a:t>rowth </a:t>
            </a:r>
            <a:r>
              <a:rPr lang="en-US" sz="1400" dirty="0">
                <a:latin typeface="Tahoma" charset="0"/>
              </a:rPr>
              <a:t>of </a:t>
            </a:r>
            <a:r>
              <a:rPr lang="en-US" sz="1400" dirty="0" smtClean="0">
                <a:latin typeface="Tahoma" charset="0"/>
              </a:rPr>
              <a:t>data </a:t>
            </a:r>
            <a:r>
              <a:rPr lang="en-US" sz="1400" dirty="0">
                <a:latin typeface="Tahoma" charset="0"/>
              </a:rPr>
              <a:t>from terabytes to petabytes</a:t>
            </a:r>
          </a:p>
          <a:p>
            <a:pPr lvl="1" eaLnBrk="1" hangingPunct="1">
              <a:lnSpc>
                <a:spcPct val="130000"/>
              </a:lnSpc>
            </a:pPr>
            <a:r>
              <a:rPr lang="en-US" sz="1400" dirty="0">
                <a:latin typeface="Tahoma" charset="0"/>
              </a:rPr>
              <a:t>Data collection and data availability</a:t>
            </a:r>
          </a:p>
          <a:p>
            <a:pPr lvl="2" eaLnBrk="1" hangingPunct="1">
              <a:lnSpc>
                <a:spcPct val="130000"/>
              </a:lnSpc>
            </a:pPr>
            <a:r>
              <a:rPr lang="en-US" sz="1400" dirty="0">
                <a:latin typeface="Tahoma" charset="0"/>
              </a:rPr>
              <a:t>Automated data collection tools, database systems, Web, computerized society</a:t>
            </a:r>
          </a:p>
          <a:p>
            <a:pPr lvl="1" eaLnBrk="1" hangingPunct="1">
              <a:lnSpc>
                <a:spcPct val="130000"/>
              </a:lnSpc>
            </a:pPr>
            <a:r>
              <a:rPr lang="en-US" sz="1400" dirty="0">
                <a:latin typeface="Tahoma" charset="0"/>
              </a:rPr>
              <a:t>Major sources of abundant data</a:t>
            </a:r>
          </a:p>
          <a:p>
            <a:pPr lvl="2" eaLnBrk="1" hangingPunct="1">
              <a:lnSpc>
                <a:spcPct val="130000"/>
              </a:lnSpc>
            </a:pPr>
            <a:r>
              <a:rPr lang="en-US" sz="1400" dirty="0">
                <a:latin typeface="Tahoma" charset="0"/>
              </a:rPr>
              <a:t>Business: Web, e-commerce, transactions, stocks, … </a:t>
            </a:r>
          </a:p>
          <a:p>
            <a:pPr lvl="2" eaLnBrk="1" hangingPunct="1">
              <a:lnSpc>
                <a:spcPct val="130000"/>
              </a:lnSpc>
            </a:pPr>
            <a:r>
              <a:rPr lang="en-US" sz="1400" dirty="0">
                <a:latin typeface="Tahoma" charset="0"/>
              </a:rPr>
              <a:t>Science: Remote sensing, bioinformatics, scientific simulation, … </a:t>
            </a:r>
          </a:p>
          <a:p>
            <a:pPr lvl="2" eaLnBrk="1" hangingPunct="1">
              <a:lnSpc>
                <a:spcPct val="130000"/>
              </a:lnSpc>
            </a:pPr>
            <a:r>
              <a:rPr lang="en-US" sz="1400" dirty="0">
                <a:latin typeface="Tahoma" charset="0"/>
              </a:rPr>
              <a:t>Society and everyone: news, digital cameras, YouTube   </a:t>
            </a:r>
          </a:p>
          <a:p>
            <a:pPr eaLnBrk="1" hangingPunct="1">
              <a:lnSpc>
                <a:spcPct val="130000"/>
              </a:lnSpc>
            </a:pPr>
            <a:r>
              <a:rPr lang="en-US" sz="1400" u="sng" dirty="0">
                <a:solidFill>
                  <a:srgbClr val="FF0000"/>
                </a:solidFill>
                <a:latin typeface="Tahoma" charset="0"/>
              </a:rPr>
              <a:t>We are drowning in data, but starving for knowledge!</a:t>
            </a:r>
            <a:r>
              <a:rPr lang="en-US" sz="1400" dirty="0">
                <a:solidFill>
                  <a:srgbClr val="FF0000"/>
                </a:solidFill>
                <a:latin typeface="Tahoma" charset="0"/>
              </a:rPr>
              <a:t> </a:t>
            </a:r>
          </a:p>
          <a:p>
            <a:pPr eaLnBrk="1" hangingPunct="1">
              <a:lnSpc>
                <a:spcPct val="130000"/>
              </a:lnSpc>
            </a:pPr>
            <a:r>
              <a:rPr lang="ja-JP" altLang="en-US" sz="1400" dirty="0">
                <a:latin typeface="Tahoma" charset="0"/>
              </a:rPr>
              <a:t>“</a:t>
            </a:r>
            <a:r>
              <a:rPr lang="en-US" sz="1400" dirty="0">
                <a:latin typeface="Tahoma" charset="0"/>
              </a:rPr>
              <a:t>Necessity is the mother of invention</a:t>
            </a:r>
            <a:r>
              <a:rPr lang="ja-JP" altLang="en-US" sz="1400" dirty="0">
                <a:latin typeface="Tahoma" charset="0"/>
              </a:rPr>
              <a:t>”</a:t>
            </a:r>
            <a:r>
              <a:rPr lang="en-US" sz="1400" dirty="0">
                <a:latin typeface="Tahoma" charset="0"/>
                <a:cs typeface="Tahoma" charset="0"/>
              </a:rPr>
              <a:t>—</a:t>
            </a:r>
            <a:r>
              <a:rPr lang="en-US" sz="1400" dirty="0">
                <a:latin typeface="Tahoma" charset="0"/>
              </a:rPr>
              <a:t>Data mining</a:t>
            </a:r>
            <a:r>
              <a:rPr lang="en-US" sz="1400" dirty="0">
                <a:latin typeface="Tahoma" charset="0"/>
                <a:cs typeface="Tahoma" charset="0"/>
              </a:rPr>
              <a:t>—</a:t>
            </a:r>
            <a:r>
              <a:rPr lang="en-US" sz="1400" dirty="0">
                <a:latin typeface="Tahoma" charset="0"/>
              </a:rPr>
              <a:t>Automated analysis of massive data sets</a:t>
            </a:r>
          </a:p>
        </p:txBody>
      </p:sp>
      <p:sp>
        <p:nvSpPr>
          <p:cNvPr id="614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fld id="{BFA13D00-1D5C-D647-8412-B117C8D3AC32}" type="datetime4">
              <a:rPr lang="en-US" sz="1200"/>
              <a:pPr eaLnBrk="1" hangingPunct="1"/>
              <a:t>August 20, 2017</a:t>
            </a:fld>
            <a:endParaRPr lang="en-US" sz="1200"/>
          </a:p>
        </p:txBody>
      </p:sp>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r>
              <a:rPr lang="en-US" sz="1200" dirty="0"/>
              <a:t>Introduction</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fld id="{4F7A402C-FBDF-5847-ACBB-A40938C7D050}" type="slidenum">
              <a:rPr lang="en-US" sz="1400"/>
              <a:pPr eaLnBrk="1" hangingPunct="1"/>
              <a:t>4</a:t>
            </a:fld>
            <a:endParaRPr lang="en-US" sz="1400"/>
          </a:p>
        </p:txBody>
      </p:sp>
    </p:spTree>
    <p:extLst>
      <p:ext uri="{BB962C8B-B14F-4D97-AF65-F5344CB8AC3E}">
        <p14:creationId xmlns:p14="http://schemas.microsoft.com/office/powerpoint/2010/main" val="3765937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ahoma" pitchFamily="34" charset="0"/>
              </a:defRPr>
            </a:lvl1pPr>
            <a:lvl2pPr>
              <a:defRPr sz="2400">
                <a:solidFill>
                  <a:schemeClr val="tx1"/>
                </a:solidFill>
                <a:latin typeface="Tahoma" pitchFamily="34" charset="0"/>
              </a:defRPr>
            </a:lvl2pPr>
            <a:lvl3pPr>
              <a:defRPr sz="2400">
                <a:solidFill>
                  <a:schemeClr val="tx1"/>
                </a:solidFill>
                <a:latin typeface="Tahoma" pitchFamily="34" charset="0"/>
              </a:defRPr>
            </a:lvl3pPr>
            <a:lvl4pPr>
              <a:defRPr sz="2000">
                <a:solidFill>
                  <a:schemeClr val="tx1"/>
                </a:solidFill>
                <a:latin typeface="Tahoma" pitchFamily="34" charset="0"/>
              </a:defRPr>
            </a:lvl4pPr>
            <a:lvl5pPr>
              <a:defRPr sz="2000">
                <a:solidFill>
                  <a:schemeClr val="tx1"/>
                </a:solidFill>
                <a:latin typeface="Tahoma" pitchFamily="34" charset="0"/>
              </a:defRPr>
            </a:lvl5pPr>
            <a:lvl6pPr eaLnBrk="0" hangingPunct="0">
              <a:defRPr sz="2000">
                <a:solidFill>
                  <a:schemeClr val="tx1"/>
                </a:solidFill>
                <a:latin typeface="Tahoma" pitchFamily="34" charset="0"/>
              </a:defRPr>
            </a:lvl6pPr>
            <a:lvl7pPr eaLnBrk="0" hangingPunct="0">
              <a:defRPr sz="2000">
                <a:solidFill>
                  <a:schemeClr val="tx1"/>
                </a:solidFill>
                <a:latin typeface="Tahoma" pitchFamily="34" charset="0"/>
              </a:defRPr>
            </a:lvl7pPr>
            <a:lvl8pPr eaLnBrk="0" hangingPunct="0">
              <a:defRPr sz="2000">
                <a:solidFill>
                  <a:schemeClr val="tx1"/>
                </a:solidFill>
                <a:latin typeface="Tahoma" pitchFamily="34" charset="0"/>
              </a:defRPr>
            </a:lvl8pPr>
            <a:lvl9pPr eaLnBrk="0" hangingPunct="0">
              <a:defRPr sz="2000">
                <a:solidFill>
                  <a:schemeClr val="tx1"/>
                </a:solidFill>
                <a:latin typeface="Tahoma" pitchFamily="34" charset="0"/>
              </a:defRPr>
            </a:lvl9pPr>
          </a:lstStyle>
          <a:p>
            <a:fld id="{CFC921D0-7D95-4D1B-A150-3BFC6FC6CA20}" type="slidenum">
              <a:rPr lang="en-US" altLang="en-US" sz="1400" smtClean="0"/>
              <a:pPr/>
              <a:t>5</a:t>
            </a:fld>
            <a:endParaRPr lang="en-US" altLang="en-US" sz="1400" smtClean="0"/>
          </a:p>
        </p:txBody>
      </p:sp>
      <p:sp>
        <p:nvSpPr>
          <p:cNvPr id="6147" name="Rectangle 2"/>
          <p:cNvSpPr>
            <a:spLocks noGrp="1" noChangeArrowheads="1"/>
          </p:cNvSpPr>
          <p:nvPr>
            <p:ph type="title"/>
          </p:nvPr>
        </p:nvSpPr>
        <p:spPr>
          <a:xfrm>
            <a:off x="990600" y="347663"/>
            <a:ext cx="7239000" cy="566737"/>
          </a:xfrm>
          <a:noFill/>
        </p:spPr>
        <p:txBody>
          <a:bodyPr lIns="92075" tIns="46038" rIns="92075" bIns="46038" anchor="ctr"/>
          <a:lstStyle/>
          <a:p>
            <a:pPr eaLnBrk="1" hangingPunct="1"/>
            <a:r>
              <a:rPr lang="en-US" altLang="en-US" dirty="0" smtClean="0"/>
              <a:t>Evolution of Sciences</a:t>
            </a:r>
            <a:endParaRPr lang="en-US" altLang="en-US" b="0" dirty="0" smtClean="0"/>
          </a:p>
        </p:txBody>
      </p:sp>
      <p:sp>
        <p:nvSpPr>
          <p:cNvPr id="6148" name="Rectangle 3"/>
          <p:cNvSpPr>
            <a:spLocks noGrp="1" noChangeArrowheads="1"/>
          </p:cNvSpPr>
          <p:nvPr>
            <p:ph type="body" idx="1"/>
          </p:nvPr>
        </p:nvSpPr>
        <p:spPr>
          <a:xfrm>
            <a:off x="875763" y="1944710"/>
            <a:ext cx="7963436" cy="4675031"/>
          </a:xfrm>
          <a:noFill/>
        </p:spPr>
        <p:txBody>
          <a:bodyPr lIns="92075" tIns="46038" rIns="92075" bIns="46038"/>
          <a:lstStyle/>
          <a:p>
            <a:pPr eaLnBrk="1" hangingPunct="1">
              <a:lnSpc>
                <a:spcPct val="110000"/>
              </a:lnSpc>
            </a:pPr>
            <a:r>
              <a:rPr lang="en-US" altLang="en-US" sz="1600" dirty="0" smtClean="0"/>
              <a:t>Before 1600, </a:t>
            </a:r>
            <a:r>
              <a:rPr lang="en-US" altLang="en-US" sz="1600" b="1" dirty="0" smtClean="0"/>
              <a:t>empirical science</a:t>
            </a:r>
          </a:p>
          <a:p>
            <a:pPr eaLnBrk="1" hangingPunct="1">
              <a:lnSpc>
                <a:spcPct val="110000"/>
              </a:lnSpc>
            </a:pPr>
            <a:r>
              <a:rPr lang="en-US" altLang="en-US" sz="1600" dirty="0" smtClean="0"/>
              <a:t>1600-1950s, </a:t>
            </a:r>
            <a:r>
              <a:rPr lang="en-US" altLang="en-US" sz="1600" b="1" dirty="0" smtClean="0"/>
              <a:t>theoretical science</a:t>
            </a:r>
          </a:p>
          <a:p>
            <a:pPr lvl="1" eaLnBrk="1" hangingPunct="1">
              <a:lnSpc>
                <a:spcPct val="110000"/>
              </a:lnSpc>
            </a:pPr>
            <a:r>
              <a:rPr lang="en-US" altLang="en-US" sz="1400" dirty="0" smtClean="0"/>
              <a:t>Each discipline has grown a </a:t>
            </a:r>
            <a:r>
              <a:rPr lang="en-US" altLang="en-US" sz="1400" i="1" dirty="0" smtClean="0"/>
              <a:t>theoretical </a:t>
            </a:r>
            <a:r>
              <a:rPr lang="en-US" altLang="en-US" sz="1400" dirty="0" smtClean="0"/>
              <a:t>component. Theoretical models often motivate experiments and generalize our understanding. </a:t>
            </a:r>
          </a:p>
          <a:p>
            <a:pPr eaLnBrk="1" hangingPunct="1">
              <a:lnSpc>
                <a:spcPct val="110000"/>
              </a:lnSpc>
            </a:pPr>
            <a:r>
              <a:rPr lang="en-US" altLang="en-US" sz="1600" dirty="0" smtClean="0"/>
              <a:t>1950s-1990s, </a:t>
            </a:r>
            <a:r>
              <a:rPr lang="en-US" altLang="en-US" sz="1600" b="1" dirty="0" smtClean="0"/>
              <a:t>computational science</a:t>
            </a:r>
          </a:p>
          <a:p>
            <a:pPr lvl="1" eaLnBrk="1" hangingPunct="1">
              <a:lnSpc>
                <a:spcPct val="110000"/>
              </a:lnSpc>
            </a:pPr>
            <a:r>
              <a:rPr lang="en-US" altLang="en-US" sz="1400" dirty="0" smtClean="0"/>
              <a:t>Over the last 50 years, most disciplines have grown a third, </a:t>
            </a:r>
            <a:r>
              <a:rPr lang="en-US" altLang="en-US" sz="1400" i="1" dirty="0" smtClean="0"/>
              <a:t>computational </a:t>
            </a:r>
            <a:r>
              <a:rPr lang="en-US" altLang="en-US" sz="1400" dirty="0" smtClean="0"/>
              <a:t>branch (e.g. empirical, theoretical, and computational ecology, or physics, or linguistics.)</a:t>
            </a:r>
          </a:p>
          <a:p>
            <a:pPr lvl="1" eaLnBrk="1" hangingPunct="1">
              <a:lnSpc>
                <a:spcPct val="110000"/>
              </a:lnSpc>
            </a:pPr>
            <a:r>
              <a:rPr lang="en-US" altLang="en-US" sz="1400" dirty="0" smtClean="0"/>
              <a:t>Computational Science traditionally meant simulation. It grew out of our inability to find closed-form solutions for complex mathematical models. </a:t>
            </a:r>
          </a:p>
          <a:p>
            <a:pPr eaLnBrk="1" hangingPunct="1">
              <a:lnSpc>
                <a:spcPct val="110000"/>
              </a:lnSpc>
            </a:pPr>
            <a:r>
              <a:rPr lang="en-US" altLang="en-US" sz="1600" dirty="0" smtClean="0"/>
              <a:t>1990-now, </a:t>
            </a:r>
            <a:r>
              <a:rPr lang="en-US" altLang="en-US" sz="1600" b="1" dirty="0" smtClean="0"/>
              <a:t>data science</a:t>
            </a:r>
          </a:p>
          <a:p>
            <a:pPr lvl="1" eaLnBrk="1" hangingPunct="1">
              <a:lnSpc>
                <a:spcPct val="110000"/>
              </a:lnSpc>
            </a:pPr>
            <a:r>
              <a:rPr lang="en-US" altLang="en-US" sz="1400" dirty="0" smtClean="0"/>
              <a:t>The flood of data from new scientific instruments and simulations</a:t>
            </a:r>
          </a:p>
          <a:p>
            <a:pPr lvl="1" eaLnBrk="1" hangingPunct="1">
              <a:lnSpc>
                <a:spcPct val="110000"/>
              </a:lnSpc>
            </a:pPr>
            <a:r>
              <a:rPr lang="en-US" altLang="en-US" sz="1400" dirty="0" smtClean="0"/>
              <a:t>The ability to economically store and manage petabytes of data online</a:t>
            </a:r>
          </a:p>
          <a:p>
            <a:pPr lvl="1" eaLnBrk="1" hangingPunct="1">
              <a:lnSpc>
                <a:spcPct val="110000"/>
              </a:lnSpc>
            </a:pPr>
            <a:r>
              <a:rPr lang="en-US" altLang="en-US" sz="1400" dirty="0" smtClean="0"/>
              <a:t>The Internet and computing Grid that makes all these archives universally accessible </a:t>
            </a:r>
          </a:p>
          <a:p>
            <a:pPr lvl="1" eaLnBrk="1" hangingPunct="1">
              <a:lnSpc>
                <a:spcPct val="110000"/>
              </a:lnSpc>
            </a:pPr>
            <a:r>
              <a:rPr lang="en-US" altLang="en-US" sz="1400" dirty="0" smtClean="0"/>
              <a:t>Scientific info. management, acquisition, organization, query, and visualization tasks scale almost linearly with data volumes.  </a:t>
            </a:r>
            <a:r>
              <a:rPr lang="en-US" altLang="en-US" sz="1400" dirty="0" smtClean="0">
                <a:solidFill>
                  <a:schemeClr val="hlink"/>
                </a:solidFill>
              </a:rPr>
              <a:t>Data mining</a:t>
            </a:r>
            <a:r>
              <a:rPr lang="en-US" altLang="en-US" sz="1400" dirty="0" smtClean="0"/>
              <a:t> is a major new challenge!</a:t>
            </a:r>
          </a:p>
          <a:p>
            <a:pPr eaLnBrk="1" hangingPunct="1">
              <a:lnSpc>
                <a:spcPct val="110000"/>
              </a:lnSpc>
            </a:pPr>
            <a:r>
              <a:rPr lang="en-US" altLang="en-US" sz="1600" dirty="0" smtClean="0"/>
              <a:t>Jim Gray and Alex </a:t>
            </a:r>
            <a:r>
              <a:rPr lang="en-US" altLang="en-US" sz="1600" dirty="0" err="1" smtClean="0"/>
              <a:t>Szalay</a:t>
            </a:r>
            <a:r>
              <a:rPr lang="en-US" altLang="en-US" sz="1600" dirty="0" smtClean="0"/>
              <a:t>, </a:t>
            </a:r>
            <a:r>
              <a:rPr lang="en-US" altLang="en-US" sz="1600" i="1" dirty="0" smtClean="0"/>
              <a:t>The World Wide Telescope: An Archetype for Online Science</a:t>
            </a:r>
            <a:r>
              <a:rPr lang="en-US" altLang="en-US" sz="1600" dirty="0" smtClean="0"/>
              <a:t>, Comm. ACM, 45(11): 50-54, Nov. 2002 </a:t>
            </a:r>
          </a:p>
        </p:txBody>
      </p:sp>
    </p:spTree>
    <p:extLst>
      <p:ext uri="{BB962C8B-B14F-4D97-AF65-F5344CB8AC3E}">
        <p14:creationId xmlns:p14="http://schemas.microsoft.com/office/powerpoint/2010/main" val="37404722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ahoma" pitchFamily="34" charset="0"/>
              </a:defRPr>
            </a:lvl1pPr>
            <a:lvl2pPr>
              <a:defRPr sz="2400">
                <a:solidFill>
                  <a:schemeClr val="tx1"/>
                </a:solidFill>
                <a:latin typeface="Tahoma" pitchFamily="34" charset="0"/>
              </a:defRPr>
            </a:lvl2pPr>
            <a:lvl3pPr>
              <a:defRPr sz="2400">
                <a:solidFill>
                  <a:schemeClr val="tx1"/>
                </a:solidFill>
                <a:latin typeface="Tahoma" pitchFamily="34" charset="0"/>
              </a:defRPr>
            </a:lvl3pPr>
            <a:lvl4pPr>
              <a:defRPr sz="2000">
                <a:solidFill>
                  <a:schemeClr val="tx1"/>
                </a:solidFill>
                <a:latin typeface="Tahoma" pitchFamily="34" charset="0"/>
              </a:defRPr>
            </a:lvl4pPr>
            <a:lvl5pPr>
              <a:defRPr sz="2000">
                <a:solidFill>
                  <a:schemeClr val="tx1"/>
                </a:solidFill>
                <a:latin typeface="Tahoma" pitchFamily="34" charset="0"/>
              </a:defRPr>
            </a:lvl5pPr>
            <a:lvl6pPr eaLnBrk="0" hangingPunct="0">
              <a:defRPr sz="2000">
                <a:solidFill>
                  <a:schemeClr val="tx1"/>
                </a:solidFill>
                <a:latin typeface="Tahoma" pitchFamily="34" charset="0"/>
              </a:defRPr>
            </a:lvl6pPr>
            <a:lvl7pPr eaLnBrk="0" hangingPunct="0">
              <a:defRPr sz="2000">
                <a:solidFill>
                  <a:schemeClr val="tx1"/>
                </a:solidFill>
                <a:latin typeface="Tahoma" pitchFamily="34" charset="0"/>
              </a:defRPr>
            </a:lvl7pPr>
            <a:lvl8pPr eaLnBrk="0" hangingPunct="0">
              <a:defRPr sz="2000">
                <a:solidFill>
                  <a:schemeClr val="tx1"/>
                </a:solidFill>
                <a:latin typeface="Tahoma" pitchFamily="34" charset="0"/>
              </a:defRPr>
            </a:lvl8pPr>
            <a:lvl9pPr eaLnBrk="0" hangingPunct="0">
              <a:defRPr sz="2000">
                <a:solidFill>
                  <a:schemeClr val="tx1"/>
                </a:solidFill>
                <a:latin typeface="Tahoma" pitchFamily="34" charset="0"/>
              </a:defRPr>
            </a:lvl9pPr>
          </a:lstStyle>
          <a:p>
            <a:fld id="{28D9AB82-70C6-4043-BEE6-9B273EC54848}" type="slidenum">
              <a:rPr lang="en-US" altLang="en-US" sz="1400" smtClean="0"/>
              <a:pPr/>
              <a:t>6</a:t>
            </a:fld>
            <a:endParaRPr lang="en-US" altLang="en-US" sz="1400" smtClean="0"/>
          </a:p>
        </p:txBody>
      </p:sp>
      <p:sp>
        <p:nvSpPr>
          <p:cNvPr id="7171" name="Rectangle 1026"/>
          <p:cNvSpPr>
            <a:spLocks noGrp="1" noChangeArrowheads="1"/>
          </p:cNvSpPr>
          <p:nvPr>
            <p:ph type="title"/>
          </p:nvPr>
        </p:nvSpPr>
        <p:spPr>
          <a:xfrm>
            <a:off x="2047741" y="347663"/>
            <a:ext cx="6181859" cy="1094771"/>
          </a:xfrm>
          <a:noFill/>
        </p:spPr>
        <p:txBody>
          <a:bodyPr lIns="92075" tIns="46038" rIns="92075" bIns="46038" anchor="ctr"/>
          <a:lstStyle/>
          <a:p>
            <a:pPr eaLnBrk="1" hangingPunct="1"/>
            <a:r>
              <a:rPr lang="en-US" altLang="en-US" dirty="0" smtClean="0">
                <a:latin typeface="+mn-lt"/>
              </a:rPr>
              <a:t>Evolution –</a:t>
            </a:r>
            <a:br>
              <a:rPr lang="en-US" altLang="en-US" dirty="0" smtClean="0">
                <a:latin typeface="+mn-lt"/>
              </a:rPr>
            </a:br>
            <a:r>
              <a:rPr lang="en-US" altLang="en-US" dirty="0" smtClean="0">
                <a:latin typeface="+mn-lt"/>
              </a:rPr>
              <a:t>Database Technology</a:t>
            </a:r>
            <a:endParaRPr lang="en-US" altLang="en-US" b="0" dirty="0" smtClean="0">
              <a:latin typeface="+mn-lt"/>
            </a:endParaRPr>
          </a:p>
        </p:txBody>
      </p:sp>
      <p:sp>
        <p:nvSpPr>
          <p:cNvPr id="7172" name="Rectangle 1027"/>
          <p:cNvSpPr>
            <a:spLocks noGrp="1" noChangeArrowheads="1"/>
          </p:cNvSpPr>
          <p:nvPr>
            <p:ph type="body" idx="1"/>
          </p:nvPr>
        </p:nvSpPr>
        <p:spPr>
          <a:xfrm>
            <a:off x="914400" y="1932904"/>
            <a:ext cx="7887236" cy="5105400"/>
          </a:xfrm>
          <a:noFill/>
        </p:spPr>
        <p:txBody>
          <a:bodyPr lIns="92075" tIns="46038" rIns="92075" bIns="46038"/>
          <a:lstStyle/>
          <a:p>
            <a:pPr eaLnBrk="1" hangingPunct="1"/>
            <a:r>
              <a:rPr lang="en-US" altLang="en-US" sz="2000" dirty="0" smtClean="0"/>
              <a:t>1960s:</a:t>
            </a:r>
          </a:p>
          <a:p>
            <a:pPr lvl="1" eaLnBrk="1" hangingPunct="1"/>
            <a:r>
              <a:rPr lang="en-US" altLang="en-US" sz="1800" dirty="0" smtClean="0"/>
              <a:t>Data collection, database creation, IMS and network DBMS</a:t>
            </a:r>
          </a:p>
          <a:p>
            <a:pPr eaLnBrk="1" hangingPunct="1"/>
            <a:r>
              <a:rPr lang="en-US" altLang="en-US" sz="2000" dirty="0" smtClean="0"/>
              <a:t>1970s: </a:t>
            </a:r>
          </a:p>
          <a:p>
            <a:pPr lvl="1" eaLnBrk="1" hangingPunct="1"/>
            <a:r>
              <a:rPr lang="en-US" altLang="en-US" sz="1800" dirty="0" smtClean="0"/>
              <a:t>Relational data model, relational DBMS implementation</a:t>
            </a:r>
          </a:p>
          <a:p>
            <a:pPr eaLnBrk="1" hangingPunct="1"/>
            <a:r>
              <a:rPr lang="en-US" altLang="en-US" sz="2000" dirty="0" smtClean="0"/>
              <a:t>1980s: </a:t>
            </a:r>
          </a:p>
          <a:p>
            <a:pPr lvl="1" eaLnBrk="1" hangingPunct="1"/>
            <a:r>
              <a:rPr lang="en-US" altLang="en-US" sz="1800" dirty="0" smtClean="0"/>
              <a:t>RDBMS, advanced data models (extended-relational, OO, deductive, etc.) </a:t>
            </a:r>
          </a:p>
          <a:p>
            <a:pPr lvl="1" eaLnBrk="1" hangingPunct="1"/>
            <a:r>
              <a:rPr lang="en-US" altLang="en-US" sz="1800" dirty="0" smtClean="0"/>
              <a:t>Application-oriented DBMS (spatial, scientific, engineering, etc.)</a:t>
            </a:r>
          </a:p>
          <a:p>
            <a:pPr eaLnBrk="1" hangingPunct="1"/>
            <a:r>
              <a:rPr lang="en-US" altLang="en-US" sz="2000" dirty="0" smtClean="0"/>
              <a:t>1990s: </a:t>
            </a:r>
          </a:p>
          <a:p>
            <a:pPr lvl="1" eaLnBrk="1" hangingPunct="1"/>
            <a:r>
              <a:rPr lang="en-US" altLang="en-US" sz="1800" dirty="0" smtClean="0"/>
              <a:t>Data mining, data warehousing, multimedia databases, and Web databases</a:t>
            </a:r>
          </a:p>
          <a:p>
            <a:pPr eaLnBrk="1" hangingPunct="1"/>
            <a:r>
              <a:rPr lang="en-US" altLang="en-US" sz="2000" dirty="0" smtClean="0"/>
              <a:t>2000s</a:t>
            </a:r>
          </a:p>
          <a:p>
            <a:pPr lvl="1" eaLnBrk="1" hangingPunct="1"/>
            <a:r>
              <a:rPr lang="en-US" altLang="en-US" sz="1800" dirty="0" smtClean="0"/>
              <a:t>Stream data management and mining</a:t>
            </a:r>
          </a:p>
          <a:p>
            <a:pPr lvl="1" eaLnBrk="1" hangingPunct="1"/>
            <a:r>
              <a:rPr lang="en-US" altLang="en-US" sz="1800" dirty="0" smtClean="0"/>
              <a:t>Data mining and its applications</a:t>
            </a:r>
          </a:p>
          <a:p>
            <a:pPr lvl="1" eaLnBrk="1" hangingPunct="1"/>
            <a:r>
              <a:rPr lang="en-US" altLang="en-US" sz="1800" dirty="0" smtClean="0"/>
              <a:t>Web technology (XML, data integration) and global information systems</a:t>
            </a:r>
            <a:r>
              <a:rPr lang="en-US" altLang="en-US" sz="900" dirty="0" smtClean="0"/>
              <a:t> </a:t>
            </a:r>
          </a:p>
        </p:txBody>
      </p:sp>
    </p:spTree>
    <p:extLst>
      <p:ext uri="{BB962C8B-B14F-4D97-AF65-F5344CB8AC3E}">
        <p14:creationId xmlns:p14="http://schemas.microsoft.com/office/powerpoint/2010/main" val="2386336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a:xfrm>
            <a:off x="2949262" y="762000"/>
            <a:ext cx="6042338" cy="1143000"/>
          </a:xfrm>
          <a:noFill/>
        </p:spPr>
        <p:txBody>
          <a:bodyPr lIns="92075" tIns="46038" rIns="92075" bIns="46038" anchor="ctr"/>
          <a:lstStyle/>
          <a:p>
            <a:pPr eaLnBrk="1" hangingPunct="1"/>
            <a:r>
              <a:rPr lang="en-US" dirty="0"/>
              <a:t>Why Data Mining?—Potential Applications</a:t>
            </a:r>
          </a:p>
        </p:txBody>
      </p:sp>
      <p:sp>
        <p:nvSpPr>
          <p:cNvPr id="29702" name="Rectangle 3"/>
          <p:cNvSpPr>
            <a:spLocks noGrp="1" noChangeArrowheads="1"/>
          </p:cNvSpPr>
          <p:nvPr>
            <p:ph idx="1"/>
          </p:nvPr>
        </p:nvSpPr>
        <p:spPr>
          <a:noFill/>
        </p:spPr>
        <p:txBody>
          <a:bodyPr lIns="92075" tIns="46038" rIns="92075" bIns="46038"/>
          <a:lstStyle/>
          <a:p>
            <a:pPr algn="just" eaLnBrk="1" hangingPunct="1">
              <a:lnSpc>
                <a:spcPct val="120000"/>
              </a:lnSpc>
            </a:pPr>
            <a:r>
              <a:rPr lang="en-US" sz="1600" dirty="0">
                <a:latin typeface="Tahoma" charset="0"/>
              </a:rPr>
              <a:t>Data analysis and decision support</a:t>
            </a:r>
          </a:p>
          <a:p>
            <a:pPr lvl="1" algn="just" eaLnBrk="1" hangingPunct="1">
              <a:lnSpc>
                <a:spcPct val="120000"/>
              </a:lnSpc>
            </a:pPr>
            <a:r>
              <a:rPr lang="en-US" sz="1600" dirty="0">
                <a:latin typeface="Tahoma" charset="0"/>
              </a:rPr>
              <a:t>Market analysis and management</a:t>
            </a:r>
          </a:p>
          <a:p>
            <a:pPr lvl="2" eaLnBrk="1" hangingPunct="1">
              <a:lnSpc>
                <a:spcPct val="120000"/>
              </a:lnSpc>
            </a:pPr>
            <a:r>
              <a:rPr lang="en-US" sz="1600" dirty="0">
                <a:latin typeface="Tahoma" charset="0"/>
              </a:rPr>
              <a:t>Target marketing, customer relationship management (CRM),  market basket analysis, cross selling, market segmentation</a:t>
            </a:r>
          </a:p>
          <a:p>
            <a:pPr lvl="1" algn="just" eaLnBrk="1" hangingPunct="1">
              <a:lnSpc>
                <a:spcPct val="120000"/>
              </a:lnSpc>
            </a:pPr>
            <a:r>
              <a:rPr lang="en-US" sz="1600" dirty="0">
                <a:latin typeface="Tahoma" charset="0"/>
              </a:rPr>
              <a:t>Risk analysis and management</a:t>
            </a:r>
          </a:p>
          <a:p>
            <a:pPr lvl="2" eaLnBrk="1" hangingPunct="1">
              <a:lnSpc>
                <a:spcPct val="120000"/>
              </a:lnSpc>
            </a:pPr>
            <a:r>
              <a:rPr lang="en-US" sz="1600" dirty="0">
                <a:latin typeface="Tahoma" charset="0"/>
              </a:rPr>
              <a:t>Forecasting, customer retention, improved underwriting, quality control, competitive analysis</a:t>
            </a:r>
          </a:p>
          <a:p>
            <a:pPr lvl="1" algn="just" eaLnBrk="1" hangingPunct="1">
              <a:lnSpc>
                <a:spcPct val="120000"/>
              </a:lnSpc>
            </a:pPr>
            <a:r>
              <a:rPr lang="en-US" sz="1600" dirty="0">
                <a:latin typeface="Tahoma" charset="0"/>
              </a:rPr>
              <a:t>Fraud detection and detection of unusual patterns (outliers)</a:t>
            </a:r>
          </a:p>
          <a:p>
            <a:pPr algn="just" eaLnBrk="1" hangingPunct="1">
              <a:lnSpc>
                <a:spcPct val="120000"/>
              </a:lnSpc>
            </a:pPr>
            <a:r>
              <a:rPr lang="en-US" sz="1600" dirty="0">
                <a:latin typeface="Tahoma" charset="0"/>
              </a:rPr>
              <a:t>Other Applications</a:t>
            </a:r>
          </a:p>
          <a:p>
            <a:pPr lvl="1" algn="just" eaLnBrk="1" hangingPunct="1">
              <a:lnSpc>
                <a:spcPct val="120000"/>
              </a:lnSpc>
            </a:pPr>
            <a:r>
              <a:rPr lang="en-US" sz="1600" dirty="0">
                <a:latin typeface="Tahoma" charset="0"/>
              </a:rPr>
              <a:t>Text mining (news group, email, documents) and Web mining</a:t>
            </a:r>
          </a:p>
          <a:p>
            <a:pPr lvl="1" algn="just" eaLnBrk="1" hangingPunct="1">
              <a:lnSpc>
                <a:spcPct val="120000"/>
              </a:lnSpc>
            </a:pPr>
            <a:r>
              <a:rPr lang="en-US" sz="1600" dirty="0">
                <a:latin typeface="Tahoma" charset="0"/>
              </a:rPr>
              <a:t>Stream data </a:t>
            </a:r>
            <a:r>
              <a:rPr lang="en-US" sz="1600" dirty="0" smtClean="0">
                <a:latin typeface="Tahoma" charset="0"/>
              </a:rPr>
              <a:t>mining (</a:t>
            </a:r>
            <a:r>
              <a:rPr lang="en-US" sz="1600" dirty="0" err="1" smtClean="0">
                <a:latin typeface="Tahoma" charset="0"/>
              </a:rPr>
              <a:t>cctv</a:t>
            </a:r>
            <a:r>
              <a:rPr lang="en-US" sz="1600" dirty="0" smtClean="0">
                <a:latin typeface="Tahoma" charset="0"/>
              </a:rPr>
              <a:t>, etc.)</a:t>
            </a:r>
            <a:endParaRPr lang="en-US" sz="1600" dirty="0">
              <a:latin typeface="Tahoma" charset="0"/>
            </a:endParaRPr>
          </a:p>
          <a:p>
            <a:pPr lvl="1" algn="just" eaLnBrk="1" hangingPunct="1">
              <a:lnSpc>
                <a:spcPct val="120000"/>
              </a:lnSpc>
            </a:pPr>
            <a:r>
              <a:rPr lang="en-US" sz="1600" dirty="0">
                <a:latin typeface="Tahoma" charset="0"/>
              </a:rPr>
              <a:t>Bioinformatics and bio-data analysis</a:t>
            </a:r>
          </a:p>
        </p:txBody>
      </p:sp>
      <p:sp>
        <p:nvSpPr>
          <p:cNvPr id="29698"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fld id="{CF2F19A6-FDE7-3147-84AF-1DB5CA475D0D}" type="datetime4">
              <a:rPr lang="en-US" sz="1200"/>
              <a:pPr eaLnBrk="1" hangingPunct="1"/>
              <a:t>August 20, 2017</a:t>
            </a:fld>
            <a:endParaRPr lang="en-US" sz="1200"/>
          </a:p>
        </p:txBody>
      </p:sp>
      <p:sp>
        <p:nvSpPr>
          <p:cNvPr id="2969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r>
              <a:rPr lang="en-US" sz="1200" dirty="0"/>
              <a:t>Introduction</a:t>
            </a:r>
          </a:p>
        </p:txBody>
      </p:sp>
      <p:sp>
        <p:nvSpPr>
          <p:cNvPr id="297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fld id="{B4DEC44E-D76C-1C44-89E2-252107985857}" type="slidenum">
              <a:rPr lang="en-US" sz="1400"/>
              <a:pPr eaLnBrk="1" hangingPunct="1"/>
              <a:t>7</a:t>
            </a:fld>
            <a:endParaRPr lang="en-US" sz="1400" dirty="0"/>
          </a:p>
        </p:txBody>
      </p:sp>
    </p:spTree>
    <p:extLst>
      <p:ext uri="{BB962C8B-B14F-4D97-AF65-F5344CB8AC3E}">
        <p14:creationId xmlns:p14="http://schemas.microsoft.com/office/powerpoint/2010/main" val="11866356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2"/>
          <p:cNvSpPr>
            <a:spLocks noGrp="1" noChangeArrowheads="1"/>
          </p:cNvSpPr>
          <p:nvPr>
            <p:ph type="title"/>
          </p:nvPr>
        </p:nvSpPr>
        <p:spPr>
          <a:xfrm>
            <a:off x="2871989" y="917600"/>
            <a:ext cx="5825924" cy="711200"/>
          </a:xfrm>
          <a:noFill/>
        </p:spPr>
        <p:txBody>
          <a:bodyPr lIns="92075" tIns="46038" rIns="92075" bIns="46038" anchor="ctr"/>
          <a:lstStyle/>
          <a:p>
            <a:pPr eaLnBrk="1" hangingPunct="1"/>
            <a:r>
              <a:rPr lang="en-US" dirty="0" smtClean="0"/>
              <a:t>Example </a:t>
            </a:r>
            <a:r>
              <a:rPr lang="en-US" dirty="0"/>
              <a:t>1: </a:t>
            </a:r>
            <a:r>
              <a:rPr lang="en-US" dirty="0" smtClean="0"/>
              <a:t>Market </a:t>
            </a:r>
            <a:r>
              <a:rPr lang="en-US" dirty="0"/>
              <a:t>Analysis </a:t>
            </a:r>
            <a:r>
              <a:rPr lang="en-US" dirty="0" smtClean="0"/>
              <a:t>&amp; Management</a:t>
            </a:r>
            <a:endParaRPr lang="en-US" dirty="0"/>
          </a:p>
        </p:txBody>
      </p:sp>
      <p:sp>
        <p:nvSpPr>
          <p:cNvPr id="30726" name="Rectangle 3"/>
          <p:cNvSpPr>
            <a:spLocks noGrp="1" noChangeArrowheads="1"/>
          </p:cNvSpPr>
          <p:nvPr>
            <p:ph idx="1"/>
          </p:nvPr>
        </p:nvSpPr>
        <p:spPr>
          <a:xfrm>
            <a:off x="927278" y="1919253"/>
            <a:ext cx="7759521" cy="4210050"/>
          </a:xfrm>
          <a:noFill/>
        </p:spPr>
        <p:txBody>
          <a:bodyPr lIns="92075" tIns="46038" rIns="92075" bIns="46038"/>
          <a:lstStyle/>
          <a:p>
            <a:pPr eaLnBrk="1" hangingPunct="1">
              <a:lnSpc>
                <a:spcPct val="110000"/>
              </a:lnSpc>
            </a:pPr>
            <a:r>
              <a:rPr lang="en-US" sz="1600" dirty="0">
                <a:latin typeface="Tahoma" charset="0"/>
              </a:rPr>
              <a:t>Where does the data come from?—Credit card transactions, loyalty cards, discount coupons, customer complaint calls, plus (public) lifestyle studies</a:t>
            </a:r>
          </a:p>
          <a:p>
            <a:pPr eaLnBrk="1" hangingPunct="1">
              <a:lnSpc>
                <a:spcPct val="110000"/>
              </a:lnSpc>
            </a:pPr>
            <a:r>
              <a:rPr lang="en-US" sz="1600" dirty="0">
                <a:latin typeface="Tahoma" charset="0"/>
              </a:rPr>
              <a:t>Target marketing</a:t>
            </a:r>
          </a:p>
          <a:p>
            <a:pPr lvl="1" eaLnBrk="1" hangingPunct="1">
              <a:lnSpc>
                <a:spcPct val="110000"/>
              </a:lnSpc>
            </a:pPr>
            <a:r>
              <a:rPr lang="en-US" sz="1400" dirty="0">
                <a:latin typeface="Tahoma" charset="0"/>
              </a:rPr>
              <a:t>Find clusters of </a:t>
            </a:r>
            <a:r>
              <a:rPr lang="ja-JP" altLang="en-US" sz="1400" dirty="0">
                <a:latin typeface="Tahoma" charset="0"/>
              </a:rPr>
              <a:t>“</a:t>
            </a:r>
            <a:r>
              <a:rPr lang="en-US" sz="1400" dirty="0">
                <a:latin typeface="Tahoma" charset="0"/>
              </a:rPr>
              <a:t>model</a:t>
            </a:r>
            <a:r>
              <a:rPr lang="ja-JP" altLang="en-US" sz="1400" dirty="0">
                <a:latin typeface="Tahoma" charset="0"/>
              </a:rPr>
              <a:t>”</a:t>
            </a:r>
            <a:r>
              <a:rPr lang="en-US" sz="1400" dirty="0">
                <a:latin typeface="Tahoma" charset="0"/>
              </a:rPr>
              <a:t> customers who share the same characteristics: interest, income level, spending habits, etc.</a:t>
            </a:r>
          </a:p>
          <a:p>
            <a:pPr lvl="1" eaLnBrk="1" hangingPunct="1">
              <a:lnSpc>
                <a:spcPct val="110000"/>
              </a:lnSpc>
            </a:pPr>
            <a:r>
              <a:rPr lang="en-US" sz="1400" dirty="0">
                <a:latin typeface="Tahoma" charset="0"/>
              </a:rPr>
              <a:t>Determine customer purchasing patterns over time</a:t>
            </a:r>
          </a:p>
          <a:p>
            <a:pPr eaLnBrk="1" hangingPunct="1">
              <a:lnSpc>
                <a:spcPct val="110000"/>
              </a:lnSpc>
            </a:pPr>
            <a:r>
              <a:rPr lang="en-US" sz="1600" dirty="0">
                <a:latin typeface="Tahoma" charset="0"/>
              </a:rPr>
              <a:t>Cross-market analysis—Find associations/co-relations between product sales, &amp; predict based on such association </a:t>
            </a:r>
          </a:p>
          <a:p>
            <a:pPr eaLnBrk="1" hangingPunct="1">
              <a:lnSpc>
                <a:spcPct val="110000"/>
              </a:lnSpc>
            </a:pPr>
            <a:r>
              <a:rPr lang="en-US" sz="1600" dirty="0">
                <a:latin typeface="Tahoma" charset="0"/>
              </a:rPr>
              <a:t>Customer profiling—What types of customers buy what products (clustering or classification)</a:t>
            </a:r>
          </a:p>
          <a:p>
            <a:pPr eaLnBrk="1" hangingPunct="1">
              <a:lnSpc>
                <a:spcPct val="110000"/>
              </a:lnSpc>
            </a:pPr>
            <a:r>
              <a:rPr lang="en-US" sz="1600" dirty="0">
                <a:latin typeface="Tahoma" charset="0"/>
              </a:rPr>
              <a:t>Customer requirement analysis</a:t>
            </a:r>
          </a:p>
          <a:p>
            <a:pPr lvl="1" eaLnBrk="1" hangingPunct="1">
              <a:lnSpc>
                <a:spcPct val="110000"/>
              </a:lnSpc>
            </a:pPr>
            <a:r>
              <a:rPr lang="en-US" sz="1400" dirty="0">
                <a:latin typeface="Tahoma" charset="0"/>
              </a:rPr>
              <a:t>Identify the best products for different groups of customers</a:t>
            </a:r>
          </a:p>
          <a:p>
            <a:pPr lvl="1" eaLnBrk="1" hangingPunct="1">
              <a:lnSpc>
                <a:spcPct val="110000"/>
              </a:lnSpc>
            </a:pPr>
            <a:r>
              <a:rPr lang="en-US" sz="1400" dirty="0">
                <a:latin typeface="Tahoma" charset="0"/>
              </a:rPr>
              <a:t>Predict what factors will attract new customers</a:t>
            </a:r>
          </a:p>
          <a:p>
            <a:pPr eaLnBrk="1" hangingPunct="1">
              <a:lnSpc>
                <a:spcPct val="110000"/>
              </a:lnSpc>
            </a:pPr>
            <a:r>
              <a:rPr lang="en-US" sz="1600" dirty="0">
                <a:latin typeface="Tahoma" charset="0"/>
              </a:rPr>
              <a:t>Provision of summary information</a:t>
            </a:r>
          </a:p>
          <a:p>
            <a:pPr lvl="1" eaLnBrk="1" hangingPunct="1">
              <a:lnSpc>
                <a:spcPct val="110000"/>
              </a:lnSpc>
            </a:pPr>
            <a:r>
              <a:rPr lang="en-US" sz="1400" dirty="0">
                <a:latin typeface="Tahoma" charset="0"/>
              </a:rPr>
              <a:t>Multidimensional summary reports</a:t>
            </a:r>
          </a:p>
          <a:p>
            <a:pPr lvl="1" eaLnBrk="1" hangingPunct="1">
              <a:lnSpc>
                <a:spcPct val="110000"/>
              </a:lnSpc>
            </a:pPr>
            <a:r>
              <a:rPr lang="en-US" sz="1400" dirty="0">
                <a:latin typeface="Tahoma" charset="0"/>
              </a:rPr>
              <a:t>Statistical summary information (data central tendency and variation)</a:t>
            </a:r>
          </a:p>
        </p:txBody>
      </p:sp>
      <p:sp>
        <p:nvSpPr>
          <p:cNvPr id="30722"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fld id="{6F8AD450-9EF9-9F42-A7D9-FFD555B5BDA2}" type="datetime4">
              <a:rPr lang="en-US" sz="1200"/>
              <a:pPr eaLnBrk="1" hangingPunct="1"/>
              <a:t>August 20, 2017</a:t>
            </a:fld>
            <a:endParaRPr lang="en-US" sz="1200"/>
          </a:p>
        </p:txBody>
      </p:sp>
      <p:sp>
        <p:nvSpPr>
          <p:cNvPr id="3072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r>
              <a:rPr lang="en-US" sz="1200" dirty="0"/>
              <a:t>Introduction</a:t>
            </a:r>
          </a:p>
        </p:txBody>
      </p:sp>
      <p:sp>
        <p:nvSpPr>
          <p:cNvPr id="3072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fld id="{4A9010FF-89B3-3648-89F1-7D82BFC4AB61}" type="slidenum">
              <a:rPr lang="en-US" sz="1400"/>
              <a:pPr eaLnBrk="1" hangingPunct="1"/>
              <a:t>8</a:t>
            </a:fld>
            <a:endParaRPr lang="en-US" sz="1400"/>
          </a:p>
        </p:txBody>
      </p:sp>
    </p:spTree>
    <p:extLst>
      <p:ext uri="{BB962C8B-B14F-4D97-AF65-F5344CB8AC3E}">
        <p14:creationId xmlns:p14="http://schemas.microsoft.com/office/powerpoint/2010/main" val="24767359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a:noFill/>
        </p:spPr>
        <p:txBody>
          <a:bodyPr lIns="92075" tIns="46038" rIns="92075" bIns="46038" anchor="ctr"/>
          <a:lstStyle/>
          <a:p>
            <a:pPr eaLnBrk="1" hangingPunct="1"/>
            <a:r>
              <a:rPr lang="en-US" dirty="0" smtClean="0"/>
              <a:t>Example </a:t>
            </a:r>
            <a:r>
              <a:rPr lang="en-US" dirty="0"/>
              <a:t>2: Corporate Analysis &amp; Risk Management</a:t>
            </a:r>
          </a:p>
        </p:txBody>
      </p:sp>
      <p:sp>
        <p:nvSpPr>
          <p:cNvPr id="31750" name="Rectangle 3"/>
          <p:cNvSpPr>
            <a:spLocks noGrp="1" noChangeArrowheads="1"/>
          </p:cNvSpPr>
          <p:nvPr>
            <p:ph idx="1"/>
          </p:nvPr>
        </p:nvSpPr>
        <p:spPr>
          <a:noFill/>
        </p:spPr>
        <p:txBody>
          <a:bodyPr lIns="92075" tIns="46038" rIns="92075" bIns="46038"/>
          <a:lstStyle/>
          <a:p>
            <a:pPr eaLnBrk="1" hangingPunct="1">
              <a:lnSpc>
                <a:spcPct val="130000"/>
              </a:lnSpc>
            </a:pPr>
            <a:r>
              <a:rPr lang="en-US" sz="1600" dirty="0">
                <a:latin typeface="Tahoma" charset="0"/>
              </a:rPr>
              <a:t>Finance planning and asset evaluation</a:t>
            </a:r>
          </a:p>
          <a:p>
            <a:pPr lvl="1" eaLnBrk="1" hangingPunct="1">
              <a:lnSpc>
                <a:spcPct val="130000"/>
              </a:lnSpc>
            </a:pPr>
            <a:r>
              <a:rPr lang="en-US" sz="1600" dirty="0">
                <a:latin typeface="Tahoma" charset="0"/>
              </a:rPr>
              <a:t>cash flow analysis and prediction</a:t>
            </a:r>
          </a:p>
          <a:p>
            <a:pPr lvl="1" eaLnBrk="1" hangingPunct="1">
              <a:lnSpc>
                <a:spcPct val="130000"/>
              </a:lnSpc>
            </a:pPr>
            <a:r>
              <a:rPr lang="en-US" sz="1600" dirty="0">
                <a:latin typeface="Tahoma" charset="0"/>
              </a:rPr>
              <a:t>contingent claim analysis to evaluate assets </a:t>
            </a:r>
          </a:p>
          <a:p>
            <a:pPr lvl="1" eaLnBrk="1" hangingPunct="1">
              <a:lnSpc>
                <a:spcPct val="130000"/>
              </a:lnSpc>
            </a:pPr>
            <a:r>
              <a:rPr lang="en-US" sz="1600" dirty="0" smtClean="0">
                <a:latin typeface="Tahoma" charset="0"/>
              </a:rPr>
              <a:t>time </a:t>
            </a:r>
            <a:r>
              <a:rPr lang="en-US" sz="1600" dirty="0">
                <a:latin typeface="Tahoma" charset="0"/>
              </a:rPr>
              <a:t>series analysis (financial-ratio, trend analysis, etc.)</a:t>
            </a:r>
          </a:p>
          <a:p>
            <a:pPr eaLnBrk="1" hangingPunct="1">
              <a:lnSpc>
                <a:spcPct val="130000"/>
              </a:lnSpc>
            </a:pPr>
            <a:r>
              <a:rPr lang="en-US" sz="1600" dirty="0">
                <a:latin typeface="Tahoma" charset="0"/>
              </a:rPr>
              <a:t>Resource planning</a:t>
            </a:r>
          </a:p>
          <a:p>
            <a:pPr lvl="1" eaLnBrk="1" hangingPunct="1">
              <a:lnSpc>
                <a:spcPct val="130000"/>
              </a:lnSpc>
            </a:pPr>
            <a:r>
              <a:rPr lang="en-US" sz="1600" dirty="0">
                <a:latin typeface="Tahoma" charset="0"/>
              </a:rPr>
              <a:t>summarize and compare the resources and spending</a:t>
            </a:r>
          </a:p>
          <a:p>
            <a:pPr eaLnBrk="1" hangingPunct="1">
              <a:lnSpc>
                <a:spcPct val="130000"/>
              </a:lnSpc>
            </a:pPr>
            <a:r>
              <a:rPr lang="en-US" sz="1600" dirty="0">
                <a:latin typeface="Tahoma" charset="0"/>
              </a:rPr>
              <a:t>Competition</a:t>
            </a:r>
          </a:p>
          <a:p>
            <a:pPr lvl="1" eaLnBrk="1" hangingPunct="1">
              <a:lnSpc>
                <a:spcPct val="130000"/>
              </a:lnSpc>
            </a:pPr>
            <a:r>
              <a:rPr lang="en-US" sz="1600" dirty="0">
                <a:latin typeface="Tahoma" charset="0"/>
              </a:rPr>
              <a:t>monitor competitors and market directions </a:t>
            </a:r>
          </a:p>
          <a:p>
            <a:pPr lvl="1" eaLnBrk="1" hangingPunct="1">
              <a:lnSpc>
                <a:spcPct val="130000"/>
              </a:lnSpc>
            </a:pPr>
            <a:r>
              <a:rPr lang="en-US" sz="1600" dirty="0">
                <a:latin typeface="Tahoma" charset="0"/>
              </a:rPr>
              <a:t>group customers into classes and a class-based pricing procedure</a:t>
            </a:r>
          </a:p>
          <a:p>
            <a:pPr lvl="1" eaLnBrk="1" hangingPunct="1">
              <a:lnSpc>
                <a:spcPct val="130000"/>
              </a:lnSpc>
            </a:pPr>
            <a:r>
              <a:rPr lang="en-US" sz="1600" dirty="0">
                <a:latin typeface="Tahoma" charset="0"/>
              </a:rPr>
              <a:t>set pricing strategy in a highly competitive market</a:t>
            </a:r>
          </a:p>
        </p:txBody>
      </p:sp>
      <p:sp>
        <p:nvSpPr>
          <p:cNvPr id="3174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fld id="{2A5882D2-0E5B-BD49-977B-C556AE863323}" type="datetime4">
              <a:rPr lang="en-US" sz="1200"/>
              <a:pPr eaLnBrk="1" hangingPunct="1"/>
              <a:t>August 20, 2017</a:t>
            </a:fld>
            <a:endParaRPr lang="en-US" sz="1200"/>
          </a:p>
        </p:txBody>
      </p:sp>
      <p:sp>
        <p:nvSpPr>
          <p:cNvPr id="317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r>
              <a:rPr lang="en-US" sz="1200" dirty="0"/>
              <a:t>Introduction</a:t>
            </a:r>
          </a:p>
        </p:txBody>
      </p:sp>
      <p:sp>
        <p:nvSpPr>
          <p:cNvPr id="317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fld id="{CE60C00B-BAB0-9A40-B50D-B6F5F8202EAF}" type="slidenum">
              <a:rPr lang="en-US" sz="1400"/>
              <a:pPr eaLnBrk="1" hangingPunct="1"/>
              <a:t>9</a:t>
            </a:fld>
            <a:endParaRPr lang="en-US" sz="1400"/>
          </a:p>
        </p:txBody>
      </p:sp>
    </p:spTree>
    <p:extLst>
      <p:ext uri="{BB962C8B-B14F-4D97-AF65-F5344CB8AC3E}">
        <p14:creationId xmlns:p14="http://schemas.microsoft.com/office/powerpoint/2010/main" val="6021196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theme/theme1.xml><?xml version="1.0" encoding="utf-8"?>
<a:theme xmlns:a="http://schemas.openxmlformats.org/drawingml/2006/main" name="Theme1Onlin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rgbClr val="FF0000"/>
          </a:solid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Theme1Online</Template>
  <TotalTime>100</TotalTime>
  <Words>2602</Words>
  <Application>Microsoft Office PowerPoint</Application>
  <PresentationFormat>On-screen Show (4:3)</PresentationFormat>
  <Paragraphs>412</Paragraphs>
  <Slides>32</Slides>
  <Notes>22</Notes>
  <HiddenSlides>0</HiddenSlides>
  <MMClips>0</MMClips>
  <ScaleCrop>false</ScaleCrop>
  <HeadingPairs>
    <vt:vector size="4" baseType="variant">
      <vt:variant>
        <vt:lpstr>Theme</vt:lpstr>
      </vt:variant>
      <vt:variant>
        <vt:i4>2</vt:i4>
      </vt:variant>
      <vt:variant>
        <vt:lpstr>Slide Titles</vt:lpstr>
      </vt:variant>
      <vt:variant>
        <vt:i4>32</vt:i4>
      </vt:variant>
    </vt:vector>
  </HeadingPairs>
  <TitlesOfParts>
    <vt:vector size="34" baseType="lpstr">
      <vt:lpstr>Theme1Online</vt:lpstr>
      <vt:lpstr>Office Theme</vt:lpstr>
      <vt:lpstr>T7203 – Knowledge Data Discovery TOPIC 1 - Introduction</vt:lpstr>
      <vt:lpstr>Course outline   </vt:lpstr>
      <vt:lpstr>PowerPoint Presentation</vt:lpstr>
      <vt:lpstr>Why Data Mining? </vt:lpstr>
      <vt:lpstr>Evolution of Sciences</vt:lpstr>
      <vt:lpstr>Evolution – Database Technology</vt:lpstr>
      <vt:lpstr>Why Data Mining?—Potential Applications</vt:lpstr>
      <vt:lpstr>Example 1: Market Analysis &amp; Management</vt:lpstr>
      <vt:lpstr>Example 2: Corporate Analysis &amp; Risk Management</vt:lpstr>
      <vt:lpstr>Example 3: Fraud Detection &amp; Mining Unusual Patterns</vt:lpstr>
      <vt:lpstr>What Is Data Mining?</vt:lpstr>
      <vt:lpstr>Knowledge Discovery Process</vt:lpstr>
      <vt:lpstr>KDD Process- Several Key Steps</vt:lpstr>
      <vt:lpstr>Why Not Traditional  Data Analysis?</vt:lpstr>
      <vt:lpstr>Data Mining –  On What Kinds of Data?</vt:lpstr>
      <vt:lpstr>Data Mining Functionalities</vt:lpstr>
      <vt:lpstr>Data Mining Functionalities (2)</vt:lpstr>
      <vt:lpstr>Example : Data Mining Functionalities</vt:lpstr>
      <vt:lpstr>PowerPoint Presentation</vt:lpstr>
      <vt:lpstr>Example : Data Mining Functionalities</vt:lpstr>
      <vt:lpstr>Are All the “Discovered” Patterns Interesting?</vt:lpstr>
      <vt:lpstr>Find All and Only Interesting Patterns?</vt:lpstr>
      <vt:lpstr>Data Mining - Classification Schemes</vt:lpstr>
      <vt:lpstr>Data Mining and Business Intelligence </vt:lpstr>
      <vt:lpstr>Data Mining - Confluence of Multiple Disciplines </vt:lpstr>
      <vt:lpstr>Major Issues in Data Mining</vt:lpstr>
      <vt:lpstr>Integration of Data Mining &amp; Data Warehousing</vt:lpstr>
      <vt:lpstr>Coupling Data Mining with DB/DW Systems</vt:lpstr>
      <vt:lpstr>Typical Data Mining Architecture</vt:lpstr>
      <vt:lpstr>Summary</vt:lpstr>
      <vt:lpstr>References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TOPIK 1 - …..</dc:title>
  <dc:creator>Helena Agustin Putri A</dc:creator>
  <cp:lastModifiedBy>User</cp:lastModifiedBy>
  <cp:revision>23</cp:revision>
  <dcterms:created xsi:type="dcterms:W3CDTF">2017-05-12T05:56:15Z</dcterms:created>
  <dcterms:modified xsi:type="dcterms:W3CDTF">2017-08-20T14:51:16Z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406096</vt:lpwstr>
  </property>
  <property fmtid="{D5CDD505-2E9C-101B-9397-08002B2CF9AE}" name="NXPowerLiteSettings" pid="3">
    <vt:lpwstr>C7000400038000</vt:lpwstr>
  </property>
  <property fmtid="{D5CDD505-2E9C-101B-9397-08002B2CF9AE}" name="NXPowerLiteVersion" pid="4">
    <vt:lpwstr>S9.0.3</vt:lpwstr>
  </property>
</Properties>
</file>