
<file path=[Content_Types].xml><?xml version="1.0" encoding="utf-8"?>
<Types xmlns="http://schemas.openxmlformats.org/package/2006/content-types">
  <Default ContentType="image/png" Extension="png"/>
  <Default ContentType="application/vnd.openxmlformats-officedocument.oleObject" Extension="bin"/>
  <Default ContentType="image/jpeg" Extension="jpeg"/>
  <Default ContentType="image/x-emf" Extension="emf"/>
  <Default ContentType="image/x-wmf" Extension="wmf"/>
  <Default ContentType="application/vnd.openxmlformats-package.relationships+xml" Extension="rels"/>
  <Default ContentType="application/xml" Extension="xml"/>
  <Default ContentType="application/vnd.openxmlformats-officedocument.vmlDrawing" Extension="vml"/>
  <Override ContentType="application/vnd.openxmlformats-officedocument.presentationml.presentation.main+xml" PartName="/ppt/presentation.xml"/>
  <Override ContentType="application/vnd.openxmlformats-officedocument.presentationml.slideMaster+xml" PartName="/ppt/slideMasters/slideMaster1.xml"/>
  <Override ContentType="application/vnd.openxmlformats-officedocument.presentationml.slideMaster+xml" PartName="/ppt/slideMasters/slideMaster2.xml"/>
  <Override ContentType="application/vnd.openxmlformats-officedocument.presentationml.slideMaster+xml" PartName="/ppt/slideMasters/slideMaster3.xml"/>
  <Override ContentType="application/vnd.openxmlformats-officedocument.presentationml.slideMaster+xml" PartName="/ppt/slideMasters/slideMaster4.xml"/>
  <Override ContentType="application/vnd.openxmlformats-officedocument.presentationml.slideMaster+xml" PartName="/ppt/slideMasters/slideMaster5.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9.xml"/>
  <Override ContentType="application/vnd.openxmlformats-officedocument.presentationml.slide+xml" PartName="/ppt/slides/slide10.xml"/>
  <Override ContentType="application/vnd.openxmlformats-officedocument.presentationml.slide+xml" PartName="/ppt/slides/slide11.xml"/>
  <Override ContentType="application/vnd.openxmlformats-officedocument.presentationml.slide+xml" PartName="/ppt/slides/slide12.xml"/>
  <Override ContentType="application/vnd.openxmlformats-officedocument.presentationml.slide+xml" PartName="/ppt/slides/slide13.xml"/>
  <Override ContentType="application/vnd.openxmlformats-officedocument.presentationml.slide+xml" PartName="/ppt/slides/slide14.xml"/>
  <Override ContentType="application/vnd.openxmlformats-officedocument.presentationml.slide+xml" PartName="/ppt/slides/slide15.xml"/>
  <Override ContentType="application/vnd.openxmlformats-officedocument.presentationml.slide+xml" PartName="/ppt/slides/slide16.xml"/>
  <Override ContentType="application/vnd.openxmlformats-officedocument.presentationml.slide+xml" PartName="/ppt/slides/slide17.xml"/>
  <Override ContentType="application/vnd.openxmlformats-officedocument.presentationml.slide+xml" PartName="/ppt/slides/slide18.xml"/>
  <Override ContentType="application/vnd.openxmlformats-officedocument.presentationml.slide+xml" PartName="/ppt/slides/slide19.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22.xml"/>
  <Override ContentType="application/vnd.openxmlformats-officedocument.presentationml.slide+xml" PartName="/ppt/slides/slide23.xml"/>
  <Override ContentType="application/vnd.openxmlformats-officedocument.presentationml.slide+xml" PartName="/ppt/slides/slide24.xml"/>
  <Override ContentType="application/vnd.openxmlformats-officedocument.presentationml.slide+xml" PartName="/ppt/slides/slide25.xml"/>
  <Override ContentType="application/vnd.openxmlformats-officedocument.presentationml.slide+xml" PartName="/ppt/slides/slide26.xml"/>
  <Override ContentType="application/vnd.openxmlformats-officedocument.presentationml.slide+xml" PartName="/ppt/slides/slide27.xml"/>
  <Override ContentType="application/vnd.openxmlformats-officedocument.presentationml.slide+xml" PartName="/ppt/slides/slide28.xml"/>
  <Override ContentType="application/vnd.openxmlformats-officedocument.presentationml.slide+xml" PartName="/ppt/slides/slide29.xml"/>
  <Override ContentType="application/vnd.openxmlformats-officedocument.presentationml.slide+xml" PartName="/ppt/slides/slide30.xml"/>
  <Override ContentType="application/vnd.openxmlformats-officedocument.presentationml.slide+xml" PartName="/ppt/slides/slide31.xml"/>
  <Override ContentType="application/vnd.openxmlformats-officedocument.presentationml.slide+xml" PartName="/ppt/slides/slide32.xml"/>
  <Override ContentType="application/vnd.openxmlformats-officedocument.presentationml.slide+xml" PartName="/ppt/slides/slide33.xml"/>
  <Override ContentType="application/vnd.openxmlformats-officedocument.presentationml.slide+xml" PartName="/ppt/slides/slide34.xml"/>
  <Override ContentType="application/vnd.openxmlformats-officedocument.presentationml.slide+xml" PartName="/ppt/slides/slide35.xml"/>
  <Override ContentType="application/vnd.openxmlformats-officedocument.presentationml.slide+xml" PartName="/ppt/slides/slide36.xml"/>
  <Override ContentType="application/vnd.openxmlformats-officedocument.presentationml.slide+xml" PartName="/ppt/slides/slide37.xml"/>
  <Override ContentType="application/vnd.openxmlformats-officedocument.presentationml.slide+xml" PartName="/ppt/slides/slide38.xml"/>
  <Override ContentType="application/vnd.openxmlformats-officedocument.presentationml.slide+xml" PartName="/ppt/slides/slide39.xml"/>
  <Override ContentType="application/vnd.openxmlformats-officedocument.presentationml.notesMaster+xml" PartName="/ppt/notesMasters/notesMaster1.xml"/>
  <Override ContentType="application/vnd.openxmlformats-officedocument.presentationml.presProps+xml" PartName="/ppt/presProps.xml"/>
  <Override ContentType="application/vnd.openxmlformats-officedocument.presentationml.viewProps+xml" PartName="/ppt/viewProps.xml"/>
  <Override ContentType="application/vnd.openxmlformats-officedocument.theme+xml" PartName="/ppt/theme/theme1.xml"/>
  <Override ContentType="application/vnd.openxmlformats-officedocument.presentationml.tableStyles+xml" PartName="/ppt/tableStyle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Layout+xml" PartName="/ppt/slideLayouts/slideLayout13.xml"/>
  <Override ContentType="application/vnd.openxmlformats-officedocument.presentationml.slideLayout+xml" PartName="/ppt/slideLayouts/slideLayout14.xml"/>
  <Override ContentType="application/vnd.openxmlformats-officedocument.presentationml.slideLayout+xml" PartName="/ppt/slideLayouts/slideLayout15.xml"/>
  <Override ContentType="application/vnd.openxmlformats-officedocument.presentationml.slideLayout+xml" PartName="/ppt/slideLayouts/slideLayout16.xml"/>
  <Override ContentType="application/vnd.openxmlformats-officedocument.presentationml.slideLayout+xml" PartName="/ppt/slideLayouts/slideLayout17.xml"/>
  <Override ContentType="application/vnd.openxmlformats-officedocument.presentationml.slideLayout+xml" PartName="/ppt/slideLayouts/slideLayout18.xml"/>
  <Override ContentType="application/vnd.openxmlformats-officedocument.presentationml.slideLayout+xml" PartName="/ppt/slideLayouts/slideLayout19.xml"/>
  <Override ContentType="application/vnd.openxmlformats-officedocument.presentationml.slideLayout+xml" PartName="/ppt/slideLayouts/slideLayout20.xml"/>
  <Override ContentType="application/vnd.openxmlformats-officedocument.presentationml.slideLayout+xml" PartName="/ppt/slideLayouts/slideLayout21.xml"/>
  <Override ContentType="application/vnd.openxmlformats-officedocument.presentationml.slideLayout+xml" PartName="/ppt/slideLayouts/slideLayout22.xml"/>
  <Override ContentType="application/vnd.openxmlformats-officedocument.presentationml.slideLayout+xml" PartName="/ppt/slideLayouts/slideLayout23.xml"/>
  <Override ContentType="application/vnd.openxmlformats-officedocument.theme+xml" PartName="/ppt/theme/theme2.xml"/>
  <Override ContentType="application/vnd.openxmlformats-officedocument.presentationml.slideLayout+xml" PartName="/ppt/slideLayouts/slideLayout24.xml"/>
  <Override ContentType="application/vnd.openxmlformats-officedocument.presentationml.slideLayout+xml" PartName="/ppt/slideLayouts/slideLayout25.xml"/>
  <Override ContentType="application/vnd.openxmlformats-officedocument.presentationml.slideLayout+xml" PartName="/ppt/slideLayouts/slideLayout26.xml"/>
  <Override ContentType="application/vnd.openxmlformats-officedocument.presentationml.slideLayout+xml" PartName="/ppt/slideLayouts/slideLayout27.xml"/>
  <Override ContentType="application/vnd.openxmlformats-officedocument.presentationml.slideLayout+xml" PartName="/ppt/slideLayouts/slideLayout28.xml"/>
  <Override ContentType="application/vnd.openxmlformats-officedocument.presentationml.slideLayout+xml" PartName="/ppt/slideLayouts/slideLayout29.xml"/>
  <Override ContentType="application/vnd.openxmlformats-officedocument.presentationml.slideLayout+xml" PartName="/ppt/slideLayouts/slideLayout30.xml"/>
  <Override ContentType="application/vnd.openxmlformats-officedocument.presentationml.slideLayout+xml" PartName="/ppt/slideLayouts/slideLayout31.xml"/>
  <Override ContentType="application/vnd.openxmlformats-officedocument.presentationml.slideLayout+xml" PartName="/ppt/slideLayouts/slideLayout32.xml"/>
  <Override ContentType="application/vnd.openxmlformats-officedocument.presentationml.slideLayout+xml" PartName="/ppt/slideLayouts/slideLayout33.xml"/>
  <Override ContentType="application/vnd.openxmlformats-officedocument.presentationml.slideLayout+xml" PartName="/ppt/slideLayouts/slideLayout34.xml"/>
  <Override ContentType="application/vnd.openxmlformats-officedocument.presentationml.slideLayout+xml" PartName="/ppt/slideLayouts/slideLayout35.xml"/>
  <Override ContentType="application/vnd.openxmlformats-officedocument.presentationml.slideLayout+xml" PartName="/ppt/slideLayouts/slideLayout36.xml"/>
  <Override ContentType="application/vnd.openxmlformats-officedocument.presentationml.slideLayout+xml" PartName="/ppt/slideLayouts/slideLayout37.xml"/>
  <Override ContentType="application/vnd.openxmlformats-officedocument.theme+xml" PartName="/ppt/theme/theme3.xml"/>
  <Override ContentType="application/vnd.openxmlformats-officedocument.presentationml.slideLayout+xml" PartName="/ppt/slideLayouts/slideLayout38.xml"/>
  <Override ContentType="application/vnd.openxmlformats-officedocument.presentationml.slideLayout+xml" PartName="/ppt/slideLayouts/slideLayout39.xml"/>
  <Override ContentType="application/vnd.openxmlformats-officedocument.presentationml.slideLayout+xml" PartName="/ppt/slideLayouts/slideLayout40.xml"/>
  <Override ContentType="application/vnd.openxmlformats-officedocument.presentationml.slideLayout+xml" PartName="/ppt/slideLayouts/slideLayout41.xml"/>
  <Override ContentType="application/vnd.openxmlformats-officedocument.presentationml.slideLayout+xml" PartName="/ppt/slideLayouts/slideLayout42.xml"/>
  <Override ContentType="application/vnd.openxmlformats-officedocument.presentationml.slideLayout+xml" PartName="/ppt/slideLayouts/slideLayout43.xml"/>
  <Override ContentType="application/vnd.openxmlformats-officedocument.presentationml.slideLayout+xml" PartName="/ppt/slideLayouts/slideLayout44.xml"/>
  <Override ContentType="application/vnd.openxmlformats-officedocument.presentationml.slideLayout+xml" PartName="/ppt/slideLayouts/slideLayout45.xml"/>
  <Override ContentType="application/vnd.openxmlformats-officedocument.presentationml.slideLayout+xml" PartName="/ppt/slideLayouts/slideLayout46.xml"/>
  <Override ContentType="application/vnd.openxmlformats-officedocument.presentationml.slideLayout+xml" PartName="/ppt/slideLayouts/slideLayout47.xml"/>
  <Override ContentType="application/vnd.openxmlformats-officedocument.presentationml.slideLayout+xml" PartName="/ppt/slideLayouts/slideLayout48.xml"/>
  <Override ContentType="application/vnd.openxmlformats-officedocument.presentationml.slideLayout+xml" PartName="/ppt/slideLayouts/slideLayout49.xml"/>
  <Override ContentType="application/vnd.openxmlformats-officedocument.presentationml.slideLayout+xml" PartName="/ppt/slideLayouts/slideLayout50.xml"/>
  <Override ContentType="application/vnd.openxmlformats-officedocument.presentationml.slideLayout+xml" PartName="/ppt/slideLayouts/slideLayout51.xml"/>
  <Override ContentType="application/vnd.openxmlformats-officedocument.theme+xml" PartName="/ppt/theme/theme4.xml"/>
  <Override ContentType="application/vnd.openxmlformats-officedocument.presentationml.slideLayout+xml" PartName="/ppt/slideLayouts/slideLayout52.xml"/>
  <Override ContentType="application/vnd.openxmlformats-officedocument.presentationml.slideLayout+xml" PartName="/ppt/slideLayouts/slideLayout53.xml"/>
  <Override ContentType="application/vnd.openxmlformats-officedocument.presentationml.slideLayout+xml" PartName="/ppt/slideLayouts/slideLayout54.xml"/>
  <Override ContentType="application/vnd.openxmlformats-officedocument.presentationml.slideLayout+xml" PartName="/ppt/slideLayouts/slideLayout55.xml"/>
  <Override ContentType="application/vnd.openxmlformats-officedocument.presentationml.slideLayout+xml" PartName="/ppt/slideLayouts/slideLayout56.xml"/>
  <Override ContentType="application/vnd.openxmlformats-officedocument.presentationml.slideLayout+xml" PartName="/ppt/slideLayouts/slideLayout57.xml"/>
  <Override ContentType="application/vnd.openxmlformats-officedocument.presentationml.slideLayout+xml" PartName="/ppt/slideLayouts/slideLayout58.xml"/>
  <Override ContentType="application/vnd.openxmlformats-officedocument.presentationml.slideLayout+xml" PartName="/ppt/slideLayouts/slideLayout59.xml"/>
  <Override ContentType="application/vnd.openxmlformats-officedocument.presentationml.slideLayout+xml" PartName="/ppt/slideLayouts/slideLayout60.xml"/>
  <Override ContentType="application/vnd.openxmlformats-officedocument.presentationml.slideLayout+xml" PartName="/ppt/slideLayouts/slideLayout61.xml"/>
  <Override ContentType="application/vnd.openxmlformats-officedocument.presentationml.slideLayout+xml" PartName="/ppt/slideLayouts/slideLayout62.xml"/>
  <Override ContentType="application/vnd.openxmlformats-officedocument.presentationml.slideLayout+xml" PartName="/ppt/slideLayouts/slideLayout63.xml"/>
  <Override ContentType="application/vnd.openxmlformats-officedocument.presentationml.slideLayout+xml" PartName="/ppt/slideLayouts/slideLayout64.xml"/>
  <Override ContentType="application/vnd.openxmlformats-officedocument.presentationml.slideLayout+xml" PartName="/ppt/slideLayouts/slideLayout65.xml"/>
  <Override ContentType="application/vnd.openxmlformats-officedocument.theme+xml" PartName="/ppt/theme/theme5.xml"/>
  <Override ContentType="application/vnd.openxmlformats-officedocument.theme+xml" PartName="/ppt/theme/theme6.xml"/>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openxmlformats-officedocument.presentationml.notesSlide+xml" PartName="/ppt/notesSlides/notesSlide3.xml"/>
  <Override ContentType="application/vnd.openxmlformats-officedocument.presentationml.notesSlide+xml" PartName="/ppt/notesSlides/notesSlide4.xml"/>
  <Override ContentType="application/vnd.openxmlformats-officedocument.presentationml.notesSlide+xml" PartName="/ppt/notesSlides/notesSlide5.xml"/>
  <Override ContentType="application/vnd.openxmlformats-officedocument.presentationml.notesSlide+xml" PartName="/ppt/notesSlides/notesSlide6.xml"/>
  <Override ContentType="application/vnd.openxmlformats-officedocument.presentationml.notesSlide+xml" PartName="/ppt/notesSlides/notesSlide7.xml"/>
  <Override ContentType="application/vnd.openxmlformats-officedocument.presentationml.notesSlide+xml" PartName="/ppt/notesSlides/notesSlide8.xml"/>
  <Override ContentType="application/vnd.openxmlformats-officedocument.presentationml.notesSlide+xml" PartName="/ppt/notesSlides/notesSlide9.xml"/>
  <Override ContentType="application/vnd.openxmlformats-officedocument.presentationml.notesSlide+xml" PartName="/ppt/notesSlides/notesSlide10.xml"/>
  <Override ContentType="application/vnd.openxmlformats-officedocument.presentationml.notesSlide+xml" PartName="/ppt/notesSlides/notesSlide11.xml"/>
  <Override ContentType="application/vnd.openxmlformats-officedocument.presentationml.notesSlide+xml" PartName="/ppt/notesSlides/notesSlide12.xml"/>
  <Override ContentType="application/vnd.openxmlformats-officedocument.presentationml.notesSlide+xml" PartName="/ppt/notesSlides/notesSlide13.xml"/>
  <Override ContentType="application/vnd.openxmlformats-package.core-properties+xml" PartName="/docProps/core.xml"/>
  <Override ContentType="application/vnd.openxmlformats-officedocument.extended-properties+xml" PartName="/docProps/app.xml"/>
  <Override ContentType="application/vnd.openxmlformats-officedocument.custom-properties+xml" PartName="/docProps/custom.xml"/>
</Types>
</file>

<file path=_rels/.rels><?xml version="1.0" encoding="UTF-8" standalone="yes" ?><Relationships xmlns="http://schemas.openxmlformats.org/package/2006/relationships"><Relationship Id="rId3" Target="docProps/core.xml" Type="http://schemas.openxmlformats.org/package/2006/relationships/metadata/core-properties"/><Relationship Id="rId2" Target="docProps/thumbnail.jpeg" Type="http://schemas.openxmlformats.org/package/2006/relationships/metadata/thumbnail"/><Relationship Id="rId1" Target="ppt/presentation.xml" Type="http://schemas.openxmlformats.org/officeDocument/2006/relationships/officeDocument"/><Relationship Id="rId4" Target="docProps/app.xml" Type="http://schemas.openxmlformats.org/officeDocument/2006/relationships/extended-properties"/><Relationship Id="rId5" Target="docProps/custom.xml" Type="http://schemas.openxmlformats.org/officeDocument/2006/relationships/custom-properties"/></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709" r:id="rId2"/>
    <p:sldMasterId id="2147483724" r:id="rId3"/>
    <p:sldMasterId id="2147483742" r:id="rId4"/>
    <p:sldMasterId id="2147483757" r:id="rId5"/>
  </p:sldMasterIdLst>
  <p:notesMasterIdLst>
    <p:notesMasterId r:id="rId45"/>
  </p:notesMasterIdLst>
  <p:sldIdLst>
    <p:sldId id="256" r:id="rId6"/>
    <p:sldId id="259" r:id="rId7"/>
    <p:sldId id="373" r:id="rId8"/>
    <p:sldId id="336" r:id="rId9"/>
    <p:sldId id="337" r:id="rId10"/>
    <p:sldId id="338" r:id="rId11"/>
    <p:sldId id="339" r:id="rId12"/>
    <p:sldId id="341" r:id="rId13"/>
    <p:sldId id="342" r:id="rId14"/>
    <p:sldId id="343" r:id="rId15"/>
    <p:sldId id="344" r:id="rId16"/>
    <p:sldId id="345" r:id="rId17"/>
    <p:sldId id="346" r:id="rId18"/>
    <p:sldId id="347" r:id="rId19"/>
    <p:sldId id="372" r:id="rId20"/>
    <p:sldId id="349" r:id="rId21"/>
    <p:sldId id="350" r:id="rId22"/>
    <p:sldId id="351" r:id="rId23"/>
    <p:sldId id="371" r:id="rId24"/>
    <p:sldId id="353" r:id="rId25"/>
    <p:sldId id="354" r:id="rId26"/>
    <p:sldId id="355" r:id="rId27"/>
    <p:sldId id="356" r:id="rId28"/>
    <p:sldId id="357" r:id="rId29"/>
    <p:sldId id="358" r:id="rId30"/>
    <p:sldId id="359" r:id="rId31"/>
    <p:sldId id="360" r:id="rId32"/>
    <p:sldId id="361" r:id="rId33"/>
    <p:sldId id="362" r:id="rId34"/>
    <p:sldId id="363" r:id="rId35"/>
    <p:sldId id="364" r:id="rId36"/>
    <p:sldId id="365" r:id="rId37"/>
    <p:sldId id="367" r:id="rId38"/>
    <p:sldId id="368" r:id="rId39"/>
    <p:sldId id="369" r:id="rId40"/>
    <p:sldId id="370" r:id="rId41"/>
    <p:sldId id="335" r:id="rId42"/>
    <p:sldId id="292" r:id="rId43"/>
    <p:sldId id="258" r:id="rId44"/>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Calibri" pitchFamily="34" charset="0"/>
        <a:ea typeface="MS PGothic" pitchFamily="34" charset="-128"/>
        <a:cs typeface="+mn-cs"/>
      </a:defRPr>
    </a:lvl1pPr>
    <a:lvl2pPr marL="457200" algn="l" rtl="0" eaLnBrk="0" fontAlgn="base" hangingPunct="0">
      <a:spcBef>
        <a:spcPct val="0"/>
      </a:spcBef>
      <a:spcAft>
        <a:spcPct val="0"/>
      </a:spcAft>
      <a:defRPr kern="1200">
        <a:solidFill>
          <a:schemeClr val="tx1"/>
        </a:solidFill>
        <a:latin typeface="Calibri" pitchFamily="34" charset="0"/>
        <a:ea typeface="MS PGothic" pitchFamily="34" charset="-128"/>
        <a:cs typeface="+mn-cs"/>
      </a:defRPr>
    </a:lvl2pPr>
    <a:lvl3pPr marL="914400" algn="l" rtl="0" eaLnBrk="0" fontAlgn="base" hangingPunct="0">
      <a:spcBef>
        <a:spcPct val="0"/>
      </a:spcBef>
      <a:spcAft>
        <a:spcPct val="0"/>
      </a:spcAft>
      <a:defRPr kern="1200">
        <a:solidFill>
          <a:schemeClr val="tx1"/>
        </a:solidFill>
        <a:latin typeface="Calibri" pitchFamily="34" charset="0"/>
        <a:ea typeface="MS PGothic" pitchFamily="34" charset="-128"/>
        <a:cs typeface="+mn-cs"/>
      </a:defRPr>
    </a:lvl3pPr>
    <a:lvl4pPr marL="1371600" algn="l" rtl="0" eaLnBrk="0" fontAlgn="base" hangingPunct="0">
      <a:spcBef>
        <a:spcPct val="0"/>
      </a:spcBef>
      <a:spcAft>
        <a:spcPct val="0"/>
      </a:spcAft>
      <a:defRPr kern="1200">
        <a:solidFill>
          <a:schemeClr val="tx1"/>
        </a:solidFill>
        <a:latin typeface="Calibri" pitchFamily="34" charset="0"/>
        <a:ea typeface="MS PGothic" pitchFamily="34" charset="-128"/>
        <a:cs typeface="+mn-cs"/>
      </a:defRPr>
    </a:lvl4pPr>
    <a:lvl5pPr marL="1828800" algn="l" rtl="0" eaLnBrk="0" fontAlgn="base" hangingPunct="0">
      <a:spcBef>
        <a:spcPct val="0"/>
      </a:spcBef>
      <a:spcAft>
        <a:spcPct val="0"/>
      </a:spcAft>
      <a:defRPr kern="1200">
        <a:solidFill>
          <a:schemeClr val="tx1"/>
        </a:solidFill>
        <a:latin typeface="Calibri" pitchFamily="34" charset="0"/>
        <a:ea typeface="MS PGothic" pitchFamily="34" charset="-128"/>
        <a:cs typeface="+mn-cs"/>
      </a:defRPr>
    </a:lvl5pPr>
    <a:lvl6pPr marL="2286000" algn="l" defTabSz="914400" rtl="0" eaLnBrk="1" latinLnBrk="0" hangingPunct="1">
      <a:defRPr kern="1200">
        <a:solidFill>
          <a:schemeClr val="tx1"/>
        </a:solidFill>
        <a:latin typeface="Calibri" pitchFamily="34" charset="0"/>
        <a:ea typeface="MS PGothic" pitchFamily="34" charset="-128"/>
        <a:cs typeface="+mn-cs"/>
      </a:defRPr>
    </a:lvl6pPr>
    <a:lvl7pPr marL="2743200" algn="l" defTabSz="914400" rtl="0" eaLnBrk="1" latinLnBrk="0" hangingPunct="1">
      <a:defRPr kern="1200">
        <a:solidFill>
          <a:schemeClr val="tx1"/>
        </a:solidFill>
        <a:latin typeface="Calibri" pitchFamily="34" charset="0"/>
        <a:ea typeface="MS PGothic" pitchFamily="34" charset="-128"/>
        <a:cs typeface="+mn-cs"/>
      </a:defRPr>
    </a:lvl7pPr>
    <a:lvl8pPr marL="3200400" algn="l" defTabSz="914400" rtl="0" eaLnBrk="1" latinLnBrk="0" hangingPunct="1">
      <a:defRPr kern="1200">
        <a:solidFill>
          <a:schemeClr val="tx1"/>
        </a:solidFill>
        <a:latin typeface="Calibri" pitchFamily="34" charset="0"/>
        <a:ea typeface="MS PGothic" pitchFamily="34" charset="-128"/>
        <a:cs typeface="+mn-cs"/>
      </a:defRPr>
    </a:lvl8pPr>
    <a:lvl9pPr marL="3657600" algn="l" defTabSz="914400" rtl="0" eaLnBrk="1" latinLnBrk="0" hangingPunct="1">
      <a:defRPr kern="1200">
        <a:solidFill>
          <a:schemeClr val="tx1"/>
        </a:solidFill>
        <a:latin typeface="Calibri" pitchFamily="34" charset="0"/>
        <a:ea typeface="MS PGothic"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56" d="100"/>
          <a:sy n="56" d="100"/>
        </p:scale>
        <p:origin x="66" y="46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openxmlformats.org/officeDocument/2006/relationships/slide" Target="slides/slide34.xml"/><Relationship Id="rId21" Type="http://schemas.openxmlformats.org/officeDocument/2006/relationships/slide" Target="slides/slide16.xml"/><Relationship Id="rId34" Type="http://schemas.openxmlformats.org/officeDocument/2006/relationships/slide" Target="slides/slide29.xml"/><Relationship Id="rId42" Type="http://schemas.openxmlformats.org/officeDocument/2006/relationships/slide" Target="slides/slide37.xml"/><Relationship Id="rId47" Type="http://schemas.openxmlformats.org/officeDocument/2006/relationships/viewProps" Target="viewProps.xml"/><Relationship Id="rId7" Type="http://schemas.openxmlformats.org/officeDocument/2006/relationships/slide" Target="slides/slide2.xml"/><Relationship Id="rId2" Type="http://schemas.openxmlformats.org/officeDocument/2006/relationships/slideMaster" Target="slideMasters/slideMaster2.xml"/><Relationship Id="rId16" Type="http://schemas.openxmlformats.org/officeDocument/2006/relationships/slide" Target="slides/slide11.xml"/><Relationship Id="rId29" Type="http://schemas.openxmlformats.org/officeDocument/2006/relationships/slide" Target="slides/slide24.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slide" Target="slides/slide32.xml"/><Relationship Id="rId40" Type="http://schemas.openxmlformats.org/officeDocument/2006/relationships/slide" Target="slides/slide35.xml"/><Relationship Id="rId45" Type="http://schemas.openxmlformats.org/officeDocument/2006/relationships/notesMaster" Target="notesMasters/notesMaster1.xml"/><Relationship Id="rId5" Type="http://schemas.openxmlformats.org/officeDocument/2006/relationships/slideMaster" Target="slideMasters/slideMaster5.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slide" Target="slides/slide31.xml"/><Relationship Id="rId49" Type="http://schemas.openxmlformats.org/officeDocument/2006/relationships/tableStyles" Target="tableStyles.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4" Type="http://schemas.openxmlformats.org/officeDocument/2006/relationships/slide" Target="slides/slide39.xml"/><Relationship Id="rId4" Type="http://schemas.openxmlformats.org/officeDocument/2006/relationships/slideMaster" Target="slideMasters/slideMaster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slide" Target="slides/slide30.xml"/><Relationship Id="rId43" Type="http://schemas.openxmlformats.org/officeDocument/2006/relationships/slide" Target="slides/slide38.xml"/><Relationship Id="rId48" Type="http://schemas.openxmlformats.org/officeDocument/2006/relationships/theme" Target="theme/theme1.xml"/><Relationship Id="rId8" Type="http://schemas.openxmlformats.org/officeDocument/2006/relationships/slide" Target="slides/slide3.xml"/><Relationship Id="rId3" Type="http://schemas.openxmlformats.org/officeDocument/2006/relationships/slideMaster" Target="slideMasters/slideMaster3.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slide" Target="slides/slide33.xml"/><Relationship Id="rId46" Type="http://schemas.openxmlformats.org/officeDocument/2006/relationships/presProps" Target="presProps.xml"/><Relationship Id="rId20" Type="http://schemas.openxmlformats.org/officeDocument/2006/relationships/slide" Target="slides/slide15.xml"/><Relationship Id="rId41" Type="http://schemas.openxmlformats.org/officeDocument/2006/relationships/slide" Target="slides/slide36.xml"/><Relationship Id="rId1" Type="http://schemas.openxmlformats.org/officeDocument/2006/relationships/slideMaster" Target="slideMasters/slideMaster1.xml"/><Relationship Id="rId6" Type="http://schemas.openxmlformats.org/officeDocument/2006/relationships/slide" Target="slides/slide1.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image" Target="../media/image7.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3.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4.emf"/></Relationships>
</file>

<file path=ppt/drawings/_rels/vmlDrawing4.vml.rels><?xml version="1.0" encoding="UTF-8" standalone="yes"?>
<Relationships xmlns="http://schemas.openxmlformats.org/package/2006/relationships"><Relationship Id="rId3" Type="http://schemas.openxmlformats.org/officeDocument/2006/relationships/image" Target="../media/image20.wmf"/><Relationship Id="rId2" Type="http://schemas.openxmlformats.org/officeDocument/2006/relationships/image" Target="../media/image19.wmf"/><Relationship Id="rId1" Type="http://schemas.openxmlformats.org/officeDocument/2006/relationships/image" Target="../media/image18.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9EDC9DF-FDAC-48BA-BC19-414F857AE0D3}" type="datetimeFigureOut">
              <a:rPr lang="en-US" smtClean="0"/>
              <a:pPr/>
              <a:t>9/5/2017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9AB7417-EAFC-451A-9C02-ADC178AEA256}" type="slidenum">
              <a:rPr lang="en-US" smtClean="0"/>
              <a:pPr/>
              <a:t>‹#›</a:t>
            </a:fld>
            <a:endParaRPr lang="en-US"/>
          </a:p>
        </p:txBody>
      </p:sp>
    </p:spTree>
    <p:extLst>
      <p:ext uri="{BB962C8B-B14F-4D97-AF65-F5344CB8AC3E}">
        <p14:creationId xmlns:p14="http://schemas.microsoft.com/office/powerpoint/2010/main" val="144601968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smtClean="0"/>
              <a:t>Sup_min</a:t>
            </a:r>
            <a:r>
              <a:rPr lang="en-US" dirty="0" smtClean="0"/>
              <a:t> = 0.5 = 0.5*5</a:t>
            </a:r>
            <a:r>
              <a:rPr lang="en-US" baseline="0" dirty="0" smtClean="0"/>
              <a:t> = 2.5</a:t>
            </a:r>
          </a:p>
          <a:p>
            <a:endParaRPr lang="en-US" dirty="0"/>
          </a:p>
        </p:txBody>
      </p:sp>
      <p:sp>
        <p:nvSpPr>
          <p:cNvPr id="4" name="Slide Number Placeholder 3"/>
          <p:cNvSpPr>
            <a:spLocks noGrp="1"/>
          </p:cNvSpPr>
          <p:nvPr>
            <p:ph type="sldNum" sz="quarter" idx="10"/>
          </p:nvPr>
        </p:nvSpPr>
        <p:spPr/>
        <p:txBody>
          <a:bodyPr/>
          <a:lstStyle/>
          <a:p>
            <a:pPr>
              <a:defRPr/>
            </a:pPr>
            <a:fld id="{B5502C34-0F60-4F84-B3E6-8EB0ED8B2B73}" type="slidenum">
              <a:rPr lang="en-US" smtClean="0"/>
              <a:pPr>
                <a:defRPr/>
              </a:pPr>
              <a:t>7</a:t>
            </a:fld>
            <a:endParaRPr lang="en-US"/>
          </a:p>
        </p:txBody>
      </p:sp>
    </p:spTree>
    <p:extLst>
      <p:ext uri="{BB962C8B-B14F-4D97-AF65-F5344CB8AC3E}">
        <p14:creationId xmlns:p14="http://schemas.microsoft.com/office/powerpoint/2010/main" val="328173388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sz="1200" kern="1200" dirty="0" smtClean="0">
                <a:solidFill>
                  <a:schemeClr val="tx1"/>
                </a:solidFill>
                <a:effectLst/>
                <a:latin typeface="Arial" charset="0"/>
                <a:ea typeface="+mn-ea"/>
                <a:cs typeface="+mn-cs"/>
              </a:rPr>
              <a:t>For example, the scan of the first transaction, “T100: I1, I2, I5,” which contains three items (I2, I1, I5 in L order), leads to the construction of the first branch of the tree with three nodes, hI2: 1i, hI1:1i, and hI5: 1i, where I2 is linked as a child of the root, I1 is linked to I2, and I5 is linked to I1. The second transaction, T200, contains the items I2 and I4 in L order, which would result in a branch where I2 is linked to the root and I4 is linked to I2. However, this branch would share a common </a:t>
            </a:r>
            <a:r>
              <a:rPr lang="en-US" sz="1200" b="1" kern="1200" dirty="0" smtClean="0">
                <a:solidFill>
                  <a:schemeClr val="tx1"/>
                </a:solidFill>
                <a:effectLst/>
                <a:latin typeface="Arial" charset="0"/>
                <a:ea typeface="+mn-ea"/>
                <a:cs typeface="+mn-cs"/>
              </a:rPr>
              <a:t>prefix, </a:t>
            </a:r>
            <a:r>
              <a:rPr lang="en-US" sz="1200" kern="1200" dirty="0" smtClean="0">
                <a:solidFill>
                  <a:schemeClr val="tx1"/>
                </a:solidFill>
                <a:effectLst/>
                <a:latin typeface="Arial" charset="0"/>
                <a:ea typeface="+mn-ea"/>
                <a:cs typeface="+mn-cs"/>
              </a:rPr>
              <a:t>I2, with the existing path for T100. Therefore, we instead increment the count of the I2 node by 1, and create a new node, hI4: 1i, which is linked as a child of hI2: 2i </a:t>
            </a:r>
            <a:endParaRPr lang="en-US" dirty="0" smtClean="0"/>
          </a:p>
          <a:p>
            <a:endParaRPr lang="en-US" dirty="0"/>
          </a:p>
        </p:txBody>
      </p:sp>
      <p:sp>
        <p:nvSpPr>
          <p:cNvPr id="4" name="Slide Number Placeholder 3"/>
          <p:cNvSpPr>
            <a:spLocks noGrp="1"/>
          </p:cNvSpPr>
          <p:nvPr>
            <p:ph type="sldNum" sz="quarter" idx="10"/>
          </p:nvPr>
        </p:nvSpPr>
        <p:spPr/>
        <p:txBody>
          <a:bodyPr/>
          <a:lstStyle/>
          <a:p>
            <a:pPr>
              <a:defRPr/>
            </a:pPr>
            <a:fld id="{B5502C34-0F60-4F84-B3E6-8EB0ED8B2B73}" type="slidenum">
              <a:rPr lang="en-US" smtClean="0"/>
              <a:pPr>
                <a:defRPr/>
              </a:pPr>
              <a:t>30</a:t>
            </a:fld>
            <a:endParaRPr lang="en-US"/>
          </a:p>
        </p:txBody>
      </p:sp>
    </p:spTree>
    <p:extLst>
      <p:ext uri="{BB962C8B-B14F-4D97-AF65-F5344CB8AC3E}">
        <p14:creationId xmlns:p14="http://schemas.microsoft.com/office/powerpoint/2010/main" val="310358203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sz="1200" kern="1200" dirty="0" smtClean="0">
                <a:solidFill>
                  <a:schemeClr val="tx1"/>
                </a:solidFill>
                <a:effectLst/>
                <a:latin typeface="Arial" charset="0"/>
                <a:ea typeface="+mn-ea"/>
                <a:cs typeface="+mn-cs"/>
              </a:rPr>
              <a:t>We first consider I5, which is the last item in L, rather than the first. The reason for starting at the end of the list will become apparent as we explain the FP-tree mining process. </a:t>
            </a:r>
          </a:p>
          <a:p>
            <a:pPr marL="0" marR="0" indent="0" algn="l" defTabSz="914400" rtl="0" eaLnBrk="0" fontAlgn="base" latinLnBrk="0" hangingPunct="0">
              <a:lnSpc>
                <a:spcPct val="100000"/>
              </a:lnSpc>
              <a:spcBef>
                <a:spcPct val="30000"/>
              </a:spcBef>
              <a:spcAft>
                <a:spcPct val="0"/>
              </a:spcAft>
              <a:buClrTx/>
              <a:buSzTx/>
              <a:buFontTx/>
              <a:buNone/>
              <a:tabLst/>
              <a:defRPr/>
            </a:pPr>
            <a:endParaRPr lang="en-US" sz="1200" kern="1200" dirty="0" smtClean="0">
              <a:solidFill>
                <a:schemeClr val="tx1"/>
              </a:solidFill>
              <a:effectLst/>
              <a:latin typeface="Arial" charset="0"/>
              <a:ea typeface="+mn-ea"/>
              <a:cs typeface="+mn-cs"/>
            </a:endParaRPr>
          </a:p>
          <a:p>
            <a:pPr marL="0" marR="0" indent="0" algn="l" defTabSz="914400" rtl="0" eaLnBrk="0" fontAlgn="base" latinLnBrk="0" hangingPunct="0">
              <a:lnSpc>
                <a:spcPct val="100000"/>
              </a:lnSpc>
              <a:spcBef>
                <a:spcPct val="30000"/>
              </a:spcBef>
              <a:spcAft>
                <a:spcPct val="0"/>
              </a:spcAft>
              <a:buClrTx/>
              <a:buSzTx/>
              <a:buFontTx/>
              <a:buNone/>
              <a:tabLst/>
              <a:defRPr/>
            </a:pPr>
            <a:r>
              <a:rPr lang="en-US" sz="1200" kern="1200" dirty="0" smtClean="0">
                <a:solidFill>
                  <a:schemeClr val="tx1"/>
                </a:solidFill>
                <a:effectLst/>
                <a:latin typeface="Arial" charset="0"/>
                <a:ea typeface="+mn-ea"/>
                <a:cs typeface="+mn-cs"/>
              </a:rPr>
              <a:t>I5 occurs in two branches of the FP-tree of Figure 5.7. (The occurrences of I5 can easily be found by following its chain of node-links.) The paths formed by these branches are hI2, I1, I5: 1i and hI2, I1, I3, I5: 1i. Therefore, considering I5 as a suffix, its corresponding two prefix paths are hI2, I1: 1i and hI2, I1, I3: 1i, which form its conditional pattern base. Its conditional FP-tree contains only a single path, hI2: 2, I1: 2i; I3 is not included because its support count of 1 is less than the minimum support count. The single path generates all the combinations of frequent patterns: {I2, I5: 2}, {I1, I5: 2}, {I2, I1, I5: 2}. </a:t>
            </a:r>
            <a:endParaRPr lang="en-US" dirty="0" smtClean="0"/>
          </a:p>
          <a:p>
            <a:endParaRPr lang="en-US" dirty="0" smtClean="0"/>
          </a:p>
          <a:p>
            <a:pPr marL="0" marR="0" indent="0" algn="l" defTabSz="914400" rtl="0" eaLnBrk="0" fontAlgn="base" latinLnBrk="0" hangingPunct="0">
              <a:lnSpc>
                <a:spcPct val="100000"/>
              </a:lnSpc>
              <a:spcBef>
                <a:spcPct val="30000"/>
              </a:spcBef>
              <a:spcAft>
                <a:spcPct val="0"/>
              </a:spcAft>
              <a:buClrTx/>
              <a:buSzTx/>
              <a:buFontTx/>
              <a:buNone/>
              <a:tabLst/>
              <a:defRPr/>
            </a:pPr>
            <a:r>
              <a:rPr lang="en-US" sz="1200" kern="1200" dirty="0" smtClean="0">
                <a:solidFill>
                  <a:schemeClr val="tx1"/>
                </a:solidFill>
                <a:effectLst/>
                <a:latin typeface="Arial" charset="0"/>
                <a:ea typeface="+mn-ea"/>
                <a:cs typeface="+mn-cs"/>
              </a:rPr>
              <a:t>For I4, its two prefix paths form the conditional pattern base, {{I2 I1: 1}, {I2: 1}}, which generates a single-node conditional FP-tree, hI2: 2i, and derives one frequent pattern, {I2, I1: 2}. Notice that although I5 follows I4 in the first branch, there is no need to include I5 in the analysis here because any frequent pattern involving I5 is </a:t>
            </a:r>
            <a:r>
              <a:rPr lang="en-US" sz="1200" kern="1200" dirty="0" err="1" smtClean="0">
                <a:solidFill>
                  <a:schemeClr val="tx1"/>
                </a:solidFill>
                <a:effectLst/>
                <a:latin typeface="Arial" charset="0"/>
                <a:ea typeface="+mn-ea"/>
                <a:cs typeface="+mn-cs"/>
              </a:rPr>
              <a:t>ana</a:t>
            </a:r>
            <a:r>
              <a:rPr lang="en-US" sz="1200" kern="1200" dirty="0" smtClean="0">
                <a:solidFill>
                  <a:schemeClr val="tx1"/>
                </a:solidFill>
                <a:effectLst/>
                <a:latin typeface="Arial" charset="0"/>
                <a:ea typeface="+mn-ea"/>
                <a:cs typeface="+mn-cs"/>
              </a:rPr>
              <a:t>- </a:t>
            </a:r>
            <a:r>
              <a:rPr lang="en-US" sz="1200" kern="1200" dirty="0" err="1" smtClean="0">
                <a:solidFill>
                  <a:schemeClr val="tx1"/>
                </a:solidFill>
                <a:effectLst/>
                <a:latin typeface="Arial" charset="0"/>
                <a:ea typeface="+mn-ea"/>
                <a:cs typeface="+mn-cs"/>
              </a:rPr>
              <a:t>lyzed</a:t>
            </a:r>
            <a:r>
              <a:rPr lang="en-US" sz="1200" kern="1200" dirty="0" smtClean="0">
                <a:solidFill>
                  <a:schemeClr val="tx1"/>
                </a:solidFill>
                <a:effectLst/>
                <a:latin typeface="Arial" charset="0"/>
                <a:ea typeface="+mn-ea"/>
                <a:cs typeface="+mn-cs"/>
              </a:rPr>
              <a:t> in the examination of I5. </a:t>
            </a:r>
          </a:p>
          <a:p>
            <a:pPr marL="0" marR="0" indent="0" algn="l" defTabSz="914400" rtl="0" eaLnBrk="0" fontAlgn="base" latinLnBrk="0" hangingPunct="0">
              <a:lnSpc>
                <a:spcPct val="100000"/>
              </a:lnSpc>
              <a:spcBef>
                <a:spcPct val="30000"/>
              </a:spcBef>
              <a:spcAft>
                <a:spcPct val="0"/>
              </a:spcAft>
              <a:buClrTx/>
              <a:buSzTx/>
              <a:buFontTx/>
              <a:buNone/>
              <a:tabLst/>
              <a:defRPr/>
            </a:pPr>
            <a:endParaRPr lang="en-US" sz="1200" kern="1200" dirty="0" smtClean="0">
              <a:solidFill>
                <a:schemeClr val="tx1"/>
              </a:solidFill>
              <a:effectLst/>
              <a:latin typeface="Arial" charset="0"/>
              <a:ea typeface="+mn-ea"/>
              <a:cs typeface="+mn-cs"/>
            </a:endParaRPr>
          </a:p>
          <a:p>
            <a:pPr marL="0" marR="0" indent="0" algn="l" defTabSz="914400" rtl="0" eaLnBrk="0" fontAlgn="base" latinLnBrk="0" hangingPunct="0">
              <a:lnSpc>
                <a:spcPct val="100000"/>
              </a:lnSpc>
              <a:spcBef>
                <a:spcPct val="30000"/>
              </a:spcBef>
              <a:spcAft>
                <a:spcPct val="0"/>
              </a:spcAft>
              <a:buClrTx/>
              <a:buSzTx/>
              <a:buFontTx/>
              <a:buNone/>
              <a:tabLst/>
              <a:defRPr/>
            </a:pPr>
            <a:r>
              <a:rPr lang="en-US" sz="1200" kern="1200" dirty="0" smtClean="0">
                <a:solidFill>
                  <a:schemeClr val="tx1"/>
                </a:solidFill>
                <a:effectLst/>
                <a:latin typeface="Arial" charset="0"/>
                <a:ea typeface="+mn-ea"/>
                <a:cs typeface="+mn-cs"/>
              </a:rPr>
              <a:t>Similar to the above analysis, I3’s conditional pattern base is {{I2, I1: 2}, {I2: 2}, {I1: 2}}. Its conditional FP-tree has two branches, hI2: 4, I1: 2i and hI1: 2i, as shown in Figure 5.8, which generates the set of patterns, {{I2, I3: 4}, {I1, I3: 4}, {I2, I1, I3: 2}}. Finally, I1’s conditional pattern base is {{I2: 4}}, whose FP-tree contains only one node, hI2: 4i, which generates one frequent pattern, {I2, I1: 4} </a:t>
            </a:r>
            <a:endParaRPr lang="en-US" dirty="0" smtClean="0"/>
          </a:p>
          <a:p>
            <a:pPr marL="0" marR="0" indent="0" algn="l" defTabSz="914400" rtl="0" eaLnBrk="0" fontAlgn="base" latinLnBrk="0" hangingPunct="0">
              <a:lnSpc>
                <a:spcPct val="100000"/>
              </a:lnSpc>
              <a:spcBef>
                <a:spcPct val="30000"/>
              </a:spcBef>
              <a:spcAft>
                <a:spcPct val="0"/>
              </a:spcAft>
              <a:buClrTx/>
              <a:buSzTx/>
              <a:buFontTx/>
              <a:buNone/>
              <a:tabLst/>
              <a:defRPr/>
            </a:pPr>
            <a:endParaRPr lang="en-US" dirty="0" smtClean="0"/>
          </a:p>
          <a:p>
            <a:pPr marL="0" marR="0" indent="0" algn="l" defTabSz="914400" rtl="0" eaLnBrk="0" fontAlgn="base" latinLnBrk="0" hangingPunct="0">
              <a:lnSpc>
                <a:spcPct val="100000"/>
              </a:lnSpc>
              <a:spcBef>
                <a:spcPct val="30000"/>
              </a:spcBef>
              <a:spcAft>
                <a:spcPct val="0"/>
              </a:spcAft>
              <a:buClrTx/>
              <a:buSzTx/>
              <a:buFontTx/>
              <a:buNone/>
              <a:tabLst/>
              <a:defRPr/>
            </a:pPr>
            <a:endParaRPr lang="en-US" dirty="0" smtClean="0"/>
          </a:p>
          <a:p>
            <a:endParaRPr lang="en-US" dirty="0" smtClean="0"/>
          </a:p>
          <a:p>
            <a:endParaRPr lang="en-US" dirty="0"/>
          </a:p>
        </p:txBody>
      </p:sp>
      <p:sp>
        <p:nvSpPr>
          <p:cNvPr id="4" name="Slide Number Placeholder 3"/>
          <p:cNvSpPr>
            <a:spLocks noGrp="1"/>
          </p:cNvSpPr>
          <p:nvPr>
            <p:ph type="sldNum" sz="quarter" idx="10"/>
          </p:nvPr>
        </p:nvSpPr>
        <p:spPr/>
        <p:txBody>
          <a:bodyPr/>
          <a:lstStyle/>
          <a:p>
            <a:pPr>
              <a:defRPr/>
            </a:pPr>
            <a:fld id="{B5502C34-0F60-4F84-B3E6-8EB0ED8B2B73}" type="slidenum">
              <a:rPr lang="en-US" smtClean="0"/>
              <a:pPr>
                <a:defRPr/>
              </a:pPr>
              <a:t>31</a:t>
            </a:fld>
            <a:endParaRPr lang="en-US"/>
          </a:p>
        </p:txBody>
      </p:sp>
    </p:spTree>
    <p:extLst>
      <p:ext uri="{BB962C8B-B14F-4D97-AF65-F5344CB8AC3E}">
        <p14:creationId xmlns:p14="http://schemas.microsoft.com/office/powerpoint/2010/main" val="251525453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Green: positively correlated</a:t>
            </a:r>
          </a:p>
          <a:p>
            <a:r>
              <a:rPr lang="en-US" dirty="0" smtClean="0"/>
              <a:t>Yellow:</a:t>
            </a:r>
            <a:r>
              <a:rPr lang="en-US" baseline="0" dirty="0" smtClean="0"/>
              <a:t> independent</a:t>
            </a:r>
          </a:p>
          <a:p>
            <a:r>
              <a:rPr lang="en-US" baseline="0" dirty="0" smtClean="0"/>
              <a:t>Red: negatively correlated</a:t>
            </a:r>
          </a:p>
          <a:p>
            <a:endParaRPr lang="en-US" baseline="0" dirty="0" smtClean="0"/>
          </a:p>
          <a:p>
            <a:r>
              <a:rPr lang="en-US" u="sng" baseline="0" dirty="0" smtClean="0"/>
              <a:t>First dataset</a:t>
            </a:r>
            <a:r>
              <a:rPr lang="en-US" baseline="0" dirty="0" smtClean="0"/>
              <a:t>:</a:t>
            </a:r>
          </a:p>
          <a:p>
            <a:r>
              <a:rPr lang="en-US" sz="1200" b="0" i="0" u="none" strike="noStrike" kern="1200" baseline="0" dirty="0" smtClean="0">
                <a:solidFill>
                  <a:schemeClr val="tx1"/>
                </a:solidFill>
                <a:latin typeface="Arial" charset="0"/>
                <a:ea typeface="+mn-ea"/>
                <a:cs typeface="+mn-cs"/>
              </a:rPr>
              <a:t>All four measures are good indicators for the independent case, </a:t>
            </a:r>
            <a:r>
              <a:rPr lang="en-US" sz="1200" b="0" i="1" u="none" strike="noStrike" kern="1200" baseline="0" dirty="0" smtClean="0">
                <a:solidFill>
                  <a:schemeClr val="tx1"/>
                </a:solidFill>
                <a:latin typeface="Arial" charset="0"/>
                <a:ea typeface="+mn-ea"/>
                <a:cs typeface="+mn-cs"/>
              </a:rPr>
              <a:t>B</a:t>
            </a:r>
            <a:r>
              <a:rPr lang="en-US" sz="1200" b="0" i="0" u="none" strike="noStrike" kern="1200" baseline="0" dirty="0" smtClean="0">
                <a:solidFill>
                  <a:schemeClr val="tx1"/>
                </a:solidFill>
                <a:latin typeface="Arial" charset="0"/>
                <a:ea typeface="+mn-ea"/>
                <a:cs typeface="+mn-cs"/>
              </a:rPr>
              <a:t>1. </a:t>
            </a:r>
            <a:r>
              <a:rPr lang="en-US" sz="1200" b="0" i="1" u="none" strike="noStrike" kern="1200" baseline="0" dirty="0" smtClean="0">
                <a:solidFill>
                  <a:schemeClr val="tx1"/>
                </a:solidFill>
                <a:latin typeface="Arial" charset="0"/>
                <a:ea typeface="+mn-ea"/>
                <a:cs typeface="+mn-cs"/>
              </a:rPr>
              <a:t>Lift </a:t>
            </a:r>
            <a:r>
              <a:rPr lang="en-US" sz="1200" b="0" i="0" u="none" strike="noStrike" kern="1200" baseline="0" dirty="0" smtClean="0">
                <a:solidFill>
                  <a:schemeClr val="tx1"/>
                </a:solidFill>
                <a:latin typeface="Arial" charset="0"/>
                <a:ea typeface="+mn-ea"/>
                <a:cs typeface="+mn-cs"/>
              </a:rPr>
              <a:t>and chi square are poor indicators of the other relationships, whereas </a:t>
            </a:r>
            <a:r>
              <a:rPr lang="en-US" sz="1200" b="0" i="1" u="none" strike="noStrike" kern="1200" baseline="0" dirty="0" smtClean="0">
                <a:solidFill>
                  <a:schemeClr val="tx1"/>
                </a:solidFill>
                <a:latin typeface="Arial" charset="0"/>
                <a:ea typeface="+mn-ea"/>
                <a:cs typeface="+mn-cs"/>
              </a:rPr>
              <a:t>all confidence</a:t>
            </a:r>
          </a:p>
          <a:p>
            <a:r>
              <a:rPr lang="en-US" sz="1200" b="0" i="0" u="none" strike="noStrike" kern="1200" baseline="0" dirty="0" smtClean="0">
                <a:solidFill>
                  <a:schemeClr val="tx1"/>
                </a:solidFill>
                <a:latin typeface="Arial" charset="0"/>
                <a:ea typeface="+mn-ea"/>
                <a:cs typeface="+mn-cs"/>
              </a:rPr>
              <a:t>and </a:t>
            </a:r>
            <a:r>
              <a:rPr lang="en-US" sz="1200" b="0" i="1" u="none" strike="noStrike" kern="1200" baseline="0" dirty="0" smtClean="0">
                <a:solidFill>
                  <a:schemeClr val="tx1"/>
                </a:solidFill>
                <a:latin typeface="Arial" charset="0"/>
                <a:ea typeface="+mn-ea"/>
                <a:cs typeface="+mn-cs"/>
              </a:rPr>
              <a:t>cosine </a:t>
            </a:r>
            <a:r>
              <a:rPr lang="en-US" sz="1200" b="0" i="0" u="none" strike="noStrike" kern="1200" baseline="0" dirty="0" smtClean="0">
                <a:solidFill>
                  <a:schemeClr val="tx1"/>
                </a:solidFill>
                <a:latin typeface="Arial" charset="0"/>
                <a:ea typeface="+mn-ea"/>
                <a:cs typeface="+mn-cs"/>
              </a:rPr>
              <a:t>are good indicators. Another interesting fact is that between </a:t>
            </a:r>
            <a:r>
              <a:rPr lang="en-US" sz="1200" b="0" i="1" u="none" strike="noStrike" kern="1200" baseline="0" dirty="0" smtClean="0">
                <a:solidFill>
                  <a:schemeClr val="tx1"/>
                </a:solidFill>
                <a:latin typeface="Arial" charset="0"/>
                <a:ea typeface="+mn-ea"/>
                <a:cs typeface="+mn-cs"/>
              </a:rPr>
              <a:t>all confidence </a:t>
            </a:r>
            <a:r>
              <a:rPr lang="en-US" sz="1200" b="0" i="0" u="none" strike="noStrike" kern="1200" baseline="0" dirty="0" smtClean="0">
                <a:solidFill>
                  <a:schemeClr val="tx1"/>
                </a:solidFill>
                <a:latin typeface="Arial" charset="0"/>
                <a:ea typeface="+mn-ea"/>
                <a:cs typeface="+mn-cs"/>
              </a:rPr>
              <a:t>and </a:t>
            </a:r>
            <a:r>
              <a:rPr lang="en-US" sz="1200" b="0" i="1" u="none" strike="noStrike" kern="1200" baseline="0" dirty="0" smtClean="0">
                <a:solidFill>
                  <a:schemeClr val="tx1"/>
                </a:solidFill>
                <a:latin typeface="Arial" charset="0"/>
                <a:ea typeface="+mn-ea"/>
                <a:cs typeface="+mn-cs"/>
              </a:rPr>
              <a:t>cosine</a:t>
            </a:r>
            <a:r>
              <a:rPr lang="en-US" sz="1200" b="0" i="0" u="none" strike="noStrike" kern="1200" baseline="0" dirty="0" smtClean="0">
                <a:solidFill>
                  <a:schemeClr val="tx1"/>
                </a:solidFill>
                <a:latin typeface="Arial" charset="0"/>
                <a:ea typeface="+mn-ea"/>
                <a:cs typeface="+mn-cs"/>
              </a:rPr>
              <a:t>, </a:t>
            </a:r>
            <a:r>
              <a:rPr lang="en-US" sz="1200" b="0" i="1" u="none" strike="noStrike" kern="1200" baseline="0" dirty="0" smtClean="0">
                <a:solidFill>
                  <a:schemeClr val="tx1"/>
                </a:solidFill>
                <a:latin typeface="Arial" charset="0"/>
                <a:ea typeface="+mn-ea"/>
                <a:cs typeface="+mn-cs"/>
              </a:rPr>
              <a:t>cosine </a:t>
            </a:r>
            <a:r>
              <a:rPr lang="en-US" sz="1200" b="0" i="0" u="none" strike="noStrike" kern="1200" baseline="0" dirty="0" smtClean="0">
                <a:solidFill>
                  <a:schemeClr val="tx1"/>
                </a:solidFill>
                <a:latin typeface="Arial" charset="0"/>
                <a:ea typeface="+mn-ea"/>
                <a:cs typeface="+mn-cs"/>
              </a:rPr>
              <a:t>is the better indicator when </a:t>
            </a:r>
            <a:r>
              <a:rPr lang="en-US" sz="1200" b="0" i="1" u="none" strike="noStrike" kern="1200" baseline="0" dirty="0" smtClean="0">
                <a:solidFill>
                  <a:schemeClr val="tx1"/>
                </a:solidFill>
                <a:latin typeface="Arial" charset="0"/>
                <a:ea typeface="+mn-ea"/>
                <a:cs typeface="+mn-cs"/>
              </a:rPr>
              <a:t>mc </a:t>
            </a:r>
            <a:r>
              <a:rPr lang="en-US" sz="1200" b="0" i="0" u="none" strike="noStrike" kern="1200" baseline="0" dirty="0" smtClean="0">
                <a:solidFill>
                  <a:schemeClr val="tx1"/>
                </a:solidFill>
                <a:latin typeface="Arial" charset="0"/>
                <a:ea typeface="+mn-ea"/>
                <a:cs typeface="+mn-cs"/>
              </a:rPr>
              <a:t>and </a:t>
            </a:r>
            <a:r>
              <a:rPr lang="en-US" sz="1200" b="0" i="1" u="none" strike="noStrike" kern="1200" baseline="0" dirty="0" smtClean="0">
                <a:solidFill>
                  <a:schemeClr val="tx1"/>
                </a:solidFill>
                <a:latin typeface="Arial" charset="0"/>
                <a:ea typeface="+mn-ea"/>
                <a:cs typeface="+mn-cs"/>
              </a:rPr>
              <a:t>mc </a:t>
            </a:r>
            <a:r>
              <a:rPr lang="en-US" sz="1200" b="0" i="0" u="none" strike="noStrike" kern="1200" baseline="0" dirty="0" smtClean="0">
                <a:solidFill>
                  <a:schemeClr val="tx1"/>
                </a:solidFill>
                <a:latin typeface="Arial" charset="0"/>
                <a:ea typeface="+mn-ea"/>
                <a:cs typeface="+mn-cs"/>
              </a:rPr>
              <a:t>are not balanced.</a:t>
            </a:r>
          </a:p>
          <a:p>
            <a:endParaRPr lang="en-US" sz="1200" b="0" i="0" u="none" strike="noStrike" kern="1200" baseline="0" dirty="0" smtClean="0">
              <a:solidFill>
                <a:schemeClr val="tx1"/>
              </a:solidFill>
              <a:latin typeface="Arial" charset="0"/>
              <a:ea typeface="+mn-ea"/>
              <a:cs typeface="+mn-cs"/>
            </a:endParaRPr>
          </a:p>
          <a:p>
            <a:r>
              <a:rPr lang="en-US" u="sng" dirty="0" smtClean="0"/>
              <a:t>Second dataset</a:t>
            </a:r>
            <a:r>
              <a:rPr lang="en-US" dirty="0" smtClean="0"/>
              <a:t>:</a:t>
            </a:r>
          </a:p>
          <a:p>
            <a:r>
              <a:rPr lang="en-US" sz="1200" b="0" i="0" u="none" strike="noStrike" kern="1200" baseline="0" dirty="0" smtClean="0">
                <a:solidFill>
                  <a:schemeClr val="tx1"/>
                </a:solidFill>
                <a:latin typeface="Arial" charset="0"/>
                <a:ea typeface="+mn-ea"/>
                <a:cs typeface="+mn-cs"/>
              </a:rPr>
              <a:t>lift and chi square can show change from rather negative to rather positive correlations. Based on </a:t>
            </a:r>
            <a:r>
              <a:rPr lang="en-US" sz="1200" b="0" i="0" u="none" strike="noStrike" kern="1200" baseline="0" dirty="0" err="1" smtClean="0">
                <a:solidFill>
                  <a:schemeClr val="tx1"/>
                </a:solidFill>
                <a:latin typeface="Arial" charset="0"/>
                <a:ea typeface="+mn-ea"/>
                <a:cs typeface="+mn-cs"/>
              </a:rPr>
              <a:t>all_conf</a:t>
            </a:r>
            <a:r>
              <a:rPr lang="en-US" sz="1200" b="0" i="0" u="none" strike="noStrike" kern="1200" baseline="0" dirty="0" smtClean="0">
                <a:solidFill>
                  <a:schemeClr val="tx1"/>
                </a:solidFill>
                <a:latin typeface="Arial" charset="0"/>
                <a:ea typeface="+mn-ea"/>
                <a:cs typeface="+mn-cs"/>
              </a:rPr>
              <a:t> and cosine, we cannot precisely assert that a set of items are positively or</a:t>
            </a:r>
          </a:p>
          <a:p>
            <a:r>
              <a:rPr lang="en-US" sz="1200" b="0" i="0" u="none" strike="noStrike" kern="1200" baseline="0" dirty="0" smtClean="0">
                <a:solidFill>
                  <a:schemeClr val="tx1"/>
                </a:solidFill>
                <a:latin typeface="Arial" charset="0"/>
                <a:ea typeface="+mn-ea"/>
                <a:cs typeface="+mn-cs"/>
              </a:rPr>
              <a:t>negatively correlated when the value of </a:t>
            </a:r>
            <a:r>
              <a:rPr lang="en-US" sz="1200" b="0" i="1" u="none" strike="noStrike" kern="1200" baseline="0" dirty="0" smtClean="0">
                <a:solidFill>
                  <a:schemeClr val="tx1"/>
                </a:solidFill>
                <a:latin typeface="Arial" charset="0"/>
                <a:ea typeface="+mn-ea"/>
                <a:cs typeface="+mn-cs"/>
              </a:rPr>
              <a:t>all confidence </a:t>
            </a:r>
            <a:r>
              <a:rPr lang="en-US" sz="1200" b="0" i="0" u="none" strike="noStrike" kern="1200" baseline="0" dirty="0" smtClean="0">
                <a:solidFill>
                  <a:schemeClr val="tx1"/>
                </a:solidFill>
                <a:latin typeface="Arial" charset="0"/>
                <a:ea typeface="+mn-ea"/>
                <a:cs typeface="+mn-cs"/>
              </a:rPr>
              <a:t>or </a:t>
            </a:r>
            <a:r>
              <a:rPr lang="en-US" sz="1200" b="0" i="1" u="none" strike="noStrike" kern="1200" baseline="0" dirty="0" smtClean="0">
                <a:solidFill>
                  <a:schemeClr val="tx1"/>
                </a:solidFill>
                <a:latin typeface="Arial" charset="0"/>
                <a:ea typeface="+mn-ea"/>
                <a:cs typeface="+mn-cs"/>
              </a:rPr>
              <a:t>cosine </a:t>
            </a:r>
            <a:r>
              <a:rPr lang="en-US" sz="1200" b="0" i="0" u="none" strike="noStrike" kern="1200" baseline="0" dirty="0" smtClean="0">
                <a:solidFill>
                  <a:schemeClr val="tx1"/>
                </a:solidFill>
                <a:latin typeface="Arial" charset="0"/>
                <a:ea typeface="+mn-ea"/>
                <a:cs typeface="+mn-cs"/>
              </a:rPr>
              <a:t>is around 0.5</a:t>
            </a:r>
            <a:endParaRPr lang="en-US" dirty="0"/>
          </a:p>
        </p:txBody>
      </p:sp>
      <p:sp>
        <p:nvSpPr>
          <p:cNvPr id="4" name="Slide Number Placeholder 3"/>
          <p:cNvSpPr>
            <a:spLocks noGrp="1"/>
          </p:cNvSpPr>
          <p:nvPr>
            <p:ph type="sldNum" sz="quarter" idx="10"/>
          </p:nvPr>
        </p:nvSpPr>
        <p:spPr/>
        <p:txBody>
          <a:bodyPr/>
          <a:lstStyle/>
          <a:p>
            <a:pPr>
              <a:defRPr/>
            </a:pPr>
            <a:fld id="{B5502C34-0F60-4F84-B3E6-8EB0ED8B2B73}" type="slidenum">
              <a:rPr lang="en-US" smtClean="0"/>
              <a:pPr>
                <a:defRPr/>
              </a:pPr>
              <a:t>36</a:t>
            </a:fld>
            <a:endParaRPr lang="en-US"/>
          </a:p>
        </p:txBody>
      </p:sp>
    </p:spTree>
    <p:extLst>
      <p:ext uri="{BB962C8B-B14F-4D97-AF65-F5344CB8AC3E}">
        <p14:creationId xmlns:p14="http://schemas.microsoft.com/office/powerpoint/2010/main" val="198562875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4437" eaLnBrk="0" hangingPunct="0">
              <a:defRPr sz="2700">
                <a:solidFill>
                  <a:schemeClr val="tx1"/>
                </a:solidFill>
                <a:latin typeface="Tahoma" charset="0"/>
                <a:ea typeface="ＭＳ Ｐゴシック" charset="0"/>
              </a:defRPr>
            </a:lvl1pPr>
            <a:lvl2pPr marL="729057" indent="-280406" defTabSz="914437" eaLnBrk="0" hangingPunct="0">
              <a:defRPr sz="2700">
                <a:solidFill>
                  <a:schemeClr val="tx1"/>
                </a:solidFill>
                <a:latin typeface="Tahoma" charset="0"/>
                <a:ea typeface="ＭＳ Ｐゴシック" charset="0"/>
              </a:defRPr>
            </a:lvl2pPr>
            <a:lvl3pPr marL="1121626" indent="-224325" defTabSz="914437" eaLnBrk="0" hangingPunct="0">
              <a:defRPr sz="2700">
                <a:solidFill>
                  <a:schemeClr val="tx1"/>
                </a:solidFill>
                <a:latin typeface="Tahoma" charset="0"/>
                <a:ea typeface="ＭＳ Ｐゴシック" charset="0"/>
              </a:defRPr>
            </a:lvl3pPr>
            <a:lvl4pPr marL="1570276" indent="-224325" defTabSz="914437" eaLnBrk="0" hangingPunct="0">
              <a:defRPr sz="2700">
                <a:solidFill>
                  <a:schemeClr val="tx1"/>
                </a:solidFill>
                <a:latin typeface="Tahoma" charset="0"/>
                <a:ea typeface="ＭＳ Ｐゴシック" charset="0"/>
              </a:defRPr>
            </a:lvl4pPr>
            <a:lvl5pPr marL="2018927" indent="-224325" defTabSz="914437" eaLnBrk="0" hangingPunct="0">
              <a:defRPr sz="2700">
                <a:solidFill>
                  <a:schemeClr val="tx1"/>
                </a:solidFill>
                <a:latin typeface="Tahoma" charset="0"/>
                <a:ea typeface="ＭＳ Ｐゴシック" charset="0"/>
              </a:defRPr>
            </a:lvl5pPr>
            <a:lvl6pPr marL="2467577" indent="-224325" defTabSz="914437" eaLnBrk="0" fontAlgn="base" hangingPunct="0">
              <a:spcBef>
                <a:spcPct val="0"/>
              </a:spcBef>
              <a:spcAft>
                <a:spcPct val="0"/>
              </a:spcAft>
              <a:defRPr sz="2700">
                <a:solidFill>
                  <a:schemeClr val="tx1"/>
                </a:solidFill>
                <a:latin typeface="Tahoma" charset="0"/>
                <a:ea typeface="ＭＳ Ｐゴシック" charset="0"/>
              </a:defRPr>
            </a:lvl6pPr>
            <a:lvl7pPr marL="2916227" indent="-224325" defTabSz="914437" eaLnBrk="0" fontAlgn="base" hangingPunct="0">
              <a:spcBef>
                <a:spcPct val="0"/>
              </a:spcBef>
              <a:spcAft>
                <a:spcPct val="0"/>
              </a:spcAft>
              <a:defRPr sz="2700">
                <a:solidFill>
                  <a:schemeClr val="tx1"/>
                </a:solidFill>
                <a:latin typeface="Tahoma" charset="0"/>
                <a:ea typeface="ＭＳ Ｐゴシック" charset="0"/>
              </a:defRPr>
            </a:lvl7pPr>
            <a:lvl8pPr marL="3364878" indent="-224325" defTabSz="914437" eaLnBrk="0" fontAlgn="base" hangingPunct="0">
              <a:spcBef>
                <a:spcPct val="0"/>
              </a:spcBef>
              <a:spcAft>
                <a:spcPct val="0"/>
              </a:spcAft>
              <a:defRPr sz="2700">
                <a:solidFill>
                  <a:schemeClr val="tx1"/>
                </a:solidFill>
                <a:latin typeface="Tahoma" charset="0"/>
                <a:ea typeface="ＭＳ Ｐゴシック" charset="0"/>
              </a:defRPr>
            </a:lvl8pPr>
            <a:lvl9pPr marL="3813528" indent="-224325" defTabSz="914437" eaLnBrk="0" fontAlgn="base" hangingPunct="0">
              <a:spcBef>
                <a:spcPct val="0"/>
              </a:spcBef>
              <a:spcAft>
                <a:spcPct val="0"/>
              </a:spcAft>
              <a:defRPr sz="2700">
                <a:solidFill>
                  <a:schemeClr val="tx1"/>
                </a:solidFill>
                <a:latin typeface="Tahoma" charset="0"/>
                <a:ea typeface="ＭＳ Ｐゴシック" charset="0"/>
              </a:defRPr>
            </a:lvl9pPr>
          </a:lstStyle>
          <a:p>
            <a:pPr eaLnBrk="1" hangingPunct="1"/>
            <a:fld id="{EF049432-DA7C-B642-8A59-F3D58D2C7D37}" type="slidenum">
              <a:rPr lang="en-US" sz="1200"/>
              <a:pPr eaLnBrk="1" hangingPunct="1"/>
              <a:t>37</a:t>
            </a:fld>
            <a:endParaRPr lang="en-US" sz="1200" dirty="0"/>
          </a:p>
        </p:txBody>
      </p:sp>
    </p:spTree>
    <p:extLst>
      <p:ext uri="{BB962C8B-B14F-4D97-AF65-F5344CB8AC3E}">
        <p14:creationId xmlns:p14="http://schemas.microsoft.com/office/powerpoint/2010/main" val="127334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smtClean="0"/>
              <a:t>Abc</a:t>
            </a:r>
            <a:r>
              <a:rPr lang="en-US" dirty="0" smtClean="0"/>
              <a:t> &amp; </a:t>
            </a:r>
            <a:r>
              <a:rPr lang="en-US" dirty="0" err="1" smtClean="0"/>
              <a:t>abd</a:t>
            </a:r>
            <a:r>
              <a:rPr lang="en-US" dirty="0" smtClean="0"/>
              <a:t> = </a:t>
            </a:r>
            <a:r>
              <a:rPr lang="en-US" dirty="0" err="1" smtClean="0"/>
              <a:t>abcd</a:t>
            </a:r>
            <a:endParaRPr lang="en-US" dirty="0" smtClean="0"/>
          </a:p>
          <a:p>
            <a:r>
              <a:rPr lang="en-US" dirty="0" err="1" smtClean="0"/>
              <a:t>Abc</a:t>
            </a:r>
            <a:r>
              <a:rPr lang="en-US" dirty="0" smtClean="0"/>
              <a:t> &amp; </a:t>
            </a:r>
            <a:r>
              <a:rPr lang="en-US" dirty="0" err="1" smtClean="0"/>
              <a:t>acd</a:t>
            </a:r>
            <a:r>
              <a:rPr lang="en-US" dirty="0" smtClean="0"/>
              <a:t> = </a:t>
            </a:r>
            <a:r>
              <a:rPr lang="en-US" dirty="0" err="1" smtClean="0"/>
              <a:t>abcd</a:t>
            </a:r>
            <a:endParaRPr lang="en-US" dirty="0" smtClean="0"/>
          </a:p>
          <a:p>
            <a:r>
              <a:rPr lang="en-US" dirty="0" err="1" smtClean="0"/>
              <a:t>Abc</a:t>
            </a:r>
            <a:r>
              <a:rPr lang="en-US" baseline="0" dirty="0" smtClean="0"/>
              <a:t> &amp; </a:t>
            </a:r>
            <a:r>
              <a:rPr lang="en-US" baseline="0" dirty="0" err="1" smtClean="0"/>
              <a:t>acd</a:t>
            </a:r>
            <a:r>
              <a:rPr lang="en-US" baseline="0" dirty="0" smtClean="0"/>
              <a:t> = </a:t>
            </a:r>
            <a:r>
              <a:rPr lang="en-US" baseline="0" dirty="0" err="1" smtClean="0"/>
              <a:t>abcd</a:t>
            </a:r>
            <a:endParaRPr lang="en-US" baseline="0" dirty="0" smtClean="0"/>
          </a:p>
          <a:p>
            <a:r>
              <a:rPr lang="en-US" baseline="0" dirty="0" err="1" smtClean="0"/>
              <a:t>Abc</a:t>
            </a:r>
            <a:r>
              <a:rPr lang="en-US" baseline="0" dirty="0" smtClean="0"/>
              <a:t> &amp; </a:t>
            </a:r>
            <a:r>
              <a:rPr lang="en-US" baseline="0" dirty="0" err="1" smtClean="0"/>
              <a:t>bcd</a:t>
            </a:r>
            <a:r>
              <a:rPr lang="en-US" baseline="0" dirty="0" smtClean="0"/>
              <a:t> = </a:t>
            </a:r>
            <a:r>
              <a:rPr lang="en-US" baseline="0" dirty="0" err="1" smtClean="0"/>
              <a:t>abcd</a:t>
            </a:r>
            <a:endParaRPr lang="en-US" baseline="0" dirty="0" smtClean="0"/>
          </a:p>
          <a:p>
            <a:endParaRPr lang="en-US" baseline="0" dirty="0" smtClean="0"/>
          </a:p>
          <a:p>
            <a:r>
              <a:rPr lang="en-US" baseline="0" dirty="0" err="1" smtClean="0"/>
              <a:t>Abd</a:t>
            </a:r>
            <a:r>
              <a:rPr lang="en-US" baseline="0" dirty="0" smtClean="0"/>
              <a:t> &amp; </a:t>
            </a:r>
            <a:r>
              <a:rPr lang="en-US" baseline="0" dirty="0" err="1" smtClean="0"/>
              <a:t>acd</a:t>
            </a:r>
            <a:r>
              <a:rPr lang="en-US" baseline="0" dirty="0" smtClean="0"/>
              <a:t> = </a:t>
            </a:r>
            <a:r>
              <a:rPr lang="en-US" baseline="0" dirty="0" err="1" smtClean="0"/>
              <a:t>abcd</a:t>
            </a:r>
            <a:endParaRPr lang="en-US" baseline="0" dirty="0" smtClean="0"/>
          </a:p>
          <a:p>
            <a:r>
              <a:rPr lang="en-US" baseline="0" dirty="0" err="1" smtClean="0"/>
              <a:t>Abd</a:t>
            </a:r>
            <a:r>
              <a:rPr lang="en-US" baseline="0" dirty="0" smtClean="0"/>
              <a:t> &amp; ace = </a:t>
            </a:r>
            <a:r>
              <a:rPr lang="en-US" baseline="0" dirty="0" err="1" smtClean="0"/>
              <a:t>abcde</a:t>
            </a:r>
            <a:r>
              <a:rPr lang="en-US" baseline="0" dirty="0" smtClean="0"/>
              <a:t> *</a:t>
            </a:r>
          </a:p>
          <a:p>
            <a:r>
              <a:rPr lang="en-US" baseline="0" dirty="0" err="1" smtClean="0"/>
              <a:t>Abd</a:t>
            </a:r>
            <a:r>
              <a:rPr lang="en-US" baseline="0" dirty="0" smtClean="0"/>
              <a:t> &amp; </a:t>
            </a:r>
            <a:r>
              <a:rPr lang="en-US" baseline="0" dirty="0" err="1" smtClean="0"/>
              <a:t>bcd</a:t>
            </a:r>
            <a:r>
              <a:rPr lang="en-US" baseline="0" dirty="0" smtClean="0"/>
              <a:t> = </a:t>
            </a:r>
            <a:r>
              <a:rPr lang="en-US" baseline="0" dirty="0" err="1" smtClean="0"/>
              <a:t>abcd</a:t>
            </a:r>
            <a:endParaRPr lang="en-US" baseline="0" dirty="0" smtClean="0"/>
          </a:p>
          <a:p>
            <a:endParaRPr lang="en-US" baseline="0" dirty="0" smtClean="0"/>
          </a:p>
          <a:p>
            <a:r>
              <a:rPr lang="en-US" baseline="0" dirty="0" err="1" smtClean="0"/>
              <a:t>Acd</a:t>
            </a:r>
            <a:r>
              <a:rPr lang="en-US" baseline="0" dirty="0" smtClean="0"/>
              <a:t> &amp; ace = </a:t>
            </a:r>
            <a:r>
              <a:rPr lang="en-US" baseline="0" dirty="0" err="1" smtClean="0"/>
              <a:t>acde</a:t>
            </a:r>
            <a:endParaRPr lang="en-US" baseline="0" dirty="0" smtClean="0"/>
          </a:p>
          <a:p>
            <a:r>
              <a:rPr lang="en-US" baseline="0" dirty="0" err="1" smtClean="0"/>
              <a:t>Acd</a:t>
            </a:r>
            <a:r>
              <a:rPr lang="en-US" baseline="0" dirty="0" smtClean="0"/>
              <a:t> &amp; </a:t>
            </a:r>
            <a:r>
              <a:rPr lang="en-US" baseline="0" dirty="0" err="1" smtClean="0"/>
              <a:t>bcd</a:t>
            </a:r>
            <a:r>
              <a:rPr lang="en-US" baseline="0" dirty="0" smtClean="0"/>
              <a:t> = </a:t>
            </a:r>
            <a:r>
              <a:rPr lang="en-US" baseline="0" dirty="0" err="1" smtClean="0"/>
              <a:t>abcd</a:t>
            </a:r>
            <a:endParaRPr lang="en-US" baseline="0" dirty="0" smtClean="0"/>
          </a:p>
          <a:p>
            <a:r>
              <a:rPr lang="en-US" baseline="0" dirty="0" smtClean="0"/>
              <a:t>Ace &amp; </a:t>
            </a:r>
            <a:r>
              <a:rPr lang="en-US" baseline="0" dirty="0" err="1" smtClean="0"/>
              <a:t>bcd</a:t>
            </a:r>
            <a:r>
              <a:rPr lang="en-US" baseline="0" dirty="0" smtClean="0"/>
              <a:t> = </a:t>
            </a:r>
            <a:r>
              <a:rPr lang="en-US" baseline="0" dirty="0" err="1" smtClean="0"/>
              <a:t>abcde</a:t>
            </a:r>
            <a:r>
              <a:rPr lang="en-US" baseline="0" dirty="0" smtClean="0"/>
              <a:t> *</a:t>
            </a:r>
          </a:p>
          <a:p>
            <a:endParaRPr lang="en-US" baseline="0" dirty="0" smtClean="0"/>
          </a:p>
          <a:p>
            <a:r>
              <a:rPr lang="en-US" baseline="0" dirty="0" err="1" smtClean="0"/>
              <a:t>Kandidat</a:t>
            </a:r>
            <a:r>
              <a:rPr lang="en-US" baseline="0" dirty="0" smtClean="0"/>
              <a:t> = </a:t>
            </a:r>
            <a:r>
              <a:rPr lang="en-US" baseline="0" dirty="0" err="1" smtClean="0"/>
              <a:t>abcd</a:t>
            </a:r>
            <a:r>
              <a:rPr lang="en-US" baseline="0" dirty="0" smtClean="0"/>
              <a:t>, </a:t>
            </a:r>
            <a:r>
              <a:rPr lang="en-US" baseline="0" dirty="0" err="1" smtClean="0"/>
              <a:t>acde</a:t>
            </a:r>
            <a:endParaRPr lang="en-US" baseline="0" dirty="0" smtClean="0"/>
          </a:p>
          <a:p>
            <a:endParaRPr lang="en-US" baseline="0" dirty="0" smtClean="0"/>
          </a:p>
          <a:p>
            <a:r>
              <a:rPr lang="en-US" baseline="0" dirty="0" smtClean="0"/>
              <a:t>Subset(</a:t>
            </a:r>
            <a:r>
              <a:rPr lang="en-US" baseline="0" dirty="0" err="1" smtClean="0"/>
              <a:t>abcd</a:t>
            </a:r>
            <a:r>
              <a:rPr lang="en-US" baseline="0" dirty="0" smtClean="0"/>
              <a:t>) = </a:t>
            </a:r>
            <a:r>
              <a:rPr lang="en-US" baseline="0" dirty="0" err="1" smtClean="0"/>
              <a:t>abc</a:t>
            </a:r>
            <a:r>
              <a:rPr lang="en-US" baseline="0" dirty="0" smtClean="0"/>
              <a:t>, </a:t>
            </a:r>
            <a:r>
              <a:rPr lang="en-US" baseline="0" dirty="0" err="1" smtClean="0"/>
              <a:t>acd</a:t>
            </a:r>
            <a:r>
              <a:rPr lang="en-US" baseline="0" dirty="0" smtClean="0"/>
              <a:t>, </a:t>
            </a:r>
            <a:r>
              <a:rPr lang="en-US" baseline="0" dirty="0" err="1" smtClean="0"/>
              <a:t>bcd</a:t>
            </a:r>
            <a:endParaRPr lang="en-US" baseline="0" dirty="0" smtClean="0"/>
          </a:p>
          <a:p>
            <a:r>
              <a:rPr lang="en-US" baseline="0" dirty="0" smtClean="0"/>
              <a:t>Subset(</a:t>
            </a:r>
            <a:r>
              <a:rPr lang="en-US" baseline="0" dirty="0" err="1" smtClean="0"/>
              <a:t>acde</a:t>
            </a:r>
            <a:r>
              <a:rPr lang="en-US" baseline="0" dirty="0" smtClean="0"/>
              <a:t>) = </a:t>
            </a:r>
            <a:r>
              <a:rPr lang="en-US" baseline="0" dirty="0" err="1" smtClean="0"/>
              <a:t>acd</a:t>
            </a:r>
            <a:r>
              <a:rPr lang="en-US" baseline="0" dirty="0" smtClean="0"/>
              <a:t>, </a:t>
            </a:r>
            <a:r>
              <a:rPr lang="en-US" strike="sngStrike" baseline="0" dirty="0" err="1" smtClean="0"/>
              <a:t>ade</a:t>
            </a:r>
            <a:r>
              <a:rPr lang="en-US" baseline="0" dirty="0" smtClean="0"/>
              <a:t>, </a:t>
            </a:r>
            <a:r>
              <a:rPr lang="en-US" strike="sngStrike" baseline="0" dirty="0" err="1" smtClean="0"/>
              <a:t>cde</a:t>
            </a:r>
            <a:r>
              <a:rPr lang="en-US" strike="sngStrike" baseline="0" dirty="0" smtClean="0"/>
              <a:t> </a:t>
            </a:r>
            <a:r>
              <a:rPr lang="en-US" strike="noStrike" baseline="0" dirty="0" err="1" smtClean="0"/>
              <a:t>prunned</a:t>
            </a:r>
            <a:endParaRPr lang="en-US" strike="noStrike" baseline="0" dirty="0" smtClean="0"/>
          </a:p>
          <a:p>
            <a:endParaRPr lang="en-US" strike="sngStrike" dirty="0"/>
          </a:p>
        </p:txBody>
      </p:sp>
      <p:sp>
        <p:nvSpPr>
          <p:cNvPr id="4" name="Slide Number Placeholder 3"/>
          <p:cNvSpPr>
            <a:spLocks noGrp="1"/>
          </p:cNvSpPr>
          <p:nvPr>
            <p:ph type="sldNum" sz="quarter" idx="10"/>
          </p:nvPr>
        </p:nvSpPr>
        <p:spPr/>
        <p:txBody>
          <a:bodyPr/>
          <a:lstStyle/>
          <a:p>
            <a:pPr>
              <a:defRPr/>
            </a:pPr>
            <a:fld id="{B5502C34-0F60-4F84-B3E6-8EB0ED8B2B73}" type="slidenum">
              <a:rPr lang="en-US" smtClean="0"/>
              <a:pPr>
                <a:defRPr/>
              </a:pPr>
              <a:t>12</a:t>
            </a:fld>
            <a:endParaRPr lang="en-US"/>
          </a:p>
        </p:txBody>
      </p:sp>
    </p:spTree>
    <p:extLst>
      <p:ext uri="{BB962C8B-B14F-4D97-AF65-F5344CB8AC3E}">
        <p14:creationId xmlns:p14="http://schemas.microsoft.com/office/powerpoint/2010/main" val="16821287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 typeface="+mj-lt"/>
              <a:buNone/>
              <a:tabLst/>
              <a:defRPr/>
            </a:pPr>
            <a:r>
              <a:rPr lang="en-US" sz="1200" kern="1200" dirty="0" smtClean="0">
                <a:solidFill>
                  <a:schemeClr val="tx1"/>
                </a:solidFill>
                <a:effectLst/>
                <a:latin typeface="Arial" charset="0"/>
                <a:ea typeface="+mn-ea"/>
                <a:cs typeface="+mn-cs"/>
              </a:rPr>
              <a:t>Min sup = 2 = 2/9 = 0.22…</a:t>
            </a:r>
          </a:p>
          <a:p>
            <a:pPr marL="0" marR="0" indent="0" algn="l" defTabSz="914400" rtl="0" eaLnBrk="0" fontAlgn="base" latinLnBrk="0" hangingPunct="0">
              <a:lnSpc>
                <a:spcPct val="100000"/>
              </a:lnSpc>
              <a:spcBef>
                <a:spcPct val="30000"/>
              </a:spcBef>
              <a:spcAft>
                <a:spcPct val="0"/>
              </a:spcAft>
              <a:buClrTx/>
              <a:buSzTx/>
              <a:buFont typeface="+mj-lt"/>
              <a:buNone/>
              <a:tabLst/>
              <a:defRPr/>
            </a:pPr>
            <a:endParaRPr lang="en-US" sz="1200" kern="1200" dirty="0" smtClean="0">
              <a:solidFill>
                <a:schemeClr val="tx1"/>
              </a:solidFill>
              <a:effectLst/>
              <a:latin typeface="Arial" charset="0"/>
              <a:ea typeface="+mn-ea"/>
              <a:cs typeface="+mn-cs"/>
            </a:endParaRPr>
          </a:p>
          <a:p>
            <a:pPr marL="228600" marR="0" indent="-228600" algn="l" defTabSz="914400" rtl="0" eaLnBrk="0" fontAlgn="base" latinLnBrk="0" hangingPunct="0">
              <a:lnSpc>
                <a:spcPct val="100000"/>
              </a:lnSpc>
              <a:spcBef>
                <a:spcPct val="30000"/>
              </a:spcBef>
              <a:spcAft>
                <a:spcPct val="0"/>
              </a:spcAft>
              <a:buClrTx/>
              <a:buSzTx/>
              <a:buFont typeface="+mj-lt"/>
              <a:buAutoNum type="arabicPeriod"/>
              <a:tabLst/>
              <a:defRPr/>
            </a:pPr>
            <a:r>
              <a:rPr lang="en-US" sz="1200" kern="1200" dirty="0" smtClean="0">
                <a:solidFill>
                  <a:schemeClr val="tx1"/>
                </a:solidFill>
                <a:effectLst/>
                <a:latin typeface="Arial" charset="0"/>
                <a:ea typeface="+mn-ea"/>
                <a:cs typeface="+mn-cs"/>
              </a:rPr>
              <a:t>In the first iteration of the algorithm, each item is a member of the set of candidate 1-itemsets, C1. The algorithm simply scans all of the transactions in order to count the number of occurrences of each item. </a:t>
            </a:r>
            <a:endParaRPr lang="en-US" dirty="0" smtClean="0"/>
          </a:p>
          <a:p>
            <a:endParaRPr lang="en-US" dirty="0" smtClean="0"/>
          </a:p>
          <a:p>
            <a:pPr marL="228600" marR="0" indent="-228600" algn="l" defTabSz="914400" rtl="0" eaLnBrk="0" fontAlgn="base" latinLnBrk="0" hangingPunct="0">
              <a:lnSpc>
                <a:spcPct val="100000"/>
              </a:lnSpc>
              <a:spcBef>
                <a:spcPct val="30000"/>
              </a:spcBef>
              <a:spcAft>
                <a:spcPct val="0"/>
              </a:spcAft>
              <a:buClrTx/>
              <a:buSzTx/>
              <a:buFont typeface="+mj-lt"/>
              <a:buAutoNum type="arabicPeriod"/>
              <a:tabLst/>
              <a:defRPr/>
            </a:pPr>
            <a:r>
              <a:rPr lang="en-US" sz="1200" kern="1200" dirty="0" smtClean="0">
                <a:solidFill>
                  <a:schemeClr val="tx1"/>
                </a:solidFill>
                <a:effectLst/>
                <a:latin typeface="Arial" charset="0"/>
                <a:ea typeface="+mn-ea"/>
                <a:cs typeface="+mn-cs"/>
              </a:rPr>
              <a:t>Suppose that the minimum support count required is 2, that is, min sup = 2. (Here, we are referring to </a:t>
            </a:r>
            <a:r>
              <a:rPr lang="en-US" sz="1200" i="1" kern="1200" dirty="0" smtClean="0">
                <a:solidFill>
                  <a:schemeClr val="tx1"/>
                </a:solidFill>
                <a:effectLst/>
                <a:latin typeface="Arial" charset="0"/>
                <a:ea typeface="+mn-ea"/>
                <a:cs typeface="+mn-cs"/>
              </a:rPr>
              <a:t>absolute </a:t>
            </a:r>
            <a:r>
              <a:rPr lang="en-US" sz="1200" kern="1200" dirty="0" smtClean="0">
                <a:solidFill>
                  <a:schemeClr val="tx1"/>
                </a:solidFill>
                <a:effectLst/>
                <a:latin typeface="Arial" charset="0"/>
                <a:ea typeface="+mn-ea"/>
                <a:cs typeface="+mn-cs"/>
              </a:rPr>
              <a:t>support because we are using a support count. The corresponding relative support is 2/9 = 22%). The set of frequent 1-itemsets, L1, can then be determined. It consists of the candidate 1-itemsets satisfying minimum support. In our example, all of the candidates in C1 satisfy minimum support. </a:t>
            </a:r>
            <a:endParaRPr lang="en-US" dirty="0" smtClean="0"/>
          </a:p>
          <a:p>
            <a:endParaRPr lang="en-US" dirty="0" smtClean="0"/>
          </a:p>
          <a:p>
            <a:r>
              <a:rPr lang="en-US" dirty="0" smtClean="0"/>
              <a:t>C2, C3:</a:t>
            </a:r>
            <a:r>
              <a:rPr lang="en-US" baseline="0" dirty="0" smtClean="0"/>
              <a:t> generated using combination </a:t>
            </a:r>
            <a:endParaRPr lang="en-US" dirty="0" smtClean="0"/>
          </a:p>
          <a:p>
            <a:endParaRPr lang="en-US" dirty="0" smtClean="0"/>
          </a:p>
          <a:p>
            <a:r>
              <a:rPr lang="en-US" dirty="0" smtClean="0"/>
              <a:t>L1: 1-item</a:t>
            </a:r>
            <a:r>
              <a:rPr lang="en-US" baseline="0" dirty="0" smtClean="0"/>
              <a:t>set</a:t>
            </a:r>
          </a:p>
          <a:p>
            <a:r>
              <a:rPr lang="en-US" baseline="0" dirty="0" smtClean="0"/>
              <a:t>L2: 2-itemset</a:t>
            </a:r>
          </a:p>
          <a:p>
            <a:r>
              <a:rPr lang="en-US" baseline="0" dirty="0" smtClean="0"/>
              <a:t>L3: 3-itemset</a:t>
            </a:r>
            <a:endParaRPr lang="en-US" dirty="0"/>
          </a:p>
        </p:txBody>
      </p:sp>
      <p:sp>
        <p:nvSpPr>
          <p:cNvPr id="4" name="Slide Number Placeholder 3"/>
          <p:cNvSpPr>
            <a:spLocks noGrp="1"/>
          </p:cNvSpPr>
          <p:nvPr>
            <p:ph type="sldNum" sz="quarter" idx="10"/>
          </p:nvPr>
        </p:nvSpPr>
        <p:spPr/>
        <p:txBody>
          <a:bodyPr/>
          <a:lstStyle/>
          <a:p>
            <a:pPr>
              <a:defRPr/>
            </a:pPr>
            <a:fld id="{B5502C34-0F60-4F84-B3E6-8EB0ED8B2B73}" type="slidenum">
              <a:rPr lang="en-US" smtClean="0"/>
              <a:pPr>
                <a:defRPr/>
              </a:pPr>
              <a:t>14</a:t>
            </a:fld>
            <a:endParaRPr lang="en-US"/>
          </a:p>
        </p:txBody>
      </p:sp>
    </p:spTree>
    <p:extLst>
      <p:ext uri="{BB962C8B-B14F-4D97-AF65-F5344CB8AC3E}">
        <p14:creationId xmlns:p14="http://schemas.microsoft.com/office/powerpoint/2010/main" val="418830111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Font typeface="+mj-lt"/>
              <a:buAutoNum type="arabicPeriod"/>
            </a:pPr>
            <a:r>
              <a:rPr lang="en-US" sz="1200" b="0" kern="1200" dirty="0" smtClean="0">
                <a:solidFill>
                  <a:schemeClr val="tx1"/>
                </a:solidFill>
                <a:effectLst/>
                <a:latin typeface="Arial" charset="0"/>
                <a:ea typeface="+mn-ea"/>
                <a:cs typeface="+mn-cs"/>
              </a:rPr>
              <a:t>To discover the set of frequent 2-itemsets, L2, the algorithm uses the join L1 on L1 to generate a candidate set of 2-itemsets, C2.8 C2 consists of |L1| 2-itemsets. Note that no candidates are removed from C2 during the prune step because each subset of the candidates is also frequent. </a:t>
            </a:r>
            <a:endParaRPr lang="en-US" b="0" dirty="0" smtClean="0"/>
          </a:p>
          <a:p>
            <a:endParaRPr lang="en-US" b="0" dirty="0" smtClean="0"/>
          </a:p>
          <a:p>
            <a:pPr marL="228600" marR="0" indent="-228600" algn="l" defTabSz="914400" rtl="0" eaLnBrk="0" fontAlgn="base" latinLnBrk="0" hangingPunct="0">
              <a:lnSpc>
                <a:spcPct val="100000"/>
              </a:lnSpc>
              <a:spcBef>
                <a:spcPct val="30000"/>
              </a:spcBef>
              <a:spcAft>
                <a:spcPct val="0"/>
              </a:spcAft>
              <a:buClrTx/>
              <a:buSzTx/>
              <a:buFont typeface="+mj-lt"/>
              <a:buAutoNum type="arabicPeriod"/>
              <a:tabLst/>
              <a:defRPr/>
            </a:pPr>
            <a:r>
              <a:rPr lang="en-US" sz="1200" b="0" kern="1200" dirty="0" smtClean="0">
                <a:solidFill>
                  <a:schemeClr val="tx1"/>
                </a:solidFill>
                <a:effectLst/>
                <a:latin typeface="Arial" charset="0"/>
                <a:ea typeface="+mn-ea"/>
                <a:cs typeface="+mn-cs"/>
              </a:rPr>
              <a:t>Next, the transactions in D are scanned and the support count of each candidate item-set in C2 is accumulated, as shown in the middle table of the first row in Figure </a:t>
            </a:r>
          </a:p>
          <a:p>
            <a:pPr marL="228600" marR="0" indent="-228600" algn="l" defTabSz="914400" rtl="0" eaLnBrk="0" fontAlgn="base" latinLnBrk="0" hangingPunct="0">
              <a:lnSpc>
                <a:spcPct val="100000"/>
              </a:lnSpc>
              <a:spcBef>
                <a:spcPct val="30000"/>
              </a:spcBef>
              <a:spcAft>
                <a:spcPct val="0"/>
              </a:spcAft>
              <a:buClrTx/>
              <a:buSzTx/>
              <a:buFont typeface="+mj-lt"/>
              <a:buAutoNum type="arabicPeriod"/>
              <a:tabLst/>
              <a:defRPr/>
            </a:pPr>
            <a:endParaRPr lang="en-US" sz="1200" b="0" kern="1200" dirty="0" smtClean="0">
              <a:solidFill>
                <a:schemeClr val="tx1"/>
              </a:solidFill>
              <a:effectLst/>
              <a:latin typeface="Arial" charset="0"/>
              <a:ea typeface="+mn-ea"/>
              <a:cs typeface="+mn-cs"/>
            </a:endParaRPr>
          </a:p>
          <a:p>
            <a:pPr marL="228600" marR="0" indent="-228600" algn="l" defTabSz="914400" rtl="0" eaLnBrk="0" fontAlgn="base" latinLnBrk="0" hangingPunct="0">
              <a:lnSpc>
                <a:spcPct val="100000"/>
              </a:lnSpc>
              <a:spcBef>
                <a:spcPct val="30000"/>
              </a:spcBef>
              <a:spcAft>
                <a:spcPct val="0"/>
              </a:spcAft>
              <a:buClrTx/>
              <a:buSzTx/>
              <a:buFont typeface="+mj-lt"/>
              <a:buAutoNum type="arabicPeriod"/>
              <a:tabLst/>
              <a:defRPr/>
            </a:pPr>
            <a:r>
              <a:rPr lang="en-US" sz="1200" b="0" kern="1200" dirty="0" smtClean="0">
                <a:solidFill>
                  <a:schemeClr val="tx1"/>
                </a:solidFill>
                <a:effectLst/>
                <a:latin typeface="Arial" charset="0"/>
                <a:ea typeface="+mn-ea"/>
                <a:cs typeface="+mn-cs"/>
              </a:rPr>
              <a:t>The set of frequent 2-itemsets, L2, is then determined, consisting of those candidate 2-itemsets in C2 having minimum support. </a:t>
            </a:r>
          </a:p>
          <a:p>
            <a:pPr marL="228600" marR="0" indent="-228600" algn="l" defTabSz="914400" rtl="0" eaLnBrk="0" fontAlgn="base" latinLnBrk="0" hangingPunct="0">
              <a:lnSpc>
                <a:spcPct val="100000"/>
              </a:lnSpc>
              <a:spcBef>
                <a:spcPct val="30000"/>
              </a:spcBef>
              <a:spcAft>
                <a:spcPct val="0"/>
              </a:spcAft>
              <a:buClrTx/>
              <a:buSzTx/>
              <a:buFont typeface="+mj-lt"/>
              <a:buAutoNum type="arabicPeriod"/>
              <a:tabLst/>
              <a:defRPr/>
            </a:pPr>
            <a:endParaRPr lang="en-US" sz="1200" b="0" kern="1200" dirty="0" smtClean="0">
              <a:solidFill>
                <a:schemeClr val="tx1"/>
              </a:solidFill>
              <a:effectLst/>
              <a:latin typeface="Arial" charset="0"/>
              <a:ea typeface="+mn-ea"/>
              <a:cs typeface="+mn-cs"/>
            </a:endParaRPr>
          </a:p>
          <a:p>
            <a:pPr marL="228600" marR="0" indent="-228600" algn="l" defTabSz="914400" rtl="0" eaLnBrk="0" fontAlgn="base" latinLnBrk="0" hangingPunct="0">
              <a:lnSpc>
                <a:spcPct val="100000"/>
              </a:lnSpc>
              <a:spcBef>
                <a:spcPct val="30000"/>
              </a:spcBef>
              <a:spcAft>
                <a:spcPct val="0"/>
              </a:spcAft>
              <a:buClrTx/>
              <a:buSzTx/>
              <a:buFont typeface="+mj-lt"/>
              <a:buAutoNum type="arabicPeriod"/>
              <a:tabLst/>
              <a:defRPr/>
            </a:pPr>
            <a:r>
              <a:rPr lang="en-US" sz="1200" b="0" kern="1200" dirty="0" smtClean="0">
                <a:solidFill>
                  <a:schemeClr val="tx1"/>
                </a:solidFill>
                <a:effectLst/>
                <a:latin typeface="Arial" charset="0"/>
                <a:ea typeface="+mn-ea"/>
                <a:cs typeface="+mn-cs"/>
              </a:rPr>
              <a:t>First get C3 = L2 on L2 = {{I1, I2, I3}, {I1, I2, I5}, {</a:t>
            </a:r>
            <a:r>
              <a:rPr lang="en-US" sz="1200" b="0" strike="sngStrike" kern="1200" dirty="0" smtClean="0">
                <a:solidFill>
                  <a:schemeClr val="tx1"/>
                </a:solidFill>
                <a:effectLst/>
                <a:latin typeface="Arial" charset="0"/>
                <a:ea typeface="+mn-ea"/>
                <a:cs typeface="+mn-cs"/>
              </a:rPr>
              <a:t>I1, I3, I5</a:t>
            </a:r>
            <a:r>
              <a:rPr lang="en-US" sz="1200" b="0" kern="1200" dirty="0" smtClean="0">
                <a:solidFill>
                  <a:schemeClr val="tx1"/>
                </a:solidFill>
                <a:effectLst/>
                <a:latin typeface="Arial" charset="0"/>
                <a:ea typeface="+mn-ea"/>
                <a:cs typeface="+mn-cs"/>
              </a:rPr>
              <a:t>}, {</a:t>
            </a:r>
            <a:r>
              <a:rPr lang="en-US" sz="1200" b="0" strike="sngStrike" kern="1200" dirty="0" smtClean="0">
                <a:solidFill>
                  <a:schemeClr val="tx1"/>
                </a:solidFill>
                <a:effectLst/>
                <a:latin typeface="Arial" charset="0"/>
                <a:ea typeface="+mn-ea"/>
                <a:cs typeface="+mn-cs"/>
              </a:rPr>
              <a:t>I2, I3, I4</a:t>
            </a:r>
            <a:r>
              <a:rPr lang="en-US" sz="1200" b="0" kern="1200" dirty="0" smtClean="0">
                <a:solidFill>
                  <a:schemeClr val="tx1"/>
                </a:solidFill>
                <a:effectLst/>
                <a:latin typeface="Arial" charset="0"/>
                <a:ea typeface="+mn-ea"/>
                <a:cs typeface="+mn-cs"/>
              </a:rPr>
              <a:t>}, {</a:t>
            </a:r>
            <a:r>
              <a:rPr lang="en-US" sz="1200" b="0" strike="sngStrike" kern="1200" dirty="0" smtClean="0">
                <a:solidFill>
                  <a:schemeClr val="tx1"/>
                </a:solidFill>
                <a:effectLst/>
                <a:latin typeface="Arial" charset="0"/>
                <a:ea typeface="+mn-ea"/>
                <a:cs typeface="+mn-cs"/>
              </a:rPr>
              <a:t>I2, I3, I5</a:t>
            </a:r>
            <a:r>
              <a:rPr lang="en-US" sz="1200" b="0" kern="1200" dirty="0" smtClean="0">
                <a:solidFill>
                  <a:schemeClr val="tx1"/>
                </a:solidFill>
                <a:effectLst/>
                <a:latin typeface="Arial" charset="0"/>
                <a:ea typeface="+mn-ea"/>
                <a:cs typeface="+mn-cs"/>
              </a:rPr>
              <a:t>}, {</a:t>
            </a:r>
            <a:r>
              <a:rPr lang="en-US" sz="1200" b="0" strike="sngStrike" kern="1200" dirty="0" smtClean="0">
                <a:solidFill>
                  <a:schemeClr val="tx1"/>
                </a:solidFill>
                <a:effectLst/>
                <a:latin typeface="Arial" charset="0"/>
                <a:ea typeface="+mn-ea"/>
                <a:cs typeface="+mn-cs"/>
              </a:rPr>
              <a:t>I2, I4, I5</a:t>
            </a:r>
            <a:r>
              <a:rPr lang="en-US" sz="1200" b="0" kern="1200" dirty="0" smtClean="0">
                <a:solidFill>
                  <a:schemeClr val="tx1"/>
                </a:solidFill>
                <a:effectLst/>
                <a:latin typeface="Arial" charset="0"/>
                <a:ea typeface="+mn-ea"/>
                <a:cs typeface="+mn-cs"/>
              </a:rPr>
              <a:t>}}. Based on the </a:t>
            </a:r>
            <a:r>
              <a:rPr lang="en-US" sz="1200" b="0" kern="1200" dirty="0" err="1" smtClean="0">
                <a:solidFill>
                  <a:schemeClr val="tx1"/>
                </a:solidFill>
                <a:effectLst/>
                <a:latin typeface="Arial" charset="0"/>
                <a:ea typeface="+mn-ea"/>
                <a:cs typeface="+mn-cs"/>
              </a:rPr>
              <a:t>Apriori</a:t>
            </a:r>
            <a:r>
              <a:rPr lang="en-US" sz="1200" b="0" kern="1200" dirty="0" smtClean="0">
                <a:solidFill>
                  <a:schemeClr val="tx1"/>
                </a:solidFill>
                <a:effectLst/>
                <a:latin typeface="Arial" charset="0"/>
                <a:ea typeface="+mn-ea"/>
                <a:cs typeface="+mn-cs"/>
              </a:rPr>
              <a:t> property that all subsets of a frequent </a:t>
            </a:r>
            <a:r>
              <a:rPr lang="en-US" sz="1200" b="0" kern="1200" dirty="0" err="1" smtClean="0">
                <a:solidFill>
                  <a:schemeClr val="tx1"/>
                </a:solidFill>
                <a:effectLst/>
                <a:latin typeface="Arial" charset="0"/>
                <a:ea typeface="+mn-ea"/>
                <a:cs typeface="+mn-cs"/>
              </a:rPr>
              <a:t>itemset</a:t>
            </a:r>
            <a:r>
              <a:rPr lang="en-US" sz="1200" b="0" kern="1200" dirty="0" smtClean="0">
                <a:solidFill>
                  <a:schemeClr val="tx1"/>
                </a:solidFill>
                <a:effectLst/>
                <a:latin typeface="Arial" charset="0"/>
                <a:ea typeface="+mn-ea"/>
                <a:cs typeface="+mn-cs"/>
              </a:rPr>
              <a:t> must also be frequent, we can determine that the four latter candidates cannot possibly be frequent. We therefore remove them from C3, thereby saving the effort of unnecessarily obtaining their counts during the subsequent scan of D to determine L3. Note that when given a candidate k-</a:t>
            </a:r>
            <a:r>
              <a:rPr lang="en-US" sz="1200" b="0" kern="1200" dirty="0" err="1" smtClean="0">
                <a:solidFill>
                  <a:schemeClr val="tx1"/>
                </a:solidFill>
                <a:effectLst/>
                <a:latin typeface="Arial" charset="0"/>
                <a:ea typeface="+mn-ea"/>
                <a:cs typeface="+mn-cs"/>
              </a:rPr>
              <a:t>itemset</a:t>
            </a:r>
            <a:r>
              <a:rPr lang="en-US" sz="1200" b="0" kern="1200" dirty="0" smtClean="0">
                <a:solidFill>
                  <a:schemeClr val="tx1"/>
                </a:solidFill>
                <a:effectLst/>
                <a:latin typeface="Arial" charset="0"/>
                <a:ea typeface="+mn-ea"/>
                <a:cs typeface="+mn-cs"/>
              </a:rPr>
              <a:t>, we only need to check if its (k 1)-subsets are frequent since the </a:t>
            </a:r>
            <a:r>
              <a:rPr lang="en-US" sz="1200" b="0" kern="1200" dirty="0" err="1" smtClean="0">
                <a:solidFill>
                  <a:schemeClr val="tx1"/>
                </a:solidFill>
                <a:effectLst/>
                <a:latin typeface="Arial" charset="0"/>
                <a:ea typeface="+mn-ea"/>
                <a:cs typeface="+mn-cs"/>
              </a:rPr>
              <a:t>Apriori</a:t>
            </a:r>
            <a:r>
              <a:rPr lang="en-US" sz="1200" b="0" kern="1200" dirty="0" smtClean="0">
                <a:solidFill>
                  <a:schemeClr val="tx1"/>
                </a:solidFill>
                <a:effectLst/>
                <a:latin typeface="Arial" charset="0"/>
                <a:ea typeface="+mn-ea"/>
                <a:cs typeface="+mn-cs"/>
              </a:rPr>
              <a:t> algorithm uses a level-wise search strategy. The resulting pruned version of C3 is shown in the first table of the bottom row of Figure</a:t>
            </a:r>
          </a:p>
          <a:p>
            <a:pPr marL="228600" marR="0" indent="-228600" algn="l" defTabSz="914400" rtl="0" eaLnBrk="0" fontAlgn="base" latinLnBrk="0" hangingPunct="0">
              <a:lnSpc>
                <a:spcPct val="100000"/>
              </a:lnSpc>
              <a:spcBef>
                <a:spcPct val="30000"/>
              </a:spcBef>
              <a:spcAft>
                <a:spcPct val="0"/>
              </a:spcAft>
              <a:buClrTx/>
              <a:buSzTx/>
              <a:buFont typeface="+mj-lt"/>
              <a:buAutoNum type="arabicPeriod"/>
              <a:tabLst/>
              <a:defRPr/>
            </a:pPr>
            <a:endParaRPr lang="en-US" sz="1200" b="0" kern="1200" dirty="0" smtClean="0">
              <a:solidFill>
                <a:schemeClr val="tx1"/>
              </a:solidFill>
              <a:effectLst/>
              <a:latin typeface="Arial" charset="0"/>
              <a:ea typeface="+mn-ea"/>
              <a:cs typeface="+mn-cs"/>
            </a:endParaRPr>
          </a:p>
          <a:p>
            <a:pPr marL="228600" marR="0" indent="-228600" algn="l" defTabSz="914400" rtl="0" eaLnBrk="0" fontAlgn="base" latinLnBrk="0" hangingPunct="0">
              <a:lnSpc>
                <a:spcPct val="100000"/>
              </a:lnSpc>
              <a:spcBef>
                <a:spcPct val="30000"/>
              </a:spcBef>
              <a:spcAft>
                <a:spcPct val="0"/>
              </a:spcAft>
              <a:buClrTx/>
              <a:buSzTx/>
              <a:buFont typeface="+mj-lt"/>
              <a:buAutoNum type="arabicPeriod"/>
              <a:tabLst/>
              <a:defRPr/>
            </a:pPr>
            <a:r>
              <a:rPr lang="en-US" sz="1200" b="0" kern="1200" dirty="0" smtClean="0">
                <a:solidFill>
                  <a:schemeClr val="tx1"/>
                </a:solidFill>
                <a:effectLst/>
                <a:latin typeface="Arial" charset="0"/>
                <a:ea typeface="+mn-ea"/>
                <a:cs typeface="+mn-cs"/>
              </a:rPr>
              <a:t>The transactions in D are scanned in order to determine L3, consisting of those candidate 3-itemsets in C3 having minimum support </a:t>
            </a:r>
          </a:p>
          <a:p>
            <a:pPr marL="228600" marR="0" indent="-228600" algn="l" defTabSz="914400" rtl="0" eaLnBrk="0" fontAlgn="base" latinLnBrk="0" hangingPunct="0">
              <a:lnSpc>
                <a:spcPct val="100000"/>
              </a:lnSpc>
              <a:spcBef>
                <a:spcPct val="30000"/>
              </a:spcBef>
              <a:spcAft>
                <a:spcPct val="0"/>
              </a:spcAft>
              <a:buClrTx/>
              <a:buSzTx/>
              <a:buFont typeface="+mj-lt"/>
              <a:buAutoNum type="arabicPeriod"/>
              <a:tabLst/>
              <a:defRPr/>
            </a:pPr>
            <a:endParaRPr lang="en-US" sz="1200" b="0" kern="1200" dirty="0" smtClean="0">
              <a:solidFill>
                <a:schemeClr val="tx1"/>
              </a:solidFill>
              <a:effectLst/>
              <a:latin typeface="Arial" charset="0"/>
              <a:ea typeface="+mn-ea"/>
              <a:cs typeface="+mn-cs"/>
            </a:endParaRPr>
          </a:p>
          <a:p>
            <a:pPr marL="228600" marR="0" indent="-228600" algn="l" defTabSz="914400" rtl="0" eaLnBrk="0" fontAlgn="base" latinLnBrk="0" hangingPunct="0">
              <a:lnSpc>
                <a:spcPct val="100000"/>
              </a:lnSpc>
              <a:spcBef>
                <a:spcPct val="30000"/>
              </a:spcBef>
              <a:spcAft>
                <a:spcPct val="0"/>
              </a:spcAft>
              <a:buClrTx/>
              <a:buSzTx/>
              <a:buFont typeface="+mj-lt"/>
              <a:buAutoNum type="arabicPeriod"/>
              <a:tabLst/>
              <a:defRPr/>
            </a:pPr>
            <a:r>
              <a:rPr lang="en-US" sz="1200" kern="1200" dirty="0" smtClean="0">
                <a:solidFill>
                  <a:schemeClr val="tx1"/>
                </a:solidFill>
                <a:effectLst/>
                <a:latin typeface="Arial" charset="0"/>
                <a:ea typeface="+mn-ea"/>
                <a:cs typeface="+mn-cs"/>
              </a:rPr>
              <a:t>The algorithm uses L3 on L3 to generate a candidate set of 4-itemsets, C4. Although the join results in {{I1, I2, I3, I5}}, this </a:t>
            </a:r>
            <a:r>
              <a:rPr lang="en-US" sz="1200" kern="1200" dirty="0" err="1" smtClean="0">
                <a:solidFill>
                  <a:schemeClr val="tx1"/>
                </a:solidFill>
                <a:effectLst/>
                <a:latin typeface="Arial" charset="0"/>
                <a:ea typeface="+mn-ea"/>
                <a:cs typeface="+mn-cs"/>
              </a:rPr>
              <a:t>itemset</a:t>
            </a:r>
            <a:r>
              <a:rPr lang="en-US" sz="1200" kern="1200" dirty="0" smtClean="0">
                <a:solidFill>
                  <a:schemeClr val="tx1"/>
                </a:solidFill>
                <a:effectLst/>
                <a:latin typeface="Arial" charset="0"/>
                <a:ea typeface="+mn-ea"/>
                <a:cs typeface="+mn-cs"/>
              </a:rPr>
              <a:t> is pruned because its subset {{I2, I3, I5}} is not frequent. Thus, C4 = f, and the algorithm terminates, having found all of the frequent </a:t>
            </a:r>
            <a:r>
              <a:rPr lang="en-US" sz="1200" kern="1200" dirty="0" err="1" smtClean="0">
                <a:solidFill>
                  <a:schemeClr val="tx1"/>
                </a:solidFill>
                <a:effectLst/>
                <a:latin typeface="Arial" charset="0"/>
                <a:ea typeface="+mn-ea"/>
                <a:cs typeface="+mn-cs"/>
              </a:rPr>
              <a:t>itemsets</a:t>
            </a:r>
            <a:r>
              <a:rPr lang="en-US" sz="1200" kern="1200" dirty="0" smtClean="0">
                <a:solidFill>
                  <a:schemeClr val="tx1"/>
                </a:solidFill>
                <a:effectLst/>
                <a:latin typeface="Arial" charset="0"/>
                <a:ea typeface="+mn-ea"/>
                <a:cs typeface="+mn-cs"/>
              </a:rPr>
              <a:t>. </a:t>
            </a:r>
            <a:endParaRPr lang="en-US" sz="1200" b="0" kern="1200" dirty="0" smtClean="0">
              <a:solidFill>
                <a:schemeClr val="tx1"/>
              </a:solidFill>
              <a:effectLst/>
              <a:latin typeface="Arial" charset="0"/>
              <a:ea typeface="+mn-ea"/>
              <a:cs typeface="+mn-cs"/>
            </a:endParaRPr>
          </a:p>
          <a:p>
            <a:pPr marL="228600" marR="0" indent="-228600" algn="l" defTabSz="914400" rtl="0" eaLnBrk="0" fontAlgn="base" latinLnBrk="0" hangingPunct="0">
              <a:lnSpc>
                <a:spcPct val="100000"/>
              </a:lnSpc>
              <a:spcBef>
                <a:spcPct val="30000"/>
              </a:spcBef>
              <a:spcAft>
                <a:spcPct val="0"/>
              </a:spcAft>
              <a:buClrTx/>
              <a:buSzTx/>
              <a:buFont typeface="+mj-lt"/>
              <a:buAutoNum type="arabicPeriod"/>
              <a:tabLst/>
              <a:defRPr/>
            </a:pPr>
            <a:endParaRPr lang="en-US" sz="1200" b="0" kern="1200" dirty="0" smtClean="0">
              <a:solidFill>
                <a:schemeClr val="tx1"/>
              </a:solidFill>
              <a:effectLst/>
              <a:latin typeface="Arial" charset="0"/>
              <a:ea typeface="+mn-ea"/>
              <a:cs typeface="+mn-cs"/>
            </a:endParaRPr>
          </a:p>
          <a:p>
            <a:endParaRPr lang="en-US" b="0" dirty="0"/>
          </a:p>
        </p:txBody>
      </p:sp>
      <p:sp>
        <p:nvSpPr>
          <p:cNvPr id="4" name="Slide Number Placeholder 3"/>
          <p:cNvSpPr>
            <a:spLocks noGrp="1"/>
          </p:cNvSpPr>
          <p:nvPr>
            <p:ph type="sldNum" sz="quarter" idx="10"/>
          </p:nvPr>
        </p:nvSpPr>
        <p:spPr/>
        <p:txBody>
          <a:bodyPr/>
          <a:lstStyle/>
          <a:p>
            <a:pPr>
              <a:defRPr/>
            </a:pPr>
            <a:fld id="{B5502C34-0F60-4F84-B3E6-8EB0ED8B2B73}" type="slidenum">
              <a:rPr lang="en-US" smtClean="0">
                <a:solidFill>
                  <a:prstClr val="black"/>
                </a:solidFill>
              </a:rPr>
              <a:pPr>
                <a:defRPr/>
              </a:pPr>
              <a:t>15</a:t>
            </a:fld>
            <a:endParaRPr lang="en-US">
              <a:solidFill>
                <a:prstClr val="black"/>
              </a:solidFill>
            </a:endParaRPr>
          </a:p>
        </p:txBody>
      </p:sp>
    </p:spTree>
    <p:extLst>
      <p:ext uri="{BB962C8B-B14F-4D97-AF65-F5344CB8AC3E}">
        <p14:creationId xmlns:p14="http://schemas.microsoft.com/office/powerpoint/2010/main" val="4346736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Demo in </a:t>
            </a:r>
            <a:r>
              <a:rPr lang="en-US" dirty="0" err="1" smtClean="0"/>
              <a:t>RapidMiner</a:t>
            </a:r>
            <a:r>
              <a:rPr lang="en-US" dirty="0" smtClean="0"/>
              <a:t> (Association</a:t>
            </a:r>
            <a:r>
              <a:rPr lang="en-US" baseline="0" dirty="0" smtClean="0"/>
              <a:t> rule 1 and 2)</a:t>
            </a:r>
            <a:endParaRPr lang="en-US" dirty="0"/>
          </a:p>
        </p:txBody>
      </p:sp>
      <p:sp>
        <p:nvSpPr>
          <p:cNvPr id="4" name="Slide Number Placeholder 3"/>
          <p:cNvSpPr>
            <a:spLocks noGrp="1"/>
          </p:cNvSpPr>
          <p:nvPr>
            <p:ph type="sldNum" sz="quarter" idx="10"/>
          </p:nvPr>
        </p:nvSpPr>
        <p:spPr/>
        <p:txBody>
          <a:bodyPr/>
          <a:lstStyle/>
          <a:p>
            <a:pPr>
              <a:defRPr/>
            </a:pPr>
            <a:fld id="{B5502C34-0F60-4F84-B3E6-8EB0ED8B2B73}" type="slidenum">
              <a:rPr lang="en-US" smtClean="0"/>
              <a:pPr>
                <a:defRPr/>
              </a:pPr>
              <a:t>16</a:t>
            </a:fld>
            <a:endParaRPr lang="en-US"/>
          </a:p>
        </p:txBody>
      </p:sp>
    </p:spTree>
    <p:extLst>
      <p:ext uri="{BB962C8B-B14F-4D97-AF65-F5344CB8AC3E}">
        <p14:creationId xmlns:p14="http://schemas.microsoft.com/office/powerpoint/2010/main" val="1378953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B5502C34-0F60-4F84-B3E6-8EB0ED8B2B73}" type="slidenum">
              <a:rPr lang="en-US" smtClean="0"/>
              <a:pPr>
                <a:defRPr/>
              </a:pPr>
              <a:t>17</a:t>
            </a:fld>
            <a:endParaRPr lang="en-US"/>
          </a:p>
        </p:txBody>
      </p:sp>
    </p:spTree>
    <p:extLst>
      <p:ext uri="{BB962C8B-B14F-4D97-AF65-F5344CB8AC3E}">
        <p14:creationId xmlns:p14="http://schemas.microsoft.com/office/powerpoint/2010/main" val="327655362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B5502C34-0F60-4F84-B3E6-8EB0ED8B2B73}" type="slidenum">
              <a:rPr lang="en-US" smtClean="0"/>
              <a:pPr>
                <a:defRPr/>
              </a:pPr>
              <a:t>18</a:t>
            </a:fld>
            <a:endParaRPr lang="en-US"/>
          </a:p>
        </p:txBody>
      </p:sp>
    </p:spTree>
    <p:extLst>
      <p:ext uri="{BB962C8B-B14F-4D97-AF65-F5344CB8AC3E}">
        <p14:creationId xmlns:p14="http://schemas.microsoft.com/office/powerpoint/2010/main" val="395166171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15 transactions</a:t>
            </a:r>
            <a:r>
              <a:rPr lang="en-US" baseline="0" dirty="0" smtClean="0"/>
              <a:t> match</a:t>
            </a:r>
            <a:endParaRPr lang="en-US" dirty="0"/>
          </a:p>
        </p:txBody>
      </p:sp>
      <p:sp>
        <p:nvSpPr>
          <p:cNvPr id="4" name="Slide Number Placeholder 3"/>
          <p:cNvSpPr>
            <a:spLocks noGrp="1"/>
          </p:cNvSpPr>
          <p:nvPr>
            <p:ph type="sldNum" sz="quarter" idx="10"/>
          </p:nvPr>
        </p:nvSpPr>
        <p:spPr/>
        <p:txBody>
          <a:bodyPr/>
          <a:lstStyle/>
          <a:p>
            <a:pPr>
              <a:defRPr/>
            </a:pPr>
            <a:fld id="{B5502C34-0F60-4F84-B3E6-8EB0ED8B2B73}" type="slidenum">
              <a:rPr lang="en-US" smtClean="0"/>
              <a:pPr>
                <a:defRPr/>
              </a:pPr>
              <a:t>23</a:t>
            </a:fld>
            <a:endParaRPr lang="en-US"/>
          </a:p>
        </p:txBody>
      </p:sp>
    </p:spTree>
    <p:extLst>
      <p:ext uri="{BB962C8B-B14F-4D97-AF65-F5344CB8AC3E}">
        <p14:creationId xmlns:p14="http://schemas.microsoft.com/office/powerpoint/2010/main" val="151196552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0" indent="0">
              <a:lnSpc>
                <a:spcPct val="120000"/>
              </a:lnSpc>
              <a:buFont typeface="Arial"/>
              <a:buNone/>
            </a:pPr>
            <a:r>
              <a:rPr lang="en-US" altLang="en-US" sz="1600" dirty="0" smtClean="0"/>
              <a:t>Demo in </a:t>
            </a:r>
            <a:r>
              <a:rPr lang="en-US" altLang="en-US" sz="1600" dirty="0" err="1" smtClean="0"/>
              <a:t>RapidMiner</a:t>
            </a:r>
            <a:r>
              <a:rPr lang="en-US" altLang="en-US" sz="1600" baseline="0" dirty="0" smtClean="0"/>
              <a:t> (Association rule 3)</a:t>
            </a:r>
            <a:endParaRPr lang="en-US" altLang="en-US" sz="1600" dirty="0" smtClean="0"/>
          </a:p>
          <a:p>
            <a:pPr marL="285750" lvl="0" indent="-285750">
              <a:lnSpc>
                <a:spcPct val="120000"/>
              </a:lnSpc>
              <a:buFont typeface="Arial"/>
              <a:buChar char="•"/>
            </a:pPr>
            <a:r>
              <a:rPr lang="en-US" altLang="en-US" sz="1600" dirty="0" smtClean="0"/>
              <a:t>It may need to </a:t>
            </a:r>
            <a:r>
              <a:rPr lang="en-US" altLang="en-US" sz="1600" dirty="0" smtClean="0">
                <a:solidFill>
                  <a:srgbClr val="4597A0"/>
                </a:solidFill>
              </a:rPr>
              <a:t>generate a huge number of candidate sets</a:t>
            </a:r>
            <a:r>
              <a:rPr lang="en-US" altLang="en-US" sz="1600" dirty="0" smtClean="0"/>
              <a:t>. For example, if there are 10^4 frequent 1-itemsets, the </a:t>
            </a:r>
            <a:r>
              <a:rPr lang="en-US" altLang="en-US" sz="1600" dirty="0" err="1" smtClean="0"/>
              <a:t>Apriori</a:t>
            </a:r>
            <a:r>
              <a:rPr lang="en-US" altLang="en-US" sz="1600" dirty="0" smtClean="0"/>
              <a:t> algorithm will need to generate more than 10^7 candidate 2-itemsets</a:t>
            </a:r>
          </a:p>
          <a:p>
            <a:pPr marL="285750" lvl="0" indent="-285750">
              <a:lnSpc>
                <a:spcPct val="120000"/>
              </a:lnSpc>
              <a:buFont typeface="Arial"/>
              <a:buChar char="•"/>
            </a:pPr>
            <a:r>
              <a:rPr lang="en-US" altLang="en-US" sz="1600" dirty="0" smtClean="0"/>
              <a:t>It may need to </a:t>
            </a:r>
            <a:r>
              <a:rPr lang="en-US" altLang="en-US" sz="1600" dirty="0" smtClean="0">
                <a:solidFill>
                  <a:srgbClr val="4597A0"/>
                </a:solidFill>
              </a:rPr>
              <a:t>repeatedly scan the database </a:t>
            </a:r>
            <a:r>
              <a:rPr lang="en-US" altLang="en-US" sz="1600" dirty="0" smtClean="0"/>
              <a:t>and check a large set of candidates by </a:t>
            </a:r>
            <a:r>
              <a:rPr lang="en-US" altLang="en-US" sz="1600" dirty="0" smtClean="0">
                <a:solidFill>
                  <a:srgbClr val="4597A0"/>
                </a:solidFill>
              </a:rPr>
              <a:t>pattern matching</a:t>
            </a:r>
            <a:endParaRPr lang="en-US" altLang="en-US" sz="1600" dirty="0" smtClean="0"/>
          </a:p>
        </p:txBody>
      </p:sp>
      <p:sp>
        <p:nvSpPr>
          <p:cNvPr id="4" name="Slide Number Placeholder 3"/>
          <p:cNvSpPr>
            <a:spLocks noGrp="1"/>
          </p:cNvSpPr>
          <p:nvPr>
            <p:ph type="sldNum" sz="quarter" idx="10"/>
          </p:nvPr>
        </p:nvSpPr>
        <p:spPr/>
        <p:txBody>
          <a:bodyPr/>
          <a:lstStyle/>
          <a:p>
            <a:pPr>
              <a:defRPr/>
            </a:pPr>
            <a:fld id="{B5502C34-0F60-4F84-B3E6-8EB0ED8B2B73}" type="slidenum">
              <a:rPr lang="en-US" smtClean="0"/>
              <a:pPr>
                <a:defRPr/>
              </a:pPr>
              <a:t>27</a:t>
            </a:fld>
            <a:endParaRPr lang="en-US"/>
          </a:p>
        </p:txBody>
      </p:sp>
    </p:spTree>
    <p:extLst>
      <p:ext uri="{BB962C8B-B14F-4D97-AF65-F5344CB8AC3E}">
        <p14:creationId xmlns:p14="http://schemas.microsoft.com/office/powerpoint/2010/main" val="131274724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4" name="Picture 4"/>
          <p:cNvPicPr>
            <a:picLocks noChangeAspect="1"/>
          </p:cNvPicPr>
          <p:nvPr userDrawn="1"/>
        </p:nvPicPr>
        <p:blipFill>
          <a:blip r:embed="rId2"/>
          <a:srcRect/>
          <a:stretch>
            <a:fillRect/>
          </a:stretch>
        </p:blipFill>
        <p:spPr bwMode="auto">
          <a:xfrm>
            <a:off x="0" y="0"/>
            <a:ext cx="9144000" cy="6858000"/>
          </a:xfrm>
          <a:prstGeom prst="rect">
            <a:avLst/>
          </a:prstGeom>
          <a:noFill/>
          <a:ln w="9525">
            <a:noFill/>
            <a:miter lim="800000"/>
            <a:headEnd/>
            <a:tailEnd/>
          </a:ln>
        </p:spPr>
      </p:pic>
      <p:sp>
        <p:nvSpPr>
          <p:cNvPr id="2" name="Title 1"/>
          <p:cNvSpPr>
            <a:spLocks noGrp="1"/>
          </p:cNvSpPr>
          <p:nvPr>
            <p:ph type="ctrTitle"/>
          </p:nvPr>
        </p:nvSpPr>
        <p:spPr>
          <a:xfrm>
            <a:off x="1828800" y="2339975"/>
            <a:ext cx="7162800" cy="1470025"/>
          </a:xfrm>
        </p:spPr>
        <p:txBody>
          <a:bodyPr/>
          <a:lstStyle>
            <a:lvl1pPr algn="ctr">
              <a:defRPr>
                <a:solidFill>
                  <a:schemeClr val="bg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828800" y="3886200"/>
            <a:ext cx="7162800" cy="2057400"/>
          </a:xfrm>
        </p:spPr>
        <p:txBody>
          <a:bodyPr/>
          <a:lstStyle>
            <a:lvl1pPr marL="0" indent="0" algn="ctr">
              <a:buNone/>
              <a:defRPr baseline="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fld id="{ECD0C380-B00A-4622-B5EE-E7D23060473D}" type="datetime1">
              <a:rPr lang="en-US" smtClean="0"/>
              <a:pPr>
                <a:defRPr/>
              </a:pPr>
              <a:t>9/5/2017</a:t>
            </a:fld>
            <a:endParaRPr lang="en-US"/>
          </a:p>
        </p:txBody>
      </p:sp>
      <p:sp>
        <p:nvSpPr>
          <p:cNvPr id="5" name="Rectangle 5"/>
          <p:cNvSpPr>
            <a:spLocks noGrp="1" noChangeArrowheads="1"/>
          </p:cNvSpPr>
          <p:nvPr>
            <p:ph type="ftr" sz="quarter" idx="11"/>
          </p:nvPr>
        </p:nvSpPr>
        <p:spPr>
          <a:ln/>
        </p:spPr>
        <p:txBody>
          <a:bodyPr/>
          <a:lstStyle>
            <a:lvl1pPr marL="0" marR="0" indent="0" algn="ctr" defTabSz="914400" rtl="0" eaLnBrk="1" fontAlgn="base" latinLnBrk="0" hangingPunct="1">
              <a:lnSpc>
                <a:spcPct val="100000"/>
              </a:lnSpc>
              <a:spcBef>
                <a:spcPct val="0"/>
              </a:spcBef>
              <a:spcAft>
                <a:spcPct val="0"/>
              </a:spcAft>
              <a:buClrTx/>
              <a:buSzTx/>
              <a:buFontTx/>
              <a:buNone/>
              <a:tabLst/>
              <a:defRPr/>
            </a:lvl1pPr>
          </a:lstStyle>
          <a:p>
            <a:pPr>
              <a:defRPr/>
            </a:pPr>
            <a:r>
              <a:rPr lang="en-US" dirty="0" smtClean="0"/>
              <a:t>Data Preprocessing</a:t>
            </a:r>
          </a:p>
        </p:txBody>
      </p:sp>
      <p:sp>
        <p:nvSpPr>
          <p:cNvPr id="6" name="Rectangle 6"/>
          <p:cNvSpPr>
            <a:spLocks noGrp="1" noChangeArrowheads="1"/>
          </p:cNvSpPr>
          <p:nvPr>
            <p:ph type="sldNum" sz="quarter" idx="12"/>
          </p:nvPr>
        </p:nvSpPr>
        <p:spPr>
          <a:ln/>
        </p:spPr>
        <p:txBody>
          <a:bodyPr/>
          <a:lstStyle>
            <a:lvl1pPr>
              <a:defRPr/>
            </a:lvl1pPr>
          </a:lstStyle>
          <a:p>
            <a:pPr>
              <a:defRPr/>
            </a:pPr>
            <a:fld id="{063EABFF-D461-459A-A8A9-81C086879E98}" type="slidenum">
              <a:rPr lang="en-US"/>
              <a:pPr>
                <a:defRPr/>
              </a:pPr>
              <a:t>‹#›</a:t>
            </a:fld>
            <a:endParaRPr lang="en-US"/>
          </a:p>
        </p:txBody>
      </p:sp>
    </p:spTree>
    <p:extLst>
      <p:ext uri="{BB962C8B-B14F-4D97-AF65-F5344CB8AC3E}">
        <p14:creationId xmlns:p14="http://schemas.microsoft.com/office/powerpoint/2010/main" val="2485480006"/>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fld id="{1496B419-AFA7-42AE-8EE2-F175BCC6441F}" type="datetime1">
              <a:rPr lang="en-US" smtClean="0"/>
              <a:pPr>
                <a:defRPr/>
              </a:pPr>
              <a:t>9/5/2017</a:t>
            </a:fld>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t>Data Preprocessing</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0976621D-4A4E-48E0-A2B1-656B165AA579}" type="slidenum">
              <a:rPr lang="en-US"/>
              <a:pPr>
                <a:defRPr/>
              </a:pPr>
              <a:t>‹#›</a:t>
            </a:fld>
            <a:endParaRPr lang="en-US"/>
          </a:p>
        </p:txBody>
      </p:sp>
    </p:spTree>
    <p:extLst>
      <p:ext uri="{BB962C8B-B14F-4D97-AF65-F5344CB8AC3E}">
        <p14:creationId xmlns:p14="http://schemas.microsoft.com/office/powerpoint/2010/main" val="2514723518"/>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fld id="{93D0CFE1-E6DF-495A-BC81-985D26689F95}" type="datetime1">
              <a:rPr lang="en-US" smtClean="0"/>
              <a:pPr>
                <a:defRPr/>
              </a:pPr>
              <a:t>9/5/2017</a:t>
            </a:fld>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t>Data Preprocessing</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E1CC7062-7A3A-48DF-BA65-69FCBD27EBE3}" type="slidenum">
              <a:rPr lang="en-US"/>
              <a:pPr>
                <a:defRPr/>
              </a:pPr>
              <a:t>‹#›</a:t>
            </a:fld>
            <a:endParaRPr lang="en-US"/>
          </a:p>
        </p:txBody>
      </p:sp>
    </p:spTree>
    <p:extLst>
      <p:ext uri="{BB962C8B-B14F-4D97-AF65-F5344CB8AC3E}">
        <p14:creationId xmlns:p14="http://schemas.microsoft.com/office/powerpoint/2010/main" val="1113877893"/>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916113"/>
            <a:ext cx="4038600" cy="42100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16113"/>
            <a:ext cx="4038600" cy="42100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fld id="{B819197C-DDAE-44E3-A54E-56227DEBE53F}" type="datetime1">
              <a:rPr lang="en-US" smtClean="0"/>
              <a:pPr>
                <a:defRPr/>
              </a:pPr>
              <a:t>9/5/2017</a:t>
            </a:fld>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smtClean="0"/>
              <a:t>Data Preprocessing</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3D8B6975-277D-49A3-8E60-C1D9062DF29E}" type="slidenum">
              <a:rPr lang="en-US"/>
              <a:pPr>
                <a:defRPr/>
              </a:pPr>
              <a:t>‹#›</a:t>
            </a:fld>
            <a:endParaRPr lang="en-US"/>
          </a:p>
        </p:txBody>
      </p:sp>
    </p:spTree>
    <p:extLst>
      <p:ext uri="{BB962C8B-B14F-4D97-AF65-F5344CB8AC3E}">
        <p14:creationId xmlns:p14="http://schemas.microsoft.com/office/powerpoint/2010/main" val="440733248"/>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fld id="{0376619F-51FF-4A13-B4A0-F976C5B481C4}" type="datetime1">
              <a:rPr lang="en-US" smtClean="0"/>
              <a:pPr>
                <a:defRPr/>
              </a:pPr>
              <a:t>9/5/2017</a:t>
            </a:fld>
            <a:endParaRPr lang="en-US"/>
          </a:p>
        </p:txBody>
      </p:sp>
      <p:sp>
        <p:nvSpPr>
          <p:cNvPr id="8" name="Rectangle 5"/>
          <p:cNvSpPr>
            <a:spLocks noGrp="1" noChangeArrowheads="1"/>
          </p:cNvSpPr>
          <p:nvPr>
            <p:ph type="ftr" sz="quarter" idx="11"/>
          </p:nvPr>
        </p:nvSpPr>
        <p:spPr>
          <a:ln/>
        </p:spPr>
        <p:txBody>
          <a:bodyPr/>
          <a:lstStyle>
            <a:lvl1pPr>
              <a:defRPr/>
            </a:lvl1pPr>
          </a:lstStyle>
          <a:p>
            <a:pPr>
              <a:defRPr/>
            </a:pPr>
            <a:r>
              <a:rPr lang="en-US" dirty="0" smtClean="0"/>
              <a:t>Data Preprocessing</a:t>
            </a:r>
            <a:endParaRPr lang="en-US" dirty="0"/>
          </a:p>
        </p:txBody>
      </p:sp>
      <p:sp>
        <p:nvSpPr>
          <p:cNvPr id="9" name="Rectangle 6"/>
          <p:cNvSpPr>
            <a:spLocks noGrp="1" noChangeArrowheads="1"/>
          </p:cNvSpPr>
          <p:nvPr>
            <p:ph type="sldNum" sz="quarter" idx="12"/>
          </p:nvPr>
        </p:nvSpPr>
        <p:spPr>
          <a:ln/>
        </p:spPr>
        <p:txBody>
          <a:bodyPr/>
          <a:lstStyle>
            <a:lvl1pPr>
              <a:defRPr/>
            </a:lvl1pPr>
          </a:lstStyle>
          <a:p>
            <a:pPr>
              <a:defRPr/>
            </a:pPr>
            <a:fld id="{B91BD986-D2CF-4DD6-9B43-57FDCA8A3861}" type="slidenum">
              <a:rPr lang="en-US"/>
              <a:pPr>
                <a:defRPr/>
              </a:pPr>
              <a:t>‹#›</a:t>
            </a:fld>
            <a:endParaRPr lang="en-US"/>
          </a:p>
        </p:txBody>
      </p:sp>
    </p:spTree>
    <p:extLst>
      <p:ext uri="{BB962C8B-B14F-4D97-AF65-F5344CB8AC3E}">
        <p14:creationId xmlns:p14="http://schemas.microsoft.com/office/powerpoint/2010/main" val="3026236649"/>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fld id="{182A7B4A-6E46-47EB-96C4-E97BC9592632}" type="datetime1">
              <a:rPr lang="en-US" smtClean="0"/>
              <a:pPr>
                <a:defRPr/>
              </a:pPr>
              <a:t>9/5/2017</a:t>
            </a:fld>
            <a:endParaRPr lang="en-US"/>
          </a:p>
        </p:txBody>
      </p:sp>
      <p:sp>
        <p:nvSpPr>
          <p:cNvPr id="4" name="Rectangle 5"/>
          <p:cNvSpPr>
            <a:spLocks noGrp="1" noChangeArrowheads="1"/>
          </p:cNvSpPr>
          <p:nvPr>
            <p:ph type="ftr" sz="quarter" idx="11"/>
          </p:nvPr>
        </p:nvSpPr>
        <p:spPr>
          <a:ln/>
        </p:spPr>
        <p:txBody>
          <a:bodyPr/>
          <a:lstStyle>
            <a:lvl1pPr>
              <a:defRPr/>
            </a:lvl1pPr>
          </a:lstStyle>
          <a:p>
            <a:pPr>
              <a:defRPr/>
            </a:pPr>
            <a:r>
              <a:rPr lang="en-US" dirty="0" smtClean="0"/>
              <a:t>Data Preprocessing</a:t>
            </a:r>
            <a:endParaRPr lang="en-US" dirty="0"/>
          </a:p>
        </p:txBody>
      </p:sp>
      <p:sp>
        <p:nvSpPr>
          <p:cNvPr id="5" name="Rectangle 6"/>
          <p:cNvSpPr>
            <a:spLocks noGrp="1" noChangeArrowheads="1"/>
          </p:cNvSpPr>
          <p:nvPr>
            <p:ph type="sldNum" sz="quarter" idx="12"/>
          </p:nvPr>
        </p:nvSpPr>
        <p:spPr>
          <a:ln/>
        </p:spPr>
        <p:txBody>
          <a:bodyPr/>
          <a:lstStyle>
            <a:lvl1pPr>
              <a:defRPr/>
            </a:lvl1pPr>
          </a:lstStyle>
          <a:p>
            <a:pPr>
              <a:defRPr/>
            </a:pPr>
            <a:fld id="{8613CD4E-E15C-487B-B0DA-4DAED4D9B045}" type="slidenum">
              <a:rPr lang="en-US"/>
              <a:pPr>
                <a:defRPr/>
              </a:pPr>
              <a:t>‹#›</a:t>
            </a:fld>
            <a:endParaRPr lang="en-US"/>
          </a:p>
        </p:txBody>
      </p:sp>
    </p:spTree>
    <p:extLst>
      <p:ext uri="{BB962C8B-B14F-4D97-AF65-F5344CB8AC3E}">
        <p14:creationId xmlns:p14="http://schemas.microsoft.com/office/powerpoint/2010/main" val="3247008040"/>
      </p:ext>
    </p:extLst>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C55D9B66-5CC7-4B17-8C50-FC42FB6799BB}" type="datetime1">
              <a:rPr lang="en-US" smtClean="0"/>
              <a:pPr>
                <a:defRPr/>
              </a:pPr>
              <a:t>9/5/2017</a:t>
            </a:fld>
            <a:endParaRPr lang="en-US"/>
          </a:p>
        </p:txBody>
      </p:sp>
      <p:sp>
        <p:nvSpPr>
          <p:cNvPr id="3" name="Rectangle 5"/>
          <p:cNvSpPr>
            <a:spLocks noGrp="1" noChangeArrowheads="1"/>
          </p:cNvSpPr>
          <p:nvPr>
            <p:ph type="ftr" sz="quarter" idx="11"/>
          </p:nvPr>
        </p:nvSpPr>
        <p:spPr>
          <a:ln/>
        </p:spPr>
        <p:txBody>
          <a:bodyPr/>
          <a:lstStyle>
            <a:lvl1pPr>
              <a:defRPr/>
            </a:lvl1pPr>
          </a:lstStyle>
          <a:p>
            <a:pPr>
              <a:defRPr/>
            </a:pPr>
            <a:r>
              <a:rPr lang="en-US" dirty="0" smtClean="0"/>
              <a:t>Data Preprocessing</a:t>
            </a:r>
            <a:endParaRPr lang="en-US" dirty="0"/>
          </a:p>
        </p:txBody>
      </p:sp>
      <p:sp>
        <p:nvSpPr>
          <p:cNvPr id="4" name="Rectangle 6"/>
          <p:cNvSpPr>
            <a:spLocks noGrp="1" noChangeArrowheads="1"/>
          </p:cNvSpPr>
          <p:nvPr>
            <p:ph type="sldNum" sz="quarter" idx="12"/>
          </p:nvPr>
        </p:nvSpPr>
        <p:spPr>
          <a:ln/>
        </p:spPr>
        <p:txBody>
          <a:bodyPr/>
          <a:lstStyle>
            <a:lvl1pPr>
              <a:defRPr/>
            </a:lvl1pPr>
          </a:lstStyle>
          <a:p>
            <a:pPr>
              <a:defRPr/>
            </a:pPr>
            <a:fld id="{11D16DF7-CC8B-42D8-B7BB-FEDA1B59B9B1}" type="slidenum">
              <a:rPr lang="en-US"/>
              <a:pPr>
                <a:defRPr/>
              </a:pPr>
              <a:t>‹#›</a:t>
            </a:fld>
            <a:endParaRPr lang="en-US"/>
          </a:p>
        </p:txBody>
      </p:sp>
    </p:spTree>
    <p:extLst>
      <p:ext uri="{BB962C8B-B14F-4D97-AF65-F5344CB8AC3E}">
        <p14:creationId xmlns:p14="http://schemas.microsoft.com/office/powerpoint/2010/main" val="3932789799"/>
      </p:ext>
    </p:extLst>
  </p:cSld>
  <p:clrMapOvr>
    <a:masterClrMapping/>
  </p:clrMapOvr>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74A57982-108E-4267-B75E-071C72C9E7A9}" type="datetime1">
              <a:rPr lang="en-US" smtClean="0"/>
              <a:pPr>
                <a:defRPr/>
              </a:pPr>
              <a:t>9/5/2017</a:t>
            </a:fld>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smtClean="0"/>
              <a:t>Data Preprocessing</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1D6149EC-CC46-4C1F-BF06-941A116B9263}" type="slidenum">
              <a:rPr lang="en-US"/>
              <a:pPr>
                <a:defRPr/>
              </a:pPr>
              <a:t>‹#›</a:t>
            </a:fld>
            <a:endParaRPr lang="en-US"/>
          </a:p>
        </p:txBody>
      </p:sp>
    </p:spTree>
    <p:extLst>
      <p:ext uri="{BB962C8B-B14F-4D97-AF65-F5344CB8AC3E}">
        <p14:creationId xmlns:p14="http://schemas.microsoft.com/office/powerpoint/2010/main" val="3617600725"/>
      </p:ext>
    </p:extLst>
  </p:cSld>
  <p:clrMapOvr>
    <a:masterClrMapping/>
  </p:clrMapOvr>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B209430E-4D2E-46BD-AE59-69C6C1188872}" type="datetime1">
              <a:rPr lang="en-US" smtClean="0"/>
              <a:pPr>
                <a:defRPr/>
              </a:pPr>
              <a:t>9/5/2017</a:t>
            </a:fld>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smtClean="0"/>
              <a:t>Data Preprocessing</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228DB0F5-D18C-4C17-8C45-B7B6207CF61C}" type="slidenum">
              <a:rPr lang="en-US"/>
              <a:pPr>
                <a:defRPr/>
              </a:pPr>
              <a:t>‹#›</a:t>
            </a:fld>
            <a:endParaRPr lang="en-US"/>
          </a:p>
        </p:txBody>
      </p:sp>
    </p:spTree>
    <p:extLst>
      <p:ext uri="{BB962C8B-B14F-4D97-AF65-F5344CB8AC3E}">
        <p14:creationId xmlns:p14="http://schemas.microsoft.com/office/powerpoint/2010/main" val="3469686400"/>
      </p:ext>
    </p:extLst>
  </p:cSld>
  <p:clrMapOvr>
    <a:masterClrMapping/>
  </p:clrMapOvr>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fld id="{40B556AC-8099-4A10-AC69-7F81A3F0E76F}" type="datetime1">
              <a:rPr lang="en-US" smtClean="0"/>
              <a:pPr>
                <a:defRPr/>
              </a:pPr>
              <a:t>9/5/2017</a:t>
            </a:fld>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t>Data Preprocessing</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C1102017-3B52-45F1-B6FF-98D941B08F16}" type="slidenum">
              <a:rPr lang="en-US"/>
              <a:pPr>
                <a:defRPr/>
              </a:pPr>
              <a:t>‹#›</a:t>
            </a:fld>
            <a:endParaRPr lang="en-US"/>
          </a:p>
        </p:txBody>
      </p:sp>
    </p:spTree>
    <p:extLst>
      <p:ext uri="{BB962C8B-B14F-4D97-AF65-F5344CB8AC3E}">
        <p14:creationId xmlns:p14="http://schemas.microsoft.com/office/powerpoint/2010/main" val="153733438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1D3FAF9C-62FE-4BB8-9DA1-4EB021731F42}" type="datetimeFigureOut">
              <a:rPr lang="en-US"/>
              <a:pPr>
                <a:defRPr/>
              </a:pPr>
              <a:t>9/5/2017</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8387BFF8-5936-4404-8FEF-F55E46719DAF}" type="slidenum">
              <a:rPr lang="en-US"/>
              <a:pPr>
                <a:defRPr/>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38925" y="1052513"/>
            <a:ext cx="2058988" cy="507365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052513"/>
            <a:ext cx="6029325" cy="50736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fld id="{D2491231-235B-4BBB-8593-1CB7F0DD7E1B}" type="datetime1">
              <a:rPr lang="en-US" smtClean="0"/>
              <a:pPr>
                <a:defRPr/>
              </a:pPr>
              <a:t>9/5/2017</a:t>
            </a:fld>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t>Data Preprocessing</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3BA0C0D6-287F-4450-AAE0-4031D0464C8E}" type="slidenum">
              <a:rPr lang="en-US"/>
              <a:pPr>
                <a:defRPr/>
              </a:pPr>
              <a:t>‹#›</a:t>
            </a:fld>
            <a:endParaRPr lang="en-US"/>
          </a:p>
        </p:txBody>
      </p:sp>
    </p:spTree>
    <p:extLst>
      <p:ext uri="{BB962C8B-B14F-4D97-AF65-F5344CB8AC3E}">
        <p14:creationId xmlns:p14="http://schemas.microsoft.com/office/powerpoint/2010/main" val="1203039861"/>
      </p:ext>
    </p:extLst>
  </p:cSld>
  <p:clrMapOvr>
    <a:masterClrMapping/>
  </p:clrMapOvr>
  <p:timing>
    <p:tnLst>
      <p:par>
        <p:cTn id="1" dur="indefinite" restart="never" nodeType="tmRoot"/>
      </p:par>
    </p:tnLst>
  </p:timing>
</p:sldLayout>
</file>

<file path=ppt/slideLayouts/slideLayout21.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68313" y="1052513"/>
            <a:ext cx="8229600" cy="7112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916113"/>
            <a:ext cx="4038600" cy="421005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16113"/>
            <a:ext cx="4038600" cy="421005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fld id="{923244C7-9A56-4BE1-8EB4-F9030E728674}" type="datetime1">
              <a:rPr lang="en-US" smtClean="0"/>
              <a:pPr>
                <a:defRPr/>
              </a:pPr>
              <a:t>9/5/2017</a:t>
            </a:fld>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smtClean="0"/>
              <a:t>Data Preprocessing</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D346BF5D-95A5-4CFC-957F-496CAB26062D}" type="slidenum">
              <a:rPr lang="en-US"/>
              <a:pPr>
                <a:defRPr/>
              </a:pPr>
              <a:t>‹#›</a:t>
            </a:fld>
            <a:endParaRPr lang="en-US"/>
          </a:p>
        </p:txBody>
      </p:sp>
    </p:spTree>
    <p:extLst>
      <p:ext uri="{BB962C8B-B14F-4D97-AF65-F5344CB8AC3E}">
        <p14:creationId xmlns:p14="http://schemas.microsoft.com/office/powerpoint/2010/main" val="1205507430"/>
      </p:ext>
    </p:extLst>
  </p:cSld>
  <p:clrMapOvr>
    <a:masterClrMapping/>
  </p:clrMapOvr>
  <p:timing>
    <p:tnLst>
      <p:par>
        <p:cTn id="1" dur="indefinite" restart="never" nodeType="tmRoot"/>
      </p:par>
    </p:tnLst>
  </p:timing>
</p:sldLayout>
</file>

<file path=ppt/slideLayouts/slideLayout22.xml><?xml version="1.0" encoding="utf-8"?>
<p:sldLayout xmlns:a="http://schemas.openxmlformats.org/drawingml/2006/main" xmlns:r="http://schemas.openxmlformats.org/officeDocument/2006/relationships" xmlns:p="http://schemas.openxmlformats.org/presentationml/2006/main" type="txAndTwoObj">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381000"/>
            <a:ext cx="7793038" cy="6096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304800" y="1447800"/>
            <a:ext cx="4114800" cy="5029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572000" y="1447800"/>
            <a:ext cx="4114800" cy="2438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572000" y="4038600"/>
            <a:ext cx="4114800" cy="2438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2059"/>
          <p:cNvSpPr>
            <a:spLocks noGrp="1" noChangeArrowheads="1"/>
          </p:cNvSpPr>
          <p:nvPr>
            <p:ph type="dt" sz="half" idx="10"/>
          </p:nvPr>
        </p:nvSpPr>
        <p:spPr>
          <a:ln/>
        </p:spPr>
        <p:txBody>
          <a:bodyPr/>
          <a:lstStyle>
            <a:lvl1pPr>
              <a:defRPr/>
            </a:lvl1pPr>
          </a:lstStyle>
          <a:p>
            <a:pPr>
              <a:defRPr/>
            </a:pPr>
            <a:fld id="{928F58F4-638A-470E-8B6B-8FC6246785CF}" type="datetime4">
              <a:rPr lang="en-US"/>
              <a:pPr>
                <a:defRPr/>
              </a:pPr>
              <a:t>September 5, 2017</a:t>
            </a:fld>
            <a:endParaRPr lang="en-US"/>
          </a:p>
        </p:txBody>
      </p:sp>
      <p:sp>
        <p:nvSpPr>
          <p:cNvPr id="7" name="Rectangle 2060"/>
          <p:cNvSpPr>
            <a:spLocks noGrp="1" noChangeArrowheads="1"/>
          </p:cNvSpPr>
          <p:nvPr>
            <p:ph type="ftr" sz="quarter" idx="11"/>
          </p:nvPr>
        </p:nvSpPr>
        <p:spPr>
          <a:ln/>
        </p:spPr>
        <p:txBody>
          <a:bodyPr/>
          <a:lstStyle>
            <a:lvl1pPr>
              <a:defRPr/>
            </a:lvl1pPr>
          </a:lstStyle>
          <a:p>
            <a:pPr>
              <a:defRPr/>
            </a:pPr>
            <a:r>
              <a:rPr lang="en-US"/>
              <a:t>Data Mining: Concepts and Techniques</a:t>
            </a:r>
          </a:p>
        </p:txBody>
      </p:sp>
      <p:sp>
        <p:nvSpPr>
          <p:cNvPr id="8" name="Rectangle 2061"/>
          <p:cNvSpPr>
            <a:spLocks noGrp="1" noChangeArrowheads="1"/>
          </p:cNvSpPr>
          <p:nvPr>
            <p:ph type="sldNum" sz="quarter" idx="12"/>
          </p:nvPr>
        </p:nvSpPr>
        <p:spPr>
          <a:ln/>
        </p:spPr>
        <p:txBody>
          <a:bodyPr/>
          <a:lstStyle>
            <a:lvl1pPr>
              <a:defRPr/>
            </a:lvl1pPr>
          </a:lstStyle>
          <a:p>
            <a:pPr>
              <a:defRPr/>
            </a:pPr>
            <a:fld id="{A3D09F3C-8A85-48DC-8957-E2BA5AD4C84F}" type="slidenum">
              <a:rPr lang="en-US"/>
              <a:pPr>
                <a:defRPr/>
              </a:pPr>
              <a:t>‹#›</a:t>
            </a:fld>
            <a:endParaRPr lang="en-US"/>
          </a:p>
        </p:txBody>
      </p:sp>
    </p:spTree>
    <p:extLst>
      <p:ext uri="{BB962C8B-B14F-4D97-AF65-F5344CB8AC3E}">
        <p14:creationId xmlns:p14="http://schemas.microsoft.com/office/powerpoint/2010/main" val="1973594267"/>
      </p:ext>
    </p:extLst>
  </p:cSld>
  <p:clrMapOvr>
    <a:masterClrMapping/>
  </p:clrMapOvr>
  <p:transition>
    <p:zoom/>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type="fourObj">
  <p:cSld name="Title and 4 Content">
    <p:spTree>
      <p:nvGrpSpPr>
        <p:cNvPr id="1" name=""/>
        <p:cNvGrpSpPr/>
        <p:nvPr/>
      </p:nvGrpSpPr>
      <p:grpSpPr>
        <a:xfrm>
          <a:off x="0" y="0"/>
          <a:ext cx="0" cy="0"/>
          <a:chOff x="0" y="0"/>
          <a:chExt cx="0" cy="0"/>
        </a:xfrm>
      </p:grpSpPr>
      <p:sp>
        <p:nvSpPr>
          <p:cNvPr id="2" name="Title 1"/>
          <p:cNvSpPr>
            <a:spLocks noGrp="1"/>
          </p:cNvSpPr>
          <p:nvPr>
            <p:ph type="title" sz="quarter"/>
          </p:nvPr>
        </p:nvSpPr>
        <p:spPr>
          <a:xfrm>
            <a:off x="609600" y="381000"/>
            <a:ext cx="7793038" cy="609600"/>
          </a:xfrm>
        </p:spPr>
        <p:txBody>
          <a:bodyPr/>
          <a:lstStyle/>
          <a:p>
            <a:r>
              <a:rPr lang="en-US" smtClean="0"/>
              <a:t>Click to edit Master title style</a:t>
            </a:r>
            <a:endParaRPr lang="en-US"/>
          </a:p>
        </p:txBody>
      </p:sp>
      <p:sp>
        <p:nvSpPr>
          <p:cNvPr id="3" name="Content Placeholder 2"/>
          <p:cNvSpPr>
            <a:spLocks noGrp="1"/>
          </p:cNvSpPr>
          <p:nvPr>
            <p:ph sz="quarter" idx="1"/>
          </p:nvPr>
        </p:nvSpPr>
        <p:spPr>
          <a:xfrm>
            <a:off x="304800" y="1447800"/>
            <a:ext cx="4114800" cy="2438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572000" y="1447800"/>
            <a:ext cx="4114800" cy="2438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304800" y="4038600"/>
            <a:ext cx="4114800" cy="2438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572000" y="4038600"/>
            <a:ext cx="4114800" cy="2438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2059"/>
          <p:cNvSpPr>
            <a:spLocks noGrp="1" noChangeArrowheads="1"/>
          </p:cNvSpPr>
          <p:nvPr>
            <p:ph type="dt" sz="half" idx="10"/>
          </p:nvPr>
        </p:nvSpPr>
        <p:spPr>
          <a:ln/>
        </p:spPr>
        <p:txBody>
          <a:bodyPr/>
          <a:lstStyle>
            <a:lvl1pPr>
              <a:defRPr/>
            </a:lvl1pPr>
          </a:lstStyle>
          <a:p>
            <a:pPr>
              <a:defRPr/>
            </a:pPr>
            <a:fld id="{67AE82BB-6376-4E58-8BA7-FD9A94015032}" type="datetime4">
              <a:rPr lang="en-US"/>
              <a:pPr>
                <a:defRPr/>
              </a:pPr>
              <a:t>September 5, 2017</a:t>
            </a:fld>
            <a:endParaRPr lang="en-US"/>
          </a:p>
        </p:txBody>
      </p:sp>
      <p:sp>
        <p:nvSpPr>
          <p:cNvPr id="8" name="Rectangle 2060"/>
          <p:cNvSpPr>
            <a:spLocks noGrp="1" noChangeArrowheads="1"/>
          </p:cNvSpPr>
          <p:nvPr>
            <p:ph type="ftr" sz="quarter" idx="11"/>
          </p:nvPr>
        </p:nvSpPr>
        <p:spPr>
          <a:ln/>
        </p:spPr>
        <p:txBody>
          <a:bodyPr/>
          <a:lstStyle>
            <a:lvl1pPr>
              <a:defRPr/>
            </a:lvl1pPr>
          </a:lstStyle>
          <a:p>
            <a:pPr>
              <a:defRPr/>
            </a:pPr>
            <a:r>
              <a:rPr lang="en-US"/>
              <a:t>Data Mining: Concepts and Techniques</a:t>
            </a:r>
          </a:p>
        </p:txBody>
      </p:sp>
      <p:sp>
        <p:nvSpPr>
          <p:cNvPr id="9" name="Rectangle 2061"/>
          <p:cNvSpPr>
            <a:spLocks noGrp="1" noChangeArrowheads="1"/>
          </p:cNvSpPr>
          <p:nvPr>
            <p:ph type="sldNum" sz="quarter" idx="12"/>
          </p:nvPr>
        </p:nvSpPr>
        <p:spPr>
          <a:ln/>
        </p:spPr>
        <p:txBody>
          <a:bodyPr/>
          <a:lstStyle>
            <a:lvl1pPr>
              <a:defRPr/>
            </a:lvl1pPr>
          </a:lstStyle>
          <a:p>
            <a:pPr>
              <a:defRPr/>
            </a:pPr>
            <a:fld id="{E591CB57-DEA8-49D4-864D-9A7212379868}" type="slidenum">
              <a:rPr lang="en-US"/>
              <a:pPr>
                <a:defRPr/>
              </a:pPr>
              <a:t>‹#›</a:t>
            </a:fld>
            <a:endParaRPr lang="en-US"/>
          </a:p>
        </p:txBody>
      </p:sp>
    </p:spTree>
    <p:extLst>
      <p:ext uri="{BB962C8B-B14F-4D97-AF65-F5344CB8AC3E}">
        <p14:creationId xmlns:p14="http://schemas.microsoft.com/office/powerpoint/2010/main" val="2388800836"/>
      </p:ext>
    </p:extLst>
  </p:cSld>
  <p:clrMapOvr>
    <a:masterClrMapping/>
  </p:clrMapOvr>
  <p:transition>
    <p:zoom/>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fld id="{ECD0C380-B00A-4622-B5EE-E7D23060473D}" type="datetime1">
              <a:rPr lang="en-US" smtClean="0"/>
              <a:pPr>
                <a:defRPr/>
              </a:pPr>
              <a:t>9/5/2017</a:t>
            </a:fld>
            <a:endParaRPr lang="en-US"/>
          </a:p>
        </p:txBody>
      </p:sp>
      <p:sp>
        <p:nvSpPr>
          <p:cNvPr id="5" name="Rectangle 5"/>
          <p:cNvSpPr>
            <a:spLocks noGrp="1" noChangeArrowheads="1"/>
          </p:cNvSpPr>
          <p:nvPr>
            <p:ph type="ftr" sz="quarter" idx="11"/>
          </p:nvPr>
        </p:nvSpPr>
        <p:spPr>
          <a:ln/>
        </p:spPr>
        <p:txBody>
          <a:bodyPr/>
          <a:lstStyle>
            <a:lvl1pPr marL="0" marR="0" indent="0" algn="ctr" defTabSz="914400" rtl="0" eaLnBrk="1" fontAlgn="base" latinLnBrk="0" hangingPunct="1">
              <a:lnSpc>
                <a:spcPct val="100000"/>
              </a:lnSpc>
              <a:spcBef>
                <a:spcPct val="0"/>
              </a:spcBef>
              <a:spcAft>
                <a:spcPct val="0"/>
              </a:spcAft>
              <a:buClrTx/>
              <a:buSzTx/>
              <a:buFontTx/>
              <a:buNone/>
              <a:tabLst/>
              <a:defRPr/>
            </a:lvl1pPr>
          </a:lstStyle>
          <a:p>
            <a:pPr>
              <a:defRPr/>
            </a:pPr>
            <a:r>
              <a:rPr lang="en-US" dirty="0" smtClean="0"/>
              <a:t>Data Preprocessing</a:t>
            </a:r>
          </a:p>
        </p:txBody>
      </p:sp>
      <p:sp>
        <p:nvSpPr>
          <p:cNvPr id="6" name="Rectangle 6"/>
          <p:cNvSpPr>
            <a:spLocks noGrp="1" noChangeArrowheads="1"/>
          </p:cNvSpPr>
          <p:nvPr>
            <p:ph type="sldNum" sz="quarter" idx="12"/>
          </p:nvPr>
        </p:nvSpPr>
        <p:spPr>
          <a:ln/>
        </p:spPr>
        <p:txBody>
          <a:bodyPr/>
          <a:lstStyle>
            <a:lvl1pPr>
              <a:defRPr/>
            </a:lvl1pPr>
          </a:lstStyle>
          <a:p>
            <a:pPr>
              <a:defRPr/>
            </a:pPr>
            <a:fld id="{063EABFF-D461-459A-A8A9-81C086879E98}" type="slidenum">
              <a:rPr lang="en-US"/>
              <a:pPr>
                <a:defRPr/>
              </a:pPr>
              <a:t>‹#›</a:t>
            </a:fld>
            <a:endParaRPr lang="en-US"/>
          </a:p>
        </p:txBody>
      </p:sp>
    </p:spTree>
    <p:extLst>
      <p:ext uri="{BB962C8B-B14F-4D97-AF65-F5344CB8AC3E}">
        <p14:creationId xmlns:p14="http://schemas.microsoft.com/office/powerpoint/2010/main" val="3135331416"/>
      </p:ext>
    </p:extLst>
  </p:cSld>
  <p:clrMapOvr>
    <a:masterClrMapping/>
  </p:clrMapOvr>
  <p:timing>
    <p:tnLst>
      <p:par>
        <p:cTn id="1" dur="indefinite" restart="never" nodeType="tmRoot"/>
      </p:par>
    </p:tnLst>
  </p:timing>
</p:sldLayout>
</file>

<file path=ppt/slideLayouts/slideLayout2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fld id="{1496B419-AFA7-42AE-8EE2-F175BCC6441F}" type="datetime1">
              <a:rPr lang="en-US" smtClean="0"/>
              <a:pPr>
                <a:defRPr/>
              </a:pPr>
              <a:t>9/5/2017</a:t>
            </a:fld>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t>Data Preprocessing</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0976621D-4A4E-48E0-A2B1-656B165AA579}" type="slidenum">
              <a:rPr lang="en-US"/>
              <a:pPr>
                <a:defRPr/>
              </a:pPr>
              <a:t>‹#›</a:t>
            </a:fld>
            <a:endParaRPr lang="en-US"/>
          </a:p>
        </p:txBody>
      </p:sp>
    </p:spTree>
    <p:extLst>
      <p:ext uri="{BB962C8B-B14F-4D97-AF65-F5344CB8AC3E}">
        <p14:creationId xmlns:p14="http://schemas.microsoft.com/office/powerpoint/2010/main" val="1124951643"/>
      </p:ext>
    </p:extLst>
  </p:cSld>
  <p:clrMapOvr>
    <a:masterClrMapping/>
  </p:clrMapOvr>
  <p:timing>
    <p:tnLst>
      <p:par>
        <p:cTn id="1" dur="indefinite" restart="never" nodeType="tmRoot"/>
      </p:par>
    </p:tnLst>
  </p:timing>
</p:sldLayout>
</file>

<file path=ppt/slideLayouts/slideLayout2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fld id="{93D0CFE1-E6DF-495A-BC81-985D26689F95}" type="datetime1">
              <a:rPr lang="en-US" smtClean="0"/>
              <a:pPr>
                <a:defRPr/>
              </a:pPr>
              <a:t>9/5/2017</a:t>
            </a:fld>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t>Data Preprocessing</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E1CC7062-7A3A-48DF-BA65-69FCBD27EBE3}" type="slidenum">
              <a:rPr lang="en-US"/>
              <a:pPr>
                <a:defRPr/>
              </a:pPr>
              <a:t>‹#›</a:t>
            </a:fld>
            <a:endParaRPr lang="en-US"/>
          </a:p>
        </p:txBody>
      </p:sp>
    </p:spTree>
    <p:extLst>
      <p:ext uri="{BB962C8B-B14F-4D97-AF65-F5344CB8AC3E}">
        <p14:creationId xmlns:p14="http://schemas.microsoft.com/office/powerpoint/2010/main" val="2157915003"/>
      </p:ext>
    </p:extLst>
  </p:cSld>
  <p:clrMapOvr>
    <a:masterClrMapping/>
  </p:clrMapOvr>
  <p:timing>
    <p:tnLst>
      <p:par>
        <p:cTn id="1" dur="indefinite" restart="never" nodeType="tmRoot"/>
      </p:par>
    </p:tnLst>
  </p:timing>
</p:sldLayout>
</file>

<file path=ppt/slideLayouts/slideLayout2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916113"/>
            <a:ext cx="4038600" cy="42100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16113"/>
            <a:ext cx="4038600" cy="42100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fld id="{B819197C-DDAE-44E3-A54E-56227DEBE53F}" type="datetime1">
              <a:rPr lang="en-US" smtClean="0"/>
              <a:pPr>
                <a:defRPr/>
              </a:pPr>
              <a:t>9/5/2017</a:t>
            </a:fld>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smtClean="0"/>
              <a:t>Data Preprocessing</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3D8B6975-277D-49A3-8E60-C1D9062DF29E}" type="slidenum">
              <a:rPr lang="en-US"/>
              <a:pPr>
                <a:defRPr/>
              </a:pPr>
              <a:t>‹#›</a:t>
            </a:fld>
            <a:endParaRPr lang="en-US"/>
          </a:p>
        </p:txBody>
      </p:sp>
    </p:spTree>
    <p:extLst>
      <p:ext uri="{BB962C8B-B14F-4D97-AF65-F5344CB8AC3E}">
        <p14:creationId xmlns:p14="http://schemas.microsoft.com/office/powerpoint/2010/main" val="5445580"/>
      </p:ext>
    </p:extLst>
  </p:cSld>
  <p:clrMapOvr>
    <a:masterClrMapping/>
  </p:clrMapOvr>
  <p:timing>
    <p:tnLst>
      <p:par>
        <p:cTn id="1" dur="indefinite" restart="never" nodeType="tmRoot"/>
      </p:par>
    </p:tnLst>
  </p:timing>
</p:sldLayout>
</file>

<file path=ppt/slideLayouts/slideLayout2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fld id="{0376619F-51FF-4A13-B4A0-F976C5B481C4}" type="datetime1">
              <a:rPr lang="en-US" smtClean="0"/>
              <a:pPr>
                <a:defRPr/>
              </a:pPr>
              <a:t>9/5/2017</a:t>
            </a:fld>
            <a:endParaRPr lang="en-US"/>
          </a:p>
        </p:txBody>
      </p:sp>
      <p:sp>
        <p:nvSpPr>
          <p:cNvPr id="8" name="Rectangle 5"/>
          <p:cNvSpPr>
            <a:spLocks noGrp="1" noChangeArrowheads="1"/>
          </p:cNvSpPr>
          <p:nvPr>
            <p:ph type="ftr" sz="quarter" idx="11"/>
          </p:nvPr>
        </p:nvSpPr>
        <p:spPr>
          <a:ln/>
        </p:spPr>
        <p:txBody>
          <a:bodyPr/>
          <a:lstStyle>
            <a:lvl1pPr>
              <a:defRPr/>
            </a:lvl1pPr>
          </a:lstStyle>
          <a:p>
            <a:pPr>
              <a:defRPr/>
            </a:pPr>
            <a:r>
              <a:rPr lang="en-US" dirty="0" smtClean="0"/>
              <a:t>Data Preprocessing</a:t>
            </a:r>
            <a:endParaRPr lang="en-US" dirty="0"/>
          </a:p>
        </p:txBody>
      </p:sp>
      <p:sp>
        <p:nvSpPr>
          <p:cNvPr id="9" name="Rectangle 6"/>
          <p:cNvSpPr>
            <a:spLocks noGrp="1" noChangeArrowheads="1"/>
          </p:cNvSpPr>
          <p:nvPr>
            <p:ph type="sldNum" sz="quarter" idx="12"/>
          </p:nvPr>
        </p:nvSpPr>
        <p:spPr>
          <a:ln/>
        </p:spPr>
        <p:txBody>
          <a:bodyPr/>
          <a:lstStyle>
            <a:lvl1pPr>
              <a:defRPr/>
            </a:lvl1pPr>
          </a:lstStyle>
          <a:p>
            <a:pPr>
              <a:defRPr/>
            </a:pPr>
            <a:fld id="{B91BD986-D2CF-4DD6-9B43-57FDCA8A3861}" type="slidenum">
              <a:rPr lang="en-US"/>
              <a:pPr>
                <a:defRPr/>
              </a:pPr>
              <a:t>‹#›</a:t>
            </a:fld>
            <a:endParaRPr lang="en-US"/>
          </a:p>
        </p:txBody>
      </p:sp>
    </p:spTree>
    <p:extLst>
      <p:ext uri="{BB962C8B-B14F-4D97-AF65-F5344CB8AC3E}">
        <p14:creationId xmlns:p14="http://schemas.microsoft.com/office/powerpoint/2010/main" val="4150958700"/>
      </p:ext>
    </p:extLst>
  </p:cSld>
  <p:clrMapOvr>
    <a:masterClrMapping/>
  </p:clrMapOvr>
  <p:timing>
    <p:tnLst>
      <p:par>
        <p:cTn id="1" dur="indefinite" restart="never" nodeType="tmRoot"/>
      </p:par>
    </p:tnLst>
  </p:timing>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fld id="{182A7B4A-6E46-47EB-96C4-E97BC9592632}" type="datetime1">
              <a:rPr lang="en-US" smtClean="0"/>
              <a:pPr>
                <a:defRPr/>
              </a:pPr>
              <a:t>9/5/2017</a:t>
            </a:fld>
            <a:endParaRPr lang="en-US"/>
          </a:p>
        </p:txBody>
      </p:sp>
      <p:sp>
        <p:nvSpPr>
          <p:cNvPr id="4" name="Rectangle 5"/>
          <p:cNvSpPr>
            <a:spLocks noGrp="1" noChangeArrowheads="1"/>
          </p:cNvSpPr>
          <p:nvPr>
            <p:ph type="ftr" sz="quarter" idx="11"/>
          </p:nvPr>
        </p:nvSpPr>
        <p:spPr>
          <a:ln/>
        </p:spPr>
        <p:txBody>
          <a:bodyPr/>
          <a:lstStyle>
            <a:lvl1pPr>
              <a:defRPr/>
            </a:lvl1pPr>
          </a:lstStyle>
          <a:p>
            <a:pPr>
              <a:defRPr/>
            </a:pPr>
            <a:r>
              <a:rPr lang="en-US" dirty="0" smtClean="0"/>
              <a:t>Data Preprocessing</a:t>
            </a:r>
            <a:endParaRPr lang="en-US" dirty="0"/>
          </a:p>
        </p:txBody>
      </p:sp>
      <p:sp>
        <p:nvSpPr>
          <p:cNvPr id="5" name="Rectangle 6"/>
          <p:cNvSpPr>
            <a:spLocks noGrp="1" noChangeArrowheads="1"/>
          </p:cNvSpPr>
          <p:nvPr>
            <p:ph type="sldNum" sz="quarter" idx="12"/>
          </p:nvPr>
        </p:nvSpPr>
        <p:spPr>
          <a:ln/>
        </p:spPr>
        <p:txBody>
          <a:bodyPr/>
          <a:lstStyle>
            <a:lvl1pPr>
              <a:defRPr/>
            </a:lvl1pPr>
          </a:lstStyle>
          <a:p>
            <a:pPr>
              <a:defRPr/>
            </a:pPr>
            <a:fld id="{8613CD4E-E15C-487B-B0DA-4DAED4D9B045}" type="slidenum">
              <a:rPr lang="en-US"/>
              <a:pPr>
                <a:defRPr/>
              </a:pPr>
              <a:t>‹#›</a:t>
            </a:fld>
            <a:endParaRPr lang="en-US"/>
          </a:p>
        </p:txBody>
      </p:sp>
    </p:spTree>
    <p:extLst>
      <p:ext uri="{BB962C8B-B14F-4D97-AF65-F5344CB8AC3E}">
        <p14:creationId xmlns:p14="http://schemas.microsoft.com/office/powerpoint/2010/main" val="2306592601"/>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pic>
        <p:nvPicPr>
          <p:cNvPr id="3" name="Picture 8"/>
          <p:cNvPicPr>
            <a:picLocks noChangeAspect="1"/>
          </p:cNvPicPr>
          <p:nvPr userDrawn="1"/>
        </p:nvPicPr>
        <p:blipFill>
          <a:blip r:embed="rId2"/>
          <a:srcRect/>
          <a:stretch>
            <a:fillRect/>
          </a:stretch>
        </p:blipFill>
        <p:spPr bwMode="auto">
          <a:xfrm>
            <a:off x="0" y="0"/>
            <a:ext cx="9144000" cy="6858000"/>
          </a:xfrm>
          <a:prstGeom prst="rect">
            <a:avLst/>
          </a:prstGeom>
          <a:noFill/>
          <a:ln w="9525">
            <a:noFill/>
            <a:miter lim="800000"/>
            <a:headEnd/>
            <a:tailEnd/>
          </a:ln>
        </p:spPr>
      </p:pic>
      <p:sp>
        <p:nvSpPr>
          <p:cNvPr id="2" name="Title 1"/>
          <p:cNvSpPr>
            <a:spLocks noGrp="1"/>
          </p:cNvSpPr>
          <p:nvPr>
            <p:ph type="title"/>
          </p:nvPr>
        </p:nvSpPr>
        <p:spPr>
          <a:xfrm>
            <a:off x="722313" y="4406900"/>
            <a:ext cx="7772400" cy="1362075"/>
          </a:xfrm>
        </p:spPr>
        <p:txBody>
          <a:bodyPr anchor="t"/>
          <a:lstStyle>
            <a:lvl1pPr algn="l">
              <a:defRPr sz="4000" b="1" cap="all">
                <a:solidFill>
                  <a:schemeClr val="bg1"/>
                </a:solidFill>
              </a:defRPr>
            </a:lvl1pPr>
          </a:lstStyle>
          <a:p>
            <a:r>
              <a:rPr lang="en-US" smtClean="0"/>
              <a:t>Click to edit Master title style</a:t>
            </a:r>
            <a:endParaRPr lang="en-US" dirty="0"/>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C55D9B66-5CC7-4B17-8C50-FC42FB6799BB}" type="datetime1">
              <a:rPr lang="en-US" smtClean="0"/>
              <a:pPr>
                <a:defRPr/>
              </a:pPr>
              <a:t>9/5/2017</a:t>
            </a:fld>
            <a:endParaRPr lang="en-US"/>
          </a:p>
        </p:txBody>
      </p:sp>
      <p:sp>
        <p:nvSpPr>
          <p:cNvPr id="3" name="Rectangle 5"/>
          <p:cNvSpPr>
            <a:spLocks noGrp="1" noChangeArrowheads="1"/>
          </p:cNvSpPr>
          <p:nvPr>
            <p:ph type="ftr" sz="quarter" idx="11"/>
          </p:nvPr>
        </p:nvSpPr>
        <p:spPr>
          <a:ln/>
        </p:spPr>
        <p:txBody>
          <a:bodyPr/>
          <a:lstStyle>
            <a:lvl1pPr>
              <a:defRPr/>
            </a:lvl1pPr>
          </a:lstStyle>
          <a:p>
            <a:pPr>
              <a:defRPr/>
            </a:pPr>
            <a:r>
              <a:rPr lang="en-US" dirty="0" smtClean="0"/>
              <a:t>Data Preprocessing</a:t>
            </a:r>
            <a:endParaRPr lang="en-US" dirty="0"/>
          </a:p>
        </p:txBody>
      </p:sp>
      <p:sp>
        <p:nvSpPr>
          <p:cNvPr id="4" name="Rectangle 6"/>
          <p:cNvSpPr>
            <a:spLocks noGrp="1" noChangeArrowheads="1"/>
          </p:cNvSpPr>
          <p:nvPr>
            <p:ph type="sldNum" sz="quarter" idx="12"/>
          </p:nvPr>
        </p:nvSpPr>
        <p:spPr>
          <a:ln/>
        </p:spPr>
        <p:txBody>
          <a:bodyPr/>
          <a:lstStyle>
            <a:lvl1pPr>
              <a:defRPr/>
            </a:lvl1pPr>
          </a:lstStyle>
          <a:p>
            <a:pPr>
              <a:defRPr/>
            </a:pPr>
            <a:fld id="{11D16DF7-CC8B-42D8-B7BB-FEDA1B59B9B1}" type="slidenum">
              <a:rPr lang="en-US"/>
              <a:pPr>
                <a:defRPr/>
              </a:pPr>
              <a:t>‹#›</a:t>
            </a:fld>
            <a:endParaRPr lang="en-US"/>
          </a:p>
        </p:txBody>
      </p:sp>
    </p:spTree>
    <p:extLst>
      <p:ext uri="{BB962C8B-B14F-4D97-AF65-F5344CB8AC3E}">
        <p14:creationId xmlns:p14="http://schemas.microsoft.com/office/powerpoint/2010/main" val="3686099542"/>
      </p:ext>
    </p:extLst>
  </p:cSld>
  <p:clrMapOvr>
    <a:masterClrMapping/>
  </p:clrMapOvr>
  <p:timing>
    <p:tnLst>
      <p:par>
        <p:cTn id="1" dur="indefinite" restart="never" nodeType="tmRoot"/>
      </p:par>
    </p:tnLst>
  </p:timing>
</p:sldLayout>
</file>

<file path=ppt/slideLayouts/slideLayout3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74A57982-108E-4267-B75E-071C72C9E7A9}" type="datetime1">
              <a:rPr lang="en-US" smtClean="0"/>
              <a:pPr>
                <a:defRPr/>
              </a:pPr>
              <a:t>9/5/2017</a:t>
            </a:fld>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smtClean="0"/>
              <a:t>Data Preprocessing</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1D6149EC-CC46-4C1F-BF06-941A116B9263}" type="slidenum">
              <a:rPr lang="en-US"/>
              <a:pPr>
                <a:defRPr/>
              </a:pPr>
              <a:t>‹#›</a:t>
            </a:fld>
            <a:endParaRPr lang="en-US"/>
          </a:p>
        </p:txBody>
      </p:sp>
    </p:spTree>
    <p:extLst>
      <p:ext uri="{BB962C8B-B14F-4D97-AF65-F5344CB8AC3E}">
        <p14:creationId xmlns:p14="http://schemas.microsoft.com/office/powerpoint/2010/main" val="1722563941"/>
      </p:ext>
    </p:extLst>
  </p:cSld>
  <p:clrMapOvr>
    <a:masterClrMapping/>
  </p:clrMapOvr>
  <p:timing>
    <p:tnLst>
      <p:par>
        <p:cTn id="1" dur="indefinite" restart="never" nodeType="tmRoot"/>
      </p:par>
    </p:tnLst>
  </p:timing>
</p:sldLayout>
</file>

<file path=ppt/slideLayouts/slideLayout3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B209430E-4D2E-46BD-AE59-69C6C1188872}" type="datetime1">
              <a:rPr lang="en-US" smtClean="0"/>
              <a:pPr>
                <a:defRPr/>
              </a:pPr>
              <a:t>9/5/2017</a:t>
            </a:fld>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smtClean="0"/>
              <a:t>Data Preprocessing</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228DB0F5-D18C-4C17-8C45-B7B6207CF61C}" type="slidenum">
              <a:rPr lang="en-US"/>
              <a:pPr>
                <a:defRPr/>
              </a:pPr>
              <a:t>‹#›</a:t>
            </a:fld>
            <a:endParaRPr lang="en-US"/>
          </a:p>
        </p:txBody>
      </p:sp>
    </p:spTree>
    <p:extLst>
      <p:ext uri="{BB962C8B-B14F-4D97-AF65-F5344CB8AC3E}">
        <p14:creationId xmlns:p14="http://schemas.microsoft.com/office/powerpoint/2010/main" val="197924499"/>
      </p:ext>
    </p:extLst>
  </p:cSld>
  <p:clrMapOvr>
    <a:masterClrMapping/>
  </p:clrMapOvr>
  <p:timing>
    <p:tnLst>
      <p:par>
        <p:cTn id="1" dur="indefinite" restart="never" nodeType="tmRoot"/>
      </p:par>
    </p:tnLst>
  </p:timing>
</p:sldLayout>
</file>

<file path=ppt/slideLayouts/slideLayout3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fld id="{40B556AC-8099-4A10-AC69-7F81A3F0E76F}" type="datetime1">
              <a:rPr lang="en-US" smtClean="0"/>
              <a:pPr>
                <a:defRPr/>
              </a:pPr>
              <a:t>9/5/2017</a:t>
            </a:fld>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t>Data Preprocessing</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C1102017-3B52-45F1-B6FF-98D941B08F16}" type="slidenum">
              <a:rPr lang="en-US"/>
              <a:pPr>
                <a:defRPr/>
              </a:pPr>
              <a:t>‹#›</a:t>
            </a:fld>
            <a:endParaRPr lang="en-US"/>
          </a:p>
        </p:txBody>
      </p:sp>
    </p:spTree>
    <p:extLst>
      <p:ext uri="{BB962C8B-B14F-4D97-AF65-F5344CB8AC3E}">
        <p14:creationId xmlns:p14="http://schemas.microsoft.com/office/powerpoint/2010/main" val="306882055"/>
      </p:ext>
    </p:extLst>
  </p:cSld>
  <p:clrMapOvr>
    <a:masterClrMapping/>
  </p:clrMapOvr>
  <p:timing>
    <p:tnLst>
      <p:par>
        <p:cTn id="1" dur="indefinite" restart="never" nodeType="tmRoot"/>
      </p:par>
    </p:tnLst>
  </p:timing>
</p:sldLayout>
</file>

<file path=ppt/slideLayouts/slideLayout3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38925" y="1052513"/>
            <a:ext cx="2058988" cy="507365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052513"/>
            <a:ext cx="6029325" cy="50736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fld id="{D2491231-235B-4BBB-8593-1CB7F0DD7E1B}" type="datetime1">
              <a:rPr lang="en-US" smtClean="0"/>
              <a:pPr>
                <a:defRPr/>
              </a:pPr>
              <a:t>9/5/2017</a:t>
            </a:fld>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t>Data Preprocessing</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3BA0C0D6-287F-4450-AAE0-4031D0464C8E}" type="slidenum">
              <a:rPr lang="en-US"/>
              <a:pPr>
                <a:defRPr/>
              </a:pPr>
              <a:t>‹#›</a:t>
            </a:fld>
            <a:endParaRPr lang="en-US"/>
          </a:p>
        </p:txBody>
      </p:sp>
    </p:spTree>
    <p:extLst>
      <p:ext uri="{BB962C8B-B14F-4D97-AF65-F5344CB8AC3E}">
        <p14:creationId xmlns:p14="http://schemas.microsoft.com/office/powerpoint/2010/main" val="2453712008"/>
      </p:ext>
    </p:extLst>
  </p:cSld>
  <p:clrMapOvr>
    <a:masterClrMapping/>
  </p:clrMapOvr>
  <p:timing>
    <p:tnLst>
      <p:par>
        <p:cTn id="1" dur="indefinite" restart="never" nodeType="tmRoot"/>
      </p:par>
    </p:tnLst>
  </p:timing>
</p:sldLayout>
</file>

<file path=ppt/slideLayouts/slideLayout35.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68313" y="1052513"/>
            <a:ext cx="8229600" cy="7112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916113"/>
            <a:ext cx="4038600" cy="421005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16113"/>
            <a:ext cx="4038600" cy="421005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fld id="{923244C7-9A56-4BE1-8EB4-F9030E728674}" type="datetime1">
              <a:rPr lang="en-US" smtClean="0"/>
              <a:pPr>
                <a:defRPr/>
              </a:pPr>
              <a:t>9/5/2017</a:t>
            </a:fld>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smtClean="0"/>
              <a:t>Data Preprocessing</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D346BF5D-95A5-4CFC-957F-496CAB26062D}" type="slidenum">
              <a:rPr lang="en-US"/>
              <a:pPr>
                <a:defRPr/>
              </a:pPr>
              <a:t>‹#›</a:t>
            </a:fld>
            <a:endParaRPr lang="en-US"/>
          </a:p>
        </p:txBody>
      </p:sp>
    </p:spTree>
    <p:extLst>
      <p:ext uri="{BB962C8B-B14F-4D97-AF65-F5344CB8AC3E}">
        <p14:creationId xmlns:p14="http://schemas.microsoft.com/office/powerpoint/2010/main" val="932310628"/>
      </p:ext>
    </p:extLst>
  </p:cSld>
  <p:clrMapOvr>
    <a:masterClrMapping/>
  </p:clrMapOvr>
  <p:timing>
    <p:tnLst>
      <p:par>
        <p:cTn id="1" dur="indefinite" restart="never" nodeType="tmRoot"/>
      </p:par>
    </p:tnLst>
  </p:timing>
</p:sldLayout>
</file>

<file path=ppt/slideLayouts/slideLayout36.xml><?xml version="1.0" encoding="utf-8"?>
<p:sldLayout xmlns:a="http://schemas.openxmlformats.org/drawingml/2006/main" xmlns:r="http://schemas.openxmlformats.org/officeDocument/2006/relationships" xmlns:p="http://schemas.openxmlformats.org/presentationml/2006/main" type="txAndTwoObj">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381000"/>
            <a:ext cx="7793038" cy="6096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304800" y="1447800"/>
            <a:ext cx="4114800" cy="5029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572000" y="1447800"/>
            <a:ext cx="4114800" cy="2438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572000" y="4038600"/>
            <a:ext cx="4114800" cy="2438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2059"/>
          <p:cNvSpPr>
            <a:spLocks noGrp="1" noChangeArrowheads="1"/>
          </p:cNvSpPr>
          <p:nvPr>
            <p:ph type="dt" sz="half" idx="10"/>
          </p:nvPr>
        </p:nvSpPr>
        <p:spPr>
          <a:ln/>
        </p:spPr>
        <p:txBody>
          <a:bodyPr/>
          <a:lstStyle>
            <a:lvl1pPr>
              <a:defRPr/>
            </a:lvl1pPr>
          </a:lstStyle>
          <a:p>
            <a:pPr>
              <a:defRPr/>
            </a:pPr>
            <a:fld id="{928F58F4-638A-470E-8B6B-8FC6246785CF}" type="datetime4">
              <a:rPr lang="en-US"/>
              <a:pPr>
                <a:defRPr/>
              </a:pPr>
              <a:t>September 5, 2017</a:t>
            </a:fld>
            <a:endParaRPr lang="en-US"/>
          </a:p>
        </p:txBody>
      </p:sp>
      <p:sp>
        <p:nvSpPr>
          <p:cNvPr id="7" name="Rectangle 2060"/>
          <p:cNvSpPr>
            <a:spLocks noGrp="1" noChangeArrowheads="1"/>
          </p:cNvSpPr>
          <p:nvPr>
            <p:ph type="ftr" sz="quarter" idx="11"/>
          </p:nvPr>
        </p:nvSpPr>
        <p:spPr>
          <a:ln/>
        </p:spPr>
        <p:txBody>
          <a:bodyPr/>
          <a:lstStyle>
            <a:lvl1pPr>
              <a:defRPr/>
            </a:lvl1pPr>
          </a:lstStyle>
          <a:p>
            <a:pPr>
              <a:defRPr/>
            </a:pPr>
            <a:r>
              <a:rPr lang="en-US"/>
              <a:t>Data Mining: Concepts and Techniques</a:t>
            </a:r>
          </a:p>
        </p:txBody>
      </p:sp>
      <p:sp>
        <p:nvSpPr>
          <p:cNvPr id="8" name="Rectangle 2061"/>
          <p:cNvSpPr>
            <a:spLocks noGrp="1" noChangeArrowheads="1"/>
          </p:cNvSpPr>
          <p:nvPr>
            <p:ph type="sldNum" sz="quarter" idx="12"/>
          </p:nvPr>
        </p:nvSpPr>
        <p:spPr>
          <a:ln/>
        </p:spPr>
        <p:txBody>
          <a:bodyPr/>
          <a:lstStyle>
            <a:lvl1pPr>
              <a:defRPr/>
            </a:lvl1pPr>
          </a:lstStyle>
          <a:p>
            <a:pPr>
              <a:defRPr/>
            </a:pPr>
            <a:fld id="{A3D09F3C-8A85-48DC-8957-E2BA5AD4C84F}" type="slidenum">
              <a:rPr lang="en-US"/>
              <a:pPr>
                <a:defRPr/>
              </a:pPr>
              <a:t>‹#›</a:t>
            </a:fld>
            <a:endParaRPr lang="en-US"/>
          </a:p>
        </p:txBody>
      </p:sp>
    </p:spTree>
    <p:extLst>
      <p:ext uri="{BB962C8B-B14F-4D97-AF65-F5344CB8AC3E}">
        <p14:creationId xmlns:p14="http://schemas.microsoft.com/office/powerpoint/2010/main" val="1517979207"/>
      </p:ext>
    </p:extLst>
  </p:cSld>
  <p:clrMapOvr>
    <a:masterClrMapping/>
  </p:clrMapOvr>
  <p:transition>
    <p:zoom/>
  </p:transition>
</p:sldLayout>
</file>

<file path=ppt/slideLayouts/slideLayout37.xml><?xml version="1.0" encoding="utf-8"?>
<p:sldLayout xmlns:a="http://schemas.openxmlformats.org/drawingml/2006/main" xmlns:r="http://schemas.openxmlformats.org/officeDocument/2006/relationships" xmlns:p="http://schemas.openxmlformats.org/presentationml/2006/main" type="fourObj">
  <p:cSld name="Title and 4 Content">
    <p:spTree>
      <p:nvGrpSpPr>
        <p:cNvPr id="1" name=""/>
        <p:cNvGrpSpPr/>
        <p:nvPr/>
      </p:nvGrpSpPr>
      <p:grpSpPr>
        <a:xfrm>
          <a:off x="0" y="0"/>
          <a:ext cx="0" cy="0"/>
          <a:chOff x="0" y="0"/>
          <a:chExt cx="0" cy="0"/>
        </a:xfrm>
      </p:grpSpPr>
      <p:sp>
        <p:nvSpPr>
          <p:cNvPr id="2" name="Title 1"/>
          <p:cNvSpPr>
            <a:spLocks noGrp="1"/>
          </p:cNvSpPr>
          <p:nvPr>
            <p:ph type="title" sz="quarter"/>
          </p:nvPr>
        </p:nvSpPr>
        <p:spPr>
          <a:xfrm>
            <a:off x="609600" y="381000"/>
            <a:ext cx="7793038" cy="609600"/>
          </a:xfrm>
        </p:spPr>
        <p:txBody>
          <a:bodyPr/>
          <a:lstStyle/>
          <a:p>
            <a:r>
              <a:rPr lang="en-US" smtClean="0"/>
              <a:t>Click to edit Master title style</a:t>
            </a:r>
            <a:endParaRPr lang="en-US"/>
          </a:p>
        </p:txBody>
      </p:sp>
      <p:sp>
        <p:nvSpPr>
          <p:cNvPr id="3" name="Content Placeholder 2"/>
          <p:cNvSpPr>
            <a:spLocks noGrp="1"/>
          </p:cNvSpPr>
          <p:nvPr>
            <p:ph sz="quarter" idx="1"/>
          </p:nvPr>
        </p:nvSpPr>
        <p:spPr>
          <a:xfrm>
            <a:off x="304800" y="1447800"/>
            <a:ext cx="4114800" cy="2438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572000" y="1447800"/>
            <a:ext cx="4114800" cy="2438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304800" y="4038600"/>
            <a:ext cx="4114800" cy="2438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572000" y="4038600"/>
            <a:ext cx="4114800" cy="2438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2059"/>
          <p:cNvSpPr>
            <a:spLocks noGrp="1" noChangeArrowheads="1"/>
          </p:cNvSpPr>
          <p:nvPr>
            <p:ph type="dt" sz="half" idx="10"/>
          </p:nvPr>
        </p:nvSpPr>
        <p:spPr>
          <a:ln/>
        </p:spPr>
        <p:txBody>
          <a:bodyPr/>
          <a:lstStyle>
            <a:lvl1pPr>
              <a:defRPr/>
            </a:lvl1pPr>
          </a:lstStyle>
          <a:p>
            <a:pPr>
              <a:defRPr/>
            </a:pPr>
            <a:fld id="{67AE82BB-6376-4E58-8BA7-FD9A94015032}" type="datetime4">
              <a:rPr lang="en-US"/>
              <a:pPr>
                <a:defRPr/>
              </a:pPr>
              <a:t>September 5, 2017</a:t>
            </a:fld>
            <a:endParaRPr lang="en-US"/>
          </a:p>
        </p:txBody>
      </p:sp>
      <p:sp>
        <p:nvSpPr>
          <p:cNvPr id="8" name="Rectangle 2060"/>
          <p:cNvSpPr>
            <a:spLocks noGrp="1" noChangeArrowheads="1"/>
          </p:cNvSpPr>
          <p:nvPr>
            <p:ph type="ftr" sz="quarter" idx="11"/>
          </p:nvPr>
        </p:nvSpPr>
        <p:spPr>
          <a:ln/>
        </p:spPr>
        <p:txBody>
          <a:bodyPr/>
          <a:lstStyle>
            <a:lvl1pPr>
              <a:defRPr/>
            </a:lvl1pPr>
          </a:lstStyle>
          <a:p>
            <a:pPr>
              <a:defRPr/>
            </a:pPr>
            <a:r>
              <a:rPr lang="en-US"/>
              <a:t>Data Mining: Concepts and Techniques</a:t>
            </a:r>
          </a:p>
        </p:txBody>
      </p:sp>
      <p:sp>
        <p:nvSpPr>
          <p:cNvPr id="9" name="Rectangle 2061"/>
          <p:cNvSpPr>
            <a:spLocks noGrp="1" noChangeArrowheads="1"/>
          </p:cNvSpPr>
          <p:nvPr>
            <p:ph type="sldNum" sz="quarter" idx="12"/>
          </p:nvPr>
        </p:nvSpPr>
        <p:spPr>
          <a:ln/>
        </p:spPr>
        <p:txBody>
          <a:bodyPr/>
          <a:lstStyle>
            <a:lvl1pPr>
              <a:defRPr/>
            </a:lvl1pPr>
          </a:lstStyle>
          <a:p>
            <a:pPr>
              <a:defRPr/>
            </a:pPr>
            <a:fld id="{E591CB57-DEA8-49D4-864D-9A7212379868}" type="slidenum">
              <a:rPr lang="en-US"/>
              <a:pPr>
                <a:defRPr/>
              </a:pPr>
              <a:t>‹#›</a:t>
            </a:fld>
            <a:endParaRPr lang="en-US"/>
          </a:p>
        </p:txBody>
      </p:sp>
    </p:spTree>
    <p:extLst>
      <p:ext uri="{BB962C8B-B14F-4D97-AF65-F5344CB8AC3E}">
        <p14:creationId xmlns:p14="http://schemas.microsoft.com/office/powerpoint/2010/main" val="479644860"/>
      </p:ext>
    </p:extLst>
  </p:cSld>
  <p:clrMapOvr>
    <a:masterClrMapping/>
  </p:clrMapOvr>
  <p:transition>
    <p:zoom/>
  </p:transition>
</p:sldLayout>
</file>

<file path=ppt/slideLayouts/slideLayout38.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fld id="{ECD0C380-B00A-4622-B5EE-E7D23060473D}" type="datetime1">
              <a:rPr lang="en-US" smtClean="0"/>
              <a:pPr>
                <a:defRPr/>
              </a:pPr>
              <a:t>9/5/2017</a:t>
            </a:fld>
            <a:endParaRPr lang="en-US"/>
          </a:p>
        </p:txBody>
      </p:sp>
      <p:sp>
        <p:nvSpPr>
          <p:cNvPr id="5" name="Rectangle 5"/>
          <p:cNvSpPr>
            <a:spLocks noGrp="1" noChangeArrowheads="1"/>
          </p:cNvSpPr>
          <p:nvPr>
            <p:ph type="ftr" sz="quarter" idx="11"/>
          </p:nvPr>
        </p:nvSpPr>
        <p:spPr>
          <a:ln/>
        </p:spPr>
        <p:txBody>
          <a:bodyPr/>
          <a:lstStyle>
            <a:lvl1pPr marL="0" marR="0" indent="0" algn="ctr" defTabSz="914400" rtl="0" eaLnBrk="1" fontAlgn="base" latinLnBrk="0" hangingPunct="1">
              <a:lnSpc>
                <a:spcPct val="100000"/>
              </a:lnSpc>
              <a:spcBef>
                <a:spcPct val="0"/>
              </a:spcBef>
              <a:spcAft>
                <a:spcPct val="0"/>
              </a:spcAft>
              <a:buClrTx/>
              <a:buSzTx/>
              <a:buFontTx/>
              <a:buNone/>
              <a:tabLst/>
              <a:defRPr/>
            </a:lvl1pPr>
          </a:lstStyle>
          <a:p>
            <a:pPr>
              <a:defRPr/>
            </a:pPr>
            <a:r>
              <a:rPr lang="en-US" dirty="0" smtClean="0"/>
              <a:t>Mining Frequent Patterns, Association, and Correlations General data characteristics</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063EABFF-D461-459A-A8A9-81C086879E98}" type="slidenum">
              <a:rPr lang="en-US"/>
              <a:pPr>
                <a:defRPr/>
              </a:pPr>
              <a:t>‹#›</a:t>
            </a:fld>
            <a:endParaRPr lang="en-US"/>
          </a:p>
        </p:txBody>
      </p:sp>
    </p:spTree>
    <p:extLst>
      <p:ext uri="{BB962C8B-B14F-4D97-AF65-F5344CB8AC3E}">
        <p14:creationId xmlns:p14="http://schemas.microsoft.com/office/powerpoint/2010/main" val="957933838"/>
      </p:ext>
    </p:extLst>
  </p:cSld>
  <p:clrMapOvr>
    <a:masterClrMapping/>
  </p:clrMapOvr>
  <p:timing>
    <p:tnLst>
      <p:par>
        <p:cTn id="1" dur="indefinite" restart="never" nodeType="tmRoot"/>
      </p:par>
    </p:tnLst>
  </p:timing>
</p:sldLayout>
</file>

<file path=ppt/slideLayouts/slideLayout3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fld id="{1496B419-AFA7-42AE-8EE2-F175BCC6441F}" type="datetime1">
              <a:rPr lang="en-US" smtClean="0"/>
              <a:pPr>
                <a:defRPr/>
              </a:pPr>
              <a:t>9/5/2017</a:t>
            </a:fld>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t>Mining Frequent Patterns, Association, and Correlations General data characteristics</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0976621D-4A4E-48E0-A2B1-656B165AA579}" type="slidenum">
              <a:rPr lang="en-US"/>
              <a:pPr>
                <a:defRPr/>
              </a:pPr>
              <a:t>‹#›</a:t>
            </a:fld>
            <a:endParaRPr lang="en-US"/>
          </a:p>
        </p:txBody>
      </p:sp>
    </p:spTree>
    <p:extLst>
      <p:ext uri="{BB962C8B-B14F-4D97-AF65-F5344CB8AC3E}">
        <p14:creationId xmlns:p14="http://schemas.microsoft.com/office/powerpoint/2010/main" val="110264260"/>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5" name="Title 1"/>
          <p:cNvSpPr txBox="1">
            <a:spLocks/>
          </p:cNvSpPr>
          <p:nvPr userDrawn="1"/>
        </p:nvSpPr>
        <p:spPr>
          <a:xfrm>
            <a:off x="3505200" y="914400"/>
            <a:ext cx="5638800" cy="1143000"/>
          </a:xfrm>
          <a:prstGeom prst="rect">
            <a:avLst/>
          </a:prstGeom>
        </p:spPr>
        <p:txBody>
          <a:bodyPr anchor="ctr"/>
          <a:lstStyle>
            <a:lvl1pPr>
              <a:defRPr/>
            </a:lvl1pPr>
          </a:lstStyle>
          <a:p>
            <a:pPr algn="r" eaLnBrk="1" fontAlgn="auto" hangingPunct="1">
              <a:spcAft>
                <a:spcPts val="0"/>
              </a:spcAft>
              <a:defRPr/>
            </a:pPr>
            <a:r>
              <a:rPr lang="en-US" sz="4000" b="1" dirty="0" smtClean="0">
                <a:latin typeface="+mj-lt"/>
                <a:ea typeface="+mj-ea"/>
                <a:cs typeface="+mj-cs"/>
              </a:rPr>
              <a:t>&lt;&lt;Title&gt;&gt;</a:t>
            </a:r>
          </a:p>
        </p:txBody>
      </p:sp>
      <p:sp>
        <p:nvSpPr>
          <p:cNvPr id="3" name="Content Placeholder 2"/>
          <p:cNvSpPr>
            <a:spLocks noGrp="1"/>
          </p:cNvSpPr>
          <p:nvPr>
            <p:ph sz="half" idx="1"/>
          </p:nvPr>
        </p:nvSpPr>
        <p:spPr>
          <a:xfrm>
            <a:off x="1295400" y="2133600"/>
            <a:ext cx="3505200" cy="39925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181600" y="2133600"/>
            <a:ext cx="3505200" cy="39925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Date Placeholder 4"/>
          <p:cNvSpPr>
            <a:spLocks noGrp="1"/>
          </p:cNvSpPr>
          <p:nvPr>
            <p:ph type="dt" sz="half" idx="10"/>
          </p:nvPr>
        </p:nvSpPr>
        <p:spPr/>
        <p:txBody>
          <a:bodyPr/>
          <a:lstStyle>
            <a:lvl1pPr>
              <a:defRPr/>
            </a:lvl1pPr>
          </a:lstStyle>
          <a:p>
            <a:pPr>
              <a:defRPr/>
            </a:pPr>
            <a:fld id="{1CF1E785-06F7-48A3-8A62-0A3FD99B5123}" type="datetimeFigureOut">
              <a:rPr lang="en-US"/>
              <a:pPr>
                <a:defRPr/>
              </a:pPr>
              <a:t>9/5/2017</a:t>
            </a:fld>
            <a:endParaRPr lang="en-US"/>
          </a:p>
        </p:txBody>
      </p:sp>
      <p:sp>
        <p:nvSpPr>
          <p:cNvPr id="7" name="Footer Placeholder 5"/>
          <p:cNvSpPr>
            <a:spLocks noGrp="1"/>
          </p:cNvSpPr>
          <p:nvPr>
            <p:ph type="ftr" sz="quarter" idx="11"/>
          </p:nvPr>
        </p:nvSpPr>
        <p:spPr/>
        <p:txBody>
          <a:bodyPr/>
          <a:lstStyle>
            <a:lvl1pPr>
              <a:defRPr/>
            </a:lvl1pPr>
          </a:lstStyle>
          <a:p>
            <a:pPr>
              <a:defRPr/>
            </a:pPr>
            <a:endParaRPr lang="en-US"/>
          </a:p>
        </p:txBody>
      </p:sp>
      <p:sp>
        <p:nvSpPr>
          <p:cNvPr id="8" name="Slide Number Placeholder 6"/>
          <p:cNvSpPr>
            <a:spLocks noGrp="1"/>
          </p:cNvSpPr>
          <p:nvPr>
            <p:ph type="sldNum" sz="quarter" idx="12"/>
          </p:nvPr>
        </p:nvSpPr>
        <p:spPr/>
        <p:txBody>
          <a:bodyPr/>
          <a:lstStyle>
            <a:lvl1pPr>
              <a:defRPr/>
            </a:lvl1pPr>
          </a:lstStyle>
          <a:p>
            <a:pPr>
              <a:defRPr/>
            </a:pPr>
            <a:fld id="{E3632E4C-445D-4241-B1C2-09440DBDD1E3}" type="slidenum">
              <a:rPr lang="en-US"/>
              <a:pPr>
                <a:defRPr/>
              </a:pPr>
              <a:t>‹#›</a:t>
            </a:fld>
            <a:endParaRPr lang="en-US"/>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fld id="{93D0CFE1-E6DF-495A-BC81-985D26689F95}" type="datetime1">
              <a:rPr lang="en-US" smtClean="0"/>
              <a:pPr>
                <a:defRPr/>
              </a:pPr>
              <a:t>9/5/2017</a:t>
            </a:fld>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t>Mining Frequent Patterns, Association, and Correlations General data characteristics</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E1CC7062-7A3A-48DF-BA65-69FCBD27EBE3}" type="slidenum">
              <a:rPr lang="en-US"/>
              <a:pPr>
                <a:defRPr/>
              </a:pPr>
              <a:t>‹#›</a:t>
            </a:fld>
            <a:endParaRPr lang="en-US"/>
          </a:p>
        </p:txBody>
      </p:sp>
    </p:spTree>
    <p:extLst>
      <p:ext uri="{BB962C8B-B14F-4D97-AF65-F5344CB8AC3E}">
        <p14:creationId xmlns:p14="http://schemas.microsoft.com/office/powerpoint/2010/main" val="1670935075"/>
      </p:ext>
    </p:extLst>
  </p:cSld>
  <p:clrMapOvr>
    <a:masterClrMapping/>
  </p:clrMapOvr>
  <p:timing>
    <p:tnLst>
      <p:par>
        <p:cTn id="1" dur="indefinite" restart="never" nodeType="tmRoot"/>
      </p:par>
    </p:tnLst>
  </p:timing>
</p:sldLayout>
</file>

<file path=ppt/slideLayouts/slideLayout4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916113"/>
            <a:ext cx="4038600" cy="42100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16113"/>
            <a:ext cx="4038600" cy="42100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fld id="{B819197C-DDAE-44E3-A54E-56227DEBE53F}" type="datetime1">
              <a:rPr lang="en-US" smtClean="0"/>
              <a:pPr>
                <a:defRPr/>
              </a:pPr>
              <a:t>9/5/2017</a:t>
            </a:fld>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smtClean="0"/>
              <a:t>Mining Frequent Patterns, Association, and Correlations General data characteristics</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3D8B6975-277D-49A3-8E60-C1D9062DF29E}" type="slidenum">
              <a:rPr lang="en-US"/>
              <a:pPr>
                <a:defRPr/>
              </a:pPr>
              <a:t>‹#›</a:t>
            </a:fld>
            <a:endParaRPr lang="en-US"/>
          </a:p>
        </p:txBody>
      </p:sp>
    </p:spTree>
    <p:extLst>
      <p:ext uri="{BB962C8B-B14F-4D97-AF65-F5344CB8AC3E}">
        <p14:creationId xmlns:p14="http://schemas.microsoft.com/office/powerpoint/2010/main" val="145563933"/>
      </p:ext>
    </p:extLst>
  </p:cSld>
  <p:clrMapOvr>
    <a:masterClrMapping/>
  </p:clrMapOvr>
  <p:timing>
    <p:tnLst>
      <p:par>
        <p:cTn id="1" dur="indefinite" restart="never" nodeType="tmRoot"/>
      </p:par>
    </p:tnLst>
  </p:timing>
</p:sldLayout>
</file>

<file path=ppt/slideLayouts/slideLayout4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fld id="{0376619F-51FF-4A13-B4A0-F976C5B481C4}" type="datetime1">
              <a:rPr lang="en-US" smtClean="0"/>
              <a:pPr>
                <a:defRPr/>
              </a:pPr>
              <a:t>9/5/2017</a:t>
            </a:fld>
            <a:endParaRPr lang="en-US"/>
          </a:p>
        </p:txBody>
      </p:sp>
      <p:sp>
        <p:nvSpPr>
          <p:cNvPr id="8" name="Rectangle 5"/>
          <p:cNvSpPr>
            <a:spLocks noGrp="1" noChangeArrowheads="1"/>
          </p:cNvSpPr>
          <p:nvPr>
            <p:ph type="ftr" sz="quarter" idx="11"/>
          </p:nvPr>
        </p:nvSpPr>
        <p:spPr>
          <a:ln/>
        </p:spPr>
        <p:txBody>
          <a:bodyPr/>
          <a:lstStyle>
            <a:lvl1pPr>
              <a:defRPr/>
            </a:lvl1pPr>
          </a:lstStyle>
          <a:p>
            <a:pPr>
              <a:defRPr/>
            </a:pPr>
            <a:r>
              <a:rPr lang="en-US" dirty="0" smtClean="0"/>
              <a:t>Mining Frequent Patterns, Association, and Correlations General data characteristics</a:t>
            </a:r>
            <a:endParaRPr lang="en-US" dirty="0"/>
          </a:p>
        </p:txBody>
      </p:sp>
      <p:sp>
        <p:nvSpPr>
          <p:cNvPr id="9" name="Rectangle 6"/>
          <p:cNvSpPr>
            <a:spLocks noGrp="1" noChangeArrowheads="1"/>
          </p:cNvSpPr>
          <p:nvPr>
            <p:ph type="sldNum" sz="quarter" idx="12"/>
          </p:nvPr>
        </p:nvSpPr>
        <p:spPr>
          <a:ln/>
        </p:spPr>
        <p:txBody>
          <a:bodyPr/>
          <a:lstStyle>
            <a:lvl1pPr>
              <a:defRPr/>
            </a:lvl1pPr>
          </a:lstStyle>
          <a:p>
            <a:pPr>
              <a:defRPr/>
            </a:pPr>
            <a:fld id="{B91BD986-D2CF-4DD6-9B43-57FDCA8A3861}" type="slidenum">
              <a:rPr lang="en-US"/>
              <a:pPr>
                <a:defRPr/>
              </a:pPr>
              <a:t>‹#›</a:t>
            </a:fld>
            <a:endParaRPr lang="en-US"/>
          </a:p>
        </p:txBody>
      </p:sp>
    </p:spTree>
    <p:extLst>
      <p:ext uri="{BB962C8B-B14F-4D97-AF65-F5344CB8AC3E}">
        <p14:creationId xmlns:p14="http://schemas.microsoft.com/office/powerpoint/2010/main" val="446071760"/>
      </p:ext>
    </p:extLst>
  </p:cSld>
  <p:clrMapOvr>
    <a:masterClrMapping/>
  </p:clrMapOvr>
  <p:timing>
    <p:tnLst>
      <p:par>
        <p:cTn id="1" dur="indefinite" restart="never" nodeType="tmRoot"/>
      </p:par>
    </p:tnLst>
  </p:timing>
</p:sldLayout>
</file>

<file path=ppt/slideLayouts/slideLayout4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fld id="{182A7B4A-6E46-47EB-96C4-E97BC9592632}" type="datetime1">
              <a:rPr lang="en-US" smtClean="0"/>
              <a:pPr>
                <a:defRPr/>
              </a:pPr>
              <a:t>9/5/2017</a:t>
            </a:fld>
            <a:endParaRPr lang="en-US"/>
          </a:p>
        </p:txBody>
      </p:sp>
      <p:sp>
        <p:nvSpPr>
          <p:cNvPr id="4" name="Rectangle 5"/>
          <p:cNvSpPr>
            <a:spLocks noGrp="1" noChangeArrowheads="1"/>
          </p:cNvSpPr>
          <p:nvPr>
            <p:ph type="ftr" sz="quarter" idx="11"/>
          </p:nvPr>
        </p:nvSpPr>
        <p:spPr>
          <a:ln/>
        </p:spPr>
        <p:txBody>
          <a:bodyPr/>
          <a:lstStyle>
            <a:lvl1pPr>
              <a:defRPr/>
            </a:lvl1pPr>
          </a:lstStyle>
          <a:p>
            <a:pPr>
              <a:defRPr/>
            </a:pPr>
            <a:r>
              <a:rPr lang="en-US" dirty="0" smtClean="0"/>
              <a:t>Mining Frequent Patterns, Association, and Correlations General data characteristics</a:t>
            </a:r>
            <a:endParaRPr lang="en-US" dirty="0"/>
          </a:p>
        </p:txBody>
      </p:sp>
      <p:sp>
        <p:nvSpPr>
          <p:cNvPr id="5" name="Rectangle 6"/>
          <p:cNvSpPr>
            <a:spLocks noGrp="1" noChangeArrowheads="1"/>
          </p:cNvSpPr>
          <p:nvPr>
            <p:ph type="sldNum" sz="quarter" idx="12"/>
          </p:nvPr>
        </p:nvSpPr>
        <p:spPr>
          <a:ln/>
        </p:spPr>
        <p:txBody>
          <a:bodyPr/>
          <a:lstStyle>
            <a:lvl1pPr>
              <a:defRPr/>
            </a:lvl1pPr>
          </a:lstStyle>
          <a:p>
            <a:pPr>
              <a:defRPr/>
            </a:pPr>
            <a:fld id="{8613CD4E-E15C-487B-B0DA-4DAED4D9B045}" type="slidenum">
              <a:rPr lang="en-US"/>
              <a:pPr>
                <a:defRPr/>
              </a:pPr>
              <a:t>‹#›</a:t>
            </a:fld>
            <a:endParaRPr lang="en-US"/>
          </a:p>
        </p:txBody>
      </p:sp>
    </p:spTree>
    <p:extLst>
      <p:ext uri="{BB962C8B-B14F-4D97-AF65-F5344CB8AC3E}">
        <p14:creationId xmlns:p14="http://schemas.microsoft.com/office/powerpoint/2010/main" val="4261133494"/>
      </p:ext>
    </p:extLst>
  </p:cSld>
  <p:clrMapOvr>
    <a:masterClrMapping/>
  </p:clrMapOvr>
  <p:timing>
    <p:tnLst>
      <p:par>
        <p:cTn id="1" dur="indefinite" restart="never" nodeType="tmRoot"/>
      </p:par>
    </p:tnLst>
  </p:timing>
</p:sldLayout>
</file>

<file path=ppt/slideLayouts/slideLayout4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C55D9B66-5CC7-4B17-8C50-FC42FB6799BB}" type="datetime1">
              <a:rPr lang="en-US" smtClean="0"/>
              <a:pPr>
                <a:defRPr/>
              </a:pPr>
              <a:t>9/5/2017</a:t>
            </a:fld>
            <a:endParaRPr lang="en-US"/>
          </a:p>
        </p:txBody>
      </p:sp>
      <p:sp>
        <p:nvSpPr>
          <p:cNvPr id="3" name="Rectangle 5"/>
          <p:cNvSpPr>
            <a:spLocks noGrp="1" noChangeArrowheads="1"/>
          </p:cNvSpPr>
          <p:nvPr>
            <p:ph type="ftr" sz="quarter" idx="11"/>
          </p:nvPr>
        </p:nvSpPr>
        <p:spPr>
          <a:ln/>
        </p:spPr>
        <p:txBody>
          <a:bodyPr/>
          <a:lstStyle>
            <a:lvl1pPr>
              <a:defRPr/>
            </a:lvl1pPr>
          </a:lstStyle>
          <a:p>
            <a:pPr>
              <a:defRPr/>
            </a:pPr>
            <a:r>
              <a:rPr lang="en-US" dirty="0" smtClean="0"/>
              <a:t>Mining Frequent Patterns, Association, and Correlations General data characteristics</a:t>
            </a:r>
            <a:endParaRPr lang="en-US" dirty="0"/>
          </a:p>
        </p:txBody>
      </p:sp>
      <p:sp>
        <p:nvSpPr>
          <p:cNvPr id="4" name="Rectangle 6"/>
          <p:cNvSpPr>
            <a:spLocks noGrp="1" noChangeArrowheads="1"/>
          </p:cNvSpPr>
          <p:nvPr>
            <p:ph type="sldNum" sz="quarter" idx="12"/>
          </p:nvPr>
        </p:nvSpPr>
        <p:spPr>
          <a:ln/>
        </p:spPr>
        <p:txBody>
          <a:bodyPr/>
          <a:lstStyle>
            <a:lvl1pPr>
              <a:defRPr/>
            </a:lvl1pPr>
          </a:lstStyle>
          <a:p>
            <a:pPr>
              <a:defRPr/>
            </a:pPr>
            <a:fld id="{11D16DF7-CC8B-42D8-B7BB-FEDA1B59B9B1}" type="slidenum">
              <a:rPr lang="en-US"/>
              <a:pPr>
                <a:defRPr/>
              </a:pPr>
              <a:t>‹#›</a:t>
            </a:fld>
            <a:endParaRPr lang="en-US"/>
          </a:p>
        </p:txBody>
      </p:sp>
    </p:spTree>
    <p:extLst>
      <p:ext uri="{BB962C8B-B14F-4D97-AF65-F5344CB8AC3E}">
        <p14:creationId xmlns:p14="http://schemas.microsoft.com/office/powerpoint/2010/main" val="764390669"/>
      </p:ext>
    </p:extLst>
  </p:cSld>
  <p:clrMapOvr>
    <a:masterClrMapping/>
  </p:clrMapOvr>
  <p:timing>
    <p:tnLst>
      <p:par>
        <p:cTn id="1" dur="indefinite" restart="never" nodeType="tmRoot"/>
      </p:par>
    </p:tnLst>
  </p:timing>
</p:sldLayout>
</file>

<file path=ppt/slideLayouts/slideLayout4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74A57982-108E-4267-B75E-071C72C9E7A9}" type="datetime1">
              <a:rPr lang="en-US" smtClean="0"/>
              <a:pPr>
                <a:defRPr/>
              </a:pPr>
              <a:t>9/5/2017</a:t>
            </a:fld>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smtClean="0"/>
              <a:t>Mining Frequent Patterns, Association, and Correlations General data characteristics</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1D6149EC-CC46-4C1F-BF06-941A116B9263}" type="slidenum">
              <a:rPr lang="en-US"/>
              <a:pPr>
                <a:defRPr/>
              </a:pPr>
              <a:t>‹#›</a:t>
            </a:fld>
            <a:endParaRPr lang="en-US"/>
          </a:p>
        </p:txBody>
      </p:sp>
    </p:spTree>
    <p:extLst>
      <p:ext uri="{BB962C8B-B14F-4D97-AF65-F5344CB8AC3E}">
        <p14:creationId xmlns:p14="http://schemas.microsoft.com/office/powerpoint/2010/main" val="3146683422"/>
      </p:ext>
    </p:extLst>
  </p:cSld>
  <p:clrMapOvr>
    <a:masterClrMapping/>
  </p:clrMapOvr>
  <p:timing>
    <p:tnLst>
      <p:par>
        <p:cTn id="1" dur="indefinite" restart="never" nodeType="tmRoot"/>
      </p:par>
    </p:tnLst>
  </p:timing>
</p:sldLayout>
</file>

<file path=ppt/slideLayouts/slideLayout4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B209430E-4D2E-46BD-AE59-69C6C1188872}" type="datetime1">
              <a:rPr lang="en-US" smtClean="0"/>
              <a:pPr>
                <a:defRPr/>
              </a:pPr>
              <a:t>9/5/2017</a:t>
            </a:fld>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smtClean="0"/>
              <a:t>Mining Frequent Patterns, Association, and Correlations General data characteristics</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228DB0F5-D18C-4C17-8C45-B7B6207CF61C}" type="slidenum">
              <a:rPr lang="en-US"/>
              <a:pPr>
                <a:defRPr/>
              </a:pPr>
              <a:t>‹#›</a:t>
            </a:fld>
            <a:endParaRPr lang="en-US"/>
          </a:p>
        </p:txBody>
      </p:sp>
    </p:spTree>
    <p:extLst>
      <p:ext uri="{BB962C8B-B14F-4D97-AF65-F5344CB8AC3E}">
        <p14:creationId xmlns:p14="http://schemas.microsoft.com/office/powerpoint/2010/main" val="469683002"/>
      </p:ext>
    </p:extLst>
  </p:cSld>
  <p:clrMapOvr>
    <a:masterClrMapping/>
  </p:clrMapOvr>
  <p:timing>
    <p:tnLst>
      <p:par>
        <p:cTn id="1" dur="indefinite" restart="never" nodeType="tmRoot"/>
      </p:par>
    </p:tnLst>
  </p:timing>
</p:sldLayout>
</file>

<file path=ppt/slideLayouts/slideLayout4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fld id="{40B556AC-8099-4A10-AC69-7F81A3F0E76F}" type="datetime1">
              <a:rPr lang="en-US" smtClean="0"/>
              <a:pPr>
                <a:defRPr/>
              </a:pPr>
              <a:t>9/5/2017</a:t>
            </a:fld>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t>Mining Frequent Patterns, Association, and Correlations General data characteristics</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C1102017-3B52-45F1-B6FF-98D941B08F16}" type="slidenum">
              <a:rPr lang="en-US"/>
              <a:pPr>
                <a:defRPr/>
              </a:pPr>
              <a:t>‹#›</a:t>
            </a:fld>
            <a:endParaRPr lang="en-US"/>
          </a:p>
        </p:txBody>
      </p:sp>
    </p:spTree>
    <p:extLst>
      <p:ext uri="{BB962C8B-B14F-4D97-AF65-F5344CB8AC3E}">
        <p14:creationId xmlns:p14="http://schemas.microsoft.com/office/powerpoint/2010/main" val="1163795323"/>
      </p:ext>
    </p:extLst>
  </p:cSld>
  <p:clrMapOvr>
    <a:masterClrMapping/>
  </p:clrMapOvr>
  <p:timing>
    <p:tnLst>
      <p:par>
        <p:cTn id="1" dur="indefinite" restart="never" nodeType="tmRoot"/>
      </p:par>
    </p:tnLst>
  </p:timing>
</p:sldLayout>
</file>

<file path=ppt/slideLayouts/slideLayout4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38925" y="1052513"/>
            <a:ext cx="2058988" cy="507365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052513"/>
            <a:ext cx="6029325" cy="50736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fld id="{D2491231-235B-4BBB-8593-1CB7F0DD7E1B}" type="datetime1">
              <a:rPr lang="en-US" smtClean="0"/>
              <a:pPr>
                <a:defRPr/>
              </a:pPr>
              <a:t>9/5/2017</a:t>
            </a:fld>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t>Mining Frequent Patterns, Association, and Correlations General data characteristics</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3BA0C0D6-287F-4450-AAE0-4031D0464C8E}" type="slidenum">
              <a:rPr lang="en-US"/>
              <a:pPr>
                <a:defRPr/>
              </a:pPr>
              <a:t>‹#›</a:t>
            </a:fld>
            <a:endParaRPr lang="en-US"/>
          </a:p>
        </p:txBody>
      </p:sp>
    </p:spTree>
    <p:extLst>
      <p:ext uri="{BB962C8B-B14F-4D97-AF65-F5344CB8AC3E}">
        <p14:creationId xmlns:p14="http://schemas.microsoft.com/office/powerpoint/2010/main" val="755934958"/>
      </p:ext>
    </p:extLst>
  </p:cSld>
  <p:clrMapOvr>
    <a:masterClrMapping/>
  </p:clrMapOvr>
  <p:timing>
    <p:tnLst>
      <p:par>
        <p:cTn id="1" dur="indefinite" restart="never" nodeType="tmRoot"/>
      </p:par>
    </p:tnLst>
  </p:timing>
</p:sldLayout>
</file>

<file path=ppt/slideLayouts/slideLayout49.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68313" y="1052513"/>
            <a:ext cx="8229600" cy="7112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916113"/>
            <a:ext cx="4038600" cy="421005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16113"/>
            <a:ext cx="4038600" cy="421005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fld id="{923244C7-9A56-4BE1-8EB4-F9030E728674}" type="datetime1">
              <a:rPr lang="en-US" smtClean="0"/>
              <a:pPr>
                <a:defRPr/>
              </a:pPr>
              <a:t>9/5/2017</a:t>
            </a:fld>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smtClean="0"/>
              <a:t>Mining Frequent Patterns, Association, and Correlations General data characteristics</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D346BF5D-95A5-4CFC-957F-496CAB26062D}" type="slidenum">
              <a:rPr lang="en-US"/>
              <a:pPr>
                <a:defRPr/>
              </a:pPr>
              <a:t>‹#›</a:t>
            </a:fld>
            <a:endParaRPr lang="en-US"/>
          </a:p>
        </p:txBody>
      </p:sp>
    </p:spTree>
    <p:extLst>
      <p:ext uri="{BB962C8B-B14F-4D97-AF65-F5344CB8AC3E}">
        <p14:creationId xmlns:p14="http://schemas.microsoft.com/office/powerpoint/2010/main" val="1219416177"/>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CBBF49EA-4290-4060-8DA9-F57851A0284C}" type="datetimeFigureOut">
              <a:rPr lang="en-US"/>
              <a:pPr>
                <a:defRPr/>
              </a:pPr>
              <a:t>9/5/2017</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2BAA9F8C-95D0-49B1-A2C2-DB451D7989AF}" type="slidenum">
              <a:rPr lang="en-US"/>
              <a:pPr>
                <a:defRPr/>
              </a:pPr>
              <a:t>‹#›</a:t>
            </a:fld>
            <a:endParaRPr lang="en-US"/>
          </a:p>
        </p:txBody>
      </p:sp>
    </p:spTree>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fourObj">
  <p:cSld name="Title and 4 Content">
    <p:spTree>
      <p:nvGrpSpPr>
        <p:cNvPr id="1" name=""/>
        <p:cNvGrpSpPr/>
        <p:nvPr/>
      </p:nvGrpSpPr>
      <p:grpSpPr>
        <a:xfrm>
          <a:off x="0" y="0"/>
          <a:ext cx="0" cy="0"/>
          <a:chOff x="0" y="0"/>
          <a:chExt cx="0" cy="0"/>
        </a:xfrm>
      </p:grpSpPr>
      <p:sp>
        <p:nvSpPr>
          <p:cNvPr id="2" name="Title 1"/>
          <p:cNvSpPr>
            <a:spLocks noGrp="1"/>
          </p:cNvSpPr>
          <p:nvPr>
            <p:ph type="title" sz="quarter"/>
          </p:nvPr>
        </p:nvSpPr>
        <p:spPr>
          <a:xfrm>
            <a:off x="609600" y="381000"/>
            <a:ext cx="7793038" cy="609600"/>
          </a:xfrm>
        </p:spPr>
        <p:txBody>
          <a:bodyPr/>
          <a:lstStyle/>
          <a:p>
            <a:r>
              <a:rPr lang="en-US" smtClean="0"/>
              <a:t>Click to edit Master title style</a:t>
            </a:r>
            <a:endParaRPr lang="en-US"/>
          </a:p>
        </p:txBody>
      </p:sp>
      <p:sp>
        <p:nvSpPr>
          <p:cNvPr id="3" name="Content Placeholder 2"/>
          <p:cNvSpPr>
            <a:spLocks noGrp="1"/>
          </p:cNvSpPr>
          <p:nvPr>
            <p:ph sz="quarter" idx="1"/>
          </p:nvPr>
        </p:nvSpPr>
        <p:spPr>
          <a:xfrm>
            <a:off x="304800" y="1447800"/>
            <a:ext cx="4114800" cy="2438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572000" y="1447800"/>
            <a:ext cx="4114800" cy="2438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304800" y="4038600"/>
            <a:ext cx="4114800" cy="2438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572000" y="4038600"/>
            <a:ext cx="4114800" cy="2438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2059"/>
          <p:cNvSpPr>
            <a:spLocks noGrp="1" noChangeArrowheads="1"/>
          </p:cNvSpPr>
          <p:nvPr>
            <p:ph type="dt" sz="half" idx="10"/>
          </p:nvPr>
        </p:nvSpPr>
        <p:spPr>
          <a:ln/>
        </p:spPr>
        <p:txBody>
          <a:bodyPr/>
          <a:lstStyle>
            <a:lvl1pPr>
              <a:defRPr/>
            </a:lvl1pPr>
          </a:lstStyle>
          <a:p>
            <a:pPr>
              <a:defRPr/>
            </a:pPr>
            <a:fld id="{67AE82BB-6376-4E58-8BA7-FD9A94015032}" type="datetime4">
              <a:rPr lang="en-US"/>
              <a:pPr>
                <a:defRPr/>
              </a:pPr>
              <a:t>September 5, 2017</a:t>
            </a:fld>
            <a:endParaRPr lang="en-US"/>
          </a:p>
        </p:txBody>
      </p:sp>
      <p:sp>
        <p:nvSpPr>
          <p:cNvPr id="8" name="Rectangle 2060"/>
          <p:cNvSpPr>
            <a:spLocks noGrp="1" noChangeArrowheads="1"/>
          </p:cNvSpPr>
          <p:nvPr>
            <p:ph type="ftr" sz="quarter" idx="11"/>
          </p:nvPr>
        </p:nvSpPr>
        <p:spPr>
          <a:ln/>
        </p:spPr>
        <p:txBody>
          <a:bodyPr/>
          <a:lstStyle>
            <a:lvl1pPr>
              <a:defRPr/>
            </a:lvl1pPr>
          </a:lstStyle>
          <a:p>
            <a:pPr>
              <a:defRPr/>
            </a:pPr>
            <a:r>
              <a:rPr lang="en-US" dirty="0" smtClean="0"/>
              <a:t>Mining Frequent Patterns, Association, and Correlations General data characteristics</a:t>
            </a:r>
            <a:endParaRPr lang="en-US" dirty="0"/>
          </a:p>
        </p:txBody>
      </p:sp>
      <p:sp>
        <p:nvSpPr>
          <p:cNvPr id="9" name="Rectangle 2061"/>
          <p:cNvSpPr>
            <a:spLocks noGrp="1" noChangeArrowheads="1"/>
          </p:cNvSpPr>
          <p:nvPr>
            <p:ph type="sldNum" sz="quarter" idx="12"/>
          </p:nvPr>
        </p:nvSpPr>
        <p:spPr>
          <a:ln/>
        </p:spPr>
        <p:txBody>
          <a:bodyPr/>
          <a:lstStyle>
            <a:lvl1pPr>
              <a:defRPr/>
            </a:lvl1pPr>
          </a:lstStyle>
          <a:p>
            <a:pPr>
              <a:defRPr/>
            </a:pPr>
            <a:fld id="{E591CB57-DEA8-49D4-864D-9A7212379868}" type="slidenum">
              <a:rPr lang="en-US"/>
              <a:pPr>
                <a:defRPr/>
              </a:pPr>
              <a:t>‹#›</a:t>
            </a:fld>
            <a:endParaRPr lang="en-US"/>
          </a:p>
        </p:txBody>
      </p:sp>
    </p:spTree>
    <p:extLst>
      <p:ext uri="{BB962C8B-B14F-4D97-AF65-F5344CB8AC3E}">
        <p14:creationId xmlns:p14="http://schemas.microsoft.com/office/powerpoint/2010/main" val="1518833589"/>
      </p:ext>
    </p:extLst>
  </p:cSld>
  <p:clrMapOvr>
    <a:masterClrMapping/>
  </p:clrMapOvr>
  <p:transition>
    <p:zoom/>
  </p:transition>
</p:sldLayout>
</file>

<file path=ppt/slideLayouts/slideLayout51.xml><?xml version="1.0" encoding="utf-8"?>
<p:sldLayout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28776" name="Rectangle 928775"/>
          <p:cNvSpPr>
            <a:spLocks/>
          </p:cNvSpPr>
          <p:nvPr/>
        </p:nvSpPr>
        <p:spPr>
          <a:xfrm>
            <a:off x="381000" y="1219200"/>
            <a:ext cx="8410576" cy="46038"/>
          </a:xfrm>
          <a:prstGeom prst="rect">
            <a:avLst/>
          </a:prstGeom>
          <a:gradFill>
            <a:gsLst>
              <a:gs pos="0">
                <a:srgbClr val="3333CC">
                  <a:alpha val="50000"/>
                </a:srgbClr>
              </a:gs>
              <a:gs pos="100000">
                <a:srgbClr val="00E4A8">
                  <a:alpha val="50000"/>
                </a:srgbClr>
              </a:gs>
            </a:gsLst>
            <a:lin ang="10800000" scaled="1"/>
          </a:gradFill>
          <a:ln>
            <a:noFill/>
          </a:ln>
          <a:effectLst/>
        </p:spPr>
        <p:txBody>
          <a:bodyPr wrap="none" anchor="ctr"/>
          <a:lstStyle/>
          <a:p>
            <a:pPr algn="ctr" eaLnBrk="1" hangingPunct="1">
              <a:buFont typeface="Tahoma" charset="0"/>
              <a:buNone/>
            </a:pPr>
            <a:endParaRPr lang="en-US" sz="1200" dirty="0">
              <a:solidFill>
                <a:srgbClr val="000000"/>
              </a:solidFill>
              <a:latin typeface="Tahoma" charset="0"/>
              <a:ea typeface="+mn-ea"/>
            </a:endParaRPr>
          </a:p>
        </p:txBody>
      </p:sp>
      <p:sp>
        <p:nvSpPr>
          <p:cNvPr id="928777" name="Title 928776"/>
          <p:cNvSpPr>
            <a:spLocks noGrp="1"/>
          </p:cNvSpPr>
          <p:nvPr>
            <p:ph type="title" idx="4294967295"/>
          </p:nvPr>
        </p:nvSpPr>
        <p:spPr>
          <a:xfrm>
            <a:off x="381000" y="381000"/>
            <a:ext cx="8305800" cy="609600"/>
          </a:xfrm>
          <a:prstGeom prst="rect">
            <a:avLst/>
          </a:prstGeom>
          <a:noFill/>
          <a:ln>
            <a:noFill/>
          </a:ln>
        </p:spPr>
        <p:txBody>
          <a:bodyPr anchor="b" anchorCtr="0"/>
          <a:lstStyle/>
          <a:p>
            <a:pPr lvl="0"/>
            <a:r>
              <a:rPr lang="en-US" altLang="en-US" dirty="0"/>
              <a:t>Click to edit Master title style</a:t>
            </a:r>
          </a:p>
        </p:txBody>
      </p:sp>
      <p:sp>
        <p:nvSpPr>
          <p:cNvPr id="928778" name="Text Placeholder 928777"/>
          <p:cNvSpPr>
            <a:spLocks noGrp="1"/>
          </p:cNvSpPr>
          <p:nvPr>
            <p:ph type="body" idx="1"/>
          </p:nvPr>
        </p:nvSpPr>
        <p:spPr>
          <a:xfrm>
            <a:off x="381000" y="1371600"/>
            <a:ext cx="8382000" cy="5105400"/>
          </a:xfrm>
          <a:prstGeom prst="rect">
            <a:avLst/>
          </a:prstGeom>
          <a:noFill/>
          <a:ln>
            <a:noFill/>
          </a:ln>
        </p:spPr>
        <p:txBody>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928779" name="Date Placeholder 928778"/>
          <p:cNvSpPr>
            <a:spLocks noGrp="1"/>
          </p:cNvSpPr>
          <p:nvPr>
            <p:ph type="dt" sz="half" idx="2"/>
          </p:nvPr>
        </p:nvSpPr>
        <p:spPr>
          <a:xfrm>
            <a:off x="304800" y="6477000"/>
            <a:ext cx="1905000" cy="381000"/>
          </a:xfrm>
          <a:prstGeom prst="rect">
            <a:avLst/>
          </a:prstGeom>
          <a:noFill/>
          <a:ln>
            <a:noFill/>
          </a:ln>
        </p:spPr>
        <p:txBody>
          <a:bodyPr anchor="b" anchorCtr="0"/>
          <a:lstStyle/>
          <a:p>
            <a:pPr>
              <a:buFont typeface="Tahoma" charset="0"/>
              <a:buNone/>
            </a:pPr>
            <a:fld id="{12FF1C42-D199-4083-1001-587298610EC3}" type="datetime5">
              <a:rPr lang="en-US" dirty="0"/>
              <a:pPr>
                <a:buFont typeface="Tahoma" charset="0"/>
                <a:buNone/>
              </a:pPr>
              <a:t>5-Sep-17</a:t>
            </a:fld>
            <a:endParaRPr lang="en-US" dirty="0"/>
          </a:p>
        </p:txBody>
      </p:sp>
      <p:sp>
        <p:nvSpPr>
          <p:cNvPr id="928780" name="Footer Placeholder 928779"/>
          <p:cNvSpPr>
            <a:spLocks noGrp="1"/>
          </p:cNvSpPr>
          <p:nvPr>
            <p:ph type="ftr" sz="quarter" idx="3"/>
          </p:nvPr>
        </p:nvSpPr>
        <p:spPr>
          <a:xfrm>
            <a:off x="3352800" y="6477000"/>
            <a:ext cx="2895600" cy="381000"/>
          </a:xfrm>
          <a:prstGeom prst="rect">
            <a:avLst/>
          </a:prstGeom>
          <a:noFill/>
          <a:ln>
            <a:noFill/>
          </a:ln>
        </p:spPr>
        <p:txBody>
          <a:bodyPr anchor="b" anchorCtr="0"/>
          <a:lstStyle/>
          <a:p>
            <a:pPr>
              <a:buFont typeface="Tahoma" charset="0"/>
              <a:buNone/>
            </a:pPr>
            <a:r>
              <a:rPr lang="en-US" dirty="0"/>
              <a:t>*</a:t>
            </a:r>
          </a:p>
        </p:txBody>
      </p:sp>
      <p:sp>
        <p:nvSpPr>
          <p:cNvPr id="928781" name="Slide Number Placeholder 928780"/>
          <p:cNvSpPr>
            <a:spLocks noGrp="1"/>
          </p:cNvSpPr>
          <p:nvPr>
            <p:ph type="sldNum" sz="quarter" idx="4"/>
          </p:nvPr>
        </p:nvSpPr>
        <p:spPr>
          <a:xfrm>
            <a:off x="7239000" y="6477000"/>
            <a:ext cx="1905000" cy="381000"/>
          </a:xfrm>
          <a:prstGeom prst="rect">
            <a:avLst/>
          </a:prstGeom>
          <a:noFill/>
          <a:ln>
            <a:noFill/>
          </a:ln>
        </p:spPr>
        <p:txBody>
          <a:bodyPr anchor="b" anchorCtr="0"/>
          <a:lstStyle/>
          <a:p>
            <a:pPr>
              <a:buFont typeface="Tahoma" charset="0"/>
              <a:buNone/>
            </a:pPr>
            <a:fld id="{12FF1C42-D199-4085-1001-587298610EC3}" type="slidenum">
              <a:rPr lang="en-US" dirty="0"/>
              <a:pPr>
                <a:buFont typeface="Tahoma" charset="0"/>
                <a:buNone/>
              </a:pPr>
              <a:t>‹#›</a:t>
            </a:fld>
            <a:endParaRPr lang="en-US" dirty="0"/>
          </a:p>
        </p:txBody>
      </p:sp>
    </p:spTree>
    <p:extLst>
      <p:ext uri="{BB962C8B-B14F-4D97-AF65-F5344CB8AC3E}">
        <p14:creationId xmlns:p14="http://schemas.microsoft.com/office/powerpoint/2010/main" val="2155095650"/>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fld id="{ECD0C380-B00A-4622-B5EE-E7D23060473D}" type="datetime1">
              <a:rPr lang="en-US" smtClean="0"/>
              <a:pPr>
                <a:defRPr/>
              </a:pPr>
              <a:t>9/5/2017</a:t>
            </a:fld>
            <a:endParaRPr lang="en-US"/>
          </a:p>
        </p:txBody>
      </p:sp>
      <p:sp>
        <p:nvSpPr>
          <p:cNvPr id="5" name="Rectangle 5"/>
          <p:cNvSpPr>
            <a:spLocks noGrp="1" noChangeArrowheads="1"/>
          </p:cNvSpPr>
          <p:nvPr>
            <p:ph type="ftr" sz="quarter" idx="11"/>
          </p:nvPr>
        </p:nvSpPr>
        <p:spPr>
          <a:ln/>
        </p:spPr>
        <p:txBody>
          <a:bodyPr/>
          <a:lstStyle>
            <a:lvl1pPr marL="0" marR="0" indent="0" algn="ctr" defTabSz="914400" rtl="0" eaLnBrk="1" fontAlgn="base" latinLnBrk="0" hangingPunct="1">
              <a:lnSpc>
                <a:spcPct val="100000"/>
              </a:lnSpc>
              <a:spcBef>
                <a:spcPct val="0"/>
              </a:spcBef>
              <a:spcAft>
                <a:spcPct val="0"/>
              </a:spcAft>
              <a:buClrTx/>
              <a:buSzTx/>
              <a:buFontTx/>
              <a:buNone/>
              <a:tabLst/>
              <a:defRPr/>
            </a:lvl1pPr>
          </a:lstStyle>
          <a:p>
            <a:pPr>
              <a:defRPr/>
            </a:pPr>
            <a:r>
              <a:rPr lang="en-US" dirty="0" smtClean="0"/>
              <a:t>Mining Frequent Patterns, Association, and Correlations General data characteristics</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063EABFF-D461-459A-A8A9-81C086879E98}" type="slidenum">
              <a:rPr lang="en-US"/>
              <a:pPr>
                <a:defRPr/>
              </a:pPr>
              <a:t>‹#›</a:t>
            </a:fld>
            <a:endParaRPr lang="en-US"/>
          </a:p>
        </p:txBody>
      </p:sp>
    </p:spTree>
    <p:extLst>
      <p:ext uri="{BB962C8B-B14F-4D97-AF65-F5344CB8AC3E}">
        <p14:creationId xmlns:p14="http://schemas.microsoft.com/office/powerpoint/2010/main" val="4042681765"/>
      </p:ext>
    </p:extLst>
  </p:cSld>
  <p:clrMapOvr>
    <a:masterClrMapping/>
  </p:clrMapOvr>
  <p:timing>
    <p:tnLst>
      <p:par>
        <p:cTn id="1" dur="indefinite" restart="never" nodeType="tmRoot"/>
      </p:par>
    </p:tnLst>
  </p:timing>
</p:sldLayout>
</file>

<file path=ppt/slideLayouts/slideLayout5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fld id="{1496B419-AFA7-42AE-8EE2-F175BCC6441F}" type="datetime1">
              <a:rPr lang="en-US" smtClean="0"/>
              <a:pPr>
                <a:defRPr/>
              </a:pPr>
              <a:t>9/5/2017</a:t>
            </a:fld>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t>Mining Frequent Patterns, Association, and Correlations General data characteristics</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0976621D-4A4E-48E0-A2B1-656B165AA579}" type="slidenum">
              <a:rPr lang="en-US"/>
              <a:pPr>
                <a:defRPr/>
              </a:pPr>
              <a:t>‹#›</a:t>
            </a:fld>
            <a:endParaRPr lang="en-US"/>
          </a:p>
        </p:txBody>
      </p:sp>
    </p:spTree>
    <p:extLst>
      <p:ext uri="{BB962C8B-B14F-4D97-AF65-F5344CB8AC3E}">
        <p14:creationId xmlns:p14="http://schemas.microsoft.com/office/powerpoint/2010/main" val="3554169817"/>
      </p:ext>
    </p:extLst>
  </p:cSld>
  <p:clrMapOvr>
    <a:masterClrMapping/>
  </p:clrMapOvr>
  <p:timing>
    <p:tnLst>
      <p:par>
        <p:cTn id="1" dur="indefinite" restart="never" nodeType="tmRoot"/>
      </p:par>
    </p:tnLst>
  </p:timing>
</p:sldLayout>
</file>

<file path=ppt/slideLayouts/slideLayout5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fld id="{93D0CFE1-E6DF-495A-BC81-985D26689F95}" type="datetime1">
              <a:rPr lang="en-US" smtClean="0"/>
              <a:pPr>
                <a:defRPr/>
              </a:pPr>
              <a:t>9/5/2017</a:t>
            </a:fld>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t>Mining Frequent Patterns, Association, and Correlations General data characteristics</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E1CC7062-7A3A-48DF-BA65-69FCBD27EBE3}" type="slidenum">
              <a:rPr lang="en-US"/>
              <a:pPr>
                <a:defRPr/>
              </a:pPr>
              <a:t>‹#›</a:t>
            </a:fld>
            <a:endParaRPr lang="en-US"/>
          </a:p>
        </p:txBody>
      </p:sp>
    </p:spTree>
    <p:extLst>
      <p:ext uri="{BB962C8B-B14F-4D97-AF65-F5344CB8AC3E}">
        <p14:creationId xmlns:p14="http://schemas.microsoft.com/office/powerpoint/2010/main" val="2620184467"/>
      </p:ext>
    </p:extLst>
  </p:cSld>
  <p:clrMapOvr>
    <a:masterClrMapping/>
  </p:clrMapOvr>
  <p:timing>
    <p:tnLst>
      <p:par>
        <p:cTn id="1" dur="indefinite" restart="never" nodeType="tmRoot"/>
      </p:par>
    </p:tnLst>
  </p:timing>
</p:sldLayout>
</file>

<file path=ppt/slideLayouts/slideLayout5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916113"/>
            <a:ext cx="4038600" cy="42100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16113"/>
            <a:ext cx="4038600" cy="42100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fld id="{B819197C-DDAE-44E3-A54E-56227DEBE53F}" type="datetime1">
              <a:rPr lang="en-US" smtClean="0"/>
              <a:pPr>
                <a:defRPr/>
              </a:pPr>
              <a:t>9/5/2017</a:t>
            </a:fld>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smtClean="0"/>
              <a:t>Mining Frequent Patterns, Association, and Correlations General data characteristics</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3D8B6975-277D-49A3-8E60-C1D9062DF29E}" type="slidenum">
              <a:rPr lang="en-US"/>
              <a:pPr>
                <a:defRPr/>
              </a:pPr>
              <a:t>‹#›</a:t>
            </a:fld>
            <a:endParaRPr lang="en-US"/>
          </a:p>
        </p:txBody>
      </p:sp>
    </p:spTree>
    <p:extLst>
      <p:ext uri="{BB962C8B-B14F-4D97-AF65-F5344CB8AC3E}">
        <p14:creationId xmlns:p14="http://schemas.microsoft.com/office/powerpoint/2010/main" val="3159092226"/>
      </p:ext>
    </p:extLst>
  </p:cSld>
  <p:clrMapOvr>
    <a:masterClrMapping/>
  </p:clrMapOvr>
  <p:timing>
    <p:tnLst>
      <p:par>
        <p:cTn id="1" dur="indefinite" restart="never" nodeType="tmRoot"/>
      </p:par>
    </p:tnLst>
  </p:timing>
</p:sldLayout>
</file>

<file path=ppt/slideLayouts/slideLayout5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fld id="{0376619F-51FF-4A13-B4A0-F976C5B481C4}" type="datetime1">
              <a:rPr lang="en-US" smtClean="0"/>
              <a:pPr>
                <a:defRPr/>
              </a:pPr>
              <a:t>9/5/2017</a:t>
            </a:fld>
            <a:endParaRPr lang="en-US"/>
          </a:p>
        </p:txBody>
      </p:sp>
      <p:sp>
        <p:nvSpPr>
          <p:cNvPr id="8" name="Rectangle 5"/>
          <p:cNvSpPr>
            <a:spLocks noGrp="1" noChangeArrowheads="1"/>
          </p:cNvSpPr>
          <p:nvPr>
            <p:ph type="ftr" sz="quarter" idx="11"/>
          </p:nvPr>
        </p:nvSpPr>
        <p:spPr>
          <a:ln/>
        </p:spPr>
        <p:txBody>
          <a:bodyPr/>
          <a:lstStyle>
            <a:lvl1pPr>
              <a:defRPr/>
            </a:lvl1pPr>
          </a:lstStyle>
          <a:p>
            <a:pPr>
              <a:defRPr/>
            </a:pPr>
            <a:r>
              <a:rPr lang="en-US" dirty="0" smtClean="0"/>
              <a:t>Mining Frequent Patterns, Association, and Correlations General data characteristics</a:t>
            </a:r>
            <a:endParaRPr lang="en-US" dirty="0"/>
          </a:p>
        </p:txBody>
      </p:sp>
      <p:sp>
        <p:nvSpPr>
          <p:cNvPr id="9" name="Rectangle 6"/>
          <p:cNvSpPr>
            <a:spLocks noGrp="1" noChangeArrowheads="1"/>
          </p:cNvSpPr>
          <p:nvPr>
            <p:ph type="sldNum" sz="quarter" idx="12"/>
          </p:nvPr>
        </p:nvSpPr>
        <p:spPr>
          <a:ln/>
        </p:spPr>
        <p:txBody>
          <a:bodyPr/>
          <a:lstStyle>
            <a:lvl1pPr>
              <a:defRPr/>
            </a:lvl1pPr>
          </a:lstStyle>
          <a:p>
            <a:pPr>
              <a:defRPr/>
            </a:pPr>
            <a:fld id="{B91BD986-D2CF-4DD6-9B43-57FDCA8A3861}" type="slidenum">
              <a:rPr lang="en-US"/>
              <a:pPr>
                <a:defRPr/>
              </a:pPr>
              <a:t>‹#›</a:t>
            </a:fld>
            <a:endParaRPr lang="en-US"/>
          </a:p>
        </p:txBody>
      </p:sp>
    </p:spTree>
    <p:extLst>
      <p:ext uri="{BB962C8B-B14F-4D97-AF65-F5344CB8AC3E}">
        <p14:creationId xmlns:p14="http://schemas.microsoft.com/office/powerpoint/2010/main" val="2401937322"/>
      </p:ext>
    </p:extLst>
  </p:cSld>
  <p:clrMapOvr>
    <a:masterClrMapping/>
  </p:clrMapOvr>
  <p:timing>
    <p:tnLst>
      <p:par>
        <p:cTn id="1" dur="indefinite" restart="never" nodeType="tmRoot"/>
      </p:par>
    </p:tnLst>
  </p:timing>
</p:sldLayout>
</file>

<file path=ppt/slideLayouts/slideLayout5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fld id="{182A7B4A-6E46-47EB-96C4-E97BC9592632}" type="datetime1">
              <a:rPr lang="en-US" smtClean="0"/>
              <a:pPr>
                <a:defRPr/>
              </a:pPr>
              <a:t>9/5/2017</a:t>
            </a:fld>
            <a:endParaRPr lang="en-US"/>
          </a:p>
        </p:txBody>
      </p:sp>
      <p:sp>
        <p:nvSpPr>
          <p:cNvPr id="4" name="Rectangle 5"/>
          <p:cNvSpPr>
            <a:spLocks noGrp="1" noChangeArrowheads="1"/>
          </p:cNvSpPr>
          <p:nvPr>
            <p:ph type="ftr" sz="quarter" idx="11"/>
          </p:nvPr>
        </p:nvSpPr>
        <p:spPr>
          <a:ln/>
        </p:spPr>
        <p:txBody>
          <a:bodyPr/>
          <a:lstStyle>
            <a:lvl1pPr>
              <a:defRPr/>
            </a:lvl1pPr>
          </a:lstStyle>
          <a:p>
            <a:pPr>
              <a:defRPr/>
            </a:pPr>
            <a:r>
              <a:rPr lang="en-US" dirty="0" smtClean="0"/>
              <a:t>Mining Frequent Patterns, Association, and Correlations General data characteristics</a:t>
            </a:r>
            <a:endParaRPr lang="en-US" dirty="0"/>
          </a:p>
        </p:txBody>
      </p:sp>
      <p:sp>
        <p:nvSpPr>
          <p:cNvPr id="5" name="Rectangle 6"/>
          <p:cNvSpPr>
            <a:spLocks noGrp="1" noChangeArrowheads="1"/>
          </p:cNvSpPr>
          <p:nvPr>
            <p:ph type="sldNum" sz="quarter" idx="12"/>
          </p:nvPr>
        </p:nvSpPr>
        <p:spPr>
          <a:ln/>
        </p:spPr>
        <p:txBody>
          <a:bodyPr/>
          <a:lstStyle>
            <a:lvl1pPr>
              <a:defRPr/>
            </a:lvl1pPr>
          </a:lstStyle>
          <a:p>
            <a:pPr>
              <a:defRPr/>
            </a:pPr>
            <a:fld id="{8613CD4E-E15C-487B-B0DA-4DAED4D9B045}" type="slidenum">
              <a:rPr lang="en-US"/>
              <a:pPr>
                <a:defRPr/>
              </a:pPr>
              <a:t>‹#›</a:t>
            </a:fld>
            <a:endParaRPr lang="en-US"/>
          </a:p>
        </p:txBody>
      </p:sp>
    </p:spTree>
    <p:extLst>
      <p:ext uri="{BB962C8B-B14F-4D97-AF65-F5344CB8AC3E}">
        <p14:creationId xmlns:p14="http://schemas.microsoft.com/office/powerpoint/2010/main" val="2663515928"/>
      </p:ext>
    </p:extLst>
  </p:cSld>
  <p:clrMapOvr>
    <a:masterClrMapping/>
  </p:clrMapOvr>
  <p:timing>
    <p:tnLst>
      <p:par>
        <p:cTn id="1" dur="indefinite" restart="never" nodeType="tmRoot"/>
      </p:par>
    </p:tnLst>
  </p:timing>
</p:sldLayout>
</file>

<file path=ppt/slideLayouts/slideLayout5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C55D9B66-5CC7-4B17-8C50-FC42FB6799BB}" type="datetime1">
              <a:rPr lang="en-US" smtClean="0"/>
              <a:pPr>
                <a:defRPr/>
              </a:pPr>
              <a:t>9/5/2017</a:t>
            </a:fld>
            <a:endParaRPr lang="en-US"/>
          </a:p>
        </p:txBody>
      </p:sp>
      <p:sp>
        <p:nvSpPr>
          <p:cNvPr id="3" name="Rectangle 5"/>
          <p:cNvSpPr>
            <a:spLocks noGrp="1" noChangeArrowheads="1"/>
          </p:cNvSpPr>
          <p:nvPr>
            <p:ph type="ftr" sz="quarter" idx="11"/>
          </p:nvPr>
        </p:nvSpPr>
        <p:spPr>
          <a:ln/>
        </p:spPr>
        <p:txBody>
          <a:bodyPr/>
          <a:lstStyle>
            <a:lvl1pPr>
              <a:defRPr/>
            </a:lvl1pPr>
          </a:lstStyle>
          <a:p>
            <a:pPr>
              <a:defRPr/>
            </a:pPr>
            <a:r>
              <a:rPr lang="en-US" dirty="0" smtClean="0"/>
              <a:t>Mining Frequent Patterns, Association, and Correlations General data characteristics</a:t>
            </a:r>
            <a:endParaRPr lang="en-US" dirty="0"/>
          </a:p>
        </p:txBody>
      </p:sp>
      <p:sp>
        <p:nvSpPr>
          <p:cNvPr id="4" name="Rectangle 6"/>
          <p:cNvSpPr>
            <a:spLocks noGrp="1" noChangeArrowheads="1"/>
          </p:cNvSpPr>
          <p:nvPr>
            <p:ph type="sldNum" sz="quarter" idx="12"/>
          </p:nvPr>
        </p:nvSpPr>
        <p:spPr>
          <a:ln/>
        </p:spPr>
        <p:txBody>
          <a:bodyPr/>
          <a:lstStyle>
            <a:lvl1pPr>
              <a:defRPr/>
            </a:lvl1pPr>
          </a:lstStyle>
          <a:p>
            <a:pPr>
              <a:defRPr/>
            </a:pPr>
            <a:fld id="{11D16DF7-CC8B-42D8-B7BB-FEDA1B59B9B1}" type="slidenum">
              <a:rPr lang="en-US"/>
              <a:pPr>
                <a:defRPr/>
              </a:pPr>
              <a:t>‹#›</a:t>
            </a:fld>
            <a:endParaRPr lang="en-US"/>
          </a:p>
        </p:txBody>
      </p:sp>
    </p:spTree>
    <p:extLst>
      <p:ext uri="{BB962C8B-B14F-4D97-AF65-F5344CB8AC3E}">
        <p14:creationId xmlns:p14="http://schemas.microsoft.com/office/powerpoint/2010/main" val="92274002"/>
      </p:ext>
    </p:extLst>
  </p:cSld>
  <p:clrMapOvr>
    <a:masterClrMapping/>
  </p:clrMapOvr>
  <p:timing>
    <p:tnLst>
      <p:par>
        <p:cTn id="1" dur="indefinite" restart="never" nodeType="tmRoot"/>
      </p:par>
    </p:tnLst>
  </p:timing>
</p:sldLayout>
</file>

<file path=ppt/slideLayouts/slideLayout5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74A57982-108E-4267-B75E-071C72C9E7A9}" type="datetime1">
              <a:rPr lang="en-US" smtClean="0"/>
              <a:pPr>
                <a:defRPr/>
              </a:pPr>
              <a:t>9/5/2017</a:t>
            </a:fld>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smtClean="0"/>
              <a:t>Mining Frequent Patterns, Association, and Correlations General data characteristics</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1D6149EC-CC46-4C1F-BF06-941A116B9263}" type="slidenum">
              <a:rPr lang="en-US"/>
              <a:pPr>
                <a:defRPr/>
              </a:pPr>
              <a:t>‹#›</a:t>
            </a:fld>
            <a:endParaRPr lang="en-US"/>
          </a:p>
        </p:txBody>
      </p:sp>
    </p:spTree>
    <p:extLst>
      <p:ext uri="{BB962C8B-B14F-4D97-AF65-F5344CB8AC3E}">
        <p14:creationId xmlns:p14="http://schemas.microsoft.com/office/powerpoint/2010/main" val="3011248798"/>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pic>
        <p:nvPicPr>
          <p:cNvPr id="2" name="Picture 7"/>
          <p:cNvPicPr>
            <a:picLocks noChangeAspect="1"/>
          </p:cNvPicPr>
          <p:nvPr userDrawn="1"/>
        </p:nvPicPr>
        <p:blipFill>
          <a:blip r:embed="rId2"/>
          <a:srcRect/>
          <a:stretch>
            <a:fillRect/>
          </a:stretch>
        </p:blipFill>
        <p:spPr bwMode="auto">
          <a:xfrm>
            <a:off x="0" y="0"/>
            <a:ext cx="9144000" cy="6858000"/>
          </a:xfrm>
          <a:prstGeom prst="rect">
            <a:avLst/>
          </a:prstGeom>
          <a:noFill/>
          <a:ln w="9525">
            <a:noFill/>
            <a:miter lim="800000"/>
            <a:headEnd/>
            <a:tailEnd/>
          </a:ln>
        </p:spPr>
      </p:pic>
      <p:sp>
        <p:nvSpPr>
          <p:cNvPr id="3" name="Subtitle 2"/>
          <p:cNvSpPr txBox="1">
            <a:spLocks/>
          </p:cNvSpPr>
          <p:nvPr userDrawn="1"/>
        </p:nvSpPr>
        <p:spPr>
          <a:xfrm>
            <a:off x="1828800" y="3886200"/>
            <a:ext cx="7162800" cy="1752600"/>
          </a:xfrm>
          <a:prstGeom prst="rect">
            <a:avLst/>
          </a:prstGeom>
        </p:spPr>
        <p:txBody>
          <a:bodyPr>
            <a:normAutofit/>
          </a:bodyPr>
          <a:lstStyle>
            <a:lvl1pPr marL="0" indent="0" algn="ctr">
              <a:buNone/>
              <a:defRPr sz="8000" b="1" baseline="0">
                <a:solidFill>
                  <a:schemeClr val="bg1"/>
                </a:solidFill>
                <a:latin typeface="Edwardian Script ITC" pitchFamily="66"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eaLnBrk="1" fontAlgn="auto" hangingPunct="1">
              <a:spcBef>
                <a:spcPct val="20000"/>
              </a:spcBef>
              <a:spcAft>
                <a:spcPts val="0"/>
              </a:spcAft>
              <a:buFont typeface="Arial" pitchFamily="34" charset="0"/>
              <a:buNone/>
              <a:defRPr/>
            </a:pPr>
            <a:r>
              <a:rPr lang="en-US" dirty="0" smtClean="0">
                <a:ea typeface="+mn-ea"/>
              </a:rPr>
              <a:t>Thank You</a:t>
            </a:r>
          </a:p>
        </p:txBody>
      </p:sp>
      <p:sp>
        <p:nvSpPr>
          <p:cNvPr id="4" name="Date Placeholder 1"/>
          <p:cNvSpPr>
            <a:spLocks noGrp="1"/>
          </p:cNvSpPr>
          <p:nvPr>
            <p:ph type="dt" sz="half" idx="10"/>
          </p:nvPr>
        </p:nvSpPr>
        <p:spPr/>
        <p:txBody>
          <a:bodyPr/>
          <a:lstStyle>
            <a:lvl1pPr>
              <a:defRPr/>
            </a:lvl1pPr>
          </a:lstStyle>
          <a:p>
            <a:pPr>
              <a:defRPr/>
            </a:pPr>
            <a:fld id="{0BEC73F7-48DA-4DF1-9D8C-9FA77915242B}" type="datetimeFigureOut">
              <a:rPr lang="en-US"/>
              <a:pPr>
                <a:defRPr/>
              </a:pPr>
              <a:t>9/5/2017</a:t>
            </a:fld>
            <a:endParaRPr lang="en-US"/>
          </a:p>
        </p:txBody>
      </p:sp>
      <p:sp>
        <p:nvSpPr>
          <p:cNvPr id="5" name="Footer Placeholder 2"/>
          <p:cNvSpPr>
            <a:spLocks noGrp="1"/>
          </p:cNvSpPr>
          <p:nvPr>
            <p:ph type="ftr" sz="quarter" idx="11"/>
          </p:nvPr>
        </p:nvSpPr>
        <p:spPr/>
        <p:txBody>
          <a:bodyPr/>
          <a:lstStyle>
            <a:lvl1pPr>
              <a:defRPr/>
            </a:lvl1pPr>
          </a:lstStyle>
          <a:p>
            <a:pPr>
              <a:defRPr/>
            </a:pPr>
            <a:endParaRPr lang="en-US"/>
          </a:p>
        </p:txBody>
      </p:sp>
      <p:sp>
        <p:nvSpPr>
          <p:cNvPr id="6" name="Slide Number Placeholder 3"/>
          <p:cNvSpPr>
            <a:spLocks noGrp="1"/>
          </p:cNvSpPr>
          <p:nvPr>
            <p:ph type="sldNum" sz="quarter" idx="12"/>
          </p:nvPr>
        </p:nvSpPr>
        <p:spPr/>
        <p:txBody>
          <a:bodyPr/>
          <a:lstStyle>
            <a:lvl1pPr>
              <a:defRPr/>
            </a:lvl1pPr>
          </a:lstStyle>
          <a:p>
            <a:pPr>
              <a:defRPr/>
            </a:pPr>
            <a:fld id="{83B813EE-006A-489B-BB16-F152CE6A76D4}" type="slidenum">
              <a:rPr lang="en-US"/>
              <a:pPr>
                <a:defRPr/>
              </a:pPr>
              <a:t>‹#›</a:t>
            </a:fld>
            <a:endParaRPr lang="en-US"/>
          </a:p>
        </p:txBody>
      </p:sp>
    </p:spTree>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B209430E-4D2E-46BD-AE59-69C6C1188872}" type="datetime1">
              <a:rPr lang="en-US" smtClean="0"/>
              <a:pPr>
                <a:defRPr/>
              </a:pPr>
              <a:t>9/5/2017</a:t>
            </a:fld>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smtClean="0"/>
              <a:t>Mining Frequent Patterns, Association, and Correlations General data characteristics</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228DB0F5-D18C-4C17-8C45-B7B6207CF61C}" type="slidenum">
              <a:rPr lang="en-US"/>
              <a:pPr>
                <a:defRPr/>
              </a:pPr>
              <a:t>‹#›</a:t>
            </a:fld>
            <a:endParaRPr lang="en-US"/>
          </a:p>
        </p:txBody>
      </p:sp>
    </p:spTree>
    <p:extLst>
      <p:ext uri="{BB962C8B-B14F-4D97-AF65-F5344CB8AC3E}">
        <p14:creationId xmlns:p14="http://schemas.microsoft.com/office/powerpoint/2010/main" val="2935631127"/>
      </p:ext>
    </p:extLst>
  </p:cSld>
  <p:clrMapOvr>
    <a:masterClrMapping/>
  </p:clrMapOvr>
  <p:timing>
    <p:tnLst>
      <p:par>
        <p:cTn id="1" dur="indefinite" restart="never" nodeType="tmRoot"/>
      </p:par>
    </p:tnLst>
  </p:timing>
</p:sldLayout>
</file>

<file path=ppt/slideLayouts/slideLayout6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fld id="{40B556AC-8099-4A10-AC69-7F81A3F0E76F}" type="datetime1">
              <a:rPr lang="en-US" smtClean="0"/>
              <a:pPr>
                <a:defRPr/>
              </a:pPr>
              <a:t>9/5/2017</a:t>
            </a:fld>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t>Mining Frequent Patterns, Association, and Correlations General data characteristics</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C1102017-3B52-45F1-B6FF-98D941B08F16}" type="slidenum">
              <a:rPr lang="en-US"/>
              <a:pPr>
                <a:defRPr/>
              </a:pPr>
              <a:t>‹#›</a:t>
            </a:fld>
            <a:endParaRPr lang="en-US"/>
          </a:p>
        </p:txBody>
      </p:sp>
    </p:spTree>
    <p:extLst>
      <p:ext uri="{BB962C8B-B14F-4D97-AF65-F5344CB8AC3E}">
        <p14:creationId xmlns:p14="http://schemas.microsoft.com/office/powerpoint/2010/main" val="998921389"/>
      </p:ext>
    </p:extLst>
  </p:cSld>
  <p:clrMapOvr>
    <a:masterClrMapping/>
  </p:clrMapOvr>
  <p:timing>
    <p:tnLst>
      <p:par>
        <p:cTn id="1" dur="indefinite" restart="never" nodeType="tmRoot"/>
      </p:par>
    </p:tnLst>
  </p:timing>
</p:sldLayout>
</file>

<file path=ppt/slideLayouts/slideLayout6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38925" y="1052513"/>
            <a:ext cx="2058988" cy="507365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052513"/>
            <a:ext cx="6029325" cy="50736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fld id="{D2491231-235B-4BBB-8593-1CB7F0DD7E1B}" type="datetime1">
              <a:rPr lang="en-US" smtClean="0"/>
              <a:pPr>
                <a:defRPr/>
              </a:pPr>
              <a:t>9/5/2017</a:t>
            </a:fld>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t>Mining Frequent Patterns, Association, and Correlations General data characteristics</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3BA0C0D6-287F-4450-AAE0-4031D0464C8E}" type="slidenum">
              <a:rPr lang="en-US"/>
              <a:pPr>
                <a:defRPr/>
              </a:pPr>
              <a:t>‹#›</a:t>
            </a:fld>
            <a:endParaRPr lang="en-US"/>
          </a:p>
        </p:txBody>
      </p:sp>
    </p:spTree>
    <p:extLst>
      <p:ext uri="{BB962C8B-B14F-4D97-AF65-F5344CB8AC3E}">
        <p14:creationId xmlns:p14="http://schemas.microsoft.com/office/powerpoint/2010/main" val="3584785042"/>
      </p:ext>
    </p:extLst>
  </p:cSld>
  <p:clrMapOvr>
    <a:masterClrMapping/>
  </p:clrMapOvr>
  <p:timing>
    <p:tnLst>
      <p:par>
        <p:cTn id="1" dur="indefinite" restart="never" nodeType="tmRoot"/>
      </p:par>
    </p:tnLst>
  </p:timing>
</p:sldLayout>
</file>

<file path=ppt/slideLayouts/slideLayout6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68313" y="1052513"/>
            <a:ext cx="8229600" cy="7112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916113"/>
            <a:ext cx="4038600" cy="421005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16113"/>
            <a:ext cx="4038600" cy="421005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fld id="{923244C7-9A56-4BE1-8EB4-F9030E728674}" type="datetime1">
              <a:rPr lang="en-US" smtClean="0"/>
              <a:pPr>
                <a:defRPr/>
              </a:pPr>
              <a:t>9/5/2017</a:t>
            </a:fld>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smtClean="0"/>
              <a:t>Mining Frequent Patterns, Association, and Correlations General data characteristics</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D346BF5D-95A5-4CFC-957F-496CAB26062D}" type="slidenum">
              <a:rPr lang="en-US"/>
              <a:pPr>
                <a:defRPr/>
              </a:pPr>
              <a:t>‹#›</a:t>
            </a:fld>
            <a:endParaRPr lang="en-US"/>
          </a:p>
        </p:txBody>
      </p:sp>
    </p:spTree>
    <p:extLst>
      <p:ext uri="{BB962C8B-B14F-4D97-AF65-F5344CB8AC3E}">
        <p14:creationId xmlns:p14="http://schemas.microsoft.com/office/powerpoint/2010/main" val="917848899"/>
      </p:ext>
    </p:extLst>
  </p:cSld>
  <p:clrMapOvr>
    <a:masterClrMapping/>
  </p:clrMapOvr>
  <p:timing>
    <p:tnLst>
      <p:par>
        <p:cTn id="1" dur="indefinite" restart="never" nodeType="tmRoot"/>
      </p:par>
    </p:tnLst>
  </p:timing>
</p:sldLayout>
</file>

<file path=ppt/slideLayouts/slideLayout64.xml><?xml version="1.0" encoding="utf-8"?>
<p:sldLayout xmlns:a="http://schemas.openxmlformats.org/drawingml/2006/main" xmlns:r="http://schemas.openxmlformats.org/officeDocument/2006/relationships" xmlns:p="http://schemas.openxmlformats.org/presentationml/2006/main" type="fourObj">
  <p:cSld name="Title and 4 Content">
    <p:spTree>
      <p:nvGrpSpPr>
        <p:cNvPr id="1" name=""/>
        <p:cNvGrpSpPr/>
        <p:nvPr/>
      </p:nvGrpSpPr>
      <p:grpSpPr>
        <a:xfrm>
          <a:off x="0" y="0"/>
          <a:ext cx="0" cy="0"/>
          <a:chOff x="0" y="0"/>
          <a:chExt cx="0" cy="0"/>
        </a:xfrm>
      </p:grpSpPr>
      <p:sp>
        <p:nvSpPr>
          <p:cNvPr id="2" name="Title 1"/>
          <p:cNvSpPr>
            <a:spLocks noGrp="1"/>
          </p:cNvSpPr>
          <p:nvPr>
            <p:ph type="title" sz="quarter"/>
          </p:nvPr>
        </p:nvSpPr>
        <p:spPr>
          <a:xfrm>
            <a:off x="609600" y="381000"/>
            <a:ext cx="7793038" cy="609600"/>
          </a:xfrm>
        </p:spPr>
        <p:txBody>
          <a:bodyPr/>
          <a:lstStyle/>
          <a:p>
            <a:r>
              <a:rPr lang="en-US" smtClean="0"/>
              <a:t>Click to edit Master title style</a:t>
            </a:r>
            <a:endParaRPr lang="en-US"/>
          </a:p>
        </p:txBody>
      </p:sp>
      <p:sp>
        <p:nvSpPr>
          <p:cNvPr id="3" name="Content Placeholder 2"/>
          <p:cNvSpPr>
            <a:spLocks noGrp="1"/>
          </p:cNvSpPr>
          <p:nvPr>
            <p:ph sz="quarter" idx="1"/>
          </p:nvPr>
        </p:nvSpPr>
        <p:spPr>
          <a:xfrm>
            <a:off x="304800" y="1447800"/>
            <a:ext cx="4114800" cy="2438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572000" y="1447800"/>
            <a:ext cx="4114800" cy="2438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304800" y="4038600"/>
            <a:ext cx="4114800" cy="2438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572000" y="4038600"/>
            <a:ext cx="4114800" cy="2438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2059"/>
          <p:cNvSpPr>
            <a:spLocks noGrp="1" noChangeArrowheads="1"/>
          </p:cNvSpPr>
          <p:nvPr>
            <p:ph type="dt" sz="half" idx="10"/>
          </p:nvPr>
        </p:nvSpPr>
        <p:spPr>
          <a:ln/>
        </p:spPr>
        <p:txBody>
          <a:bodyPr/>
          <a:lstStyle>
            <a:lvl1pPr>
              <a:defRPr/>
            </a:lvl1pPr>
          </a:lstStyle>
          <a:p>
            <a:pPr>
              <a:defRPr/>
            </a:pPr>
            <a:fld id="{67AE82BB-6376-4E58-8BA7-FD9A94015032}" type="datetime4">
              <a:rPr lang="en-US"/>
              <a:pPr>
                <a:defRPr/>
              </a:pPr>
              <a:t>September 5, 2017</a:t>
            </a:fld>
            <a:endParaRPr lang="en-US"/>
          </a:p>
        </p:txBody>
      </p:sp>
      <p:sp>
        <p:nvSpPr>
          <p:cNvPr id="8" name="Rectangle 2060"/>
          <p:cNvSpPr>
            <a:spLocks noGrp="1" noChangeArrowheads="1"/>
          </p:cNvSpPr>
          <p:nvPr>
            <p:ph type="ftr" sz="quarter" idx="11"/>
          </p:nvPr>
        </p:nvSpPr>
        <p:spPr>
          <a:ln/>
        </p:spPr>
        <p:txBody>
          <a:bodyPr/>
          <a:lstStyle>
            <a:lvl1pPr>
              <a:defRPr/>
            </a:lvl1pPr>
          </a:lstStyle>
          <a:p>
            <a:pPr>
              <a:defRPr/>
            </a:pPr>
            <a:r>
              <a:rPr lang="en-US" dirty="0" smtClean="0"/>
              <a:t>Mining Frequent Patterns, Association, and Correlations General data characteristics</a:t>
            </a:r>
            <a:endParaRPr lang="en-US" dirty="0"/>
          </a:p>
        </p:txBody>
      </p:sp>
      <p:sp>
        <p:nvSpPr>
          <p:cNvPr id="9" name="Rectangle 2061"/>
          <p:cNvSpPr>
            <a:spLocks noGrp="1" noChangeArrowheads="1"/>
          </p:cNvSpPr>
          <p:nvPr>
            <p:ph type="sldNum" sz="quarter" idx="12"/>
          </p:nvPr>
        </p:nvSpPr>
        <p:spPr>
          <a:ln/>
        </p:spPr>
        <p:txBody>
          <a:bodyPr/>
          <a:lstStyle>
            <a:lvl1pPr>
              <a:defRPr/>
            </a:lvl1pPr>
          </a:lstStyle>
          <a:p>
            <a:pPr>
              <a:defRPr/>
            </a:pPr>
            <a:fld id="{E591CB57-DEA8-49D4-864D-9A7212379868}" type="slidenum">
              <a:rPr lang="en-US"/>
              <a:pPr>
                <a:defRPr/>
              </a:pPr>
              <a:t>‹#›</a:t>
            </a:fld>
            <a:endParaRPr lang="en-US"/>
          </a:p>
        </p:txBody>
      </p:sp>
    </p:spTree>
    <p:extLst>
      <p:ext uri="{BB962C8B-B14F-4D97-AF65-F5344CB8AC3E}">
        <p14:creationId xmlns:p14="http://schemas.microsoft.com/office/powerpoint/2010/main" val="881191854"/>
      </p:ext>
    </p:extLst>
  </p:cSld>
  <p:clrMapOvr>
    <a:masterClrMapping/>
  </p:clrMapOvr>
  <p:transition>
    <p:zoom/>
  </p:transition>
</p:sldLayout>
</file>

<file path=ppt/slideLayouts/slideLayout65.xml><?xml version="1.0" encoding="utf-8"?>
<p:sldLayout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28776" name="Rectangle 928775"/>
          <p:cNvSpPr>
            <a:spLocks/>
          </p:cNvSpPr>
          <p:nvPr/>
        </p:nvSpPr>
        <p:spPr>
          <a:xfrm>
            <a:off x="381000" y="1219200"/>
            <a:ext cx="8410576" cy="46038"/>
          </a:xfrm>
          <a:prstGeom prst="rect">
            <a:avLst/>
          </a:prstGeom>
          <a:gradFill>
            <a:gsLst>
              <a:gs pos="0">
                <a:srgbClr val="3333CC">
                  <a:alpha val="50000"/>
                </a:srgbClr>
              </a:gs>
              <a:gs pos="100000">
                <a:srgbClr val="00E4A8">
                  <a:alpha val="50000"/>
                </a:srgbClr>
              </a:gs>
            </a:gsLst>
            <a:lin ang="10800000" scaled="1"/>
          </a:gradFill>
          <a:ln>
            <a:noFill/>
          </a:ln>
          <a:effectLst/>
        </p:spPr>
        <p:txBody>
          <a:bodyPr wrap="none" anchor="ctr"/>
          <a:lstStyle/>
          <a:p>
            <a:pPr algn="ctr" eaLnBrk="1" hangingPunct="1">
              <a:buFont typeface="Tahoma" charset="0"/>
              <a:buNone/>
            </a:pPr>
            <a:endParaRPr lang="en-US" sz="1200" dirty="0">
              <a:solidFill>
                <a:srgbClr val="000000"/>
              </a:solidFill>
              <a:latin typeface="Tahoma" charset="0"/>
              <a:ea typeface="+mn-ea"/>
            </a:endParaRPr>
          </a:p>
        </p:txBody>
      </p:sp>
      <p:sp>
        <p:nvSpPr>
          <p:cNvPr id="928777" name="Title 928776"/>
          <p:cNvSpPr>
            <a:spLocks noGrp="1"/>
          </p:cNvSpPr>
          <p:nvPr>
            <p:ph type="title" idx="4294967295"/>
          </p:nvPr>
        </p:nvSpPr>
        <p:spPr>
          <a:xfrm>
            <a:off x="381000" y="381000"/>
            <a:ext cx="8305800" cy="609600"/>
          </a:xfrm>
          <a:prstGeom prst="rect">
            <a:avLst/>
          </a:prstGeom>
          <a:noFill/>
          <a:ln>
            <a:noFill/>
          </a:ln>
        </p:spPr>
        <p:txBody>
          <a:bodyPr anchor="b" anchorCtr="0"/>
          <a:lstStyle/>
          <a:p>
            <a:pPr lvl="0"/>
            <a:r>
              <a:rPr lang="en-US" altLang="en-US" dirty="0"/>
              <a:t>Click to edit Master title style</a:t>
            </a:r>
          </a:p>
        </p:txBody>
      </p:sp>
      <p:sp>
        <p:nvSpPr>
          <p:cNvPr id="928778" name="Text Placeholder 928777"/>
          <p:cNvSpPr>
            <a:spLocks noGrp="1"/>
          </p:cNvSpPr>
          <p:nvPr>
            <p:ph type="body" idx="1"/>
          </p:nvPr>
        </p:nvSpPr>
        <p:spPr>
          <a:xfrm>
            <a:off x="381000" y="1371600"/>
            <a:ext cx="8382000" cy="5105400"/>
          </a:xfrm>
          <a:prstGeom prst="rect">
            <a:avLst/>
          </a:prstGeom>
          <a:noFill/>
          <a:ln>
            <a:noFill/>
          </a:ln>
        </p:spPr>
        <p:txBody>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928779" name="Date Placeholder 928778"/>
          <p:cNvSpPr>
            <a:spLocks noGrp="1"/>
          </p:cNvSpPr>
          <p:nvPr>
            <p:ph type="dt" sz="half" idx="2"/>
          </p:nvPr>
        </p:nvSpPr>
        <p:spPr>
          <a:xfrm>
            <a:off x="304800" y="6477000"/>
            <a:ext cx="1905000" cy="381000"/>
          </a:xfrm>
          <a:prstGeom prst="rect">
            <a:avLst/>
          </a:prstGeom>
          <a:noFill/>
          <a:ln>
            <a:noFill/>
          </a:ln>
        </p:spPr>
        <p:txBody>
          <a:bodyPr anchor="b" anchorCtr="0"/>
          <a:lstStyle/>
          <a:p>
            <a:pPr>
              <a:buFont typeface="Tahoma" charset="0"/>
              <a:buNone/>
            </a:pPr>
            <a:fld id="{12FF1C42-D199-4083-1001-587298610EC3}" type="datetime5">
              <a:rPr lang="en-US" dirty="0"/>
              <a:pPr>
                <a:buFont typeface="Tahoma" charset="0"/>
                <a:buNone/>
              </a:pPr>
              <a:t>5-Sep-17</a:t>
            </a:fld>
            <a:endParaRPr lang="en-US" dirty="0"/>
          </a:p>
        </p:txBody>
      </p:sp>
      <p:sp>
        <p:nvSpPr>
          <p:cNvPr id="928780" name="Footer Placeholder 928779"/>
          <p:cNvSpPr>
            <a:spLocks noGrp="1"/>
          </p:cNvSpPr>
          <p:nvPr>
            <p:ph type="ftr" sz="quarter" idx="3"/>
          </p:nvPr>
        </p:nvSpPr>
        <p:spPr>
          <a:xfrm>
            <a:off x="3352800" y="6477000"/>
            <a:ext cx="2895600" cy="381000"/>
          </a:xfrm>
          <a:prstGeom prst="rect">
            <a:avLst/>
          </a:prstGeom>
          <a:noFill/>
          <a:ln>
            <a:noFill/>
          </a:ln>
        </p:spPr>
        <p:txBody>
          <a:bodyPr anchor="b" anchorCtr="0"/>
          <a:lstStyle/>
          <a:p>
            <a:pPr>
              <a:buFont typeface="Tahoma" charset="0"/>
              <a:buNone/>
            </a:pPr>
            <a:r>
              <a:rPr lang="en-US" dirty="0"/>
              <a:t>*</a:t>
            </a:r>
          </a:p>
        </p:txBody>
      </p:sp>
      <p:sp>
        <p:nvSpPr>
          <p:cNvPr id="928781" name="Slide Number Placeholder 928780"/>
          <p:cNvSpPr>
            <a:spLocks noGrp="1"/>
          </p:cNvSpPr>
          <p:nvPr>
            <p:ph type="sldNum" sz="quarter" idx="4"/>
          </p:nvPr>
        </p:nvSpPr>
        <p:spPr>
          <a:xfrm>
            <a:off x="7239000" y="6477000"/>
            <a:ext cx="1905000" cy="381000"/>
          </a:xfrm>
          <a:prstGeom prst="rect">
            <a:avLst/>
          </a:prstGeom>
          <a:noFill/>
          <a:ln>
            <a:noFill/>
          </a:ln>
        </p:spPr>
        <p:txBody>
          <a:bodyPr anchor="b" anchorCtr="0"/>
          <a:lstStyle/>
          <a:p>
            <a:pPr>
              <a:buFont typeface="Tahoma" charset="0"/>
              <a:buNone/>
            </a:pPr>
            <a:fld id="{12FF1C42-D199-4085-1001-587298610EC3}" type="slidenum">
              <a:rPr lang="en-US" dirty="0"/>
              <a:pPr>
                <a:buFont typeface="Tahoma" charset="0"/>
                <a:buNone/>
              </a:pPr>
              <a:t>‹#›</a:t>
            </a:fld>
            <a:endParaRPr lang="en-US" dirty="0"/>
          </a:p>
        </p:txBody>
      </p:sp>
    </p:spTree>
    <p:extLst>
      <p:ext uri="{BB962C8B-B14F-4D97-AF65-F5344CB8AC3E}">
        <p14:creationId xmlns:p14="http://schemas.microsoft.com/office/powerpoint/2010/main" val="7514108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fld id="{182A7B4A-6E46-47EB-96C4-E97BC9592632}" type="datetime1">
              <a:rPr lang="en-US" smtClean="0"/>
              <a:pPr>
                <a:defRPr/>
              </a:pPr>
              <a:t>9/5/2017</a:t>
            </a:fld>
            <a:endParaRPr lang="en-US"/>
          </a:p>
        </p:txBody>
      </p:sp>
      <p:sp>
        <p:nvSpPr>
          <p:cNvPr id="4" name="Rectangle 5"/>
          <p:cNvSpPr>
            <a:spLocks noGrp="1" noChangeArrowheads="1"/>
          </p:cNvSpPr>
          <p:nvPr>
            <p:ph type="ftr" sz="quarter" idx="11"/>
          </p:nvPr>
        </p:nvSpPr>
        <p:spPr>
          <a:ln/>
        </p:spPr>
        <p:txBody>
          <a:bodyPr/>
          <a:lstStyle>
            <a:lvl1pPr>
              <a:defRPr/>
            </a:lvl1pPr>
          </a:lstStyle>
          <a:p>
            <a:pPr>
              <a:defRPr/>
            </a:pPr>
            <a:r>
              <a:rPr lang="en-US" dirty="0" smtClean="0"/>
              <a:t>Mining Frequent Patterns, Association, and Correlations General data characteristics</a:t>
            </a:r>
            <a:endParaRPr lang="en-US" dirty="0"/>
          </a:p>
        </p:txBody>
      </p:sp>
      <p:sp>
        <p:nvSpPr>
          <p:cNvPr id="5" name="Rectangle 6"/>
          <p:cNvSpPr>
            <a:spLocks noGrp="1" noChangeArrowheads="1"/>
          </p:cNvSpPr>
          <p:nvPr>
            <p:ph type="sldNum" sz="quarter" idx="12"/>
          </p:nvPr>
        </p:nvSpPr>
        <p:spPr>
          <a:ln/>
        </p:spPr>
        <p:txBody>
          <a:bodyPr/>
          <a:lstStyle>
            <a:lvl1pPr>
              <a:defRPr/>
            </a:lvl1pPr>
          </a:lstStyle>
          <a:p>
            <a:pPr>
              <a:defRPr/>
            </a:pPr>
            <a:fld id="{8613CD4E-E15C-487B-B0DA-4DAED4D9B045}" type="slidenum">
              <a:rPr lang="en-US"/>
              <a:pPr>
                <a:defRPr/>
              </a:pPr>
              <a:t>‹#›</a:t>
            </a:fld>
            <a:endParaRPr lang="en-US"/>
          </a:p>
        </p:txBody>
      </p:sp>
    </p:spTree>
    <p:extLst>
      <p:ext uri="{BB962C8B-B14F-4D97-AF65-F5344CB8AC3E}">
        <p14:creationId xmlns:p14="http://schemas.microsoft.com/office/powerpoint/2010/main" val="4067329576"/>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28776" name="Rectangle 928775"/>
          <p:cNvSpPr>
            <a:spLocks/>
          </p:cNvSpPr>
          <p:nvPr/>
        </p:nvSpPr>
        <p:spPr>
          <a:xfrm>
            <a:off x="381000" y="1219200"/>
            <a:ext cx="8410576" cy="46038"/>
          </a:xfrm>
          <a:prstGeom prst="rect">
            <a:avLst/>
          </a:prstGeom>
          <a:gradFill>
            <a:gsLst>
              <a:gs pos="0">
                <a:srgbClr val="3333CC">
                  <a:alpha val="50000"/>
                </a:srgbClr>
              </a:gs>
              <a:gs pos="100000">
                <a:srgbClr val="00E4A8">
                  <a:alpha val="50000"/>
                </a:srgbClr>
              </a:gs>
            </a:gsLst>
            <a:lin ang="10800000" scaled="1"/>
          </a:gradFill>
          <a:ln>
            <a:noFill/>
          </a:ln>
          <a:effectLst/>
        </p:spPr>
        <p:txBody>
          <a:bodyPr wrap="none" anchor="ctr"/>
          <a:lstStyle/>
          <a:p>
            <a:pPr algn="ctr">
              <a:buFont typeface="Tahoma" charset="0"/>
            </a:pPr>
            <a:endParaRPr lang="en-US" dirty="0">
              <a:latin typeface="Tahoma" charset="0"/>
            </a:endParaRPr>
          </a:p>
        </p:txBody>
      </p:sp>
      <p:sp>
        <p:nvSpPr>
          <p:cNvPr id="928777" name="Title 928776"/>
          <p:cNvSpPr>
            <a:spLocks noGrp="1"/>
          </p:cNvSpPr>
          <p:nvPr>
            <p:ph type="title" idx="4294967295"/>
          </p:nvPr>
        </p:nvSpPr>
        <p:spPr>
          <a:xfrm>
            <a:off x="381000" y="381000"/>
            <a:ext cx="8305800" cy="609600"/>
          </a:xfrm>
          <a:prstGeom prst="rect">
            <a:avLst/>
          </a:prstGeom>
          <a:noFill/>
          <a:ln>
            <a:noFill/>
          </a:ln>
        </p:spPr>
        <p:txBody>
          <a:bodyPr anchor="b" anchorCtr="0"/>
          <a:lstStyle/>
          <a:p>
            <a:pPr lvl="0"/>
            <a:r>
              <a:rPr lang="en-US" altLang="en-US" dirty="0"/>
              <a:t>Click to edit Master title style</a:t>
            </a:r>
          </a:p>
        </p:txBody>
      </p:sp>
      <p:sp>
        <p:nvSpPr>
          <p:cNvPr id="928778" name="Text Placeholder 928777"/>
          <p:cNvSpPr>
            <a:spLocks noGrp="1"/>
          </p:cNvSpPr>
          <p:nvPr>
            <p:ph type="body" idx="1"/>
          </p:nvPr>
        </p:nvSpPr>
        <p:spPr>
          <a:xfrm>
            <a:off x="381000" y="1371600"/>
            <a:ext cx="8382000" cy="5105400"/>
          </a:xfrm>
          <a:prstGeom prst="rect">
            <a:avLst/>
          </a:prstGeom>
          <a:noFill/>
          <a:ln>
            <a:noFill/>
          </a:ln>
        </p:spPr>
        <p:txBody>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928779" name="Date Placeholder 928778"/>
          <p:cNvSpPr>
            <a:spLocks noGrp="1"/>
          </p:cNvSpPr>
          <p:nvPr>
            <p:ph type="dt" sz="half" idx="2"/>
          </p:nvPr>
        </p:nvSpPr>
        <p:spPr>
          <a:xfrm>
            <a:off x="304800" y="6477000"/>
            <a:ext cx="1905000" cy="381000"/>
          </a:xfrm>
          <a:prstGeom prst="rect">
            <a:avLst/>
          </a:prstGeom>
          <a:noFill/>
          <a:ln>
            <a:noFill/>
          </a:ln>
        </p:spPr>
        <p:txBody>
          <a:bodyPr anchor="b" anchorCtr="0"/>
          <a:lstStyle/>
          <a:p>
            <a:pPr>
              <a:buFont typeface="Tahoma" charset="0"/>
            </a:pPr>
            <a:fld id="{12FF1C42-D199-4083-1001-587298610EC3}" type="datetime5">
              <a:rPr lang="en-US" sz="1200" dirty="0">
                <a:latin typeface="Tahoma" charset="0"/>
              </a:rPr>
              <a:pPr>
                <a:buFont typeface="Tahoma" charset="0"/>
              </a:pPr>
              <a:t>5-Sep-17</a:t>
            </a:fld>
            <a:endParaRPr lang="en-US" sz="1200" dirty="0">
              <a:latin typeface="Tahoma" charset="0"/>
            </a:endParaRPr>
          </a:p>
        </p:txBody>
      </p:sp>
      <p:sp>
        <p:nvSpPr>
          <p:cNvPr id="928780" name="Footer Placeholder 928779"/>
          <p:cNvSpPr>
            <a:spLocks noGrp="1"/>
          </p:cNvSpPr>
          <p:nvPr>
            <p:ph type="ftr" sz="quarter" idx="3"/>
          </p:nvPr>
        </p:nvSpPr>
        <p:spPr>
          <a:xfrm>
            <a:off x="3352800" y="6477000"/>
            <a:ext cx="2895600" cy="381000"/>
          </a:xfrm>
          <a:prstGeom prst="rect">
            <a:avLst/>
          </a:prstGeom>
          <a:noFill/>
          <a:ln>
            <a:noFill/>
          </a:ln>
        </p:spPr>
        <p:txBody>
          <a:bodyPr anchor="b" anchorCtr="0"/>
          <a:lstStyle/>
          <a:p>
            <a:pPr algn="ctr">
              <a:buFont typeface="Tahoma" charset="0"/>
            </a:pPr>
            <a:r>
              <a:rPr lang="en-US" sz="1200" dirty="0" smtClean="0">
                <a:latin typeface="Tahoma" charset="0"/>
              </a:rPr>
              <a:t>*</a:t>
            </a:r>
            <a:endParaRPr lang="en-US" sz="1200" dirty="0">
              <a:latin typeface="Tahoma" charset="0"/>
            </a:endParaRPr>
          </a:p>
        </p:txBody>
      </p:sp>
      <p:sp>
        <p:nvSpPr>
          <p:cNvPr id="928781" name="Slide Number Placeholder 928780"/>
          <p:cNvSpPr>
            <a:spLocks noGrp="1"/>
          </p:cNvSpPr>
          <p:nvPr>
            <p:ph type="sldNum" sz="quarter" idx="4"/>
          </p:nvPr>
        </p:nvSpPr>
        <p:spPr>
          <a:xfrm>
            <a:off x="7239000" y="6477000"/>
            <a:ext cx="1905000" cy="381000"/>
          </a:xfrm>
          <a:prstGeom prst="rect">
            <a:avLst/>
          </a:prstGeom>
          <a:noFill/>
          <a:ln>
            <a:noFill/>
          </a:ln>
        </p:spPr>
        <p:txBody>
          <a:bodyPr anchor="b" anchorCtr="0"/>
          <a:lstStyle/>
          <a:p>
            <a:pPr algn="r">
              <a:buFont typeface="Tahoma" charset="0"/>
            </a:pPr>
            <a:fld id="{12FF1C42-D199-4085-1001-587298610EC3}" type="slidenum">
              <a:rPr lang="en-US" sz="1200" dirty="0">
                <a:latin typeface="Tahoma" charset="0"/>
              </a:rPr>
              <a:pPr algn="r">
                <a:buFont typeface="Tahoma" charset="0"/>
              </a:pPr>
              <a:t>‹#›</a:t>
            </a:fld>
            <a:endParaRPr lang="en-US" sz="1200" dirty="0">
              <a:latin typeface="Tahoma" charset="0"/>
            </a:endParaRPr>
          </a:p>
        </p:txBody>
      </p:sp>
    </p:spTree>
    <p:extLst>
      <p:ext uri="{BB962C8B-B14F-4D97-AF65-F5344CB8AC3E}">
        <p14:creationId xmlns:p14="http://schemas.microsoft.com/office/powerpoint/2010/main" val="37244553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
  <p:cSld name="1_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916113"/>
            <a:ext cx="4038600" cy="42100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16113"/>
            <a:ext cx="4038600" cy="42100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fld id="{B819197C-DDAE-44E3-A54E-56227DEBE53F}" type="datetime1">
              <a:rPr lang="en-US" smtClean="0"/>
              <a:pPr>
                <a:defRPr/>
              </a:pPr>
              <a:t>9/5/2017</a:t>
            </a:fld>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smtClean="0"/>
              <a:t>Mining Frequent Patterns, Association, and Correlations General data characteristics</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3D8B6975-277D-49A3-8E60-C1D9062DF29E}" type="slidenum">
              <a:rPr lang="en-US"/>
              <a:pPr>
                <a:defRPr/>
              </a:pPr>
              <a:t>‹#›</a:t>
            </a:fld>
            <a:endParaRPr lang="en-US"/>
          </a:p>
        </p:txBody>
      </p:sp>
    </p:spTree>
    <p:extLst>
      <p:ext uri="{BB962C8B-B14F-4D97-AF65-F5344CB8AC3E}">
        <p14:creationId xmlns:p14="http://schemas.microsoft.com/office/powerpoint/2010/main" val="616769221"/>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jpe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7.xml"/><Relationship Id="rId13" Type="http://schemas.openxmlformats.org/officeDocument/2006/relationships/slideLayout" Target="../slideLayouts/slideLayout22.xml"/><Relationship Id="rId3" Type="http://schemas.openxmlformats.org/officeDocument/2006/relationships/slideLayout" Target="../slideLayouts/slideLayout12.xml"/><Relationship Id="rId7" Type="http://schemas.openxmlformats.org/officeDocument/2006/relationships/slideLayout" Target="../slideLayouts/slideLayout16.xml"/><Relationship Id="rId12" Type="http://schemas.openxmlformats.org/officeDocument/2006/relationships/slideLayout" Target="../slideLayouts/slideLayout21.xml"/><Relationship Id="rId17" Type="http://schemas.openxmlformats.org/officeDocument/2006/relationships/image" Target="../media/image5.png"/><Relationship Id="rId2" Type="http://schemas.openxmlformats.org/officeDocument/2006/relationships/slideLayout" Target="../slideLayouts/slideLayout11.xml"/><Relationship Id="rId16" Type="http://schemas.openxmlformats.org/officeDocument/2006/relationships/image" Target="../media/image4.jpeg"/><Relationship Id="rId1" Type="http://schemas.openxmlformats.org/officeDocument/2006/relationships/slideLayout" Target="../slideLayouts/slideLayout10.xml"/><Relationship Id="rId6" Type="http://schemas.openxmlformats.org/officeDocument/2006/relationships/slideLayout" Target="../slideLayouts/slideLayout15.xml"/><Relationship Id="rId11" Type="http://schemas.openxmlformats.org/officeDocument/2006/relationships/slideLayout" Target="../slideLayouts/slideLayout20.xml"/><Relationship Id="rId5" Type="http://schemas.openxmlformats.org/officeDocument/2006/relationships/slideLayout" Target="../slideLayouts/slideLayout14.xml"/><Relationship Id="rId15" Type="http://schemas.openxmlformats.org/officeDocument/2006/relationships/theme" Target="../theme/theme2.xml"/><Relationship Id="rId10" Type="http://schemas.openxmlformats.org/officeDocument/2006/relationships/slideLayout" Target="../slideLayouts/slideLayout19.xml"/><Relationship Id="rId4" Type="http://schemas.openxmlformats.org/officeDocument/2006/relationships/slideLayout" Target="../slideLayouts/slideLayout13.xml"/><Relationship Id="rId9" Type="http://schemas.openxmlformats.org/officeDocument/2006/relationships/slideLayout" Target="../slideLayouts/slideLayout18.xml"/><Relationship Id="rId14" Type="http://schemas.openxmlformats.org/officeDocument/2006/relationships/slideLayout" Target="../slideLayouts/slideLayout23.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1.xml"/><Relationship Id="rId13" Type="http://schemas.openxmlformats.org/officeDocument/2006/relationships/slideLayout" Target="../slideLayouts/slideLayout36.xml"/><Relationship Id="rId3" Type="http://schemas.openxmlformats.org/officeDocument/2006/relationships/slideLayout" Target="../slideLayouts/slideLayout26.xml"/><Relationship Id="rId7" Type="http://schemas.openxmlformats.org/officeDocument/2006/relationships/slideLayout" Target="../slideLayouts/slideLayout30.xml"/><Relationship Id="rId12" Type="http://schemas.openxmlformats.org/officeDocument/2006/relationships/slideLayout" Target="../slideLayouts/slideLayout35.xml"/><Relationship Id="rId17" Type="http://schemas.openxmlformats.org/officeDocument/2006/relationships/image" Target="../media/image5.png"/><Relationship Id="rId2" Type="http://schemas.openxmlformats.org/officeDocument/2006/relationships/slideLayout" Target="../slideLayouts/slideLayout25.xml"/><Relationship Id="rId16" Type="http://schemas.openxmlformats.org/officeDocument/2006/relationships/image" Target="../media/image4.jpeg"/><Relationship Id="rId1" Type="http://schemas.openxmlformats.org/officeDocument/2006/relationships/slideLayout" Target="../slideLayouts/slideLayout24.xml"/><Relationship Id="rId6" Type="http://schemas.openxmlformats.org/officeDocument/2006/relationships/slideLayout" Target="../slideLayouts/slideLayout29.xml"/><Relationship Id="rId11" Type="http://schemas.openxmlformats.org/officeDocument/2006/relationships/slideLayout" Target="../slideLayouts/slideLayout34.xml"/><Relationship Id="rId5" Type="http://schemas.openxmlformats.org/officeDocument/2006/relationships/slideLayout" Target="../slideLayouts/slideLayout28.xml"/><Relationship Id="rId15" Type="http://schemas.openxmlformats.org/officeDocument/2006/relationships/theme" Target="../theme/theme3.xml"/><Relationship Id="rId10" Type="http://schemas.openxmlformats.org/officeDocument/2006/relationships/slideLayout" Target="../slideLayouts/slideLayout33.xml"/><Relationship Id="rId4" Type="http://schemas.openxmlformats.org/officeDocument/2006/relationships/slideLayout" Target="../slideLayouts/slideLayout27.xml"/><Relationship Id="rId9" Type="http://schemas.openxmlformats.org/officeDocument/2006/relationships/slideLayout" Target="../slideLayouts/slideLayout32.xml"/><Relationship Id="rId14" Type="http://schemas.openxmlformats.org/officeDocument/2006/relationships/slideLayout" Target="../slideLayouts/slideLayout37.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5.xml"/><Relationship Id="rId13" Type="http://schemas.openxmlformats.org/officeDocument/2006/relationships/slideLayout" Target="../slideLayouts/slideLayout50.xml"/><Relationship Id="rId3" Type="http://schemas.openxmlformats.org/officeDocument/2006/relationships/slideLayout" Target="../slideLayouts/slideLayout40.xml"/><Relationship Id="rId7" Type="http://schemas.openxmlformats.org/officeDocument/2006/relationships/slideLayout" Target="../slideLayouts/slideLayout44.xml"/><Relationship Id="rId12" Type="http://schemas.openxmlformats.org/officeDocument/2006/relationships/slideLayout" Target="../slideLayouts/slideLayout49.xml"/><Relationship Id="rId17" Type="http://schemas.openxmlformats.org/officeDocument/2006/relationships/image" Target="../media/image5.png"/><Relationship Id="rId2" Type="http://schemas.openxmlformats.org/officeDocument/2006/relationships/slideLayout" Target="../slideLayouts/slideLayout39.xml"/><Relationship Id="rId16" Type="http://schemas.openxmlformats.org/officeDocument/2006/relationships/image" Target="../media/image4.jpeg"/><Relationship Id="rId1" Type="http://schemas.openxmlformats.org/officeDocument/2006/relationships/slideLayout" Target="../slideLayouts/slideLayout38.xml"/><Relationship Id="rId6" Type="http://schemas.openxmlformats.org/officeDocument/2006/relationships/slideLayout" Target="../slideLayouts/slideLayout43.xml"/><Relationship Id="rId11" Type="http://schemas.openxmlformats.org/officeDocument/2006/relationships/slideLayout" Target="../slideLayouts/slideLayout48.xml"/><Relationship Id="rId5" Type="http://schemas.openxmlformats.org/officeDocument/2006/relationships/slideLayout" Target="../slideLayouts/slideLayout42.xml"/><Relationship Id="rId15" Type="http://schemas.openxmlformats.org/officeDocument/2006/relationships/theme" Target="../theme/theme4.xml"/><Relationship Id="rId10" Type="http://schemas.openxmlformats.org/officeDocument/2006/relationships/slideLayout" Target="../slideLayouts/slideLayout47.xml"/><Relationship Id="rId4" Type="http://schemas.openxmlformats.org/officeDocument/2006/relationships/slideLayout" Target="../slideLayouts/slideLayout41.xml"/><Relationship Id="rId9" Type="http://schemas.openxmlformats.org/officeDocument/2006/relationships/slideLayout" Target="../slideLayouts/slideLayout46.xml"/><Relationship Id="rId14" Type="http://schemas.openxmlformats.org/officeDocument/2006/relationships/slideLayout" Target="../slideLayouts/slideLayout51.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9.xml"/><Relationship Id="rId13" Type="http://schemas.openxmlformats.org/officeDocument/2006/relationships/slideLayout" Target="../slideLayouts/slideLayout64.xml"/><Relationship Id="rId3" Type="http://schemas.openxmlformats.org/officeDocument/2006/relationships/slideLayout" Target="../slideLayouts/slideLayout54.xml"/><Relationship Id="rId7" Type="http://schemas.openxmlformats.org/officeDocument/2006/relationships/slideLayout" Target="../slideLayouts/slideLayout58.xml"/><Relationship Id="rId12" Type="http://schemas.openxmlformats.org/officeDocument/2006/relationships/slideLayout" Target="../slideLayouts/slideLayout63.xml"/><Relationship Id="rId17" Type="http://schemas.openxmlformats.org/officeDocument/2006/relationships/image" Target="../media/image5.png"/><Relationship Id="rId2" Type="http://schemas.openxmlformats.org/officeDocument/2006/relationships/slideLayout" Target="../slideLayouts/slideLayout53.xml"/><Relationship Id="rId16" Type="http://schemas.openxmlformats.org/officeDocument/2006/relationships/image" Target="../media/image4.jpeg"/><Relationship Id="rId1" Type="http://schemas.openxmlformats.org/officeDocument/2006/relationships/slideLayout" Target="../slideLayouts/slideLayout52.xml"/><Relationship Id="rId6" Type="http://schemas.openxmlformats.org/officeDocument/2006/relationships/slideLayout" Target="../slideLayouts/slideLayout57.xml"/><Relationship Id="rId11" Type="http://schemas.openxmlformats.org/officeDocument/2006/relationships/slideLayout" Target="../slideLayouts/slideLayout62.xml"/><Relationship Id="rId5" Type="http://schemas.openxmlformats.org/officeDocument/2006/relationships/slideLayout" Target="../slideLayouts/slideLayout56.xml"/><Relationship Id="rId15" Type="http://schemas.openxmlformats.org/officeDocument/2006/relationships/theme" Target="../theme/theme5.xml"/><Relationship Id="rId10" Type="http://schemas.openxmlformats.org/officeDocument/2006/relationships/slideLayout" Target="../slideLayouts/slideLayout61.xml"/><Relationship Id="rId4" Type="http://schemas.openxmlformats.org/officeDocument/2006/relationships/slideLayout" Target="../slideLayouts/slideLayout55.xml"/><Relationship Id="rId9" Type="http://schemas.openxmlformats.org/officeDocument/2006/relationships/slideLayout" Target="../slideLayouts/slideLayout60.xml"/><Relationship Id="rId14" Type="http://schemas.openxmlformats.org/officeDocument/2006/relationships/slideLayout" Target="../slideLayouts/slideLayout6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026" name="Picture 5"/>
          <p:cNvPicPr>
            <a:picLocks noChangeAspect="1"/>
          </p:cNvPicPr>
          <p:nvPr userDrawn="1"/>
        </p:nvPicPr>
        <p:blipFill>
          <a:blip r:embed="rId11"/>
          <a:srcRect/>
          <a:stretch>
            <a:fillRect/>
          </a:stretch>
        </p:blipFill>
        <p:spPr bwMode="auto">
          <a:xfrm>
            <a:off x="0" y="0"/>
            <a:ext cx="9144000" cy="6858000"/>
          </a:xfrm>
          <a:prstGeom prst="rect">
            <a:avLst/>
          </a:prstGeom>
          <a:noFill/>
          <a:ln w="9525">
            <a:noFill/>
            <a:miter lim="800000"/>
            <a:headEnd/>
            <a:tailEnd/>
          </a:ln>
        </p:spPr>
      </p:pic>
      <p:sp>
        <p:nvSpPr>
          <p:cNvPr id="1027" name="Title Placeholder 1"/>
          <p:cNvSpPr>
            <a:spLocks noGrp="1"/>
          </p:cNvSpPr>
          <p:nvPr>
            <p:ph type="title"/>
          </p:nvPr>
        </p:nvSpPr>
        <p:spPr bwMode="auto">
          <a:xfrm>
            <a:off x="3352800" y="762000"/>
            <a:ext cx="56388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endParaRPr lang="en-US" smtClean="0"/>
          </a:p>
        </p:txBody>
      </p:sp>
      <p:sp>
        <p:nvSpPr>
          <p:cNvPr id="1028" name="Text Placeholder 2"/>
          <p:cNvSpPr>
            <a:spLocks noGrp="1"/>
          </p:cNvSpPr>
          <p:nvPr>
            <p:ph type="body" idx="1"/>
          </p:nvPr>
        </p:nvSpPr>
        <p:spPr bwMode="auto">
          <a:xfrm>
            <a:off x="990600" y="1981200"/>
            <a:ext cx="8001000" cy="426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eaLnBrk="1" hangingPunct="1">
              <a:defRPr sz="1200">
                <a:solidFill>
                  <a:srgbClr val="898989"/>
                </a:solidFill>
              </a:defRPr>
            </a:lvl1pPr>
          </a:lstStyle>
          <a:p>
            <a:pPr>
              <a:defRPr/>
            </a:pPr>
            <a:fld id="{8EBBD91B-FA19-4D97-9EF0-58A6FE8EB39A}" type="datetimeFigureOut">
              <a:rPr lang="en-US"/>
              <a:pPr>
                <a:defRPr/>
              </a:pPr>
              <a:t>9/5/2017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ea typeface="+mn-ea"/>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defRPr>
            </a:lvl1pPr>
          </a:lstStyle>
          <a:p>
            <a:pPr>
              <a:defRPr/>
            </a:pPr>
            <a:fld id="{83C193E2-B8B7-45A9-B2FD-3CB479CDF68F}"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702" r:id="rId1"/>
    <p:sldLayoutId id="2147483700" r:id="rId2"/>
    <p:sldLayoutId id="2147483703" r:id="rId3"/>
    <p:sldLayoutId id="2147483704" r:id="rId4"/>
    <p:sldLayoutId id="2147483701" r:id="rId5"/>
    <p:sldLayoutId id="2147483705" r:id="rId6"/>
    <p:sldLayoutId id="2147483739" r:id="rId7"/>
    <p:sldLayoutId id="2147483740" r:id="rId8"/>
    <p:sldLayoutId id="2147483741" r:id="rId9"/>
  </p:sldLayoutIdLst>
  <p:txStyles>
    <p:titleStyle>
      <a:lvl1pPr algn="r" rtl="0" eaLnBrk="1" fontAlgn="base" hangingPunct="1">
        <a:spcBef>
          <a:spcPct val="0"/>
        </a:spcBef>
        <a:spcAft>
          <a:spcPct val="0"/>
        </a:spcAft>
        <a:defRPr sz="4000" b="1" kern="1200">
          <a:solidFill>
            <a:schemeClr val="tx1"/>
          </a:solidFill>
          <a:latin typeface="+mj-lt"/>
          <a:ea typeface="MS PGothic" panose="020B0600070205080204" pitchFamily="34" charset="-128"/>
          <a:cs typeface="ＭＳ Ｐゴシック" charset="0"/>
        </a:defRPr>
      </a:lvl1pPr>
      <a:lvl2pPr algn="r" rtl="0" eaLnBrk="1" fontAlgn="base" hangingPunct="1">
        <a:spcBef>
          <a:spcPct val="0"/>
        </a:spcBef>
        <a:spcAft>
          <a:spcPct val="0"/>
        </a:spcAft>
        <a:defRPr sz="4000" b="1">
          <a:solidFill>
            <a:schemeClr val="tx1"/>
          </a:solidFill>
          <a:latin typeface="Calibri" charset="0"/>
          <a:ea typeface="MS PGothic" panose="020B0600070205080204" pitchFamily="34" charset="-128"/>
          <a:cs typeface="ＭＳ Ｐゴシック" charset="0"/>
        </a:defRPr>
      </a:lvl2pPr>
      <a:lvl3pPr algn="r" rtl="0" eaLnBrk="1" fontAlgn="base" hangingPunct="1">
        <a:spcBef>
          <a:spcPct val="0"/>
        </a:spcBef>
        <a:spcAft>
          <a:spcPct val="0"/>
        </a:spcAft>
        <a:defRPr sz="4000" b="1">
          <a:solidFill>
            <a:schemeClr val="tx1"/>
          </a:solidFill>
          <a:latin typeface="Calibri" charset="0"/>
          <a:ea typeface="MS PGothic" panose="020B0600070205080204" pitchFamily="34" charset="-128"/>
          <a:cs typeface="ＭＳ Ｐゴシック" charset="0"/>
        </a:defRPr>
      </a:lvl3pPr>
      <a:lvl4pPr algn="r" rtl="0" eaLnBrk="1" fontAlgn="base" hangingPunct="1">
        <a:spcBef>
          <a:spcPct val="0"/>
        </a:spcBef>
        <a:spcAft>
          <a:spcPct val="0"/>
        </a:spcAft>
        <a:defRPr sz="4000" b="1">
          <a:solidFill>
            <a:schemeClr val="tx1"/>
          </a:solidFill>
          <a:latin typeface="Calibri" charset="0"/>
          <a:ea typeface="MS PGothic" panose="020B0600070205080204" pitchFamily="34" charset="-128"/>
          <a:cs typeface="ＭＳ Ｐゴシック" charset="0"/>
        </a:defRPr>
      </a:lvl4pPr>
      <a:lvl5pPr algn="r" rtl="0" eaLnBrk="1" fontAlgn="base" hangingPunct="1">
        <a:spcBef>
          <a:spcPct val="0"/>
        </a:spcBef>
        <a:spcAft>
          <a:spcPct val="0"/>
        </a:spcAft>
        <a:defRPr sz="4000" b="1">
          <a:solidFill>
            <a:schemeClr val="tx1"/>
          </a:solidFill>
          <a:latin typeface="Calibri" charset="0"/>
          <a:ea typeface="MS PGothic" panose="020B0600070205080204" pitchFamily="34" charset="-128"/>
          <a:cs typeface="ＭＳ Ｐゴシック" charset="0"/>
        </a:defRPr>
      </a:lvl5pPr>
      <a:lvl6pPr marL="457200" algn="r" rtl="0" eaLnBrk="1" fontAlgn="base" hangingPunct="1">
        <a:spcBef>
          <a:spcPct val="0"/>
        </a:spcBef>
        <a:spcAft>
          <a:spcPct val="0"/>
        </a:spcAft>
        <a:defRPr sz="4000" b="1">
          <a:solidFill>
            <a:schemeClr val="tx1"/>
          </a:solidFill>
          <a:latin typeface="Calibri" charset="0"/>
          <a:ea typeface="ＭＳ Ｐゴシック" charset="0"/>
          <a:cs typeface="ＭＳ Ｐゴシック" charset="0"/>
        </a:defRPr>
      </a:lvl6pPr>
      <a:lvl7pPr marL="914400" algn="r" rtl="0" eaLnBrk="1" fontAlgn="base" hangingPunct="1">
        <a:spcBef>
          <a:spcPct val="0"/>
        </a:spcBef>
        <a:spcAft>
          <a:spcPct val="0"/>
        </a:spcAft>
        <a:defRPr sz="4000" b="1">
          <a:solidFill>
            <a:schemeClr val="tx1"/>
          </a:solidFill>
          <a:latin typeface="Calibri" charset="0"/>
          <a:ea typeface="ＭＳ Ｐゴシック" charset="0"/>
          <a:cs typeface="ＭＳ Ｐゴシック" charset="0"/>
        </a:defRPr>
      </a:lvl7pPr>
      <a:lvl8pPr marL="1371600" algn="r" rtl="0" eaLnBrk="1" fontAlgn="base" hangingPunct="1">
        <a:spcBef>
          <a:spcPct val="0"/>
        </a:spcBef>
        <a:spcAft>
          <a:spcPct val="0"/>
        </a:spcAft>
        <a:defRPr sz="4000" b="1">
          <a:solidFill>
            <a:schemeClr val="tx1"/>
          </a:solidFill>
          <a:latin typeface="Calibri" charset="0"/>
          <a:ea typeface="ＭＳ Ｐゴシック" charset="0"/>
          <a:cs typeface="ＭＳ Ｐゴシック" charset="0"/>
        </a:defRPr>
      </a:lvl8pPr>
      <a:lvl9pPr marL="1828800" algn="r" rtl="0" eaLnBrk="1" fontAlgn="base" hangingPunct="1">
        <a:spcBef>
          <a:spcPct val="0"/>
        </a:spcBef>
        <a:spcAft>
          <a:spcPct val="0"/>
        </a:spcAft>
        <a:defRPr sz="4000" b="1">
          <a:solidFill>
            <a:schemeClr val="tx1"/>
          </a:solidFill>
          <a:latin typeface="Calibri" charset="0"/>
          <a:ea typeface="ＭＳ Ｐゴシック" charset="0"/>
          <a:cs typeface="ＭＳ Ｐゴシック"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S PGothic" panose="020B0600070205080204" pitchFamily="34" charset="-128"/>
          <a:cs typeface="ＭＳ Ｐゴシック" charset="0"/>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S PGothic" panose="020B0600070205080204" pitchFamily="34" charset="-128"/>
          <a:cs typeface="+mn-cs"/>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S PGothic" panose="020B0600070205080204" pitchFamily="34" charset="-128"/>
          <a:cs typeface="+mn-cs"/>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S PGothic" panose="020B0600070205080204" pitchFamily="34" charset="-128"/>
          <a:cs typeface="+mn-cs"/>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S PGothic" panose="020B0600070205080204" pitchFamily="34" charset="-128"/>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12642" name="Rectangle 2"/>
          <p:cNvSpPr>
            <a:spLocks noGrp="1" noChangeArrowheads="1"/>
          </p:cNvSpPr>
          <p:nvPr>
            <p:ph type="title"/>
          </p:nvPr>
        </p:nvSpPr>
        <p:spPr bwMode="auto">
          <a:xfrm>
            <a:off x="468313" y="1052513"/>
            <a:ext cx="8229600" cy="7112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12643" name="Rectangle 3"/>
          <p:cNvSpPr>
            <a:spLocks noGrp="1" noChangeArrowheads="1"/>
          </p:cNvSpPr>
          <p:nvPr>
            <p:ph type="body" idx="1"/>
          </p:nvPr>
        </p:nvSpPr>
        <p:spPr bwMode="auto">
          <a:xfrm>
            <a:off x="457200" y="1916113"/>
            <a:ext cx="8229600" cy="42100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p:txBody>
      </p:sp>
      <p:sp>
        <p:nvSpPr>
          <p:cNvPr id="112644" name="Rectangle 4"/>
          <p:cNvSpPr>
            <a:spLocks noGrp="1" noChangeArrowheads="1"/>
          </p:cNvSpPr>
          <p:nvPr>
            <p:ph type="dt" sz="half" idx="2"/>
          </p:nvPr>
        </p:nvSpPr>
        <p:spPr bwMode="auto">
          <a:xfrm>
            <a:off x="457200" y="6381750"/>
            <a:ext cx="2133600" cy="3397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mtClean="0">
                <a:solidFill>
                  <a:srgbClr val="000066"/>
                </a:solidFill>
                <a:latin typeface="+mn-lt"/>
              </a:defRPr>
            </a:lvl1pPr>
          </a:lstStyle>
          <a:p>
            <a:pPr eaLnBrk="1" hangingPunct="1">
              <a:defRPr/>
            </a:pPr>
            <a:fld id="{8DB27801-639C-42B7-BF1B-ABE249313359}" type="datetime1">
              <a:rPr lang="en-US" sz="1200">
                <a:ea typeface="+mn-ea"/>
              </a:rPr>
              <a:pPr eaLnBrk="1" hangingPunct="1">
                <a:defRPr/>
              </a:pPr>
              <a:t>9/5/2017</a:t>
            </a:fld>
            <a:endParaRPr lang="en-US" sz="1200">
              <a:ea typeface="+mn-ea"/>
            </a:endParaRPr>
          </a:p>
        </p:txBody>
      </p:sp>
      <p:sp>
        <p:nvSpPr>
          <p:cNvPr id="112645" name="Rectangle 5"/>
          <p:cNvSpPr>
            <a:spLocks noGrp="1" noChangeArrowheads="1"/>
          </p:cNvSpPr>
          <p:nvPr>
            <p:ph type="ftr" sz="quarter" idx="3"/>
          </p:nvPr>
        </p:nvSpPr>
        <p:spPr bwMode="auto">
          <a:xfrm>
            <a:off x="2771775" y="6381750"/>
            <a:ext cx="3671888" cy="3397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mtClean="0">
                <a:solidFill>
                  <a:srgbClr val="000066"/>
                </a:solidFill>
                <a:latin typeface="+mn-lt"/>
              </a:defRPr>
            </a:lvl1pPr>
          </a:lstStyle>
          <a:p>
            <a:pPr eaLnBrk="1" hangingPunct="1">
              <a:defRPr/>
            </a:pPr>
            <a:r>
              <a:rPr lang="en-US" sz="1200" dirty="0">
                <a:ea typeface="+mn-ea"/>
              </a:rPr>
              <a:t>Data Preprocessing</a:t>
            </a:r>
          </a:p>
        </p:txBody>
      </p:sp>
      <p:sp>
        <p:nvSpPr>
          <p:cNvPr id="112646" name="Rectangle 6"/>
          <p:cNvSpPr>
            <a:spLocks noGrp="1" noChangeArrowheads="1"/>
          </p:cNvSpPr>
          <p:nvPr>
            <p:ph type="sldNum" sz="quarter" idx="4"/>
          </p:nvPr>
        </p:nvSpPr>
        <p:spPr bwMode="auto">
          <a:xfrm>
            <a:off x="6553200" y="6381750"/>
            <a:ext cx="2133600" cy="3397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mtClean="0">
                <a:solidFill>
                  <a:srgbClr val="000066"/>
                </a:solidFill>
                <a:latin typeface="+mn-lt"/>
              </a:defRPr>
            </a:lvl1pPr>
          </a:lstStyle>
          <a:p>
            <a:pPr eaLnBrk="1" hangingPunct="1">
              <a:defRPr/>
            </a:pPr>
            <a:fld id="{13D198C0-86D9-4E7E-B31E-631F13FFB87C}" type="slidenum">
              <a:rPr lang="en-US" sz="1200">
                <a:ea typeface="+mn-ea"/>
              </a:rPr>
              <a:pPr eaLnBrk="1" hangingPunct="1">
                <a:defRPr/>
              </a:pPr>
              <a:t>‹#›</a:t>
            </a:fld>
            <a:endParaRPr lang="en-US" sz="1200">
              <a:ea typeface="+mn-ea"/>
            </a:endParaRPr>
          </a:p>
        </p:txBody>
      </p:sp>
      <p:pic>
        <p:nvPicPr>
          <p:cNvPr id="6151" name="Picture 7" descr="header"/>
          <p:cNvPicPr>
            <a:picLocks noChangeAspect="1" noChangeArrowheads="1"/>
          </p:cNvPicPr>
          <p:nvPr/>
        </p:nvPicPr>
        <p:blipFill>
          <a:blip r:embed="rId16"/>
          <a:srcRect/>
          <a:stretch>
            <a:fillRect/>
          </a:stretch>
        </p:blipFill>
        <p:spPr bwMode="auto">
          <a:xfrm>
            <a:off x="0" y="0"/>
            <a:ext cx="9144000" cy="1044575"/>
          </a:xfrm>
          <a:prstGeom prst="rect">
            <a:avLst/>
          </a:prstGeom>
          <a:noFill/>
          <a:ln w="9525">
            <a:noFill/>
            <a:miter lim="800000"/>
            <a:headEnd/>
            <a:tailEnd/>
          </a:ln>
        </p:spPr>
      </p:pic>
    </p:spTree>
    <p:extLst>
      <p:ext uri="{BB962C8B-B14F-4D97-AF65-F5344CB8AC3E}">
        <p14:creationId xmlns:p14="http://schemas.microsoft.com/office/powerpoint/2010/main" val="1780486457"/>
      </p:ext>
    </p:extLst>
  </p:cSld>
  <p:clrMap bg1="lt1" tx1="dk1" bg2="lt2" tx2="dk2" accent1="accent1" accent2="accent2" accent3="accent3" accent4="accent4" accent5="accent5" accent6="accent6" hlink="hlink" folHlink="folHlink"/>
  <p:sldLayoutIdLst>
    <p:sldLayoutId id="2147483710" r:id="rId1"/>
    <p:sldLayoutId id="2147483711" r:id="rId2"/>
    <p:sldLayoutId id="2147483712" r:id="rId3"/>
    <p:sldLayoutId id="2147483713" r:id="rId4"/>
    <p:sldLayoutId id="2147483714" r:id="rId5"/>
    <p:sldLayoutId id="2147483715" r:id="rId6"/>
    <p:sldLayoutId id="2147483716" r:id="rId7"/>
    <p:sldLayoutId id="2147483717" r:id="rId8"/>
    <p:sldLayoutId id="2147483718" r:id="rId9"/>
    <p:sldLayoutId id="2147483719" r:id="rId10"/>
    <p:sldLayoutId id="2147483720" r:id="rId11"/>
    <p:sldLayoutId id="2147483721" r:id="rId12"/>
    <p:sldLayoutId id="2147483722" r:id="rId13"/>
    <p:sldLayoutId id="2147483723" r:id="rId14"/>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rgbClr val="000066"/>
          </a:solidFill>
          <a:effectLst>
            <a:outerShdw blurRad="38100" dist="38100" dir="2700000" algn="tl">
              <a:srgbClr val="C0C0C0"/>
            </a:outerShdw>
          </a:effectLst>
          <a:latin typeface="+mj-lt"/>
          <a:ea typeface="+mj-ea"/>
          <a:cs typeface="+mj-cs"/>
        </a:defRPr>
      </a:lvl1pPr>
      <a:lvl2pPr algn="ctr" rtl="0" eaLnBrk="0" fontAlgn="base" hangingPunct="0">
        <a:spcBef>
          <a:spcPct val="0"/>
        </a:spcBef>
        <a:spcAft>
          <a:spcPct val="0"/>
        </a:spcAft>
        <a:defRPr sz="3200" b="1">
          <a:solidFill>
            <a:srgbClr val="000066"/>
          </a:solidFill>
          <a:effectLst>
            <a:outerShdw blurRad="38100" dist="38100" dir="2700000" algn="tl">
              <a:srgbClr val="C0C0C0"/>
            </a:outerShdw>
          </a:effectLst>
          <a:latin typeface="Tahoma" pitchFamily="34" charset="0"/>
        </a:defRPr>
      </a:lvl2pPr>
      <a:lvl3pPr algn="ctr" rtl="0" eaLnBrk="0" fontAlgn="base" hangingPunct="0">
        <a:spcBef>
          <a:spcPct val="0"/>
        </a:spcBef>
        <a:spcAft>
          <a:spcPct val="0"/>
        </a:spcAft>
        <a:defRPr sz="3200" b="1">
          <a:solidFill>
            <a:srgbClr val="000066"/>
          </a:solidFill>
          <a:effectLst>
            <a:outerShdw blurRad="38100" dist="38100" dir="2700000" algn="tl">
              <a:srgbClr val="C0C0C0"/>
            </a:outerShdw>
          </a:effectLst>
          <a:latin typeface="Tahoma" pitchFamily="34" charset="0"/>
        </a:defRPr>
      </a:lvl3pPr>
      <a:lvl4pPr algn="ctr" rtl="0" eaLnBrk="0" fontAlgn="base" hangingPunct="0">
        <a:spcBef>
          <a:spcPct val="0"/>
        </a:spcBef>
        <a:spcAft>
          <a:spcPct val="0"/>
        </a:spcAft>
        <a:defRPr sz="3200" b="1">
          <a:solidFill>
            <a:srgbClr val="000066"/>
          </a:solidFill>
          <a:effectLst>
            <a:outerShdw blurRad="38100" dist="38100" dir="2700000" algn="tl">
              <a:srgbClr val="C0C0C0"/>
            </a:outerShdw>
          </a:effectLst>
          <a:latin typeface="Tahoma" pitchFamily="34" charset="0"/>
        </a:defRPr>
      </a:lvl4pPr>
      <a:lvl5pPr algn="ctr" rtl="0" eaLnBrk="0" fontAlgn="base" hangingPunct="0">
        <a:spcBef>
          <a:spcPct val="0"/>
        </a:spcBef>
        <a:spcAft>
          <a:spcPct val="0"/>
        </a:spcAft>
        <a:defRPr sz="3200" b="1">
          <a:solidFill>
            <a:srgbClr val="000066"/>
          </a:solidFill>
          <a:effectLst>
            <a:outerShdw blurRad="38100" dist="38100" dir="2700000" algn="tl">
              <a:srgbClr val="C0C0C0"/>
            </a:outerShdw>
          </a:effectLst>
          <a:latin typeface="Tahoma" pitchFamily="34" charset="0"/>
        </a:defRPr>
      </a:lvl5pPr>
      <a:lvl6pPr marL="457200" algn="ctr" rtl="0" fontAlgn="base">
        <a:spcBef>
          <a:spcPct val="0"/>
        </a:spcBef>
        <a:spcAft>
          <a:spcPct val="0"/>
        </a:spcAft>
        <a:defRPr sz="3200" b="1">
          <a:solidFill>
            <a:srgbClr val="000066"/>
          </a:solidFill>
          <a:effectLst>
            <a:outerShdw blurRad="38100" dist="38100" dir="2700000" algn="tl">
              <a:srgbClr val="C0C0C0"/>
            </a:outerShdw>
          </a:effectLst>
          <a:latin typeface="Tahoma" pitchFamily="34" charset="0"/>
        </a:defRPr>
      </a:lvl6pPr>
      <a:lvl7pPr marL="914400" algn="ctr" rtl="0" fontAlgn="base">
        <a:spcBef>
          <a:spcPct val="0"/>
        </a:spcBef>
        <a:spcAft>
          <a:spcPct val="0"/>
        </a:spcAft>
        <a:defRPr sz="3200" b="1">
          <a:solidFill>
            <a:srgbClr val="000066"/>
          </a:solidFill>
          <a:effectLst>
            <a:outerShdw blurRad="38100" dist="38100" dir="2700000" algn="tl">
              <a:srgbClr val="C0C0C0"/>
            </a:outerShdw>
          </a:effectLst>
          <a:latin typeface="Tahoma" pitchFamily="34" charset="0"/>
        </a:defRPr>
      </a:lvl7pPr>
      <a:lvl8pPr marL="1371600" algn="ctr" rtl="0" fontAlgn="base">
        <a:spcBef>
          <a:spcPct val="0"/>
        </a:spcBef>
        <a:spcAft>
          <a:spcPct val="0"/>
        </a:spcAft>
        <a:defRPr sz="3200" b="1">
          <a:solidFill>
            <a:srgbClr val="000066"/>
          </a:solidFill>
          <a:effectLst>
            <a:outerShdw blurRad="38100" dist="38100" dir="2700000" algn="tl">
              <a:srgbClr val="C0C0C0"/>
            </a:outerShdw>
          </a:effectLst>
          <a:latin typeface="Tahoma" pitchFamily="34" charset="0"/>
        </a:defRPr>
      </a:lvl8pPr>
      <a:lvl9pPr marL="1828800" algn="ctr" rtl="0" fontAlgn="base">
        <a:spcBef>
          <a:spcPct val="0"/>
        </a:spcBef>
        <a:spcAft>
          <a:spcPct val="0"/>
        </a:spcAft>
        <a:defRPr sz="3200" b="1">
          <a:solidFill>
            <a:srgbClr val="000066"/>
          </a:solidFill>
          <a:effectLst>
            <a:outerShdw blurRad="38100" dist="38100" dir="2700000" algn="tl">
              <a:srgbClr val="C0C0C0"/>
            </a:outerShdw>
          </a:effectLst>
          <a:latin typeface="Tahoma" pitchFamily="34" charset="0"/>
        </a:defRPr>
      </a:lvl9pPr>
    </p:titleStyle>
    <p:bodyStyle>
      <a:lvl1pPr marL="342900" indent="-342900" algn="l" rtl="0" eaLnBrk="0" fontAlgn="base" hangingPunct="0">
        <a:spcBef>
          <a:spcPct val="20000"/>
        </a:spcBef>
        <a:spcAft>
          <a:spcPct val="0"/>
        </a:spcAft>
        <a:buClr>
          <a:srgbClr val="CC3300"/>
        </a:buClr>
        <a:buFont typeface="Arial" charset="0"/>
        <a:buChar char="»"/>
        <a:defRPr sz="2400" b="1">
          <a:solidFill>
            <a:srgbClr val="000066"/>
          </a:solidFill>
          <a:effectLst>
            <a:outerShdw blurRad="38100" dist="38100" dir="2700000" algn="tl">
              <a:srgbClr val="C0C0C0"/>
            </a:outerShdw>
          </a:effectLst>
          <a:latin typeface="+mn-lt"/>
          <a:ea typeface="+mn-ea"/>
          <a:cs typeface="+mn-cs"/>
        </a:defRPr>
      </a:lvl1pPr>
      <a:lvl2pPr marL="742950" indent="-285750" algn="l" rtl="0" eaLnBrk="0" fontAlgn="base" hangingPunct="0">
        <a:spcBef>
          <a:spcPct val="20000"/>
        </a:spcBef>
        <a:spcAft>
          <a:spcPct val="0"/>
        </a:spcAft>
        <a:buClr>
          <a:srgbClr val="CC3300"/>
        </a:buClr>
        <a:buFont typeface="Wingdings" pitchFamily="2" charset="2"/>
        <a:buChar char="§"/>
        <a:defRPr sz="2000" b="1">
          <a:solidFill>
            <a:srgbClr val="000066"/>
          </a:solidFill>
          <a:effectLst>
            <a:outerShdw blurRad="38100" dist="38100" dir="2700000" algn="tl">
              <a:srgbClr val="C0C0C0"/>
            </a:outerShdw>
          </a:effectLst>
          <a:latin typeface="+mn-lt"/>
        </a:defRPr>
      </a:lvl2pPr>
      <a:lvl3pPr marL="1143000" indent="-228600" algn="l" rtl="0" eaLnBrk="0" fontAlgn="base" hangingPunct="0">
        <a:spcBef>
          <a:spcPct val="20000"/>
        </a:spcBef>
        <a:spcAft>
          <a:spcPct val="0"/>
        </a:spcAft>
        <a:buBlip>
          <a:blip r:embed="rId17"/>
        </a:buBlip>
        <a:defRPr sz="2400" b="1">
          <a:solidFill>
            <a:srgbClr val="000066"/>
          </a:solidFill>
          <a:effectLst>
            <a:outerShdw blurRad="38100" dist="38100" dir="2700000" algn="tl">
              <a:srgbClr val="C0C0C0"/>
            </a:outerShdw>
          </a:effectLst>
          <a:latin typeface="+mn-lt"/>
        </a:defRPr>
      </a:lvl3pPr>
      <a:lvl4pPr marL="1600200" indent="-228600" algn="l" rtl="0" eaLnBrk="0" fontAlgn="base" hangingPunct="0">
        <a:spcBef>
          <a:spcPct val="20000"/>
        </a:spcBef>
        <a:spcAft>
          <a:spcPct val="0"/>
        </a:spcAft>
        <a:buChar char="–"/>
        <a:defRPr sz="1600" b="1">
          <a:solidFill>
            <a:srgbClr val="000066"/>
          </a:solidFill>
          <a:effectLst>
            <a:outerShdw blurRad="38100" dist="38100" dir="2700000" algn="tl">
              <a:srgbClr val="C0C0C0"/>
            </a:outerShdw>
          </a:effectLst>
          <a:latin typeface="+mn-lt"/>
        </a:defRPr>
      </a:lvl4pPr>
      <a:lvl5pPr marL="2057400" indent="-228600" algn="l" rtl="0" eaLnBrk="0" fontAlgn="base" hangingPunct="0">
        <a:spcBef>
          <a:spcPct val="20000"/>
        </a:spcBef>
        <a:spcAft>
          <a:spcPct val="0"/>
        </a:spcAft>
        <a:buChar char="»"/>
        <a:defRPr sz="2000">
          <a:solidFill>
            <a:srgbClr val="000066"/>
          </a:solidFill>
          <a:latin typeface="+mn-lt"/>
        </a:defRPr>
      </a:lvl5pPr>
      <a:lvl6pPr marL="2514600" indent="-228600" algn="l" rtl="0" fontAlgn="base">
        <a:spcBef>
          <a:spcPct val="20000"/>
        </a:spcBef>
        <a:spcAft>
          <a:spcPct val="0"/>
        </a:spcAft>
        <a:buChar char="»"/>
        <a:defRPr sz="2000">
          <a:solidFill>
            <a:srgbClr val="000066"/>
          </a:solidFill>
          <a:latin typeface="+mn-lt"/>
        </a:defRPr>
      </a:lvl6pPr>
      <a:lvl7pPr marL="2971800" indent="-228600" algn="l" rtl="0" fontAlgn="base">
        <a:spcBef>
          <a:spcPct val="20000"/>
        </a:spcBef>
        <a:spcAft>
          <a:spcPct val="0"/>
        </a:spcAft>
        <a:buChar char="»"/>
        <a:defRPr sz="2000">
          <a:solidFill>
            <a:srgbClr val="000066"/>
          </a:solidFill>
          <a:latin typeface="+mn-lt"/>
        </a:defRPr>
      </a:lvl7pPr>
      <a:lvl8pPr marL="3429000" indent="-228600" algn="l" rtl="0" fontAlgn="base">
        <a:spcBef>
          <a:spcPct val="20000"/>
        </a:spcBef>
        <a:spcAft>
          <a:spcPct val="0"/>
        </a:spcAft>
        <a:buChar char="»"/>
        <a:defRPr sz="2000">
          <a:solidFill>
            <a:srgbClr val="000066"/>
          </a:solidFill>
          <a:latin typeface="+mn-lt"/>
        </a:defRPr>
      </a:lvl8pPr>
      <a:lvl9pPr marL="3886200" indent="-228600" algn="l" rtl="0" fontAlgn="base">
        <a:spcBef>
          <a:spcPct val="20000"/>
        </a:spcBef>
        <a:spcAft>
          <a:spcPct val="0"/>
        </a:spcAft>
        <a:buChar char="»"/>
        <a:defRPr sz="2000">
          <a:solidFill>
            <a:srgbClr val="000066"/>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12642" name="Rectangle 2"/>
          <p:cNvSpPr>
            <a:spLocks noGrp="1" noChangeArrowheads="1"/>
          </p:cNvSpPr>
          <p:nvPr>
            <p:ph type="title"/>
          </p:nvPr>
        </p:nvSpPr>
        <p:spPr bwMode="auto">
          <a:xfrm>
            <a:off x="468313" y="1052513"/>
            <a:ext cx="8229600" cy="7112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12643" name="Rectangle 3"/>
          <p:cNvSpPr>
            <a:spLocks noGrp="1" noChangeArrowheads="1"/>
          </p:cNvSpPr>
          <p:nvPr>
            <p:ph type="body" idx="1"/>
          </p:nvPr>
        </p:nvSpPr>
        <p:spPr bwMode="auto">
          <a:xfrm>
            <a:off x="457200" y="1916113"/>
            <a:ext cx="8229600" cy="42100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p:txBody>
      </p:sp>
      <p:sp>
        <p:nvSpPr>
          <p:cNvPr id="112644" name="Rectangle 4"/>
          <p:cNvSpPr>
            <a:spLocks noGrp="1" noChangeArrowheads="1"/>
          </p:cNvSpPr>
          <p:nvPr>
            <p:ph type="dt" sz="half" idx="2"/>
          </p:nvPr>
        </p:nvSpPr>
        <p:spPr bwMode="auto">
          <a:xfrm>
            <a:off x="457200" y="6381750"/>
            <a:ext cx="2133600" cy="3397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mtClean="0">
                <a:solidFill>
                  <a:srgbClr val="000066"/>
                </a:solidFill>
                <a:latin typeface="+mn-lt"/>
              </a:defRPr>
            </a:lvl1pPr>
          </a:lstStyle>
          <a:p>
            <a:pPr eaLnBrk="1" hangingPunct="1">
              <a:defRPr/>
            </a:pPr>
            <a:fld id="{8DB27801-639C-42B7-BF1B-ABE249313359}" type="datetime1">
              <a:rPr lang="en-US" sz="1200">
                <a:ea typeface="+mn-ea"/>
              </a:rPr>
              <a:pPr eaLnBrk="1" hangingPunct="1">
                <a:defRPr/>
              </a:pPr>
              <a:t>9/5/2017</a:t>
            </a:fld>
            <a:endParaRPr lang="en-US" sz="1200">
              <a:ea typeface="+mn-ea"/>
            </a:endParaRPr>
          </a:p>
        </p:txBody>
      </p:sp>
      <p:sp>
        <p:nvSpPr>
          <p:cNvPr id="112645" name="Rectangle 5"/>
          <p:cNvSpPr>
            <a:spLocks noGrp="1" noChangeArrowheads="1"/>
          </p:cNvSpPr>
          <p:nvPr>
            <p:ph type="ftr" sz="quarter" idx="3"/>
          </p:nvPr>
        </p:nvSpPr>
        <p:spPr bwMode="auto">
          <a:xfrm>
            <a:off x="2771775" y="6381750"/>
            <a:ext cx="3671888" cy="3397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mtClean="0">
                <a:solidFill>
                  <a:srgbClr val="000066"/>
                </a:solidFill>
                <a:latin typeface="+mn-lt"/>
              </a:defRPr>
            </a:lvl1pPr>
          </a:lstStyle>
          <a:p>
            <a:pPr eaLnBrk="1" hangingPunct="1">
              <a:defRPr/>
            </a:pPr>
            <a:r>
              <a:rPr lang="en-US" sz="1200" dirty="0">
                <a:ea typeface="+mn-ea"/>
              </a:rPr>
              <a:t>Data Preprocessing</a:t>
            </a:r>
          </a:p>
        </p:txBody>
      </p:sp>
      <p:sp>
        <p:nvSpPr>
          <p:cNvPr id="112646" name="Rectangle 6"/>
          <p:cNvSpPr>
            <a:spLocks noGrp="1" noChangeArrowheads="1"/>
          </p:cNvSpPr>
          <p:nvPr>
            <p:ph type="sldNum" sz="quarter" idx="4"/>
          </p:nvPr>
        </p:nvSpPr>
        <p:spPr bwMode="auto">
          <a:xfrm>
            <a:off x="6553200" y="6381750"/>
            <a:ext cx="2133600" cy="3397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mtClean="0">
                <a:solidFill>
                  <a:srgbClr val="000066"/>
                </a:solidFill>
                <a:latin typeface="+mn-lt"/>
              </a:defRPr>
            </a:lvl1pPr>
          </a:lstStyle>
          <a:p>
            <a:pPr eaLnBrk="1" hangingPunct="1">
              <a:defRPr/>
            </a:pPr>
            <a:fld id="{13D198C0-86D9-4E7E-B31E-631F13FFB87C}" type="slidenum">
              <a:rPr lang="en-US" sz="1200">
                <a:ea typeface="+mn-ea"/>
              </a:rPr>
              <a:pPr eaLnBrk="1" hangingPunct="1">
                <a:defRPr/>
              </a:pPr>
              <a:t>‹#›</a:t>
            </a:fld>
            <a:endParaRPr lang="en-US" sz="1200">
              <a:ea typeface="+mn-ea"/>
            </a:endParaRPr>
          </a:p>
        </p:txBody>
      </p:sp>
      <p:pic>
        <p:nvPicPr>
          <p:cNvPr id="6151" name="Picture 7" descr="header"/>
          <p:cNvPicPr>
            <a:picLocks noChangeAspect="1" noChangeArrowheads="1"/>
          </p:cNvPicPr>
          <p:nvPr/>
        </p:nvPicPr>
        <p:blipFill>
          <a:blip r:embed="rId16"/>
          <a:srcRect/>
          <a:stretch>
            <a:fillRect/>
          </a:stretch>
        </p:blipFill>
        <p:spPr bwMode="auto">
          <a:xfrm>
            <a:off x="0" y="0"/>
            <a:ext cx="9144000" cy="1044575"/>
          </a:xfrm>
          <a:prstGeom prst="rect">
            <a:avLst/>
          </a:prstGeom>
          <a:noFill/>
          <a:ln w="9525">
            <a:noFill/>
            <a:miter lim="800000"/>
            <a:headEnd/>
            <a:tailEnd/>
          </a:ln>
        </p:spPr>
      </p:pic>
    </p:spTree>
    <p:extLst>
      <p:ext uri="{BB962C8B-B14F-4D97-AF65-F5344CB8AC3E}">
        <p14:creationId xmlns:p14="http://schemas.microsoft.com/office/powerpoint/2010/main" val="785680483"/>
      </p:ext>
    </p:extLst>
  </p:cSld>
  <p:clrMap bg1="lt1" tx1="dk1" bg2="lt2" tx2="dk2" accent1="accent1" accent2="accent2" accent3="accent3" accent4="accent4" accent5="accent5" accent6="accent6" hlink="hlink" folHlink="folHlink"/>
  <p:sldLayoutIdLst>
    <p:sldLayoutId id="2147483725" r:id="rId1"/>
    <p:sldLayoutId id="2147483726" r:id="rId2"/>
    <p:sldLayoutId id="2147483727" r:id="rId3"/>
    <p:sldLayoutId id="2147483728" r:id="rId4"/>
    <p:sldLayoutId id="2147483729" r:id="rId5"/>
    <p:sldLayoutId id="2147483730" r:id="rId6"/>
    <p:sldLayoutId id="2147483731" r:id="rId7"/>
    <p:sldLayoutId id="2147483732" r:id="rId8"/>
    <p:sldLayoutId id="2147483733" r:id="rId9"/>
    <p:sldLayoutId id="2147483734" r:id="rId10"/>
    <p:sldLayoutId id="2147483735" r:id="rId11"/>
    <p:sldLayoutId id="2147483736" r:id="rId12"/>
    <p:sldLayoutId id="2147483737" r:id="rId13"/>
    <p:sldLayoutId id="2147483738" r:id="rId14"/>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rgbClr val="000066"/>
          </a:solidFill>
          <a:effectLst>
            <a:outerShdw blurRad="38100" dist="38100" dir="2700000" algn="tl">
              <a:srgbClr val="C0C0C0"/>
            </a:outerShdw>
          </a:effectLst>
          <a:latin typeface="+mj-lt"/>
          <a:ea typeface="+mj-ea"/>
          <a:cs typeface="+mj-cs"/>
        </a:defRPr>
      </a:lvl1pPr>
      <a:lvl2pPr algn="ctr" rtl="0" eaLnBrk="0" fontAlgn="base" hangingPunct="0">
        <a:spcBef>
          <a:spcPct val="0"/>
        </a:spcBef>
        <a:spcAft>
          <a:spcPct val="0"/>
        </a:spcAft>
        <a:defRPr sz="3200" b="1">
          <a:solidFill>
            <a:srgbClr val="000066"/>
          </a:solidFill>
          <a:effectLst>
            <a:outerShdw blurRad="38100" dist="38100" dir="2700000" algn="tl">
              <a:srgbClr val="C0C0C0"/>
            </a:outerShdw>
          </a:effectLst>
          <a:latin typeface="Tahoma" pitchFamily="34" charset="0"/>
        </a:defRPr>
      </a:lvl2pPr>
      <a:lvl3pPr algn="ctr" rtl="0" eaLnBrk="0" fontAlgn="base" hangingPunct="0">
        <a:spcBef>
          <a:spcPct val="0"/>
        </a:spcBef>
        <a:spcAft>
          <a:spcPct val="0"/>
        </a:spcAft>
        <a:defRPr sz="3200" b="1">
          <a:solidFill>
            <a:srgbClr val="000066"/>
          </a:solidFill>
          <a:effectLst>
            <a:outerShdw blurRad="38100" dist="38100" dir="2700000" algn="tl">
              <a:srgbClr val="C0C0C0"/>
            </a:outerShdw>
          </a:effectLst>
          <a:latin typeface="Tahoma" pitchFamily="34" charset="0"/>
        </a:defRPr>
      </a:lvl3pPr>
      <a:lvl4pPr algn="ctr" rtl="0" eaLnBrk="0" fontAlgn="base" hangingPunct="0">
        <a:spcBef>
          <a:spcPct val="0"/>
        </a:spcBef>
        <a:spcAft>
          <a:spcPct val="0"/>
        </a:spcAft>
        <a:defRPr sz="3200" b="1">
          <a:solidFill>
            <a:srgbClr val="000066"/>
          </a:solidFill>
          <a:effectLst>
            <a:outerShdw blurRad="38100" dist="38100" dir="2700000" algn="tl">
              <a:srgbClr val="C0C0C0"/>
            </a:outerShdw>
          </a:effectLst>
          <a:latin typeface="Tahoma" pitchFamily="34" charset="0"/>
        </a:defRPr>
      </a:lvl4pPr>
      <a:lvl5pPr algn="ctr" rtl="0" eaLnBrk="0" fontAlgn="base" hangingPunct="0">
        <a:spcBef>
          <a:spcPct val="0"/>
        </a:spcBef>
        <a:spcAft>
          <a:spcPct val="0"/>
        </a:spcAft>
        <a:defRPr sz="3200" b="1">
          <a:solidFill>
            <a:srgbClr val="000066"/>
          </a:solidFill>
          <a:effectLst>
            <a:outerShdw blurRad="38100" dist="38100" dir="2700000" algn="tl">
              <a:srgbClr val="C0C0C0"/>
            </a:outerShdw>
          </a:effectLst>
          <a:latin typeface="Tahoma" pitchFamily="34" charset="0"/>
        </a:defRPr>
      </a:lvl5pPr>
      <a:lvl6pPr marL="457200" algn="ctr" rtl="0" fontAlgn="base">
        <a:spcBef>
          <a:spcPct val="0"/>
        </a:spcBef>
        <a:spcAft>
          <a:spcPct val="0"/>
        </a:spcAft>
        <a:defRPr sz="3200" b="1">
          <a:solidFill>
            <a:srgbClr val="000066"/>
          </a:solidFill>
          <a:effectLst>
            <a:outerShdw blurRad="38100" dist="38100" dir="2700000" algn="tl">
              <a:srgbClr val="C0C0C0"/>
            </a:outerShdw>
          </a:effectLst>
          <a:latin typeface="Tahoma" pitchFamily="34" charset="0"/>
        </a:defRPr>
      </a:lvl6pPr>
      <a:lvl7pPr marL="914400" algn="ctr" rtl="0" fontAlgn="base">
        <a:spcBef>
          <a:spcPct val="0"/>
        </a:spcBef>
        <a:spcAft>
          <a:spcPct val="0"/>
        </a:spcAft>
        <a:defRPr sz="3200" b="1">
          <a:solidFill>
            <a:srgbClr val="000066"/>
          </a:solidFill>
          <a:effectLst>
            <a:outerShdw blurRad="38100" dist="38100" dir="2700000" algn="tl">
              <a:srgbClr val="C0C0C0"/>
            </a:outerShdw>
          </a:effectLst>
          <a:latin typeface="Tahoma" pitchFamily="34" charset="0"/>
        </a:defRPr>
      </a:lvl7pPr>
      <a:lvl8pPr marL="1371600" algn="ctr" rtl="0" fontAlgn="base">
        <a:spcBef>
          <a:spcPct val="0"/>
        </a:spcBef>
        <a:spcAft>
          <a:spcPct val="0"/>
        </a:spcAft>
        <a:defRPr sz="3200" b="1">
          <a:solidFill>
            <a:srgbClr val="000066"/>
          </a:solidFill>
          <a:effectLst>
            <a:outerShdw blurRad="38100" dist="38100" dir="2700000" algn="tl">
              <a:srgbClr val="C0C0C0"/>
            </a:outerShdw>
          </a:effectLst>
          <a:latin typeface="Tahoma" pitchFamily="34" charset="0"/>
        </a:defRPr>
      </a:lvl8pPr>
      <a:lvl9pPr marL="1828800" algn="ctr" rtl="0" fontAlgn="base">
        <a:spcBef>
          <a:spcPct val="0"/>
        </a:spcBef>
        <a:spcAft>
          <a:spcPct val="0"/>
        </a:spcAft>
        <a:defRPr sz="3200" b="1">
          <a:solidFill>
            <a:srgbClr val="000066"/>
          </a:solidFill>
          <a:effectLst>
            <a:outerShdw blurRad="38100" dist="38100" dir="2700000" algn="tl">
              <a:srgbClr val="C0C0C0"/>
            </a:outerShdw>
          </a:effectLst>
          <a:latin typeface="Tahoma" pitchFamily="34" charset="0"/>
        </a:defRPr>
      </a:lvl9pPr>
    </p:titleStyle>
    <p:bodyStyle>
      <a:lvl1pPr marL="342900" indent="-342900" algn="l" rtl="0" eaLnBrk="0" fontAlgn="base" hangingPunct="0">
        <a:spcBef>
          <a:spcPct val="20000"/>
        </a:spcBef>
        <a:spcAft>
          <a:spcPct val="0"/>
        </a:spcAft>
        <a:buClr>
          <a:srgbClr val="CC3300"/>
        </a:buClr>
        <a:buFont typeface="Arial" charset="0"/>
        <a:buChar char="»"/>
        <a:defRPr sz="2400" b="1">
          <a:solidFill>
            <a:srgbClr val="000066"/>
          </a:solidFill>
          <a:effectLst>
            <a:outerShdw blurRad="38100" dist="38100" dir="2700000" algn="tl">
              <a:srgbClr val="C0C0C0"/>
            </a:outerShdw>
          </a:effectLst>
          <a:latin typeface="+mn-lt"/>
          <a:ea typeface="+mn-ea"/>
          <a:cs typeface="+mn-cs"/>
        </a:defRPr>
      </a:lvl1pPr>
      <a:lvl2pPr marL="742950" indent="-285750" algn="l" rtl="0" eaLnBrk="0" fontAlgn="base" hangingPunct="0">
        <a:spcBef>
          <a:spcPct val="20000"/>
        </a:spcBef>
        <a:spcAft>
          <a:spcPct val="0"/>
        </a:spcAft>
        <a:buClr>
          <a:srgbClr val="CC3300"/>
        </a:buClr>
        <a:buFont typeface="Wingdings" pitchFamily="2" charset="2"/>
        <a:buChar char="§"/>
        <a:defRPr sz="2000" b="1">
          <a:solidFill>
            <a:srgbClr val="000066"/>
          </a:solidFill>
          <a:effectLst>
            <a:outerShdw blurRad="38100" dist="38100" dir="2700000" algn="tl">
              <a:srgbClr val="C0C0C0"/>
            </a:outerShdw>
          </a:effectLst>
          <a:latin typeface="+mn-lt"/>
        </a:defRPr>
      </a:lvl2pPr>
      <a:lvl3pPr marL="1143000" indent="-228600" algn="l" rtl="0" eaLnBrk="0" fontAlgn="base" hangingPunct="0">
        <a:spcBef>
          <a:spcPct val="20000"/>
        </a:spcBef>
        <a:spcAft>
          <a:spcPct val="0"/>
        </a:spcAft>
        <a:buBlip>
          <a:blip r:embed="rId17"/>
        </a:buBlip>
        <a:defRPr sz="2400" b="1">
          <a:solidFill>
            <a:srgbClr val="000066"/>
          </a:solidFill>
          <a:effectLst>
            <a:outerShdw blurRad="38100" dist="38100" dir="2700000" algn="tl">
              <a:srgbClr val="C0C0C0"/>
            </a:outerShdw>
          </a:effectLst>
          <a:latin typeface="+mn-lt"/>
        </a:defRPr>
      </a:lvl3pPr>
      <a:lvl4pPr marL="1600200" indent="-228600" algn="l" rtl="0" eaLnBrk="0" fontAlgn="base" hangingPunct="0">
        <a:spcBef>
          <a:spcPct val="20000"/>
        </a:spcBef>
        <a:spcAft>
          <a:spcPct val="0"/>
        </a:spcAft>
        <a:buChar char="–"/>
        <a:defRPr sz="1600" b="1">
          <a:solidFill>
            <a:srgbClr val="000066"/>
          </a:solidFill>
          <a:effectLst>
            <a:outerShdw blurRad="38100" dist="38100" dir="2700000" algn="tl">
              <a:srgbClr val="C0C0C0"/>
            </a:outerShdw>
          </a:effectLst>
          <a:latin typeface="+mn-lt"/>
        </a:defRPr>
      </a:lvl4pPr>
      <a:lvl5pPr marL="2057400" indent="-228600" algn="l" rtl="0" eaLnBrk="0" fontAlgn="base" hangingPunct="0">
        <a:spcBef>
          <a:spcPct val="20000"/>
        </a:spcBef>
        <a:spcAft>
          <a:spcPct val="0"/>
        </a:spcAft>
        <a:buChar char="»"/>
        <a:defRPr sz="2000">
          <a:solidFill>
            <a:srgbClr val="000066"/>
          </a:solidFill>
          <a:latin typeface="+mn-lt"/>
        </a:defRPr>
      </a:lvl5pPr>
      <a:lvl6pPr marL="2514600" indent="-228600" algn="l" rtl="0" fontAlgn="base">
        <a:spcBef>
          <a:spcPct val="20000"/>
        </a:spcBef>
        <a:spcAft>
          <a:spcPct val="0"/>
        </a:spcAft>
        <a:buChar char="»"/>
        <a:defRPr sz="2000">
          <a:solidFill>
            <a:srgbClr val="000066"/>
          </a:solidFill>
          <a:latin typeface="+mn-lt"/>
        </a:defRPr>
      </a:lvl6pPr>
      <a:lvl7pPr marL="2971800" indent="-228600" algn="l" rtl="0" fontAlgn="base">
        <a:spcBef>
          <a:spcPct val="20000"/>
        </a:spcBef>
        <a:spcAft>
          <a:spcPct val="0"/>
        </a:spcAft>
        <a:buChar char="»"/>
        <a:defRPr sz="2000">
          <a:solidFill>
            <a:srgbClr val="000066"/>
          </a:solidFill>
          <a:latin typeface="+mn-lt"/>
        </a:defRPr>
      </a:lvl7pPr>
      <a:lvl8pPr marL="3429000" indent="-228600" algn="l" rtl="0" fontAlgn="base">
        <a:spcBef>
          <a:spcPct val="20000"/>
        </a:spcBef>
        <a:spcAft>
          <a:spcPct val="0"/>
        </a:spcAft>
        <a:buChar char="»"/>
        <a:defRPr sz="2000">
          <a:solidFill>
            <a:srgbClr val="000066"/>
          </a:solidFill>
          <a:latin typeface="+mn-lt"/>
        </a:defRPr>
      </a:lvl8pPr>
      <a:lvl9pPr marL="3886200" indent="-228600" algn="l" rtl="0" fontAlgn="base">
        <a:spcBef>
          <a:spcPct val="20000"/>
        </a:spcBef>
        <a:spcAft>
          <a:spcPct val="0"/>
        </a:spcAft>
        <a:buChar char="»"/>
        <a:defRPr sz="2000">
          <a:solidFill>
            <a:srgbClr val="000066"/>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12642" name="Rectangle 2"/>
          <p:cNvSpPr>
            <a:spLocks noGrp="1" noChangeArrowheads="1"/>
          </p:cNvSpPr>
          <p:nvPr>
            <p:ph type="title"/>
          </p:nvPr>
        </p:nvSpPr>
        <p:spPr bwMode="auto">
          <a:xfrm>
            <a:off x="468313" y="1052513"/>
            <a:ext cx="8229600" cy="7112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12643" name="Rectangle 3"/>
          <p:cNvSpPr>
            <a:spLocks noGrp="1" noChangeArrowheads="1"/>
          </p:cNvSpPr>
          <p:nvPr>
            <p:ph type="body" idx="1"/>
          </p:nvPr>
        </p:nvSpPr>
        <p:spPr bwMode="auto">
          <a:xfrm>
            <a:off x="457200" y="1916113"/>
            <a:ext cx="8229600" cy="42100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p:txBody>
      </p:sp>
      <p:sp>
        <p:nvSpPr>
          <p:cNvPr id="112644" name="Rectangle 4"/>
          <p:cNvSpPr>
            <a:spLocks noGrp="1" noChangeArrowheads="1"/>
          </p:cNvSpPr>
          <p:nvPr>
            <p:ph type="dt" sz="half" idx="2"/>
          </p:nvPr>
        </p:nvSpPr>
        <p:spPr bwMode="auto">
          <a:xfrm>
            <a:off x="457200" y="6381750"/>
            <a:ext cx="2133600" cy="3397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mtClean="0">
                <a:solidFill>
                  <a:srgbClr val="000066"/>
                </a:solidFill>
                <a:latin typeface="+mn-lt"/>
              </a:defRPr>
            </a:lvl1pPr>
          </a:lstStyle>
          <a:p>
            <a:pPr eaLnBrk="1" hangingPunct="1">
              <a:defRPr/>
            </a:pPr>
            <a:fld id="{8DB27801-639C-42B7-BF1B-ABE249313359}" type="datetime1">
              <a:rPr lang="en-US" sz="1200">
                <a:ea typeface="+mn-ea"/>
              </a:rPr>
              <a:pPr eaLnBrk="1" hangingPunct="1">
                <a:defRPr/>
              </a:pPr>
              <a:t>9/5/2017</a:t>
            </a:fld>
            <a:endParaRPr lang="en-US" sz="1200">
              <a:ea typeface="+mn-ea"/>
            </a:endParaRPr>
          </a:p>
        </p:txBody>
      </p:sp>
      <p:sp>
        <p:nvSpPr>
          <p:cNvPr id="112645" name="Rectangle 5"/>
          <p:cNvSpPr>
            <a:spLocks noGrp="1" noChangeArrowheads="1"/>
          </p:cNvSpPr>
          <p:nvPr>
            <p:ph type="ftr" sz="quarter" idx="3"/>
          </p:nvPr>
        </p:nvSpPr>
        <p:spPr bwMode="auto">
          <a:xfrm>
            <a:off x="2771775" y="6381750"/>
            <a:ext cx="3671888" cy="3397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mtClean="0">
                <a:solidFill>
                  <a:srgbClr val="000066"/>
                </a:solidFill>
                <a:latin typeface="+mn-lt"/>
              </a:defRPr>
            </a:lvl1pPr>
          </a:lstStyle>
          <a:p>
            <a:pPr eaLnBrk="1" hangingPunct="1">
              <a:defRPr/>
            </a:pPr>
            <a:r>
              <a:rPr lang="en-US" sz="1200" dirty="0">
                <a:ea typeface="+mn-ea"/>
              </a:rPr>
              <a:t>Mining Frequent Patterns, Association, and Correlations General data characteristics</a:t>
            </a:r>
          </a:p>
        </p:txBody>
      </p:sp>
      <p:sp>
        <p:nvSpPr>
          <p:cNvPr id="112646" name="Rectangle 6"/>
          <p:cNvSpPr>
            <a:spLocks noGrp="1" noChangeArrowheads="1"/>
          </p:cNvSpPr>
          <p:nvPr>
            <p:ph type="sldNum" sz="quarter" idx="4"/>
          </p:nvPr>
        </p:nvSpPr>
        <p:spPr bwMode="auto">
          <a:xfrm>
            <a:off x="6553200" y="6381750"/>
            <a:ext cx="2133600" cy="3397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mtClean="0">
                <a:solidFill>
                  <a:srgbClr val="000066"/>
                </a:solidFill>
                <a:latin typeface="+mn-lt"/>
              </a:defRPr>
            </a:lvl1pPr>
          </a:lstStyle>
          <a:p>
            <a:pPr eaLnBrk="1" hangingPunct="1">
              <a:defRPr/>
            </a:pPr>
            <a:fld id="{13D198C0-86D9-4E7E-B31E-631F13FFB87C}" type="slidenum">
              <a:rPr lang="en-US" sz="1200">
                <a:ea typeface="+mn-ea"/>
              </a:rPr>
              <a:pPr eaLnBrk="1" hangingPunct="1">
                <a:defRPr/>
              </a:pPr>
              <a:t>‹#›</a:t>
            </a:fld>
            <a:endParaRPr lang="en-US" sz="1200">
              <a:ea typeface="+mn-ea"/>
            </a:endParaRPr>
          </a:p>
        </p:txBody>
      </p:sp>
      <p:pic>
        <p:nvPicPr>
          <p:cNvPr id="6151" name="Picture 7" descr="header"/>
          <p:cNvPicPr>
            <a:picLocks noChangeAspect="1" noChangeArrowheads="1"/>
          </p:cNvPicPr>
          <p:nvPr/>
        </p:nvPicPr>
        <p:blipFill>
          <a:blip r:embed="rId16"/>
          <a:srcRect/>
          <a:stretch>
            <a:fillRect/>
          </a:stretch>
        </p:blipFill>
        <p:spPr bwMode="auto">
          <a:xfrm>
            <a:off x="0" y="0"/>
            <a:ext cx="9144000" cy="1044575"/>
          </a:xfrm>
          <a:prstGeom prst="rect">
            <a:avLst/>
          </a:prstGeom>
          <a:noFill/>
          <a:ln w="9525">
            <a:noFill/>
            <a:miter lim="800000"/>
            <a:headEnd/>
            <a:tailEnd/>
          </a:ln>
        </p:spPr>
      </p:pic>
    </p:spTree>
    <p:extLst>
      <p:ext uri="{BB962C8B-B14F-4D97-AF65-F5344CB8AC3E}">
        <p14:creationId xmlns:p14="http://schemas.microsoft.com/office/powerpoint/2010/main" val="1617551738"/>
      </p:ext>
    </p:extLst>
  </p:cSld>
  <p:clrMap bg1="lt1" tx1="dk1" bg2="lt2" tx2="dk2" accent1="accent1" accent2="accent2" accent3="accent3" accent4="accent4" accent5="accent5" accent6="accent6" hlink="hlink" folHlink="folHlink"/>
  <p:sldLayoutIdLst>
    <p:sldLayoutId id="2147483743" r:id="rId1"/>
    <p:sldLayoutId id="2147483744" r:id="rId2"/>
    <p:sldLayoutId id="2147483745" r:id="rId3"/>
    <p:sldLayoutId id="2147483746" r:id="rId4"/>
    <p:sldLayoutId id="2147483747" r:id="rId5"/>
    <p:sldLayoutId id="2147483748" r:id="rId6"/>
    <p:sldLayoutId id="2147483749" r:id="rId7"/>
    <p:sldLayoutId id="2147483750" r:id="rId8"/>
    <p:sldLayoutId id="2147483751" r:id="rId9"/>
    <p:sldLayoutId id="2147483752" r:id="rId10"/>
    <p:sldLayoutId id="2147483753" r:id="rId11"/>
    <p:sldLayoutId id="2147483754" r:id="rId12"/>
    <p:sldLayoutId id="2147483755" r:id="rId13"/>
    <p:sldLayoutId id="2147483756" r:id="rId14"/>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rgbClr val="000066"/>
          </a:solidFill>
          <a:effectLst>
            <a:outerShdw blurRad="38100" dist="38100" dir="2700000" algn="tl">
              <a:srgbClr val="C0C0C0"/>
            </a:outerShdw>
          </a:effectLst>
          <a:latin typeface="+mj-lt"/>
          <a:ea typeface="+mj-ea"/>
          <a:cs typeface="+mj-cs"/>
        </a:defRPr>
      </a:lvl1pPr>
      <a:lvl2pPr algn="ctr" rtl="0" eaLnBrk="0" fontAlgn="base" hangingPunct="0">
        <a:spcBef>
          <a:spcPct val="0"/>
        </a:spcBef>
        <a:spcAft>
          <a:spcPct val="0"/>
        </a:spcAft>
        <a:defRPr sz="3200" b="1">
          <a:solidFill>
            <a:srgbClr val="000066"/>
          </a:solidFill>
          <a:effectLst>
            <a:outerShdw blurRad="38100" dist="38100" dir="2700000" algn="tl">
              <a:srgbClr val="C0C0C0"/>
            </a:outerShdw>
          </a:effectLst>
          <a:latin typeface="Tahoma" pitchFamily="34" charset="0"/>
        </a:defRPr>
      </a:lvl2pPr>
      <a:lvl3pPr algn="ctr" rtl="0" eaLnBrk="0" fontAlgn="base" hangingPunct="0">
        <a:spcBef>
          <a:spcPct val="0"/>
        </a:spcBef>
        <a:spcAft>
          <a:spcPct val="0"/>
        </a:spcAft>
        <a:defRPr sz="3200" b="1">
          <a:solidFill>
            <a:srgbClr val="000066"/>
          </a:solidFill>
          <a:effectLst>
            <a:outerShdw blurRad="38100" dist="38100" dir="2700000" algn="tl">
              <a:srgbClr val="C0C0C0"/>
            </a:outerShdw>
          </a:effectLst>
          <a:latin typeface="Tahoma" pitchFamily="34" charset="0"/>
        </a:defRPr>
      </a:lvl3pPr>
      <a:lvl4pPr algn="ctr" rtl="0" eaLnBrk="0" fontAlgn="base" hangingPunct="0">
        <a:spcBef>
          <a:spcPct val="0"/>
        </a:spcBef>
        <a:spcAft>
          <a:spcPct val="0"/>
        </a:spcAft>
        <a:defRPr sz="3200" b="1">
          <a:solidFill>
            <a:srgbClr val="000066"/>
          </a:solidFill>
          <a:effectLst>
            <a:outerShdw blurRad="38100" dist="38100" dir="2700000" algn="tl">
              <a:srgbClr val="C0C0C0"/>
            </a:outerShdw>
          </a:effectLst>
          <a:latin typeface="Tahoma" pitchFamily="34" charset="0"/>
        </a:defRPr>
      </a:lvl4pPr>
      <a:lvl5pPr algn="ctr" rtl="0" eaLnBrk="0" fontAlgn="base" hangingPunct="0">
        <a:spcBef>
          <a:spcPct val="0"/>
        </a:spcBef>
        <a:spcAft>
          <a:spcPct val="0"/>
        </a:spcAft>
        <a:defRPr sz="3200" b="1">
          <a:solidFill>
            <a:srgbClr val="000066"/>
          </a:solidFill>
          <a:effectLst>
            <a:outerShdw blurRad="38100" dist="38100" dir="2700000" algn="tl">
              <a:srgbClr val="C0C0C0"/>
            </a:outerShdw>
          </a:effectLst>
          <a:latin typeface="Tahoma" pitchFamily="34" charset="0"/>
        </a:defRPr>
      </a:lvl5pPr>
      <a:lvl6pPr marL="457200" algn="ctr" rtl="0" fontAlgn="base">
        <a:spcBef>
          <a:spcPct val="0"/>
        </a:spcBef>
        <a:spcAft>
          <a:spcPct val="0"/>
        </a:spcAft>
        <a:defRPr sz="3200" b="1">
          <a:solidFill>
            <a:srgbClr val="000066"/>
          </a:solidFill>
          <a:effectLst>
            <a:outerShdw blurRad="38100" dist="38100" dir="2700000" algn="tl">
              <a:srgbClr val="C0C0C0"/>
            </a:outerShdw>
          </a:effectLst>
          <a:latin typeface="Tahoma" pitchFamily="34" charset="0"/>
        </a:defRPr>
      </a:lvl6pPr>
      <a:lvl7pPr marL="914400" algn="ctr" rtl="0" fontAlgn="base">
        <a:spcBef>
          <a:spcPct val="0"/>
        </a:spcBef>
        <a:spcAft>
          <a:spcPct val="0"/>
        </a:spcAft>
        <a:defRPr sz="3200" b="1">
          <a:solidFill>
            <a:srgbClr val="000066"/>
          </a:solidFill>
          <a:effectLst>
            <a:outerShdw blurRad="38100" dist="38100" dir="2700000" algn="tl">
              <a:srgbClr val="C0C0C0"/>
            </a:outerShdw>
          </a:effectLst>
          <a:latin typeface="Tahoma" pitchFamily="34" charset="0"/>
        </a:defRPr>
      </a:lvl7pPr>
      <a:lvl8pPr marL="1371600" algn="ctr" rtl="0" fontAlgn="base">
        <a:spcBef>
          <a:spcPct val="0"/>
        </a:spcBef>
        <a:spcAft>
          <a:spcPct val="0"/>
        </a:spcAft>
        <a:defRPr sz="3200" b="1">
          <a:solidFill>
            <a:srgbClr val="000066"/>
          </a:solidFill>
          <a:effectLst>
            <a:outerShdw blurRad="38100" dist="38100" dir="2700000" algn="tl">
              <a:srgbClr val="C0C0C0"/>
            </a:outerShdw>
          </a:effectLst>
          <a:latin typeface="Tahoma" pitchFamily="34" charset="0"/>
        </a:defRPr>
      </a:lvl8pPr>
      <a:lvl9pPr marL="1828800" algn="ctr" rtl="0" fontAlgn="base">
        <a:spcBef>
          <a:spcPct val="0"/>
        </a:spcBef>
        <a:spcAft>
          <a:spcPct val="0"/>
        </a:spcAft>
        <a:defRPr sz="3200" b="1">
          <a:solidFill>
            <a:srgbClr val="000066"/>
          </a:solidFill>
          <a:effectLst>
            <a:outerShdw blurRad="38100" dist="38100" dir="2700000" algn="tl">
              <a:srgbClr val="C0C0C0"/>
            </a:outerShdw>
          </a:effectLst>
          <a:latin typeface="Tahoma" pitchFamily="34" charset="0"/>
        </a:defRPr>
      </a:lvl9pPr>
    </p:titleStyle>
    <p:bodyStyle>
      <a:lvl1pPr marL="342900" indent="-342900" algn="l" rtl="0" eaLnBrk="0" fontAlgn="base" hangingPunct="0">
        <a:spcBef>
          <a:spcPct val="20000"/>
        </a:spcBef>
        <a:spcAft>
          <a:spcPct val="0"/>
        </a:spcAft>
        <a:buClr>
          <a:srgbClr val="CC3300"/>
        </a:buClr>
        <a:buFont typeface="Arial" charset="0"/>
        <a:buChar char="»"/>
        <a:defRPr sz="2400" b="1">
          <a:solidFill>
            <a:srgbClr val="000066"/>
          </a:solidFill>
          <a:effectLst>
            <a:outerShdw blurRad="38100" dist="38100" dir="2700000" algn="tl">
              <a:srgbClr val="C0C0C0"/>
            </a:outerShdw>
          </a:effectLst>
          <a:latin typeface="+mn-lt"/>
          <a:ea typeface="+mn-ea"/>
          <a:cs typeface="+mn-cs"/>
        </a:defRPr>
      </a:lvl1pPr>
      <a:lvl2pPr marL="742950" indent="-285750" algn="l" rtl="0" eaLnBrk="0" fontAlgn="base" hangingPunct="0">
        <a:spcBef>
          <a:spcPct val="20000"/>
        </a:spcBef>
        <a:spcAft>
          <a:spcPct val="0"/>
        </a:spcAft>
        <a:buClr>
          <a:srgbClr val="CC3300"/>
        </a:buClr>
        <a:buFont typeface="Wingdings" pitchFamily="2" charset="2"/>
        <a:buChar char="§"/>
        <a:defRPr sz="2000" b="1">
          <a:solidFill>
            <a:srgbClr val="000066"/>
          </a:solidFill>
          <a:effectLst>
            <a:outerShdw blurRad="38100" dist="38100" dir="2700000" algn="tl">
              <a:srgbClr val="C0C0C0"/>
            </a:outerShdw>
          </a:effectLst>
          <a:latin typeface="+mn-lt"/>
        </a:defRPr>
      </a:lvl2pPr>
      <a:lvl3pPr marL="1143000" indent="-228600" algn="l" rtl="0" eaLnBrk="0" fontAlgn="base" hangingPunct="0">
        <a:spcBef>
          <a:spcPct val="20000"/>
        </a:spcBef>
        <a:spcAft>
          <a:spcPct val="0"/>
        </a:spcAft>
        <a:buBlip>
          <a:blip r:embed="rId17"/>
        </a:buBlip>
        <a:defRPr sz="2400" b="1">
          <a:solidFill>
            <a:srgbClr val="000066"/>
          </a:solidFill>
          <a:effectLst>
            <a:outerShdw blurRad="38100" dist="38100" dir="2700000" algn="tl">
              <a:srgbClr val="C0C0C0"/>
            </a:outerShdw>
          </a:effectLst>
          <a:latin typeface="+mn-lt"/>
        </a:defRPr>
      </a:lvl3pPr>
      <a:lvl4pPr marL="1600200" indent="-228600" algn="l" rtl="0" eaLnBrk="0" fontAlgn="base" hangingPunct="0">
        <a:spcBef>
          <a:spcPct val="20000"/>
        </a:spcBef>
        <a:spcAft>
          <a:spcPct val="0"/>
        </a:spcAft>
        <a:buChar char="–"/>
        <a:defRPr sz="1600" b="1">
          <a:solidFill>
            <a:srgbClr val="000066"/>
          </a:solidFill>
          <a:effectLst>
            <a:outerShdw blurRad="38100" dist="38100" dir="2700000" algn="tl">
              <a:srgbClr val="C0C0C0"/>
            </a:outerShdw>
          </a:effectLst>
          <a:latin typeface="+mn-lt"/>
        </a:defRPr>
      </a:lvl4pPr>
      <a:lvl5pPr marL="2057400" indent="-228600" algn="l" rtl="0" eaLnBrk="0" fontAlgn="base" hangingPunct="0">
        <a:spcBef>
          <a:spcPct val="20000"/>
        </a:spcBef>
        <a:spcAft>
          <a:spcPct val="0"/>
        </a:spcAft>
        <a:buChar char="»"/>
        <a:defRPr sz="2000">
          <a:solidFill>
            <a:srgbClr val="000066"/>
          </a:solidFill>
          <a:latin typeface="+mn-lt"/>
        </a:defRPr>
      </a:lvl5pPr>
      <a:lvl6pPr marL="2514600" indent="-228600" algn="l" rtl="0" fontAlgn="base">
        <a:spcBef>
          <a:spcPct val="20000"/>
        </a:spcBef>
        <a:spcAft>
          <a:spcPct val="0"/>
        </a:spcAft>
        <a:buChar char="»"/>
        <a:defRPr sz="2000">
          <a:solidFill>
            <a:srgbClr val="000066"/>
          </a:solidFill>
          <a:latin typeface="+mn-lt"/>
        </a:defRPr>
      </a:lvl6pPr>
      <a:lvl7pPr marL="2971800" indent="-228600" algn="l" rtl="0" fontAlgn="base">
        <a:spcBef>
          <a:spcPct val="20000"/>
        </a:spcBef>
        <a:spcAft>
          <a:spcPct val="0"/>
        </a:spcAft>
        <a:buChar char="»"/>
        <a:defRPr sz="2000">
          <a:solidFill>
            <a:srgbClr val="000066"/>
          </a:solidFill>
          <a:latin typeface="+mn-lt"/>
        </a:defRPr>
      </a:lvl7pPr>
      <a:lvl8pPr marL="3429000" indent="-228600" algn="l" rtl="0" fontAlgn="base">
        <a:spcBef>
          <a:spcPct val="20000"/>
        </a:spcBef>
        <a:spcAft>
          <a:spcPct val="0"/>
        </a:spcAft>
        <a:buChar char="»"/>
        <a:defRPr sz="2000">
          <a:solidFill>
            <a:srgbClr val="000066"/>
          </a:solidFill>
          <a:latin typeface="+mn-lt"/>
        </a:defRPr>
      </a:lvl8pPr>
      <a:lvl9pPr marL="3886200" indent="-228600" algn="l" rtl="0" fontAlgn="base">
        <a:spcBef>
          <a:spcPct val="20000"/>
        </a:spcBef>
        <a:spcAft>
          <a:spcPct val="0"/>
        </a:spcAft>
        <a:buChar char="»"/>
        <a:defRPr sz="2000">
          <a:solidFill>
            <a:srgbClr val="000066"/>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12642" name="Rectangle 2"/>
          <p:cNvSpPr>
            <a:spLocks noGrp="1" noChangeArrowheads="1"/>
          </p:cNvSpPr>
          <p:nvPr>
            <p:ph type="title"/>
          </p:nvPr>
        </p:nvSpPr>
        <p:spPr bwMode="auto">
          <a:xfrm>
            <a:off x="468313" y="1052513"/>
            <a:ext cx="8229600" cy="7112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12643" name="Rectangle 3"/>
          <p:cNvSpPr>
            <a:spLocks noGrp="1" noChangeArrowheads="1"/>
          </p:cNvSpPr>
          <p:nvPr>
            <p:ph type="body" idx="1"/>
          </p:nvPr>
        </p:nvSpPr>
        <p:spPr bwMode="auto">
          <a:xfrm>
            <a:off x="457200" y="1916113"/>
            <a:ext cx="8229600" cy="42100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p:txBody>
      </p:sp>
      <p:sp>
        <p:nvSpPr>
          <p:cNvPr id="112644" name="Rectangle 4"/>
          <p:cNvSpPr>
            <a:spLocks noGrp="1" noChangeArrowheads="1"/>
          </p:cNvSpPr>
          <p:nvPr>
            <p:ph type="dt" sz="half" idx="2"/>
          </p:nvPr>
        </p:nvSpPr>
        <p:spPr bwMode="auto">
          <a:xfrm>
            <a:off x="457200" y="6381750"/>
            <a:ext cx="2133600" cy="3397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mtClean="0">
                <a:solidFill>
                  <a:srgbClr val="000066"/>
                </a:solidFill>
                <a:latin typeface="+mn-lt"/>
              </a:defRPr>
            </a:lvl1pPr>
          </a:lstStyle>
          <a:p>
            <a:pPr eaLnBrk="1" hangingPunct="1">
              <a:defRPr/>
            </a:pPr>
            <a:fld id="{8DB27801-639C-42B7-BF1B-ABE249313359}" type="datetime1">
              <a:rPr lang="en-US" sz="1200">
                <a:ea typeface="+mn-ea"/>
              </a:rPr>
              <a:pPr eaLnBrk="1" hangingPunct="1">
                <a:defRPr/>
              </a:pPr>
              <a:t>9/5/2017</a:t>
            </a:fld>
            <a:endParaRPr lang="en-US" sz="1200">
              <a:ea typeface="+mn-ea"/>
            </a:endParaRPr>
          </a:p>
        </p:txBody>
      </p:sp>
      <p:sp>
        <p:nvSpPr>
          <p:cNvPr id="112645" name="Rectangle 5"/>
          <p:cNvSpPr>
            <a:spLocks noGrp="1" noChangeArrowheads="1"/>
          </p:cNvSpPr>
          <p:nvPr>
            <p:ph type="ftr" sz="quarter" idx="3"/>
          </p:nvPr>
        </p:nvSpPr>
        <p:spPr bwMode="auto">
          <a:xfrm>
            <a:off x="2771775" y="6381750"/>
            <a:ext cx="3671888" cy="3397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mtClean="0">
                <a:solidFill>
                  <a:srgbClr val="000066"/>
                </a:solidFill>
                <a:latin typeface="+mn-lt"/>
              </a:defRPr>
            </a:lvl1pPr>
          </a:lstStyle>
          <a:p>
            <a:pPr eaLnBrk="1" hangingPunct="1">
              <a:defRPr/>
            </a:pPr>
            <a:r>
              <a:rPr lang="en-US" sz="1200" dirty="0">
                <a:ea typeface="+mn-ea"/>
              </a:rPr>
              <a:t>Mining Frequent Patterns, Association, and Correlations General data characteristics</a:t>
            </a:r>
          </a:p>
        </p:txBody>
      </p:sp>
      <p:sp>
        <p:nvSpPr>
          <p:cNvPr id="112646" name="Rectangle 6"/>
          <p:cNvSpPr>
            <a:spLocks noGrp="1" noChangeArrowheads="1"/>
          </p:cNvSpPr>
          <p:nvPr>
            <p:ph type="sldNum" sz="quarter" idx="4"/>
          </p:nvPr>
        </p:nvSpPr>
        <p:spPr bwMode="auto">
          <a:xfrm>
            <a:off x="6553200" y="6381750"/>
            <a:ext cx="2133600" cy="3397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mtClean="0">
                <a:solidFill>
                  <a:srgbClr val="000066"/>
                </a:solidFill>
                <a:latin typeface="+mn-lt"/>
              </a:defRPr>
            </a:lvl1pPr>
          </a:lstStyle>
          <a:p>
            <a:pPr eaLnBrk="1" hangingPunct="1">
              <a:defRPr/>
            </a:pPr>
            <a:fld id="{13D198C0-86D9-4E7E-B31E-631F13FFB87C}" type="slidenum">
              <a:rPr lang="en-US" sz="1200">
                <a:ea typeface="+mn-ea"/>
              </a:rPr>
              <a:pPr eaLnBrk="1" hangingPunct="1">
                <a:defRPr/>
              </a:pPr>
              <a:t>‹#›</a:t>
            </a:fld>
            <a:endParaRPr lang="en-US" sz="1200">
              <a:ea typeface="+mn-ea"/>
            </a:endParaRPr>
          </a:p>
        </p:txBody>
      </p:sp>
      <p:pic>
        <p:nvPicPr>
          <p:cNvPr id="6151" name="Picture 7" descr="header"/>
          <p:cNvPicPr>
            <a:picLocks noChangeAspect="1" noChangeArrowheads="1"/>
          </p:cNvPicPr>
          <p:nvPr/>
        </p:nvPicPr>
        <p:blipFill>
          <a:blip r:embed="rId16"/>
          <a:srcRect/>
          <a:stretch>
            <a:fillRect/>
          </a:stretch>
        </p:blipFill>
        <p:spPr bwMode="auto">
          <a:xfrm>
            <a:off x="0" y="0"/>
            <a:ext cx="9144000" cy="1044575"/>
          </a:xfrm>
          <a:prstGeom prst="rect">
            <a:avLst/>
          </a:prstGeom>
          <a:noFill/>
          <a:ln w="9525">
            <a:noFill/>
            <a:miter lim="800000"/>
            <a:headEnd/>
            <a:tailEnd/>
          </a:ln>
        </p:spPr>
      </p:pic>
    </p:spTree>
    <p:extLst>
      <p:ext uri="{BB962C8B-B14F-4D97-AF65-F5344CB8AC3E}">
        <p14:creationId xmlns:p14="http://schemas.microsoft.com/office/powerpoint/2010/main" val="3429386683"/>
      </p:ext>
    </p:extLst>
  </p:cSld>
  <p:clrMap bg1="lt1" tx1="dk1" bg2="lt2" tx2="dk2" accent1="accent1" accent2="accent2" accent3="accent3" accent4="accent4" accent5="accent5" accent6="accent6" hlink="hlink" folHlink="folHlink"/>
  <p:sldLayoutIdLst>
    <p:sldLayoutId id="2147483758" r:id="rId1"/>
    <p:sldLayoutId id="2147483759" r:id="rId2"/>
    <p:sldLayoutId id="2147483760" r:id="rId3"/>
    <p:sldLayoutId id="2147483761" r:id="rId4"/>
    <p:sldLayoutId id="2147483762" r:id="rId5"/>
    <p:sldLayoutId id="2147483763" r:id="rId6"/>
    <p:sldLayoutId id="2147483764" r:id="rId7"/>
    <p:sldLayoutId id="2147483765" r:id="rId8"/>
    <p:sldLayoutId id="2147483766" r:id="rId9"/>
    <p:sldLayoutId id="2147483767" r:id="rId10"/>
    <p:sldLayoutId id="2147483768" r:id="rId11"/>
    <p:sldLayoutId id="2147483769" r:id="rId12"/>
    <p:sldLayoutId id="2147483770" r:id="rId13"/>
    <p:sldLayoutId id="2147483771" r:id="rId14"/>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rgbClr val="000066"/>
          </a:solidFill>
          <a:effectLst>
            <a:outerShdw blurRad="38100" dist="38100" dir="2700000" algn="tl">
              <a:srgbClr val="C0C0C0"/>
            </a:outerShdw>
          </a:effectLst>
          <a:latin typeface="+mj-lt"/>
          <a:ea typeface="+mj-ea"/>
          <a:cs typeface="+mj-cs"/>
        </a:defRPr>
      </a:lvl1pPr>
      <a:lvl2pPr algn="ctr" rtl="0" eaLnBrk="0" fontAlgn="base" hangingPunct="0">
        <a:spcBef>
          <a:spcPct val="0"/>
        </a:spcBef>
        <a:spcAft>
          <a:spcPct val="0"/>
        </a:spcAft>
        <a:defRPr sz="3200" b="1">
          <a:solidFill>
            <a:srgbClr val="000066"/>
          </a:solidFill>
          <a:effectLst>
            <a:outerShdw blurRad="38100" dist="38100" dir="2700000" algn="tl">
              <a:srgbClr val="C0C0C0"/>
            </a:outerShdw>
          </a:effectLst>
          <a:latin typeface="Tahoma" pitchFamily="34" charset="0"/>
        </a:defRPr>
      </a:lvl2pPr>
      <a:lvl3pPr algn="ctr" rtl="0" eaLnBrk="0" fontAlgn="base" hangingPunct="0">
        <a:spcBef>
          <a:spcPct val="0"/>
        </a:spcBef>
        <a:spcAft>
          <a:spcPct val="0"/>
        </a:spcAft>
        <a:defRPr sz="3200" b="1">
          <a:solidFill>
            <a:srgbClr val="000066"/>
          </a:solidFill>
          <a:effectLst>
            <a:outerShdw blurRad="38100" dist="38100" dir="2700000" algn="tl">
              <a:srgbClr val="C0C0C0"/>
            </a:outerShdw>
          </a:effectLst>
          <a:latin typeface="Tahoma" pitchFamily="34" charset="0"/>
        </a:defRPr>
      </a:lvl3pPr>
      <a:lvl4pPr algn="ctr" rtl="0" eaLnBrk="0" fontAlgn="base" hangingPunct="0">
        <a:spcBef>
          <a:spcPct val="0"/>
        </a:spcBef>
        <a:spcAft>
          <a:spcPct val="0"/>
        </a:spcAft>
        <a:defRPr sz="3200" b="1">
          <a:solidFill>
            <a:srgbClr val="000066"/>
          </a:solidFill>
          <a:effectLst>
            <a:outerShdw blurRad="38100" dist="38100" dir="2700000" algn="tl">
              <a:srgbClr val="C0C0C0"/>
            </a:outerShdw>
          </a:effectLst>
          <a:latin typeface="Tahoma" pitchFamily="34" charset="0"/>
        </a:defRPr>
      </a:lvl4pPr>
      <a:lvl5pPr algn="ctr" rtl="0" eaLnBrk="0" fontAlgn="base" hangingPunct="0">
        <a:spcBef>
          <a:spcPct val="0"/>
        </a:spcBef>
        <a:spcAft>
          <a:spcPct val="0"/>
        </a:spcAft>
        <a:defRPr sz="3200" b="1">
          <a:solidFill>
            <a:srgbClr val="000066"/>
          </a:solidFill>
          <a:effectLst>
            <a:outerShdw blurRad="38100" dist="38100" dir="2700000" algn="tl">
              <a:srgbClr val="C0C0C0"/>
            </a:outerShdw>
          </a:effectLst>
          <a:latin typeface="Tahoma" pitchFamily="34" charset="0"/>
        </a:defRPr>
      </a:lvl5pPr>
      <a:lvl6pPr marL="457200" algn="ctr" rtl="0" fontAlgn="base">
        <a:spcBef>
          <a:spcPct val="0"/>
        </a:spcBef>
        <a:spcAft>
          <a:spcPct val="0"/>
        </a:spcAft>
        <a:defRPr sz="3200" b="1">
          <a:solidFill>
            <a:srgbClr val="000066"/>
          </a:solidFill>
          <a:effectLst>
            <a:outerShdw blurRad="38100" dist="38100" dir="2700000" algn="tl">
              <a:srgbClr val="C0C0C0"/>
            </a:outerShdw>
          </a:effectLst>
          <a:latin typeface="Tahoma" pitchFamily="34" charset="0"/>
        </a:defRPr>
      </a:lvl6pPr>
      <a:lvl7pPr marL="914400" algn="ctr" rtl="0" fontAlgn="base">
        <a:spcBef>
          <a:spcPct val="0"/>
        </a:spcBef>
        <a:spcAft>
          <a:spcPct val="0"/>
        </a:spcAft>
        <a:defRPr sz="3200" b="1">
          <a:solidFill>
            <a:srgbClr val="000066"/>
          </a:solidFill>
          <a:effectLst>
            <a:outerShdw blurRad="38100" dist="38100" dir="2700000" algn="tl">
              <a:srgbClr val="C0C0C0"/>
            </a:outerShdw>
          </a:effectLst>
          <a:latin typeface="Tahoma" pitchFamily="34" charset="0"/>
        </a:defRPr>
      </a:lvl7pPr>
      <a:lvl8pPr marL="1371600" algn="ctr" rtl="0" fontAlgn="base">
        <a:spcBef>
          <a:spcPct val="0"/>
        </a:spcBef>
        <a:spcAft>
          <a:spcPct val="0"/>
        </a:spcAft>
        <a:defRPr sz="3200" b="1">
          <a:solidFill>
            <a:srgbClr val="000066"/>
          </a:solidFill>
          <a:effectLst>
            <a:outerShdw blurRad="38100" dist="38100" dir="2700000" algn="tl">
              <a:srgbClr val="C0C0C0"/>
            </a:outerShdw>
          </a:effectLst>
          <a:latin typeface="Tahoma" pitchFamily="34" charset="0"/>
        </a:defRPr>
      </a:lvl8pPr>
      <a:lvl9pPr marL="1828800" algn="ctr" rtl="0" fontAlgn="base">
        <a:spcBef>
          <a:spcPct val="0"/>
        </a:spcBef>
        <a:spcAft>
          <a:spcPct val="0"/>
        </a:spcAft>
        <a:defRPr sz="3200" b="1">
          <a:solidFill>
            <a:srgbClr val="000066"/>
          </a:solidFill>
          <a:effectLst>
            <a:outerShdw blurRad="38100" dist="38100" dir="2700000" algn="tl">
              <a:srgbClr val="C0C0C0"/>
            </a:outerShdw>
          </a:effectLst>
          <a:latin typeface="Tahoma" pitchFamily="34" charset="0"/>
        </a:defRPr>
      </a:lvl9pPr>
    </p:titleStyle>
    <p:bodyStyle>
      <a:lvl1pPr marL="342900" indent="-342900" algn="l" rtl="0" eaLnBrk="0" fontAlgn="base" hangingPunct="0">
        <a:spcBef>
          <a:spcPct val="20000"/>
        </a:spcBef>
        <a:spcAft>
          <a:spcPct val="0"/>
        </a:spcAft>
        <a:buClr>
          <a:srgbClr val="CC3300"/>
        </a:buClr>
        <a:buFont typeface="Arial" charset="0"/>
        <a:buChar char="»"/>
        <a:defRPr sz="2400" b="1">
          <a:solidFill>
            <a:srgbClr val="000066"/>
          </a:solidFill>
          <a:effectLst>
            <a:outerShdw blurRad="38100" dist="38100" dir="2700000" algn="tl">
              <a:srgbClr val="C0C0C0"/>
            </a:outerShdw>
          </a:effectLst>
          <a:latin typeface="+mn-lt"/>
          <a:ea typeface="+mn-ea"/>
          <a:cs typeface="+mn-cs"/>
        </a:defRPr>
      </a:lvl1pPr>
      <a:lvl2pPr marL="742950" indent="-285750" algn="l" rtl="0" eaLnBrk="0" fontAlgn="base" hangingPunct="0">
        <a:spcBef>
          <a:spcPct val="20000"/>
        </a:spcBef>
        <a:spcAft>
          <a:spcPct val="0"/>
        </a:spcAft>
        <a:buClr>
          <a:srgbClr val="CC3300"/>
        </a:buClr>
        <a:buFont typeface="Wingdings" pitchFamily="2" charset="2"/>
        <a:buChar char="§"/>
        <a:defRPr sz="2000" b="1">
          <a:solidFill>
            <a:srgbClr val="000066"/>
          </a:solidFill>
          <a:effectLst>
            <a:outerShdw blurRad="38100" dist="38100" dir="2700000" algn="tl">
              <a:srgbClr val="C0C0C0"/>
            </a:outerShdw>
          </a:effectLst>
          <a:latin typeface="+mn-lt"/>
        </a:defRPr>
      </a:lvl2pPr>
      <a:lvl3pPr marL="1143000" indent="-228600" algn="l" rtl="0" eaLnBrk="0" fontAlgn="base" hangingPunct="0">
        <a:spcBef>
          <a:spcPct val="20000"/>
        </a:spcBef>
        <a:spcAft>
          <a:spcPct val="0"/>
        </a:spcAft>
        <a:buBlip>
          <a:blip r:embed="rId17"/>
        </a:buBlip>
        <a:defRPr sz="2400" b="1">
          <a:solidFill>
            <a:srgbClr val="000066"/>
          </a:solidFill>
          <a:effectLst>
            <a:outerShdw blurRad="38100" dist="38100" dir="2700000" algn="tl">
              <a:srgbClr val="C0C0C0"/>
            </a:outerShdw>
          </a:effectLst>
          <a:latin typeface="+mn-lt"/>
        </a:defRPr>
      </a:lvl3pPr>
      <a:lvl4pPr marL="1600200" indent="-228600" algn="l" rtl="0" eaLnBrk="0" fontAlgn="base" hangingPunct="0">
        <a:spcBef>
          <a:spcPct val="20000"/>
        </a:spcBef>
        <a:spcAft>
          <a:spcPct val="0"/>
        </a:spcAft>
        <a:buChar char="–"/>
        <a:defRPr sz="1600" b="1">
          <a:solidFill>
            <a:srgbClr val="000066"/>
          </a:solidFill>
          <a:effectLst>
            <a:outerShdw blurRad="38100" dist="38100" dir="2700000" algn="tl">
              <a:srgbClr val="C0C0C0"/>
            </a:outerShdw>
          </a:effectLst>
          <a:latin typeface="+mn-lt"/>
        </a:defRPr>
      </a:lvl4pPr>
      <a:lvl5pPr marL="2057400" indent="-228600" algn="l" rtl="0" eaLnBrk="0" fontAlgn="base" hangingPunct="0">
        <a:spcBef>
          <a:spcPct val="20000"/>
        </a:spcBef>
        <a:spcAft>
          <a:spcPct val="0"/>
        </a:spcAft>
        <a:buChar char="»"/>
        <a:defRPr sz="2000">
          <a:solidFill>
            <a:srgbClr val="000066"/>
          </a:solidFill>
          <a:latin typeface="+mn-lt"/>
        </a:defRPr>
      </a:lvl5pPr>
      <a:lvl6pPr marL="2514600" indent="-228600" algn="l" rtl="0" fontAlgn="base">
        <a:spcBef>
          <a:spcPct val="20000"/>
        </a:spcBef>
        <a:spcAft>
          <a:spcPct val="0"/>
        </a:spcAft>
        <a:buChar char="»"/>
        <a:defRPr sz="2000">
          <a:solidFill>
            <a:srgbClr val="000066"/>
          </a:solidFill>
          <a:latin typeface="+mn-lt"/>
        </a:defRPr>
      </a:lvl6pPr>
      <a:lvl7pPr marL="2971800" indent="-228600" algn="l" rtl="0" fontAlgn="base">
        <a:spcBef>
          <a:spcPct val="20000"/>
        </a:spcBef>
        <a:spcAft>
          <a:spcPct val="0"/>
        </a:spcAft>
        <a:buChar char="»"/>
        <a:defRPr sz="2000">
          <a:solidFill>
            <a:srgbClr val="000066"/>
          </a:solidFill>
          <a:latin typeface="+mn-lt"/>
        </a:defRPr>
      </a:lvl7pPr>
      <a:lvl8pPr marL="3429000" indent="-228600" algn="l" rtl="0" fontAlgn="base">
        <a:spcBef>
          <a:spcPct val="20000"/>
        </a:spcBef>
        <a:spcAft>
          <a:spcPct val="0"/>
        </a:spcAft>
        <a:buChar char="»"/>
        <a:defRPr sz="2000">
          <a:solidFill>
            <a:srgbClr val="000066"/>
          </a:solidFill>
          <a:latin typeface="+mn-lt"/>
        </a:defRPr>
      </a:lvl8pPr>
      <a:lvl9pPr marL="3886200" indent="-228600" algn="l" rtl="0" fontAlgn="base">
        <a:spcBef>
          <a:spcPct val="20000"/>
        </a:spcBef>
        <a:spcAft>
          <a:spcPct val="0"/>
        </a:spcAft>
        <a:buChar char="»"/>
        <a:defRPr sz="2000">
          <a:solidFill>
            <a:srgbClr val="000066"/>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7.xml"/><Relationship Id="rId1" Type="http://schemas.openxmlformats.org/officeDocument/2006/relationships/vmlDrawing" Target="../drawings/vmlDrawing1.vml"/><Relationship Id="rId6" Type="http://schemas.openxmlformats.org/officeDocument/2006/relationships/image" Target="../media/image8.emf"/><Relationship Id="rId5" Type="http://schemas.openxmlformats.org/officeDocument/2006/relationships/oleObject" Target="../embeddings/oleObject2.bin"/><Relationship Id="rId4" Type="http://schemas.openxmlformats.org/officeDocument/2006/relationships/image" Target="../media/image7.emf"/></Relationships>
</file>

<file path=ppt/slides/_rels/slide14.xml.rels><?xml version="1.0" encoding="UTF-8" standalone="yes" ?><Relationships xmlns="http://schemas.openxmlformats.org/package/2006/relationships"><Relationship Id="rId3" Target="../media/image9.jpeg" Type="http://schemas.openxmlformats.org/officeDocument/2006/relationships/image"/><Relationship Id="rId2" Target="../notesSlides/notesSlide3.xml" Type="http://schemas.openxmlformats.org/officeDocument/2006/relationships/notesSlide"/><Relationship Id="rId1" Target="../slideLayouts/slideLayout7.xml" Type="http://schemas.openxmlformats.org/officeDocument/2006/relationships/slideLayout"/><Relationship Id="rId4" Target="../media/image10.jpeg" Type="http://schemas.openxmlformats.org/officeDocument/2006/relationships/image"/></Relationships>
</file>

<file path=ppt/slides/_rels/slide15.xml.rels><?xml version="1.0" encoding="UTF-8" standalone="yes" ?><Relationships xmlns="http://schemas.openxmlformats.org/package/2006/relationships"><Relationship Id="rId3" Target="../media/image11.jpeg" Type="http://schemas.openxmlformats.org/officeDocument/2006/relationships/image"/><Relationship Id="rId2" Target="../notesSlides/notesSlide4.xml" Type="http://schemas.openxmlformats.org/officeDocument/2006/relationships/notesSlide"/><Relationship Id="rId1" Target="../slideLayouts/slideLayout58.xml" Type="http://schemas.openxmlformats.org/officeDocument/2006/relationships/slideLayout"/><Relationship Id="rId4" Target="../media/image12.jpeg" Type="http://schemas.openxmlformats.org/officeDocument/2006/relationships/image"/></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9.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xml"/><Relationship Id="rId1" Type="http://schemas.openxmlformats.org/officeDocument/2006/relationships/vmlDrawing" Target="../drawings/vmlDrawing2.vml"/><Relationship Id="rId5" Type="http://schemas.openxmlformats.org/officeDocument/2006/relationships/image" Target="../media/image13.emf"/><Relationship Id="rId4" Type="http://schemas.openxmlformats.org/officeDocument/2006/relationships/oleObject" Target="../embeddings/oleObject3.bin"/></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7.xml"/><Relationship Id="rId1" Type="http://schemas.openxmlformats.org/officeDocument/2006/relationships/vmlDrawing" Target="../drawings/vmlDrawing3.vml"/><Relationship Id="rId5" Type="http://schemas.openxmlformats.org/officeDocument/2006/relationships/image" Target="../media/image14.emf"/><Relationship Id="rId4" Type="http://schemas.openxmlformats.org/officeDocument/2006/relationships/oleObject" Target="../embeddings/oleObject4.bin"/></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arget="../media/image15.jpeg" Type="http://schemas.openxmlformats.org/officeDocument/2006/relationships/image"/><Relationship Id="rId2" Target="../media/image9.jpeg" Type="http://schemas.openxmlformats.org/officeDocument/2006/relationships/image"/><Relationship Id="rId1" Target="../slideLayouts/slideLayout2.xml" Type="http://schemas.openxmlformats.org/officeDocument/2006/relationships/slideLayout"/></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arget="../media/image16.jpeg" Type="http://schemas.openxmlformats.org/officeDocument/2006/relationships/image"/><Relationship Id="rId2" Target="../notesSlides/notesSlide10.xml" Type="http://schemas.openxmlformats.org/officeDocument/2006/relationships/notesSlide"/><Relationship Id="rId1" Target="../slideLayouts/slideLayout2.xml" Type="http://schemas.openxmlformats.org/officeDocument/2006/relationships/slideLayout"/></Relationships>
</file>

<file path=ppt/slides/_rels/slide31.xml.rels><?xml version="1.0" encoding="UTF-8" standalone="yes" ?><Relationships xmlns="http://schemas.openxmlformats.org/package/2006/relationships"><Relationship Id="rId3" Target="../media/image17.jpeg" Type="http://schemas.openxmlformats.org/officeDocument/2006/relationships/image"/><Relationship Id="rId2" Target="../notesSlides/notesSlide11.xml" Type="http://schemas.openxmlformats.org/officeDocument/2006/relationships/notesSlide"/><Relationship Id="rId1" Target="../slideLayouts/slideLayout2.xml" Type="http://schemas.openxmlformats.org/officeDocument/2006/relationships/slideLayout"/></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8" Type="http://schemas.openxmlformats.org/officeDocument/2006/relationships/image" Target="../media/image20.wmf"/><Relationship Id="rId3" Type="http://schemas.openxmlformats.org/officeDocument/2006/relationships/oleObject" Target="../embeddings/oleObject5.bin"/><Relationship Id="rId7" Type="http://schemas.openxmlformats.org/officeDocument/2006/relationships/oleObject" Target="../embeddings/oleObject7.bin"/><Relationship Id="rId2" Type="http://schemas.openxmlformats.org/officeDocument/2006/relationships/slideLayout" Target="../slideLayouts/slideLayout9.xml"/><Relationship Id="rId1" Type="http://schemas.openxmlformats.org/officeDocument/2006/relationships/vmlDrawing" Target="../drawings/vmlDrawing4.vml"/><Relationship Id="rId6" Type="http://schemas.openxmlformats.org/officeDocument/2006/relationships/image" Target="../media/image19.wmf"/><Relationship Id="rId5" Type="http://schemas.openxmlformats.org/officeDocument/2006/relationships/oleObject" Target="../embeddings/oleObject6.bin"/><Relationship Id="rId4" Type="http://schemas.openxmlformats.org/officeDocument/2006/relationships/image" Target="../media/image18.wmf"/></Relationships>
</file>

<file path=ppt/slides/_rels/slide35.xml.rels><?xml version="1.0" encoding="UTF-8" standalone="yes" ?><Relationships xmlns="http://schemas.openxmlformats.org/package/2006/relationships"><Relationship Id="rId3" Target="../media/image22.jpeg" Type="http://schemas.openxmlformats.org/officeDocument/2006/relationships/image"/><Relationship Id="rId2" Target="../media/image21.jpeg" Type="http://schemas.openxmlformats.org/officeDocument/2006/relationships/image"/><Relationship Id="rId1" Target="../slideLayouts/slideLayout2.xml" Type="http://schemas.openxmlformats.org/officeDocument/2006/relationships/slideLayout"/><Relationship Id="rId4" Target="../media/image23.jpeg" Type="http://schemas.openxmlformats.org/officeDocument/2006/relationships/image"/></Relationships>
</file>

<file path=ppt/slides/_rels/slide36.xml.rels><?xml version="1.0" encoding="UTF-8" standalone="yes" ?><Relationships xmlns="http://schemas.openxmlformats.org/package/2006/relationships"><Relationship Id="rId3" Target="../media/image24.png" Type="http://schemas.openxmlformats.org/officeDocument/2006/relationships/image"/><Relationship Id="rId2" Target="../notesSlides/notesSlide12.xml" Type="http://schemas.openxmlformats.org/officeDocument/2006/relationships/notesSlide"/><Relationship Id="rId1" Target="../slideLayouts/slideLayout2.xml" Type="http://schemas.openxmlformats.org/officeDocument/2006/relationships/slideLayout"/><Relationship Id="rId4" Target="../media/image25.png" Type="http://schemas.openxmlformats.org/officeDocument/2006/relationships/image"/></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arget="../media/image6.jpeg" Type="http://schemas.openxmlformats.org/officeDocument/2006/relationships/image"/><Relationship Id="rId1" Target="../slideLayouts/slideLayout7.xml" Type="http://schemas.openxmlformats.org/officeDocument/2006/relationships/slideLayout"/></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828800" y="2693987"/>
            <a:ext cx="7162800" cy="1470025"/>
          </a:xfrm>
        </p:spPr>
        <p:txBody>
          <a:bodyPr/>
          <a:lstStyle/>
          <a:p>
            <a:r>
              <a:rPr lang="en-AU" sz="2400" dirty="0" smtClean="0"/>
              <a:t>Knowledge </a:t>
            </a:r>
            <a:r>
              <a:rPr lang="en-AU" sz="2400" dirty="0"/>
              <a:t>Data Discovery</a:t>
            </a:r>
            <a:r>
              <a:rPr lang="en-US" dirty="0" smtClean="0"/>
              <a:t/>
            </a:r>
            <a:br>
              <a:rPr lang="en-US" dirty="0" smtClean="0"/>
            </a:br>
            <a:r>
              <a:rPr lang="en-US" dirty="0" smtClean="0"/>
              <a:t>TOPIC </a:t>
            </a:r>
            <a:r>
              <a:rPr lang="en-US" dirty="0"/>
              <a:t>6</a:t>
            </a:r>
            <a:r>
              <a:rPr lang="en-US" dirty="0" smtClean="0"/>
              <a:t> - </a:t>
            </a:r>
            <a:r>
              <a:rPr lang="en-AU" dirty="0"/>
              <a:t>Associations Analysis </a:t>
            </a:r>
            <a:r>
              <a:rPr lang="en-US" dirty="0"/>
              <a:t/>
            </a:r>
            <a:br>
              <a:rPr lang="en-US" dirty="0"/>
            </a:br>
            <a:endParaRPr lang="en-US" dirty="0"/>
          </a:p>
        </p:txBody>
      </p:sp>
      <p:sp>
        <p:nvSpPr>
          <p:cNvPr id="3" name="Subtitle 2"/>
          <p:cNvSpPr>
            <a:spLocks noGrp="1"/>
          </p:cNvSpPr>
          <p:nvPr>
            <p:ph type="subTitle" idx="1"/>
          </p:nvPr>
        </p:nvSpPr>
        <p:spPr>
          <a:xfrm>
            <a:off x="1828800" y="4684689"/>
            <a:ext cx="7162800" cy="1059287"/>
          </a:xfrm>
        </p:spPr>
        <p:txBody>
          <a:bodyPr/>
          <a:lstStyle/>
          <a:p>
            <a:r>
              <a:rPr lang="en-US" sz="2800" dirty="0" err="1" smtClean="0"/>
              <a:t>Antoni</a:t>
            </a:r>
            <a:r>
              <a:rPr lang="en-US" sz="2800" dirty="0" smtClean="0"/>
              <a:t> </a:t>
            </a:r>
            <a:r>
              <a:rPr lang="en-US" sz="2800" dirty="0" err="1" smtClean="0"/>
              <a:t>Wibowo</a:t>
            </a:r>
            <a:endParaRPr lang="en-US" sz="2800" dirty="0"/>
          </a:p>
        </p:txBody>
      </p:sp>
      <p:sp>
        <p:nvSpPr>
          <p:cNvPr id="4" name="Content Placeholder 3"/>
          <p:cNvSpPr>
            <a:spLocks noGrp="1"/>
          </p:cNvSpPr>
          <p:nvPr/>
        </p:nvSpPr>
        <p:spPr bwMode="auto">
          <a:xfrm>
            <a:off x="571500" y="1295400"/>
            <a:ext cx="8001000" cy="426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S PGothic" panose="020B0600070205080204" pitchFamily="34" charset="-128"/>
                <a:cs typeface="ＭＳ Ｐゴシック" charset="0"/>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S PGothic" panose="020B0600070205080204" pitchFamily="34" charset="-128"/>
                <a:cs typeface="+mn-cs"/>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S PGothic" panose="020B0600070205080204" pitchFamily="34" charset="-128"/>
                <a:cs typeface="+mn-cs"/>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S PGothic" panose="020B0600070205080204" pitchFamily="34" charset="-128"/>
                <a:cs typeface="+mn-cs"/>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S PGothic" panose="020B0600070205080204" pitchFamily="34" charset="-128"/>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endParaRPr lang="id-ID" dirty="0"/>
          </a:p>
        </p:txBody>
      </p:sp>
    </p:spTree>
    <p:extLst>
      <p:ext uri="{BB962C8B-B14F-4D97-AF65-F5344CB8AC3E}">
        <p14:creationId xmlns:p14="http://schemas.microsoft.com/office/powerpoint/2010/main" val="33006801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7042" name="Title 1367041"/>
          <p:cNvSpPr>
            <a:spLocks noGrp="1"/>
          </p:cNvSpPr>
          <p:nvPr>
            <p:ph type="title"/>
          </p:nvPr>
        </p:nvSpPr>
        <p:spPr>
          <a:ln/>
        </p:spPr>
        <p:txBody>
          <a:bodyPr/>
          <a:lstStyle/>
          <a:p>
            <a:r>
              <a:rPr lang="en-US" dirty="0"/>
              <a:t>The Apriori Algorithm</a:t>
            </a:r>
          </a:p>
        </p:txBody>
      </p:sp>
      <p:sp>
        <p:nvSpPr>
          <p:cNvPr id="1367043" name="Text Placeholder 1367042"/>
          <p:cNvSpPr>
            <a:spLocks noGrp="1"/>
          </p:cNvSpPr>
          <p:nvPr>
            <p:ph idx="1"/>
          </p:nvPr>
        </p:nvSpPr>
        <p:spPr>
          <a:ln/>
        </p:spPr>
        <p:txBody>
          <a:bodyPr/>
          <a:lstStyle/>
          <a:p>
            <a:r>
              <a:rPr lang="en-US" altLang="en-US" sz="1800" u="sng" dirty="0">
                <a:solidFill>
                  <a:srgbClr val="4597A0"/>
                </a:solidFill>
              </a:rPr>
              <a:t>Pseudo-code</a:t>
            </a:r>
            <a:r>
              <a:rPr lang="en-US" altLang="en-US" sz="1800" dirty="0">
                <a:solidFill>
                  <a:srgbClr val="4597A0"/>
                </a:solidFill>
              </a:rPr>
              <a:t>:</a:t>
            </a:r>
          </a:p>
          <a:p>
            <a:pPr lvl="2">
              <a:spcBef>
                <a:spcPct val="0"/>
              </a:spcBef>
              <a:buNone/>
            </a:pPr>
            <a:endParaRPr lang="en-US" altLang="en-US" sz="1800" i="1" dirty="0" smtClean="0"/>
          </a:p>
          <a:p>
            <a:pPr lvl="2">
              <a:spcBef>
                <a:spcPct val="0"/>
              </a:spcBef>
              <a:buNone/>
            </a:pPr>
            <a:r>
              <a:rPr lang="en-US" altLang="en-US" sz="1800" i="1" dirty="0" err="1" smtClean="0"/>
              <a:t>Ck</a:t>
            </a:r>
            <a:r>
              <a:rPr lang="en-US" altLang="en-US" sz="1800" dirty="0"/>
              <a:t>: Candidate itemset of size k</a:t>
            </a:r>
          </a:p>
          <a:p>
            <a:pPr lvl="2">
              <a:spcBef>
                <a:spcPct val="0"/>
              </a:spcBef>
              <a:buNone/>
            </a:pPr>
            <a:r>
              <a:rPr lang="en-US" altLang="en-US" sz="1800" i="1" dirty="0"/>
              <a:t>Lk</a:t>
            </a:r>
            <a:r>
              <a:rPr lang="en-US" altLang="en-US" sz="1800" dirty="0"/>
              <a:t> : frequent itemset of size k</a:t>
            </a:r>
          </a:p>
          <a:p>
            <a:pPr>
              <a:spcBef>
                <a:spcPct val="0"/>
              </a:spcBef>
              <a:buNone/>
            </a:pPr>
            <a:endParaRPr lang="en-US" altLang="en-US" sz="1800" dirty="0"/>
          </a:p>
          <a:p>
            <a:pPr lvl="2">
              <a:spcBef>
                <a:spcPct val="0"/>
              </a:spcBef>
              <a:buNone/>
            </a:pPr>
            <a:r>
              <a:rPr lang="en-US" altLang="en-US" sz="1800" i="1" dirty="0"/>
              <a:t>L1</a:t>
            </a:r>
            <a:r>
              <a:rPr lang="en-US" altLang="en-US" sz="1800" dirty="0"/>
              <a:t> = {frequent items};</a:t>
            </a:r>
          </a:p>
          <a:p>
            <a:pPr lvl="2">
              <a:spcBef>
                <a:spcPct val="0"/>
              </a:spcBef>
              <a:buNone/>
            </a:pPr>
            <a:r>
              <a:rPr lang="en-US" altLang="en-US" sz="1800" b="1" dirty="0">
                <a:solidFill>
                  <a:srgbClr val="F83F24"/>
                </a:solidFill>
              </a:rPr>
              <a:t>for</a:t>
            </a:r>
            <a:r>
              <a:rPr lang="en-US" altLang="en-US" sz="1800" b="1" dirty="0"/>
              <a:t> </a:t>
            </a:r>
            <a:r>
              <a:rPr lang="en-US" altLang="en-US" sz="1800" dirty="0"/>
              <a:t>(</a:t>
            </a:r>
            <a:r>
              <a:rPr lang="en-US" altLang="en-US" sz="1800" i="1" dirty="0"/>
              <a:t>k</a:t>
            </a:r>
            <a:r>
              <a:rPr lang="en-US" altLang="en-US" sz="1800" dirty="0"/>
              <a:t> = 1; </a:t>
            </a:r>
            <a:r>
              <a:rPr lang="en-US" altLang="en-US" sz="1800" i="1" dirty="0"/>
              <a:t>Lk</a:t>
            </a:r>
            <a:r>
              <a:rPr lang="en-US" altLang="en-US" sz="1800" dirty="0"/>
              <a:t> !=; </a:t>
            </a:r>
            <a:r>
              <a:rPr lang="en-US" altLang="en-US" sz="1800" i="1" dirty="0"/>
              <a:t>k</a:t>
            </a:r>
            <a:r>
              <a:rPr lang="en-US" altLang="en-US" sz="1800" dirty="0"/>
              <a:t>++) </a:t>
            </a:r>
            <a:r>
              <a:rPr lang="en-US" altLang="en-US" sz="1800" b="1" dirty="0">
                <a:solidFill>
                  <a:srgbClr val="F83F24"/>
                </a:solidFill>
              </a:rPr>
              <a:t>do begin</a:t>
            </a:r>
          </a:p>
          <a:p>
            <a:pPr lvl="2">
              <a:spcBef>
                <a:spcPct val="0"/>
              </a:spcBef>
              <a:buNone/>
            </a:pPr>
            <a:r>
              <a:rPr lang="en-US" altLang="en-US" sz="1800" dirty="0"/>
              <a:t>     </a:t>
            </a:r>
            <a:r>
              <a:rPr lang="en-US" altLang="en-US" sz="1800" i="1" dirty="0"/>
              <a:t>Ck+1</a:t>
            </a:r>
            <a:r>
              <a:rPr lang="en-US" altLang="en-US" sz="1800" dirty="0"/>
              <a:t> = candidates generated from </a:t>
            </a:r>
            <a:r>
              <a:rPr lang="en-US" altLang="en-US" sz="1800" i="1" dirty="0"/>
              <a:t>Lk</a:t>
            </a:r>
            <a:r>
              <a:rPr lang="en-US" altLang="en-US" sz="1800" dirty="0"/>
              <a:t>;</a:t>
            </a:r>
          </a:p>
          <a:p>
            <a:pPr lvl="2">
              <a:spcBef>
                <a:spcPct val="0"/>
              </a:spcBef>
              <a:buNone/>
            </a:pPr>
            <a:r>
              <a:rPr lang="en-US" altLang="en-US" sz="1800" dirty="0"/>
              <a:t>    </a:t>
            </a:r>
            <a:r>
              <a:rPr lang="en-US" altLang="en-US" sz="1800" b="1" dirty="0">
                <a:solidFill>
                  <a:srgbClr val="F83F24"/>
                </a:solidFill>
              </a:rPr>
              <a:t>for each</a:t>
            </a:r>
            <a:r>
              <a:rPr lang="en-US" altLang="en-US" sz="1800" dirty="0"/>
              <a:t> transaction </a:t>
            </a:r>
            <a:r>
              <a:rPr lang="en-US" altLang="en-US" sz="1800" i="1" dirty="0"/>
              <a:t>t</a:t>
            </a:r>
            <a:r>
              <a:rPr lang="en-US" altLang="en-US" sz="1800" dirty="0"/>
              <a:t> in database do</a:t>
            </a:r>
          </a:p>
          <a:p>
            <a:pPr lvl="3">
              <a:spcBef>
                <a:spcPct val="0"/>
              </a:spcBef>
              <a:buNone/>
            </a:pPr>
            <a:r>
              <a:rPr lang="en-US" altLang="en-US" sz="2400" dirty="0"/>
              <a:t>       </a:t>
            </a:r>
            <a:r>
              <a:rPr lang="en-US" altLang="en-US" sz="1800" dirty="0"/>
              <a:t>increment the count of all candidates in </a:t>
            </a:r>
            <a:r>
              <a:rPr lang="en-US" altLang="en-US" sz="1800" i="1" dirty="0"/>
              <a:t>Ck+1</a:t>
            </a:r>
            <a:r>
              <a:rPr lang="en-US" altLang="en-US" sz="1800" dirty="0"/>
              <a:t>                            that are contained in </a:t>
            </a:r>
            <a:r>
              <a:rPr lang="en-US" altLang="en-US" sz="1800" i="1" dirty="0"/>
              <a:t>t</a:t>
            </a:r>
          </a:p>
          <a:p>
            <a:pPr lvl="2">
              <a:spcBef>
                <a:spcPct val="0"/>
              </a:spcBef>
              <a:buNone/>
            </a:pPr>
            <a:r>
              <a:rPr lang="en-US" altLang="en-US" sz="1800" dirty="0"/>
              <a:t>    </a:t>
            </a:r>
            <a:r>
              <a:rPr lang="en-US" altLang="en-US" sz="1800" i="1" dirty="0"/>
              <a:t>Lk+1</a:t>
            </a:r>
            <a:r>
              <a:rPr lang="en-US" altLang="en-US" sz="1800" dirty="0"/>
              <a:t>  = candidates in </a:t>
            </a:r>
            <a:r>
              <a:rPr lang="en-US" altLang="en-US" sz="1800" i="1" dirty="0"/>
              <a:t>Ck+1</a:t>
            </a:r>
            <a:r>
              <a:rPr lang="en-US" altLang="en-US" sz="1800" dirty="0"/>
              <a:t> with min_support</a:t>
            </a:r>
          </a:p>
          <a:p>
            <a:pPr lvl="2">
              <a:spcBef>
                <a:spcPct val="0"/>
              </a:spcBef>
              <a:buNone/>
            </a:pPr>
            <a:r>
              <a:rPr lang="en-US" altLang="en-US" sz="1800" dirty="0"/>
              <a:t>   </a:t>
            </a:r>
            <a:r>
              <a:rPr lang="en-US" altLang="en-US" sz="1800" b="1" dirty="0">
                <a:solidFill>
                  <a:srgbClr val="F83F24"/>
                </a:solidFill>
              </a:rPr>
              <a:t> end</a:t>
            </a:r>
          </a:p>
          <a:p>
            <a:pPr lvl="2">
              <a:spcBef>
                <a:spcPct val="0"/>
              </a:spcBef>
              <a:buNone/>
            </a:pPr>
            <a:r>
              <a:rPr lang="en-US" altLang="en-US" sz="1800" b="1" dirty="0">
                <a:solidFill>
                  <a:srgbClr val="F83F24"/>
                </a:solidFill>
              </a:rPr>
              <a:t>return</a:t>
            </a:r>
            <a:r>
              <a:rPr lang="en-US" altLang="en-US" sz="1800" dirty="0"/>
              <a:t> </a:t>
            </a:r>
            <a:r>
              <a:rPr lang="en-US" altLang="en-US" sz="1800" i="1" dirty="0"/>
              <a:t>k</a:t>
            </a:r>
            <a:r>
              <a:rPr lang="en-US" altLang="en-US" sz="1800" dirty="0"/>
              <a:t> </a:t>
            </a:r>
            <a:r>
              <a:rPr lang="en-US" altLang="en-US" sz="1800" i="1" dirty="0"/>
              <a:t>Lk</a:t>
            </a:r>
            <a:r>
              <a:rPr lang="en-US" altLang="en-US" sz="1800" dirty="0"/>
              <a:t>;</a:t>
            </a:r>
          </a:p>
        </p:txBody>
      </p:sp>
      <p:sp>
        <p:nvSpPr>
          <p:cNvPr id="7" name="Date Placeholder 3"/>
          <p:cNvSpPr>
            <a:spLocks noGrp="1"/>
          </p:cNvSpPr>
          <p:nvPr>
            <p:ph type="dt" sz="half" idx="10"/>
          </p:nvPr>
        </p:nvSpPr>
        <p:spPr>
          <a:xfrm>
            <a:off x="457200" y="6381750"/>
            <a:ext cx="2133600" cy="339725"/>
          </a:xfrm>
        </p:spPr>
        <p:txBody>
          <a:bodyPr/>
          <a:lstStyle/>
          <a:p>
            <a:pPr>
              <a:defRPr/>
            </a:pPr>
            <a:fld id="{1496B419-AFA7-42AE-8EE2-F175BCC6441F}" type="datetime1">
              <a:rPr lang="en-US" smtClean="0"/>
              <a:pPr>
                <a:defRPr/>
              </a:pPr>
              <a:t>9/5/2017</a:t>
            </a:fld>
            <a:endParaRPr lang="en-US"/>
          </a:p>
        </p:txBody>
      </p:sp>
      <p:sp>
        <p:nvSpPr>
          <p:cNvPr id="8" name="Footer Placeholder 4"/>
          <p:cNvSpPr>
            <a:spLocks noGrp="1"/>
          </p:cNvSpPr>
          <p:nvPr>
            <p:ph type="ftr" sz="quarter" idx="11"/>
          </p:nvPr>
        </p:nvSpPr>
        <p:spPr>
          <a:xfrm>
            <a:off x="2771775" y="6381750"/>
            <a:ext cx="3671888" cy="339725"/>
          </a:xfrm>
        </p:spPr>
        <p:txBody>
          <a:bodyPr/>
          <a:lstStyle/>
          <a:p>
            <a:pPr>
              <a:defRPr/>
            </a:pPr>
            <a:r>
              <a:rPr lang="en-US" dirty="0"/>
              <a:t>Mining Frequent Patterns, </a:t>
            </a:r>
            <a:r>
              <a:rPr lang="en-US" dirty="0" err="1"/>
              <a:t>Apriori</a:t>
            </a:r>
            <a:r>
              <a:rPr lang="en-US" dirty="0"/>
              <a:t> Method, Frequent Pattern (FP) Growth Method</a:t>
            </a:r>
          </a:p>
        </p:txBody>
      </p:sp>
      <p:sp>
        <p:nvSpPr>
          <p:cNvPr id="9" name="Slide Number Placeholder 5"/>
          <p:cNvSpPr>
            <a:spLocks noGrp="1"/>
          </p:cNvSpPr>
          <p:nvPr>
            <p:ph type="sldNum" sz="quarter" idx="12"/>
          </p:nvPr>
        </p:nvSpPr>
        <p:spPr>
          <a:xfrm>
            <a:off x="6553200" y="6381750"/>
            <a:ext cx="2133600" cy="339725"/>
          </a:xfrm>
        </p:spPr>
        <p:txBody>
          <a:bodyPr/>
          <a:lstStyle/>
          <a:p>
            <a:pPr>
              <a:defRPr/>
            </a:pPr>
            <a:fld id="{0976621D-4A4E-48E0-A2B1-656B165AA579}" type="slidenum">
              <a:rPr lang="en-US" smtClean="0"/>
              <a:pPr>
                <a:defRPr/>
              </a:pPr>
              <a:t>10</a:t>
            </a:fld>
            <a:endParaRPr lang="en-US"/>
          </a:p>
        </p:txBody>
      </p:sp>
    </p:spTree>
    <p:extLst>
      <p:ext uri="{BB962C8B-B14F-4D97-AF65-F5344CB8AC3E}">
        <p14:creationId xmlns:p14="http://schemas.microsoft.com/office/powerpoint/2010/main" val="85258733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0114" name="Title 1370113"/>
          <p:cNvSpPr>
            <a:spLocks noGrp="1"/>
          </p:cNvSpPr>
          <p:nvPr>
            <p:ph type="title"/>
          </p:nvPr>
        </p:nvSpPr>
        <p:spPr>
          <a:ln/>
        </p:spPr>
        <p:txBody>
          <a:bodyPr/>
          <a:lstStyle/>
          <a:p>
            <a:r>
              <a:rPr lang="en-US" dirty="0"/>
              <a:t>How to Generate Candidates?</a:t>
            </a:r>
          </a:p>
        </p:txBody>
      </p:sp>
      <p:sp>
        <p:nvSpPr>
          <p:cNvPr id="1370115" name="Text Placeholder 1370114"/>
          <p:cNvSpPr>
            <a:spLocks noGrp="1"/>
          </p:cNvSpPr>
          <p:nvPr>
            <p:ph idx="1"/>
          </p:nvPr>
        </p:nvSpPr>
        <p:spPr>
          <a:ln/>
        </p:spPr>
        <p:txBody>
          <a:bodyPr/>
          <a:lstStyle/>
          <a:p>
            <a:pPr>
              <a:lnSpc>
                <a:spcPct val="110000"/>
              </a:lnSpc>
            </a:pPr>
            <a:r>
              <a:rPr lang="en-US" altLang="en-US" sz="1800" dirty="0"/>
              <a:t>Suppose the items in </a:t>
            </a:r>
            <a:r>
              <a:rPr lang="en-US" altLang="en-US" sz="1800" i="1" dirty="0"/>
              <a:t>Lk-1</a:t>
            </a:r>
            <a:r>
              <a:rPr lang="en-US" altLang="en-US" sz="1800" dirty="0"/>
              <a:t> are listed in an order</a:t>
            </a:r>
          </a:p>
          <a:p>
            <a:pPr>
              <a:lnSpc>
                <a:spcPct val="110000"/>
              </a:lnSpc>
            </a:pPr>
            <a:r>
              <a:rPr lang="en-US" altLang="en-US" sz="1800" dirty="0">
                <a:solidFill>
                  <a:srgbClr val="FF0000"/>
                </a:solidFill>
              </a:rPr>
              <a:t>Step 1</a:t>
            </a:r>
            <a:r>
              <a:rPr lang="en-US" altLang="en-US" sz="1800" dirty="0"/>
              <a:t>: </a:t>
            </a:r>
            <a:r>
              <a:rPr lang="en-US" altLang="en-US" sz="1800" dirty="0">
                <a:solidFill>
                  <a:schemeClr val="accent1">
                    <a:lumMod val="50000"/>
                  </a:schemeClr>
                </a:solidFill>
              </a:rPr>
              <a:t>self-joining </a:t>
            </a:r>
            <a:r>
              <a:rPr lang="en-US" altLang="en-US" sz="1800" i="1" dirty="0"/>
              <a:t>Lk-1</a:t>
            </a:r>
            <a:r>
              <a:rPr lang="en-US" altLang="en-US" sz="1800" dirty="0"/>
              <a:t> </a:t>
            </a:r>
          </a:p>
          <a:p>
            <a:pPr lvl="1">
              <a:lnSpc>
                <a:spcPct val="110000"/>
              </a:lnSpc>
              <a:buNone/>
            </a:pPr>
            <a:r>
              <a:rPr lang="en-US" altLang="en-US" sz="1600" dirty="0"/>
              <a:t>insert into</a:t>
            </a:r>
            <a:r>
              <a:rPr lang="en-US" altLang="en-US" sz="1600" b="1" dirty="0"/>
              <a:t> </a:t>
            </a:r>
            <a:r>
              <a:rPr lang="en-US" altLang="en-US" sz="1600" b="1" i="1" dirty="0"/>
              <a:t>Ck</a:t>
            </a:r>
          </a:p>
          <a:p>
            <a:pPr lvl="1">
              <a:lnSpc>
                <a:spcPct val="110000"/>
              </a:lnSpc>
              <a:buNone/>
            </a:pPr>
            <a:r>
              <a:rPr lang="en-US" altLang="en-US" sz="1600" dirty="0"/>
              <a:t>select </a:t>
            </a:r>
            <a:r>
              <a:rPr lang="en-US" altLang="en-US" sz="1600" b="1" i="1" dirty="0"/>
              <a:t>p.item1, p.item2, …, p.itemk-1, q.itemk-1</a:t>
            </a:r>
          </a:p>
          <a:p>
            <a:pPr lvl="1">
              <a:lnSpc>
                <a:spcPct val="110000"/>
              </a:lnSpc>
              <a:buNone/>
            </a:pPr>
            <a:r>
              <a:rPr lang="en-US" altLang="en-US" sz="1600" dirty="0"/>
              <a:t>from </a:t>
            </a:r>
            <a:r>
              <a:rPr lang="en-US" altLang="en-US" sz="1600" b="1" i="1" dirty="0"/>
              <a:t>Lk-1 p, Lk-1 q</a:t>
            </a:r>
          </a:p>
          <a:p>
            <a:pPr lvl="1">
              <a:lnSpc>
                <a:spcPct val="110000"/>
              </a:lnSpc>
              <a:buNone/>
            </a:pPr>
            <a:r>
              <a:rPr lang="en-US" altLang="en-US" sz="1600" dirty="0"/>
              <a:t>where </a:t>
            </a:r>
            <a:r>
              <a:rPr lang="en-US" altLang="en-US" sz="1600" b="1" i="1" dirty="0"/>
              <a:t>p.item1=q.item1, …, p.itemk-2=q.itemk-2, p.itemk-1 &lt; q.itemk-1</a:t>
            </a:r>
          </a:p>
          <a:p>
            <a:pPr>
              <a:lnSpc>
                <a:spcPct val="110000"/>
              </a:lnSpc>
            </a:pPr>
            <a:r>
              <a:rPr lang="en-US" altLang="en-US" sz="1800" dirty="0">
                <a:solidFill>
                  <a:srgbClr val="FF0000"/>
                </a:solidFill>
              </a:rPr>
              <a:t>Step 2</a:t>
            </a:r>
            <a:r>
              <a:rPr lang="en-US" altLang="en-US" sz="1800" dirty="0"/>
              <a:t>: </a:t>
            </a:r>
            <a:r>
              <a:rPr lang="en-US" altLang="en-US" sz="1800" dirty="0">
                <a:solidFill>
                  <a:srgbClr val="3C8C93"/>
                </a:solidFill>
              </a:rPr>
              <a:t>pruning</a:t>
            </a:r>
          </a:p>
          <a:p>
            <a:pPr lvl="1">
              <a:lnSpc>
                <a:spcPct val="110000"/>
              </a:lnSpc>
              <a:buNone/>
            </a:pPr>
            <a:r>
              <a:rPr lang="en-US" altLang="en-US" sz="1600" dirty="0"/>
              <a:t>forall </a:t>
            </a:r>
            <a:r>
              <a:rPr lang="en-US" altLang="en-US" sz="1600" b="1" i="1" dirty="0"/>
              <a:t>itemsets c in Ck </a:t>
            </a:r>
            <a:r>
              <a:rPr lang="en-US" altLang="en-US" sz="1600" dirty="0"/>
              <a:t>do</a:t>
            </a:r>
          </a:p>
          <a:p>
            <a:pPr lvl="2">
              <a:lnSpc>
                <a:spcPct val="110000"/>
              </a:lnSpc>
              <a:buNone/>
            </a:pPr>
            <a:r>
              <a:rPr lang="en-US" altLang="en-US" sz="1600" dirty="0"/>
              <a:t>forall </a:t>
            </a:r>
            <a:r>
              <a:rPr lang="en-US" altLang="en-US" sz="1600" b="1" i="1" dirty="0"/>
              <a:t>(k-1)-subsets s of c </a:t>
            </a:r>
            <a:r>
              <a:rPr lang="en-US" altLang="en-US" sz="1600" dirty="0"/>
              <a:t>do</a:t>
            </a:r>
          </a:p>
          <a:p>
            <a:pPr lvl="3">
              <a:lnSpc>
                <a:spcPct val="110000"/>
              </a:lnSpc>
              <a:buNone/>
            </a:pPr>
            <a:r>
              <a:rPr lang="en-US" altLang="en-US" b="1" dirty="0"/>
              <a:t>if </a:t>
            </a:r>
            <a:r>
              <a:rPr lang="en-US" altLang="en-US" i="1" dirty="0"/>
              <a:t>(s is not in Lk-1) </a:t>
            </a:r>
            <a:r>
              <a:rPr lang="en-US" altLang="en-US" b="1" dirty="0"/>
              <a:t>then delete </a:t>
            </a:r>
            <a:r>
              <a:rPr lang="en-US" altLang="en-US" i="1" dirty="0"/>
              <a:t>c</a:t>
            </a:r>
            <a:r>
              <a:rPr lang="en-US" altLang="en-US" b="1" dirty="0"/>
              <a:t> from </a:t>
            </a:r>
            <a:r>
              <a:rPr lang="en-US" altLang="en-US" i="1" dirty="0"/>
              <a:t>Ck</a:t>
            </a:r>
          </a:p>
        </p:txBody>
      </p:sp>
      <p:sp>
        <p:nvSpPr>
          <p:cNvPr id="7" name="Date Placeholder 3"/>
          <p:cNvSpPr>
            <a:spLocks noGrp="1"/>
          </p:cNvSpPr>
          <p:nvPr>
            <p:ph type="dt" sz="half" idx="10"/>
          </p:nvPr>
        </p:nvSpPr>
        <p:spPr>
          <a:xfrm>
            <a:off x="457200" y="6381750"/>
            <a:ext cx="2133600" cy="339725"/>
          </a:xfrm>
        </p:spPr>
        <p:txBody>
          <a:bodyPr/>
          <a:lstStyle/>
          <a:p>
            <a:pPr>
              <a:defRPr/>
            </a:pPr>
            <a:fld id="{1496B419-AFA7-42AE-8EE2-F175BCC6441F}" type="datetime1">
              <a:rPr lang="en-US" smtClean="0"/>
              <a:pPr>
                <a:defRPr/>
              </a:pPr>
              <a:t>9/5/2017</a:t>
            </a:fld>
            <a:endParaRPr lang="en-US"/>
          </a:p>
        </p:txBody>
      </p:sp>
      <p:sp>
        <p:nvSpPr>
          <p:cNvPr id="8" name="Footer Placeholder 4"/>
          <p:cNvSpPr>
            <a:spLocks noGrp="1"/>
          </p:cNvSpPr>
          <p:nvPr>
            <p:ph type="ftr" sz="quarter" idx="11"/>
          </p:nvPr>
        </p:nvSpPr>
        <p:spPr>
          <a:xfrm>
            <a:off x="2771775" y="6381750"/>
            <a:ext cx="3671888" cy="339725"/>
          </a:xfrm>
        </p:spPr>
        <p:txBody>
          <a:bodyPr/>
          <a:lstStyle/>
          <a:p>
            <a:pPr>
              <a:defRPr/>
            </a:pPr>
            <a:r>
              <a:rPr lang="en-US" dirty="0"/>
              <a:t>Mining Frequent Patterns, </a:t>
            </a:r>
            <a:r>
              <a:rPr lang="en-US" dirty="0" err="1"/>
              <a:t>Apriori</a:t>
            </a:r>
            <a:r>
              <a:rPr lang="en-US" dirty="0"/>
              <a:t> Method, Frequent Pattern (FP) Growth Method</a:t>
            </a:r>
          </a:p>
        </p:txBody>
      </p:sp>
      <p:sp>
        <p:nvSpPr>
          <p:cNvPr id="9" name="Slide Number Placeholder 5"/>
          <p:cNvSpPr>
            <a:spLocks noGrp="1"/>
          </p:cNvSpPr>
          <p:nvPr>
            <p:ph type="sldNum" sz="quarter" idx="12"/>
          </p:nvPr>
        </p:nvSpPr>
        <p:spPr>
          <a:xfrm>
            <a:off x="6553200" y="6381750"/>
            <a:ext cx="2133600" cy="339725"/>
          </a:xfrm>
        </p:spPr>
        <p:txBody>
          <a:bodyPr/>
          <a:lstStyle/>
          <a:p>
            <a:pPr>
              <a:defRPr/>
            </a:pPr>
            <a:fld id="{0976621D-4A4E-48E0-A2B1-656B165AA579}" type="slidenum">
              <a:rPr lang="en-US" smtClean="0"/>
              <a:pPr>
                <a:defRPr/>
              </a:pPr>
              <a:t>11</a:t>
            </a:fld>
            <a:endParaRPr lang="en-US"/>
          </a:p>
        </p:txBody>
      </p:sp>
    </p:spTree>
    <p:extLst>
      <p:ext uri="{BB962C8B-B14F-4D97-AF65-F5344CB8AC3E}">
        <p14:creationId xmlns:p14="http://schemas.microsoft.com/office/powerpoint/2010/main" val="277228631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8066" name="Title 1368065"/>
          <p:cNvSpPr>
            <a:spLocks noGrp="1"/>
          </p:cNvSpPr>
          <p:nvPr>
            <p:ph type="title"/>
          </p:nvPr>
        </p:nvSpPr>
        <p:spPr>
          <a:xfrm>
            <a:off x="3088783" y="324119"/>
            <a:ext cx="6055217" cy="1143000"/>
          </a:xfrm>
          <a:ln/>
        </p:spPr>
        <p:txBody>
          <a:bodyPr/>
          <a:lstStyle/>
          <a:p>
            <a:r>
              <a:rPr lang="en-US" dirty="0"/>
              <a:t>Important Details of Apriori</a:t>
            </a:r>
          </a:p>
        </p:txBody>
      </p:sp>
      <p:sp>
        <p:nvSpPr>
          <p:cNvPr id="1368067" name="Text Placeholder 1368066"/>
          <p:cNvSpPr>
            <a:spLocks noGrp="1"/>
          </p:cNvSpPr>
          <p:nvPr>
            <p:ph idx="1"/>
          </p:nvPr>
        </p:nvSpPr>
        <p:spPr>
          <a:ln/>
        </p:spPr>
        <p:txBody>
          <a:bodyPr/>
          <a:lstStyle/>
          <a:p>
            <a:pPr>
              <a:lnSpc>
                <a:spcPct val="110000"/>
              </a:lnSpc>
            </a:pPr>
            <a:r>
              <a:rPr lang="en-US" altLang="en-US" sz="1800" dirty="0"/>
              <a:t>How to generate candidates?</a:t>
            </a:r>
          </a:p>
          <a:p>
            <a:pPr lvl="1">
              <a:lnSpc>
                <a:spcPct val="110000"/>
              </a:lnSpc>
            </a:pPr>
            <a:r>
              <a:rPr lang="en-US" altLang="en-US" sz="1800" dirty="0"/>
              <a:t>Step 1: self-joining </a:t>
            </a:r>
            <a:r>
              <a:rPr lang="en-US" altLang="en-US" sz="1800" i="1" dirty="0"/>
              <a:t>Lk</a:t>
            </a:r>
          </a:p>
          <a:p>
            <a:pPr lvl="1">
              <a:lnSpc>
                <a:spcPct val="110000"/>
              </a:lnSpc>
            </a:pPr>
            <a:r>
              <a:rPr lang="en-US" altLang="en-US" sz="1800" dirty="0"/>
              <a:t>Step 2: pruning</a:t>
            </a:r>
          </a:p>
          <a:p>
            <a:pPr>
              <a:lnSpc>
                <a:spcPct val="110000"/>
              </a:lnSpc>
            </a:pPr>
            <a:r>
              <a:rPr lang="en-US" altLang="en-US" sz="1800" dirty="0"/>
              <a:t>How to count supports of candidates?</a:t>
            </a:r>
          </a:p>
          <a:p>
            <a:pPr>
              <a:lnSpc>
                <a:spcPct val="110000"/>
              </a:lnSpc>
            </a:pPr>
            <a:r>
              <a:rPr lang="en-US" altLang="en-US" sz="1800" dirty="0"/>
              <a:t>Example of Candidate-generation</a:t>
            </a:r>
          </a:p>
          <a:p>
            <a:pPr lvl="1">
              <a:lnSpc>
                <a:spcPct val="110000"/>
              </a:lnSpc>
            </a:pPr>
            <a:r>
              <a:rPr lang="en-US" altLang="en-US" sz="1800" i="1" dirty="0"/>
              <a:t>L3=</a:t>
            </a:r>
            <a:r>
              <a:rPr lang="en-US" altLang="en-US" sz="1800" dirty="0"/>
              <a:t>{</a:t>
            </a:r>
            <a:r>
              <a:rPr lang="en-US" altLang="en-US" sz="1800" i="1" dirty="0"/>
              <a:t>abc, abd, acd, ace, bcd</a:t>
            </a:r>
            <a:r>
              <a:rPr lang="en-US" altLang="en-US" sz="1800" dirty="0"/>
              <a:t>}</a:t>
            </a:r>
          </a:p>
          <a:p>
            <a:pPr lvl="1">
              <a:lnSpc>
                <a:spcPct val="110000"/>
              </a:lnSpc>
            </a:pPr>
            <a:r>
              <a:rPr lang="en-US" altLang="en-US" sz="1800" dirty="0">
                <a:solidFill>
                  <a:srgbClr val="4597A0"/>
                </a:solidFill>
              </a:rPr>
              <a:t>Self-joining</a:t>
            </a:r>
            <a:r>
              <a:rPr lang="en-US" altLang="en-US" sz="1800" dirty="0"/>
              <a:t>: </a:t>
            </a:r>
            <a:r>
              <a:rPr lang="en-US" altLang="en-US" sz="1800" i="1" dirty="0"/>
              <a:t>L3*L3</a:t>
            </a:r>
          </a:p>
          <a:p>
            <a:pPr lvl="2">
              <a:lnSpc>
                <a:spcPct val="110000"/>
              </a:lnSpc>
            </a:pPr>
            <a:r>
              <a:rPr lang="en-US" altLang="en-US" sz="1600" i="1" dirty="0"/>
              <a:t>abcd </a:t>
            </a:r>
            <a:r>
              <a:rPr lang="en-US" altLang="en-US" sz="1600" dirty="0"/>
              <a:t>from </a:t>
            </a:r>
            <a:r>
              <a:rPr lang="en-US" altLang="en-US" sz="1600" i="1" dirty="0"/>
              <a:t>abc</a:t>
            </a:r>
            <a:r>
              <a:rPr lang="en-US" altLang="en-US" sz="1600" dirty="0"/>
              <a:t> and </a:t>
            </a:r>
            <a:r>
              <a:rPr lang="en-US" altLang="en-US" sz="1600" i="1" dirty="0"/>
              <a:t>abd</a:t>
            </a:r>
          </a:p>
          <a:p>
            <a:pPr lvl="2">
              <a:lnSpc>
                <a:spcPct val="110000"/>
              </a:lnSpc>
            </a:pPr>
            <a:r>
              <a:rPr lang="en-US" altLang="en-US" sz="1600" i="1" dirty="0"/>
              <a:t>acde</a:t>
            </a:r>
            <a:r>
              <a:rPr lang="en-US" altLang="en-US" sz="1600" dirty="0"/>
              <a:t> from </a:t>
            </a:r>
            <a:r>
              <a:rPr lang="en-US" altLang="en-US" sz="1600" i="1" dirty="0"/>
              <a:t>acd</a:t>
            </a:r>
            <a:r>
              <a:rPr lang="en-US" altLang="en-US" sz="1600" dirty="0"/>
              <a:t> and </a:t>
            </a:r>
            <a:r>
              <a:rPr lang="en-US" altLang="en-US" sz="1600" i="1" dirty="0"/>
              <a:t>ace</a:t>
            </a:r>
          </a:p>
          <a:p>
            <a:pPr lvl="1">
              <a:lnSpc>
                <a:spcPct val="110000"/>
              </a:lnSpc>
            </a:pPr>
            <a:r>
              <a:rPr lang="en-US" altLang="en-US" sz="1800" dirty="0">
                <a:solidFill>
                  <a:srgbClr val="4597A0"/>
                </a:solidFill>
              </a:rPr>
              <a:t>Pruning</a:t>
            </a:r>
            <a:r>
              <a:rPr lang="en-US" altLang="en-US" sz="1800" dirty="0"/>
              <a:t>:</a:t>
            </a:r>
          </a:p>
          <a:p>
            <a:pPr lvl="2">
              <a:lnSpc>
                <a:spcPct val="110000"/>
              </a:lnSpc>
            </a:pPr>
            <a:r>
              <a:rPr lang="en-US" altLang="en-US" sz="1600" i="1" dirty="0">
                <a:solidFill>
                  <a:srgbClr val="FF0000"/>
                </a:solidFill>
              </a:rPr>
              <a:t>acde</a:t>
            </a:r>
            <a:r>
              <a:rPr lang="en-US" altLang="en-US" sz="1600" dirty="0">
                <a:solidFill>
                  <a:srgbClr val="FF0000"/>
                </a:solidFill>
              </a:rPr>
              <a:t> </a:t>
            </a:r>
            <a:r>
              <a:rPr lang="en-US" altLang="en-US" sz="1600" dirty="0"/>
              <a:t>is removed because </a:t>
            </a:r>
            <a:r>
              <a:rPr lang="en-US" altLang="en-US" sz="1600" i="1" dirty="0">
                <a:solidFill>
                  <a:srgbClr val="FF0000"/>
                </a:solidFill>
              </a:rPr>
              <a:t>ade</a:t>
            </a:r>
            <a:r>
              <a:rPr lang="en-US" altLang="en-US" sz="1600" dirty="0">
                <a:solidFill>
                  <a:srgbClr val="FF0000"/>
                </a:solidFill>
              </a:rPr>
              <a:t> </a:t>
            </a:r>
            <a:r>
              <a:rPr lang="en-US" altLang="en-US" sz="1600" dirty="0"/>
              <a:t>is not in </a:t>
            </a:r>
            <a:r>
              <a:rPr lang="en-US" altLang="en-US" sz="1600" i="1" dirty="0"/>
              <a:t>L3</a:t>
            </a:r>
          </a:p>
          <a:p>
            <a:pPr lvl="1">
              <a:lnSpc>
                <a:spcPct val="110000"/>
              </a:lnSpc>
            </a:pPr>
            <a:r>
              <a:rPr lang="en-US" altLang="en-US" sz="1800" i="1" dirty="0"/>
              <a:t>C4</a:t>
            </a:r>
            <a:r>
              <a:rPr lang="en-US" altLang="en-US" sz="1800" dirty="0"/>
              <a:t>={</a:t>
            </a:r>
            <a:r>
              <a:rPr lang="en-US" altLang="en-US" sz="1800" i="1" dirty="0"/>
              <a:t>abcd</a:t>
            </a:r>
            <a:r>
              <a:rPr lang="en-US" altLang="en-US" sz="1800" dirty="0"/>
              <a:t>}</a:t>
            </a:r>
          </a:p>
        </p:txBody>
      </p:sp>
      <p:sp>
        <p:nvSpPr>
          <p:cNvPr id="7" name="Date Placeholder 3"/>
          <p:cNvSpPr>
            <a:spLocks noGrp="1"/>
          </p:cNvSpPr>
          <p:nvPr>
            <p:ph type="dt" sz="half" idx="10"/>
          </p:nvPr>
        </p:nvSpPr>
        <p:spPr>
          <a:xfrm>
            <a:off x="457200" y="6381750"/>
            <a:ext cx="2133600" cy="339725"/>
          </a:xfrm>
        </p:spPr>
        <p:txBody>
          <a:bodyPr/>
          <a:lstStyle/>
          <a:p>
            <a:pPr>
              <a:defRPr/>
            </a:pPr>
            <a:fld id="{1496B419-AFA7-42AE-8EE2-F175BCC6441F}" type="datetime1">
              <a:rPr lang="en-US" smtClean="0"/>
              <a:pPr>
                <a:defRPr/>
              </a:pPr>
              <a:t>9/5/2017</a:t>
            </a:fld>
            <a:endParaRPr lang="en-US"/>
          </a:p>
        </p:txBody>
      </p:sp>
      <p:sp>
        <p:nvSpPr>
          <p:cNvPr id="8" name="Footer Placeholder 4"/>
          <p:cNvSpPr>
            <a:spLocks noGrp="1"/>
          </p:cNvSpPr>
          <p:nvPr>
            <p:ph type="ftr" sz="quarter" idx="11"/>
          </p:nvPr>
        </p:nvSpPr>
        <p:spPr>
          <a:xfrm>
            <a:off x="2771775" y="6381750"/>
            <a:ext cx="3671888" cy="339725"/>
          </a:xfrm>
        </p:spPr>
        <p:txBody>
          <a:bodyPr/>
          <a:lstStyle/>
          <a:p>
            <a:pPr>
              <a:defRPr/>
            </a:pPr>
            <a:r>
              <a:rPr lang="en-US" dirty="0"/>
              <a:t>Mining Frequent Patterns, </a:t>
            </a:r>
            <a:r>
              <a:rPr lang="en-US" dirty="0" err="1"/>
              <a:t>Apriori</a:t>
            </a:r>
            <a:r>
              <a:rPr lang="en-US" dirty="0"/>
              <a:t> Method, Frequent Pattern (FP) Growth Method</a:t>
            </a:r>
          </a:p>
        </p:txBody>
      </p:sp>
      <p:sp>
        <p:nvSpPr>
          <p:cNvPr id="9" name="Slide Number Placeholder 5"/>
          <p:cNvSpPr>
            <a:spLocks noGrp="1"/>
          </p:cNvSpPr>
          <p:nvPr>
            <p:ph type="sldNum" sz="quarter" idx="12"/>
          </p:nvPr>
        </p:nvSpPr>
        <p:spPr>
          <a:xfrm>
            <a:off x="6553200" y="6381750"/>
            <a:ext cx="2133600" cy="339725"/>
          </a:xfrm>
        </p:spPr>
        <p:txBody>
          <a:bodyPr/>
          <a:lstStyle/>
          <a:p>
            <a:pPr>
              <a:defRPr/>
            </a:pPr>
            <a:fld id="{0976621D-4A4E-48E0-A2B1-656B165AA579}" type="slidenum">
              <a:rPr lang="en-US" smtClean="0"/>
              <a:pPr>
                <a:defRPr/>
              </a:pPr>
              <a:t>12</a:t>
            </a:fld>
            <a:endParaRPr lang="en-US"/>
          </a:p>
        </p:txBody>
      </p:sp>
    </p:spTree>
    <p:extLst>
      <p:ext uri="{BB962C8B-B14F-4D97-AF65-F5344CB8AC3E}">
        <p14:creationId xmlns:p14="http://schemas.microsoft.com/office/powerpoint/2010/main" val="298086475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39042" name="Group 2"/>
          <p:cNvGrpSpPr>
            <a:grpSpLocks/>
          </p:cNvGrpSpPr>
          <p:nvPr/>
        </p:nvGrpSpPr>
        <p:grpSpPr bwMode="auto">
          <a:xfrm>
            <a:off x="862012" y="1505793"/>
            <a:ext cx="8197850" cy="5235575"/>
            <a:chOff x="543" y="686"/>
            <a:chExt cx="5164" cy="3298"/>
          </a:xfrm>
        </p:grpSpPr>
        <p:sp>
          <p:nvSpPr>
            <p:cNvPr id="1239043" name="Line 3"/>
            <p:cNvSpPr>
              <a:spLocks noChangeShapeType="1"/>
            </p:cNvSpPr>
            <p:nvPr/>
          </p:nvSpPr>
          <p:spPr bwMode="auto">
            <a:xfrm flipV="1">
              <a:off x="864" y="1920"/>
              <a:ext cx="576" cy="192"/>
            </a:xfrm>
            <a:prstGeom prst="line">
              <a:avLst/>
            </a:prstGeom>
            <a:noFill/>
            <a:ln w="127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p>
          </p:txBody>
        </p:sp>
        <p:sp>
          <p:nvSpPr>
            <p:cNvPr id="1239044" name="Text Box 4"/>
            <p:cNvSpPr txBox="1">
              <a:spLocks noChangeArrowheads="1"/>
            </p:cNvSpPr>
            <p:nvPr/>
          </p:nvSpPr>
          <p:spPr bwMode="auto">
            <a:xfrm>
              <a:off x="543" y="2170"/>
              <a:ext cx="848" cy="6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a:spAutoFit/>
            </a:bodyPr>
            <a:lstStyle/>
            <a:p>
              <a:pPr>
                <a:spcBef>
                  <a:spcPct val="50000"/>
                </a:spcBef>
              </a:pPr>
              <a:r>
                <a:rPr lang="en-US" sz="2000" b="0" dirty="0">
                  <a:solidFill>
                    <a:srgbClr val="0C6D9C"/>
                  </a:solidFill>
                </a:rPr>
                <a:t>Found to be Infrequent</a:t>
              </a:r>
              <a:endParaRPr lang="en-US" sz="2000" b="0" dirty="0">
                <a:solidFill>
                  <a:srgbClr val="0C6D9C"/>
                </a:solidFill>
                <a:sym typeface="Symbol" charset="0"/>
              </a:endParaRPr>
            </a:p>
          </p:txBody>
        </p:sp>
        <p:graphicFrame>
          <p:nvGraphicFramePr>
            <p:cNvPr id="1239045" name="Object 5"/>
            <p:cNvGraphicFramePr>
              <a:graphicFrameLocks noChangeAspect="1"/>
            </p:cNvGraphicFramePr>
            <p:nvPr/>
          </p:nvGraphicFramePr>
          <p:xfrm>
            <a:off x="1392" y="686"/>
            <a:ext cx="4315" cy="3298"/>
          </p:xfrm>
          <a:graphic>
            <a:graphicData uri="http://schemas.openxmlformats.org/presentationml/2006/ole">
              <mc:AlternateContent xmlns:mc="http://schemas.openxmlformats.org/markup-compatibility/2006">
                <mc:Choice xmlns:v="urn:schemas-microsoft-com:vml" Requires="v">
                  <p:oleObj spid="_x0000_s16408" name="Visio" r:id="rId3" imgW="9866478" imgH="7377618" progId="">
                    <p:embed/>
                  </p:oleObj>
                </mc:Choice>
                <mc:Fallback>
                  <p:oleObj name="Visio" r:id="rId3" imgW="9866478" imgH="7377618" progId="">
                    <p:embed/>
                    <p:pic>
                      <p:nvPicPr>
                        <p:cNvPr id="0" name="Picture 20"/>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392" y="686"/>
                          <a:ext cx="4315" cy="32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8099" dir="2700000" algn="ctr" rotWithShape="0">
                                  <a:schemeClr val="bg2">
                                    <a:alpha val="74997"/>
                                  </a:schemeClr>
                                </a:outerShdw>
                              </a:effectLst>
                            </a14:hiddenEffects>
                          </a:ext>
                        </a:extLst>
                      </p:spPr>
                    </p:pic>
                  </p:oleObj>
                </mc:Fallback>
              </mc:AlternateContent>
            </a:graphicData>
          </a:graphic>
        </p:graphicFrame>
      </p:grpSp>
      <p:sp>
        <p:nvSpPr>
          <p:cNvPr id="1239046" name="Rectangle 6"/>
          <p:cNvSpPr>
            <a:spLocks noGrp="1" noChangeArrowheads="1"/>
          </p:cNvSpPr>
          <p:nvPr>
            <p:ph type="title"/>
          </p:nvPr>
        </p:nvSpPr>
        <p:spPr/>
        <p:txBody>
          <a:bodyPr/>
          <a:lstStyle/>
          <a:p>
            <a:r>
              <a:rPr lang="en-US" dirty="0"/>
              <a:t>Illustrating </a:t>
            </a:r>
            <a:r>
              <a:rPr lang="en-US" dirty="0" err="1"/>
              <a:t>Apriori</a:t>
            </a:r>
            <a:r>
              <a:rPr lang="en-US" dirty="0"/>
              <a:t> Principle</a:t>
            </a:r>
          </a:p>
        </p:txBody>
      </p:sp>
      <p:grpSp>
        <p:nvGrpSpPr>
          <p:cNvPr id="1239047" name="Group 7"/>
          <p:cNvGrpSpPr>
            <a:grpSpLocks/>
          </p:cNvGrpSpPr>
          <p:nvPr/>
        </p:nvGrpSpPr>
        <p:grpSpPr bwMode="auto">
          <a:xfrm>
            <a:off x="2209800" y="1505793"/>
            <a:ext cx="6850063" cy="5235575"/>
            <a:chOff x="1392" y="686"/>
            <a:chExt cx="4315" cy="3298"/>
          </a:xfrm>
        </p:grpSpPr>
        <p:graphicFrame>
          <p:nvGraphicFramePr>
            <p:cNvPr id="1239048" name="Object 8"/>
            <p:cNvGraphicFramePr>
              <a:graphicFrameLocks noChangeAspect="1"/>
            </p:cNvGraphicFramePr>
            <p:nvPr/>
          </p:nvGraphicFramePr>
          <p:xfrm>
            <a:off x="1392" y="686"/>
            <a:ext cx="4315" cy="3298"/>
          </p:xfrm>
          <a:graphic>
            <a:graphicData uri="http://schemas.openxmlformats.org/presentationml/2006/ole">
              <mc:AlternateContent xmlns:mc="http://schemas.openxmlformats.org/markup-compatibility/2006">
                <mc:Choice xmlns:v="urn:schemas-microsoft-com:vml" Requires="v">
                  <p:oleObj spid="_x0000_s16409" name="Visio" r:id="rId5" imgW="9866478" imgH="7377618" progId="">
                    <p:embed/>
                  </p:oleObj>
                </mc:Choice>
                <mc:Fallback>
                  <p:oleObj name="Visio" r:id="rId5" imgW="9866478" imgH="7377618" progId="">
                    <p:embed/>
                    <p:pic>
                      <p:nvPicPr>
                        <p:cNvPr id="0" name="Picture 21"/>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392" y="686"/>
                          <a:ext cx="4315" cy="32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8099" dir="2700000" algn="ctr" rotWithShape="0">
                                  <a:schemeClr val="bg2">
                                    <a:alpha val="74997"/>
                                  </a:schemeClr>
                                </a:outerShdw>
                              </a:effectLst>
                            </a14:hiddenEffects>
                          </a:ext>
                        </a:extLst>
                      </p:spPr>
                    </p:pic>
                  </p:oleObj>
                </mc:Fallback>
              </mc:AlternateContent>
            </a:graphicData>
          </a:graphic>
        </p:graphicFrame>
        <p:sp>
          <p:nvSpPr>
            <p:cNvPr id="1239049" name="Text Box 9"/>
            <p:cNvSpPr txBox="1">
              <a:spLocks noChangeArrowheads="1"/>
            </p:cNvSpPr>
            <p:nvPr/>
          </p:nvSpPr>
          <p:spPr bwMode="auto">
            <a:xfrm>
              <a:off x="1488" y="3494"/>
              <a:ext cx="912" cy="4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sz="2000" b="0">
                  <a:solidFill>
                    <a:srgbClr val="FF0000"/>
                  </a:solidFill>
                </a:rPr>
                <a:t>Pruned supersets</a:t>
              </a:r>
              <a:endParaRPr lang="en-US" sz="2000" b="0">
                <a:solidFill>
                  <a:srgbClr val="FF0000"/>
                </a:solidFill>
                <a:sym typeface="Symbol" charset="0"/>
              </a:endParaRPr>
            </a:p>
          </p:txBody>
        </p:sp>
      </p:grpSp>
    </p:spTree>
    <p:extLst>
      <p:ext uri="{BB962C8B-B14F-4D97-AF65-F5344CB8AC3E}">
        <p14:creationId xmlns:p14="http://schemas.microsoft.com/office/powerpoint/2010/main" val="384440553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23904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2930" name="Title 1532929"/>
          <p:cNvSpPr>
            <a:spLocks noGrp="1"/>
          </p:cNvSpPr>
          <p:nvPr>
            <p:ph type="title"/>
          </p:nvPr>
        </p:nvSpPr>
        <p:spPr>
          <a:ln/>
        </p:spPr>
        <p:txBody>
          <a:bodyPr/>
          <a:lstStyle/>
          <a:p>
            <a:r>
              <a:rPr lang="en-US" dirty="0"/>
              <a:t>The Apriori Algorithm—An </a:t>
            </a:r>
            <a:r>
              <a:rPr lang="en-US" dirty="0" smtClean="0"/>
              <a:t>Example</a:t>
            </a:r>
            <a:endParaRPr lang="en-US" dirty="0"/>
          </a:p>
        </p:txBody>
      </p:sp>
      <p:pic>
        <p:nvPicPr>
          <p:cNvPr id="2" name="Picture 1"/>
          <p:cNvPicPr>
            <a:picLocks noChangeAspect="1"/>
          </p:cNvPicPr>
          <p:nvPr/>
        </p:nvPicPr>
        <p:blipFill>
          <a:blip r:embed="rId3"/>
          <a:stretch>
            <a:fillRect/>
          </a:stretch>
        </p:blipFill>
        <p:spPr>
          <a:xfrm>
            <a:off x="1224951" y="2042076"/>
            <a:ext cx="2581786" cy="2654120"/>
          </a:xfrm>
          <a:prstGeom prst="rect">
            <a:avLst/>
          </a:prstGeom>
        </p:spPr>
      </p:pic>
      <p:pic>
        <p:nvPicPr>
          <p:cNvPr id="3" name="Picture 2"/>
          <p:cNvPicPr>
            <a:picLocks noChangeAspect="1"/>
          </p:cNvPicPr>
          <p:nvPr/>
        </p:nvPicPr>
        <p:blipFill>
          <a:blip r:embed="rId4"/>
          <a:stretch>
            <a:fillRect/>
          </a:stretch>
        </p:blipFill>
        <p:spPr>
          <a:xfrm>
            <a:off x="911681" y="4659181"/>
            <a:ext cx="6941153" cy="1800200"/>
          </a:xfrm>
          <a:prstGeom prst="rect">
            <a:avLst/>
          </a:prstGeom>
        </p:spPr>
      </p:pic>
      <p:sp>
        <p:nvSpPr>
          <p:cNvPr id="4" name="TextBox 3"/>
          <p:cNvSpPr txBox="1"/>
          <p:nvPr/>
        </p:nvSpPr>
        <p:spPr>
          <a:xfrm>
            <a:off x="4139952" y="3933056"/>
            <a:ext cx="1027294" cy="276999"/>
          </a:xfrm>
          <a:prstGeom prst="rect">
            <a:avLst/>
          </a:prstGeom>
          <a:noFill/>
        </p:spPr>
        <p:txBody>
          <a:bodyPr wrap="none" rtlCol="0">
            <a:spAutoFit/>
          </a:bodyPr>
          <a:lstStyle/>
          <a:p>
            <a:r>
              <a:rPr lang="en-US" dirty="0" err="1" smtClean="0">
                <a:solidFill>
                  <a:srgbClr val="FF0000"/>
                </a:solidFill>
              </a:rPr>
              <a:t>min_sup</a:t>
            </a:r>
            <a:r>
              <a:rPr lang="en-US" dirty="0" smtClean="0">
                <a:solidFill>
                  <a:srgbClr val="FF0000"/>
                </a:solidFill>
              </a:rPr>
              <a:t> = 2</a:t>
            </a:r>
            <a:endParaRPr lang="en-US" dirty="0">
              <a:solidFill>
                <a:srgbClr val="FF0000"/>
              </a:solidFill>
            </a:endParaRPr>
          </a:p>
        </p:txBody>
      </p:sp>
    </p:spTree>
    <p:extLst>
      <p:ext uri="{BB962C8B-B14F-4D97-AF65-F5344CB8AC3E}">
        <p14:creationId xmlns:p14="http://schemas.microsoft.com/office/powerpoint/2010/main" val="327643581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7" name="Picture 6"/>
          <p:cNvPicPr>
            <a:picLocks noChangeAspect="1"/>
          </p:cNvPicPr>
          <p:nvPr/>
        </p:nvPicPr>
        <p:blipFill>
          <a:blip r:embed="rId3"/>
          <a:stretch>
            <a:fillRect/>
          </a:stretch>
        </p:blipFill>
        <p:spPr>
          <a:xfrm>
            <a:off x="323528" y="1020882"/>
            <a:ext cx="8532440" cy="2768158"/>
          </a:xfrm>
          <a:prstGeom prst="rect">
            <a:avLst/>
          </a:prstGeom>
        </p:spPr>
      </p:pic>
      <p:sp>
        <p:nvSpPr>
          <p:cNvPr id="8" name="Title 1532929"/>
          <p:cNvSpPr txBox="1">
            <a:spLocks/>
          </p:cNvSpPr>
          <p:nvPr/>
        </p:nvSpPr>
        <p:spPr bwMode="auto">
          <a:xfrm>
            <a:off x="838200" y="44624"/>
            <a:ext cx="7793038" cy="6096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3200" b="1">
                <a:solidFill>
                  <a:srgbClr val="000066"/>
                </a:solidFill>
                <a:effectLst>
                  <a:outerShdw blurRad="38100" dist="38100" dir="2700000" algn="tl">
                    <a:srgbClr val="C0C0C0"/>
                  </a:outerShdw>
                </a:effectLst>
                <a:latin typeface="+mj-lt"/>
                <a:ea typeface="+mj-ea"/>
                <a:cs typeface="+mj-cs"/>
              </a:defRPr>
            </a:lvl1pPr>
            <a:lvl2pPr algn="ctr" rtl="0" eaLnBrk="0" fontAlgn="base" hangingPunct="0">
              <a:spcBef>
                <a:spcPct val="0"/>
              </a:spcBef>
              <a:spcAft>
                <a:spcPct val="0"/>
              </a:spcAft>
              <a:defRPr sz="3200" b="1">
                <a:solidFill>
                  <a:srgbClr val="000066"/>
                </a:solidFill>
                <a:effectLst>
                  <a:outerShdw blurRad="38100" dist="38100" dir="2700000" algn="tl">
                    <a:srgbClr val="C0C0C0"/>
                  </a:outerShdw>
                </a:effectLst>
                <a:latin typeface="Tahoma" pitchFamily="34" charset="0"/>
              </a:defRPr>
            </a:lvl2pPr>
            <a:lvl3pPr algn="ctr" rtl="0" eaLnBrk="0" fontAlgn="base" hangingPunct="0">
              <a:spcBef>
                <a:spcPct val="0"/>
              </a:spcBef>
              <a:spcAft>
                <a:spcPct val="0"/>
              </a:spcAft>
              <a:defRPr sz="3200" b="1">
                <a:solidFill>
                  <a:srgbClr val="000066"/>
                </a:solidFill>
                <a:effectLst>
                  <a:outerShdw blurRad="38100" dist="38100" dir="2700000" algn="tl">
                    <a:srgbClr val="C0C0C0"/>
                  </a:outerShdw>
                </a:effectLst>
                <a:latin typeface="Tahoma" pitchFamily="34" charset="0"/>
              </a:defRPr>
            </a:lvl3pPr>
            <a:lvl4pPr algn="ctr" rtl="0" eaLnBrk="0" fontAlgn="base" hangingPunct="0">
              <a:spcBef>
                <a:spcPct val="0"/>
              </a:spcBef>
              <a:spcAft>
                <a:spcPct val="0"/>
              </a:spcAft>
              <a:defRPr sz="3200" b="1">
                <a:solidFill>
                  <a:srgbClr val="000066"/>
                </a:solidFill>
                <a:effectLst>
                  <a:outerShdw blurRad="38100" dist="38100" dir="2700000" algn="tl">
                    <a:srgbClr val="C0C0C0"/>
                  </a:outerShdw>
                </a:effectLst>
                <a:latin typeface="Tahoma" pitchFamily="34" charset="0"/>
              </a:defRPr>
            </a:lvl4pPr>
            <a:lvl5pPr algn="ctr" rtl="0" eaLnBrk="0" fontAlgn="base" hangingPunct="0">
              <a:spcBef>
                <a:spcPct val="0"/>
              </a:spcBef>
              <a:spcAft>
                <a:spcPct val="0"/>
              </a:spcAft>
              <a:defRPr sz="3200" b="1">
                <a:solidFill>
                  <a:srgbClr val="000066"/>
                </a:solidFill>
                <a:effectLst>
                  <a:outerShdw blurRad="38100" dist="38100" dir="2700000" algn="tl">
                    <a:srgbClr val="C0C0C0"/>
                  </a:outerShdw>
                </a:effectLst>
                <a:latin typeface="Tahoma" pitchFamily="34" charset="0"/>
              </a:defRPr>
            </a:lvl5pPr>
            <a:lvl6pPr marL="457200" algn="ctr" rtl="0" fontAlgn="base">
              <a:spcBef>
                <a:spcPct val="0"/>
              </a:spcBef>
              <a:spcAft>
                <a:spcPct val="0"/>
              </a:spcAft>
              <a:defRPr sz="3200" b="1">
                <a:solidFill>
                  <a:srgbClr val="000066"/>
                </a:solidFill>
                <a:effectLst>
                  <a:outerShdw blurRad="38100" dist="38100" dir="2700000" algn="tl">
                    <a:srgbClr val="C0C0C0"/>
                  </a:outerShdw>
                </a:effectLst>
                <a:latin typeface="Tahoma" pitchFamily="34" charset="0"/>
              </a:defRPr>
            </a:lvl6pPr>
            <a:lvl7pPr marL="914400" algn="ctr" rtl="0" fontAlgn="base">
              <a:spcBef>
                <a:spcPct val="0"/>
              </a:spcBef>
              <a:spcAft>
                <a:spcPct val="0"/>
              </a:spcAft>
              <a:defRPr sz="3200" b="1">
                <a:solidFill>
                  <a:srgbClr val="000066"/>
                </a:solidFill>
                <a:effectLst>
                  <a:outerShdw blurRad="38100" dist="38100" dir="2700000" algn="tl">
                    <a:srgbClr val="C0C0C0"/>
                  </a:outerShdw>
                </a:effectLst>
                <a:latin typeface="Tahoma" pitchFamily="34" charset="0"/>
              </a:defRPr>
            </a:lvl7pPr>
            <a:lvl8pPr marL="1371600" algn="ctr" rtl="0" fontAlgn="base">
              <a:spcBef>
                <a:spcPct val="0"/>
              </a:spcBef>
              <a:spcAft>
                <a:spcPct val="0"/>
              </a:spcAft>
              <a:defRPr sz="3200" b="1">
                <a:solidFill>
                  <a:srgbClr val="000066"/>
                </a:solidFill>
                <a:effectLst>
                  <a:outerShdw blurRad="38100" dist="38100" dir="2700000" algn="tl">
                    <a:srgbClr val="C0C0C0"/>
                  </a:outerShdw>
                </a:effectLst>
                <a:latin typeface="Tahoma" pitchFamily="34" charset="0"/>
              </a:defRPr>
            </a:lvl8pPr>
            <a:lvl9pPr marL="1828800" algn="ctr" rtl="0" fontAlgn="base">
              <a:spcBef>
                <a:spcPct val="0"/>
              </a:spcBef>
              <a:spcAft>
                <a:spcPct val="0"/>
              </a:spcAft>
              <a:defRPr sz="3200" b="1">
                <a:solidFill>
                  <a:srgbClr val="000066"/>
                </a:solidFill>
                <a:effectLst>
                  <a:outerShdw blurRad="38100" dist="38100" dir="2700000" algn="tl">
                    <a:srgbClr val="C0C0C0"/>
                  </a:outerShdw>
                </a:effectLst>
                <a:latin typeface="Tahoma" pitchFamily="34" charset="0"/>
              </a:defRPr>
            </a:lvl9pPr>
          </a:lstStyle>
          <a:p>
            <a:r>
              <a:rPr lang="en-US" smtClean="0"/>
              <a:t>The Apriori Algorithm—An Example </a:t>
            </a:r>
            <a:endParaRPr lang="en-US" dirty="0"/>
          </a:p>
        </p:txBody>
      </p:sp>
      <p:pic>
        <p:nvPicPr>
          <p:cNvPr id="9" name="Picture 8"/>
          <p:cNvPicPr>
            <a:picLocks noChangeAspect="1"/>
          </p:cNvPicPr>
          <p:nvPr/>
        </p:nvPicPr>
        <p:blipFill>
          <a:blip r:embed="rId4"/>
          <a:stretch>
            <a:fillRect/>
          </a:stretch>
        </p:blipFill>
        <p:spPr>
          <a:xfrm>
            <a:off x="683568" y="4005064"/>
            <a:ext cx="8136904" cy="1163480"/>
          </a:xfrm>
          <a:prstGeom prst="rect">
            <a:avLst/>
          </a:prstGeom>
        </p:spPr>
      </p:pic>
      <p:sp>
        <p:nvSpPr>
          <p:cNvPr id="10" name="Rectangle 9"/>
          <p:cNvSpPr/>
          <p:nvPr/>
        </p:nvSpPr>
        <p:spPr>
          <a:xfrm>
            <a:off x="3835639" y="1969883"/>
            <a:ext cx="1630912" cy="216024"/>
          </a:xfrm>
          <a:prstGeom prst="rect">
            <a:avLst/>
          </a:prstGeom>
          <a:solidFill>
            <a:srgbClr val="FF0000">
              <a:alpha val="28000"/>
            </a:srgbClr>
          </a:solidFill>
          <a:ln>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eaLnBrk="1" hangingPunct="1"/>
            <a:endParaRPr lang="en-US" sz="1200">
              <a:solidFill>
                <a:srgbClr val="FFFFFF"/>
              </a:solidFill>
            </a:endParaRPr>
          </a:p>
        </p:txBody>
      </p:sp>
      <p:sp>
        <p:nvSpPr>
          <p:cNvPr id="11" name="Rectangle 10"/>
          <p:cNvSpPr/>
          <p:nvPr/>
        </p:nvSpPr>
        <p:spPr>
          <a:xfrm>
            <a:off x="3835639" y="3028547"/>
            <a:ext cx="1630912" cy="216024"/>
          </a:xfrm>
          <a:prstGeom prst="rect">
            <a:avLst/>
          </a:prstGeom>
          <a:solidFill>
            <a:srgbClr val="FF0000">
              <a:alpha val="28000"/>
            </a:srgbClr>
          </a:solidFill>
          <a:ln>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eaLnBrk="1" hangingPunct="1"/>
            <a:endParaRPr lang="en-US" sz="1200">
              <a:solidFill>
                <a:srgbClr val="FFFFFF"/>
              </a:solidFill>
            </a:endParaRPr>
          </a:p>
        </p:txBody>
      </p:sp>
      <p:sp>
        <p:nvSpPr>
          <p:cNvPr id="12" name="Rectangle 11"/>
          <p:cNvSpPr/>
          <p:nvPr/>
        </p:nvSpPr>
        <p:spPr>
          <a:xfrm>
            <a:off x="3835639" y="3237818"/>
            <a:ext cx="1630912" cy="216024"/>
          </a:xfrm>
          <a:prstGeom prst="rect">
            <a:avLst/>
          </a:prstGeom>
          <a:solidFill>
            <a:srgbClr val="FF0000">
              <a:alpha val="28000"/>
            </a:srgbClr>
          </a:solidFill>
          <a:ln>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eaLnBrk="1" hangingPunct="1"/>
            <a:endParaRPr lang="en-US" sz="1200">
              <a:solidFill>
                <a:srgbClr val="FFFFFF"/>
              </a:solidFill>
            </a:endParaRPr>
          </a:p>
        </p:txBody>
      </p:sp>
      <p:sp>
        <p:nvSpPr>
          <p:cNvPr id="13" name="Rectangle 12"/>
          <p:cNvSpPr/>
          <p:nvPr/>
        </p:nvSpPr>
        <p:spPr>
          <a:xfrm>
            <a:off x="3832049" y="3462368"/>
            <a:ext cx="1630912" cy="216024"/>
          </a:xfrm>
          <a:prstGeom prst="rect">
            <a:avLst/>
          </a:prstGeom>
          <a:solidFill>
            <a:srgbClr val="FF0000">
              <a:alpha val="28000"/>
            </a:srgbClr>
          </a:solidFill>
          <a:ln>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eaLnBrk="1" hangingPunct="1"/>
            <a:endParaRPr lang="en-US" sz="1200">
              <a:solidFill>
                <a:srgbClr val="FFFFFF"/>
              </a:solidFill>
            </a:endParaRPr>
          </a:p>
        </p:txBody>
      </p:sp>
    </p:spTree>
    <p:extLst>
      <p:ext uri="{BB962C8B-B14F-4D97-AF65-F5344CB8AC3E}">
        <p14:creationId xmlns:p14="http://schemas.microsoft.com/office/powerpoint/2010/main" val="411384625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additive="base">
                                        <p:cTn id="7" dur="500" fill="hold"/>
                                        <p:tgtEl>
                                          <p:spTgt spid="10"/>
                                        </p:tgtEl>
                                        <p:attrNameLst>
                                          <p:attrName>ppt_x</p:attrName>
                                        </p:attrNameLst>
                                      </p:cBhvr>
                                      <p:tavLst>
                                        <p:tav tm="0">
                                          <p:val>
                                            <p:strVal val="#ppt_x"/>
                                          </p:val>
                                        </p:tav>
                                        <p:tav tm="100000">
                                          <p:val>
                                            <p:strVal val="#ppt_x"/>
                                          </p:val>
                                        </p:tav>
                                      </p:tavLst>
                                    </p:anim>
                                    <p:anim calcmode="lin" valueType="num">
                                      <p:cBhvr additive="base">
                                        <p:cTn id="8" dur="500" fill="hold"/>
                                        <p:tgtEl>
                                          <p:spTgt spid="10"/>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11"/>
                                        </p:tgtEl>
                                        <p:attrNameLst>
                                          <p:attrName>style.visibility</p:attrName>
                                        </p:attrNameLst>
                                      </p:cBhvr>
                                      <p:to>
                                        <p:strVal val="visible"/>
                                      </p:to>
                                    </p:set>
                                    <p:anim calcmode="lin" valueType="num">
                                      <p:cBhvr additive="base">
                                        <p:cTn id="11" dur="500" fill="hold"/>
                                        <p:tgtEl>
                                          <p:spTgt spid="11"/>
                                        </p:tgtEl>
                                        <p:attrNameLst>
                                          <p:attrName>ppt_x</p:attrName>
                                        </p:attrNameLst>
                                      </p:cBhvr>
                                      <p:tavLst>
                                        <p:tav tm="0">
                                          <p:val>
                                            <p:strVal val="#ppt_x"/>
                                          </p:val>
                                        </p:tav>
                                        <p:tav tm="100000">
                                          <p:val>
                                            <p:strVal val="#ppt_x"/>
                                          </p:val>
                                        </p:tav>
                                      </p:tavLst>
                                    </p:anim>
                                    <p:anim calcmode="lin" valueType="num">
                                      <p:cBhvr additive="base">
                                        <p:cTn id="12" dur="500" fill="hold"/>
                                        <p:tgtEl>
                                          <p:spTgt spid="11"/>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12"/>
                                        </p:tgtEl>
                                        <p:attrNameLst>
                                          <p:attrName>style.visibility</p:attrName>
                                        </p:attrNameLst>
                                      </p:cBhvr>
                                      <p:to>
                                        <p:strVal val="visible"/>
                                      </p:to>
                                    </p:set>
                                    <p:anim calcmode="lin" valueType="num">
                                      <p:cBhvr additive="base">
                                        <p:cTn id="15" dur="500" fill="hold"/>
                                        <p:tgtEl>
                                          <p:spTgt spid="12"/>
                                        </p:tgtEl>
                                        <p:attrNameLst>
                                          <p:attrName>ppt_x</p:attrName>
                                        </p:attrNameLst>
                                      </p:cBhvr>
                                      <p:tavLst>
                                        <p:tav tm="0">
                                          <p:val>
                                            <p:strVal val="#ppt_x"/>
                                          </p:val>
                                        </p:tav>
                                        <p:tav tm="100000">
                                          <p:val>
                                            <p:strVal val="#ppt_x"/>
                                          </p:val>
                                        </p:tav>
                                      </p:tavLst>
                                    </p:anim>
                                    <p:anim calcmode="lin" valueType="num">
                                      <p:cBhvr additive="base">
                                        <p:cTn id="16" dur="500" fill="hold"/>
                                        <p:tgtEl>
                                          <p:spTgt spid="12"/>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13"/>
                                        </p:tgtEl>
                                        <p:attrNameLst>
                                          <p:attrName>style.visibility</p:attrName>
                                        </p:attrNameLst>
                                      </p:cBhvr>
                                      <p:to>
                                        <p:strVal val="visible"/>
                                      </p:to>
                                    </p:set>
                                    <p:anim calcmode="lin" valueType="num">
                                      <p:cBhvr additive="base">
                                        <p:cTn id="19" dur="500" fill="hold"/>
                                        <p:tgtEl>
                                          <p:spTgt spid="13"/>
                                        </p:tgtEl>
                                        <p:attrNameLst>
                                          <p:attrName>ppt_x</p:attrName>
                                        </p:attrNameLst>
                                      </p:cBhvr>
                                      <p:tavLst>
                                        <p:tav tm="0">
                                          <p:val>
                                            <p:strVal val="#ppt_x"/>
                                          </p:val>
                                        </p:tav>
                                        <p:tav tm="100000">
                                          <p:val>
                                            <p:strVal val="#ppt_x"/>
                                          </p:val>
                                        </p:tav>
                                      </p:tavLst>
                                    </p:anim>
                                    <p:anim calcmode="lin" valueType="num">
                                      <p:cBhvr additive="base">
                                        <p:cTn id="20"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1" grpId="0" animBg="1"/>
      <p:bldP spid="12" grpId="0" animBg="1"/>
      <p:bldP spid="13"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78806" y="473469"/>
            <a:ext cx="6329595" cy="711200"/>
          </a:xfrm>
        </p:spPr>
        <p:txBody>
          <a:bodyPr/>
          <a:lstStyle/>
          <a:p>
            <a:r>
              <a:rPr lang="en-US" dirty="0"/>
              <a:t>Generating Association Rules from Frequent </a:t>
            </a:r>
            <a:r>
              <a:rPr lang="en-US" dirty="0" err="1"/>
              <a:t>Itemsets</a:t>
            </a:r>
            <a:endParaRPr lang="en-US" dirty="0"/>
          </a:p>
        </p:txBody>
      </p:sp>
      <p:sp>
        <p:nvSpPr>
          <p:cNvPr id="6" name="Content Placeholder 5"/>
          <p:cNvSpPr>
            <a:spLocks noGrp="1"/>
          </p:cNvSpPr>
          <p:nvPr>
            <p:ph sz="half" idx="1"/>
          </p:nvPr>
        </p:nvSpPr>
        <p:spPr>
          <a:xfrm>
            <a:off x="927463" y="2099270"/>
            <a:ext cx="4114800" cy="4210050"/>
          </a:xfrm>
        </p:spPr>
        <p:txBody>
          <a:bodyPr/>
          <a:lstStyle/>
          <a:p>
            <a:r>
              <a:rPr lang="en-US" sz="1600" dirty="0" smtClean="0"/>
              <a:t>Association </a:t>
            </a:r>
            <a:r>
              <a:rPr lang="en-US" sz="1600" dirty="0"/>
              <a:t>rules can be generated as follows</a:t>
            </a:r>
            <a:r>
              <a:rPr lang="en-US" sz="1600" dirty="0" smtClean="0"/>
              <a:t>:</a:t>
            </a:r>
          </a:p>
          <a:p>
            <a:pPr marL="800100" lvl="1" indent="-342900">
              <a:buFont typeface="+mj-lt"/>
              <a:buAutoNum type="arabicPeriod"/>
            </a:pPr>
            <a:r>
              <a:rPr lang="en-US" sz="1400" dirty="0"/>
              <a:t>For each frequent </a:t>
            </a:r>
            <a:r>
              <a:rPr lang="en-US" sz="1400" dirty="0" err="1"/>
              <a:t>itemset</a:t>
            </a:r>
            <a:r>
              <a:rPr lang="en-US" sz="1400" dirty="0"/>
              <a:t> l, generate all nonempty subsets of </a:t>
            </a:r>
            <a:r>
              <a:rPr lang="en-US" sz="1400" dirty="0" smtClean="0"/>
              <a:t>l</a:t>
            </a:r>
          </a:p>
          <a:p>
            <a:pPr marL="800100" lvl="1" indent="-342900">
              <a:buFont typeface="+mj-lt"/>
              <a:buAutoNum type="arabicPeriod"/>
            </a:pPr>
            <a:r>
              <a:rPr lang="en-US" sz="1400" dirty="0"/>
              <a:t>For every nonempty subset s of l, output the rule “s </a:t>
            </a:r>
            <a:r>
              <a:rPr lang="en-US" sz="1400" dirty="0" smtClean="0"/>
              <a:t>=&gt; (l – s)” </a:t>
            </a:r>
            <a:r>
              <a:rPr lang="en-US" sz="1400" dirty="0"/>
              <a:t> </a:t>
            </a:r>
            <a:r>
              <a:rPr lang="en-US" sz="1400" dirty="0" smtClean="0"/>
              <a:t>if </a:t>
            </a:r>
            <a:r>
              <a:rPr lang="en-US" sz="1400" i="1" dirty="0" err="1" smtClean="0"/>
              <a:t>support_count</a:t>
            </a:r>
            <a:r>
              <a:rPr lang="en-US" sz="1400" i="1" dirty="0" smtClean="0"/>
              <a:t>(l)/</a:t>
            </a:r>
            <a:r>
              <a:rPr lang="en-US" sz="1400" i="1" dirty="0" err="1" smtClean="0"/>
              <a:t>support_count</a:t>
            </a:r>
            <a:r>
              <a:rPr lang="en-US" sz="1400" i="1" dirty="0" smtClean="0"/>
              <a:t>(s) ≥ </a:t>
            </a:r>
            <a:r>
              <a:rPr lang="en-US" sz="1400" i="1" dirty="0" err="1" smtClean="0"/>
              <a:t>min_conf</a:t>
            </a:r>
            <a:endParaRPr lang="en-US" sz="1400" i="1" dirty="0" smtClean="0"/>
          </a:p>
          <a:p>
            <a:endParaRPr lang="en-US" sz="1600" dirty="0" smtClean="0"/>
          </a:p>
          <a:p>
            <a:r>
              <a:rPr lang="en-US" sz="1600" dirty="0" smtClean="0"/>
              <a:t>Example</a:t>
            </a:r>
            <a:r>
              <a:rPr lang="en-US" sz="1600" dirty="0"/>
              <a:t>: </a:t>
            </a:r>
            <a:endParaRPr lang="en-US" sz="1600" dirty="0" smtClean="0"/>
          </a:p>
          <a:p>
            <a:pPr lvl="1"/>
            <a:r>
              <a:rPr lang="en-US" sz="1400" dirty="0"/>
              <a:t>Suppose the data contain the frequent </a:t>
            </a:r>
            <a:r>
              <a:rPr lang="en-US" sz="1400" dirty="0" err="1"/>
              <a:t>itemset</a:t>
            </a:r>
            <a:r>
              <a:rPr lang="en-US" sz="1400" dirty="0"/>
              <a:t> l = {I1, I2, I5</a:t>
            </a:r>
            <a:r>
              <a:rPr lang="en-US" sz="1400" dirty="0" smtClean="0"/>
              <a:t>}</a:t>
            </a:r>
          </a:p>
          <a:p>
            <a:pPr lvl="1"/>
            <a:r>
              <a:rPr lang="en-US" sz="1400" dirty="0"/>
              <a:t>The nonempty subsets of l are </a:t>
            </a:r>
            <a:r>
              <a:rPr lang="en-US" sz="1400" dirty="0" smtClean="0"/>
              <a:t>:</a:t>
            </a:r>
            <a:br>
              <a:rPr lang="en-US" sz="1400" dirty="0" smtClean="0"/>
            </a:br>
            <a:r>
              <a:rPr lang="en-US" sz="1400" dirty="0" smtClean="0"/>
              <a:t>{</a:t>
            </a:r>
            <a:r>
              <a:rPr lang="en-US" sz="1400" dirty="0"/>
              <a:t>I1, I2}, {I1, I5}, {I2, I5}, {I1}, {I2}, and {I5</a:t>
            </a:r>
            <a:r>
              <a:rPr lang="en-US" sz="1400" dirty="0" smtClean="0"/>
              <a:t>}</a:t>
            </a:r>
          </a:p>
          <a:p>
            <a:pPr lvl="1"/>
            <a:r>
              <a:rPr lang="en-US" sz="1400" dirty="0"/>
              <a:t>The resulting association </a:t>
            </a:r>
            <a:r>
              <a:rPr lang="en-US" sz="1400" dirty="0" smtClean="0"/>
              <a:t>rules:</a:t>
            </a:r>
            <a:br>
              <a:rPr lang="en-US" sz="1400" dirty="0" smtClean="0"/>
            </a:br>
            <a:endParaRPr lang="en-US" sz="1400" dirty="0"/>
          </a:p>
          <a:p>
            <a:pPr lvl="1"/>
            <a:endParaRPr lang="en-US" sz="1200" dirty="0" smtClean="0"/>
          </a:p>
          <a:p>
            <a:pPr marL="800100" lvl="1" indent="-342900">
              <a:buFont typeface="+mj-lt"/>
              <a:buAutoNum type="arabicPeriod"/>
            </a:pPr>
            <a:endParaRPr lang="en-US" sz="1200" dirty="0"/>
          </a:p>
        </p:txBody>
      </p:sp>
      <p:graphicFrame>
        <p:nvGraphicFramePr>
          <p:cNvPr id="8" name="Content Placeholder 7"/>
          <p:cNvGraphicFramePr>
            <a:graphicFrameLocks noGrp="1"/>
          </p:cNvGraphicFramePr>
          <p:nvPr>
            <p:ph sz="half" idx="2"/>
            <p:extLst>
              <p:ext uri="{D42A27DB-BD31-4B8C-83A1-F6EECF244321}">
                <p14:modId xmlns:p14="http://schemas.microsoft.com/office/powerpoint/2010/main" val="1893610264"/>
              </p:ext>
            </p:extLst>
          </p:nvPr>
        </p:nvGraphicFramePr>
        <p:xfrm>
          <a:off x="5868144" y="2191774"/>
          <a:ext cx="2746648" cy="2572512"/>
        </p:xfrm>
        <a:graphic>
          <a:graphicData uri="http://schemas.openxmlformats.org/drawingml/2006/table">
            <a:tbl>
              <a:tblPr firstRow="1" bandRow="1">
                <a:tableStyleId>{21E4AEA4-8DFA-4A89-87EB-49C32662AFE0}</a:tableStyleId>
              </a:tblPr>
              <a:tblGrid>
                <a:gridCol w="1373324"/>
                <a:gridCol w="1373324"/>
              </a:tblGrid>
              <a:tr h="370840">
                <a:tc>
                  <a:txBody>
                    <a:bodyPr/>
                    <a:lstStyle/>
                    <a:p>
                      <a:pPr>
                        <a:lnSpc>
                          <a:spcPct val="140000"/>
                        </a:lnSpc>
                      </a:pPr>
                      <a:r>
                        <a:rPr lang="en-US" sz="1600" dirty="0" smtClean="0"/>
                        <a:t>Rule</a:t>
                      </a:r>
                      <a:endParaRPr lang="en-US" sz="1600" dirty="0"/>
                    </a:p>
                  </a:txBody>
                  <a:tcPr/>
                </a:tc>
                <a:tc>
                  <a:txBody>
                    <a:bodyPr/>
                    <a:lstStyle/>
                    <a:p>
                      <a:pPr>
                        <a:lnSpc>
                          <a:spcPct val="140000"/>
                        </a:lnSpc>
                      </a:pPr>
                      <a:r>
                        <a:rPr lang="en-US" sz="1600" dirty="0" smtClean="0"/>
                        <a:t>Confidence</a:t>
                      </a:r>
                      <a:endParaRPr lang="en-US" sz="1600" dirty="0"/>
                    </a:p>
                  </a:txBody>
                  <a:tcPr/>
                </a:tc>
              </a:tr>
              <a:tr h="370840">
                <a:tc>
                  <a:txBody>
                    <a:bodyPr/>
                    <a:lstStyle/>
                    <a:p>
                      <a:pPr>
                        <a:lnSpc>
                          <a:spcPct val="140000"/>
                        </a:lnSpc>
                      </a:pPr>
                      <a:r>
                        <a:rPr lang="en-US" sz="1600" dirty="0" smtClean="0"/>
                        <a:t>I1^I2 =&gt; I5 I1^I5 =&gt; I2 I2^I5 =&gt; I1 I1 =&gt; I2^I5 I2 =&gt; I1^I5 I5 =&gt; I1^I2</a:t>
                      </a:r>
                      <a:endParaRPr lang="en-US" sz="1600" dirty="0"/>
                    </a:p>
                  </a:txBody>
                  <a:tcPr/>
                </a:tc>
                <a:tc>
                  <a:txBody>
                    <a:bodyPr/>
                    <a:lstStyle/>
                    <a:p>
                      <a:pPr marL="0" marR="0" indent="0" algn="ctr" defTabSz="914400" rtl="0" eaLnBrk="1" fontAlgn="auto" latinLnBrk="0" hangingPunct="1">
                        <a:lnSpc>
                          <a:spcPct val="140000"/>
                        </a:lnSpc>
                        <a:spcBef>
                          <a:spcPts val="0"/>
                        </a:spcBef>
                        <a:spcAft>
                          <a:spcPts val="0"/>
                        </a:spcAft>
                        <a:buClrTx/>
                        <a:buSzTx/>
                        <a:buFontTx/>
                        <a:buNone/>
                        <a:tabLst/>
                        <a:defRPr/>
                      </a:pPr>
                      <a:r>
                        <a:rPr lang="en-US" sz="1600" kern="1200" dirty="0" smtClean="0">
                          <a:solidFill>
                            <a:schemeClr val="dk1"/>
                          </a:solidFill>
                          <a:effectLst/>
                          <a:latin typeface="+mn-lt"/>
                          <a:ea typeface="+mn-ea"/>
                          <a:cs typeface="+mn-cs"/>
                        </a:rPr>
                        <a:t>2/4 = 50%  2/2 = 100%  2/2 = 100%  2/6 = 33%  2/7 = 29%  2/2 = 100% </a:t>
                      </a:r>
                      <a:endParaRPr lang="en-US" sz="1600" dirty="0" smtClean="0"/>
                    </a:p>
                  </a:txBody>
                  <a:tcPr/>
                </a:tc>
              </a:tr>
            </a:tbl>
          </a:graphicData>
        </a:graphic>
      </p:graphicFrame>
      <p:sp>
        <p:nvSpPr>
          <p:cNvPr id="3" name="Date Placeholder 2"/>
          <p:cNvSpPr>
            <a:spLocks noGrp="1"/>
          </p:cNvSpPr>
          <p:nvPr>
            <p:ph type="dt" sz="half" idx="10"/>
          </p:nvPr>
        </p:nvSpPr>
        <p:spPr/>
        <p:txBody>
          <a:bodyPr/>
          <a:lstStyle/>
          <a:p>
            <a:pPr>
              <a:defRPr/>
            </a:pPr>
            <a:fld id="{182A7B4A-6E46-47EB-96C4-E97BC9592632}" type="datetime1">
              <a:rPr lang="en-US" smtClean="0"/>
              <a:pPr>
                <a:defRPr/>
              </a:pPr>
              <a:t>9/5/2017</a:t>
            </a:fld>
            <a:endParaRPr lang="en-US"/>
          </a:p>
        </p:txBody>
      </p:sp>
      <p:sp>
        <p:nvSpPr>
          <p:cNvPr id="4" name="Footer Placeholder 3"/>
          <p:cNvSpPr>
            <a:spLocks noGrp="1"/>
          </p:cNvSpPr>
          <p:nvPr>
            <p:ph type="ftr" sz="quarter" idx="11"/>
          </p:nvPr>
        </p:nvSpPr>
        <p:spPr/>
        <p:txBody>
          <a:bodyPr/>
          <a:lstStyle/>
          <a:p>
            <a:pPr>
              <a:defRPr/>
            </a:pPr>
            <a:r>
              <a:rPr lang="en-US" dirty="0"/>
              <a:t>Mining Frequent Patterns, </a:t>
            </a:r>
            <a:r>
              <a:rPr lang="en-US" dirty="0" err="1"/>
              <a:t>Apriori</a:t>
            </a:r>
            <a:r>
              <a:rPr lang="en-US" dirty="0"/>
              <a:t> Method, Frequent Pattern (FP) Growth Method</a:t>
            </a:r>
          </a:p>
        </p:txBody>
      </p:sp>
      <p:sp>
        <p:nvSpPr>
          <p:cNvPr id="5" name="Slide Number Placeholder 4"/>
          <p:cNvSpPr>
            <a:spLocks noGrp="1"/>
          </p:cNvSpPr>
          <p:nvPr>
            <p:ph type="sldNum" sz="quarter" idx="12"/>
          </p:nvPr>
        </p:nvSpPr>
        <p:spPr/>
        <p:txBody>
          <a:bodyPr/>
          <a:lstStyle/>
          <a:p>
            <a:pPr>
              <a:defRPr/>
            </a:pPr>
            <a:fld id="{8613CD4E-E15C-487B-B0DA-4DAED4D9B045}" type="slidenum">
              <a:rPr lang="en-US" smtClean="0"/>
              <a:pPr>
                <a:defRPr/>
              </a:pPr>
              <a:t>16</a:t>
            </a:fld>
            <a:endParaRPr lang="en-US"/>
          </a:p>
        </p:txBody>
      </p:sp>
      <p:sp>
        <p:nvSpPr>
          <p:cNvPr id="9" name="TextBox 8"/>
          <p:cNvSpPr txBox="1"/>
          <p:nvPr/>
        </p:nvSpPr>
        <p:spPr>
          <a:xfrm>
            <a:off x="5868144" y="4836293"/>
            <a:ext cx="2235746" cy="307777"/>
          </a:xfrm>
          <a:prstGeom prst="rect">
            <a:avLst/>
          </a:prstGeom>
          <a:noFill/>
        </p:spPr>
        <p:txBody>
          <a:bodyPr wrap="none" rtlCol="0">
            <a:spAutoFit/>
          </a:bodyPr>
          <a:lstStyle/>
          <a:p>
            <a:r>
              <a:rPr lang="en-US" sz="1400" dirty="0" smtClean="0"/>
              <a:t>Suppose </a:t>
            </a:r>
            <a:r>
              <a:rPr lang="en-US" sz="1400" dirty="0" err="1" smtClean="0"/>
              <a:t>min_conf</a:t>
            </a:r>
            <a:r>
              <a:rPr lang="en-US" sz="1400" dirty="0" smtClean="0"/>
              <a:t> = 70%</a:t>
            </a:r>
            <a:endParaRPr lang="en-US" sz="1400" dirty="0"/>
          </a:p>
        </p:txBody>
      </p:sp>
      <p:sp>
        <p:nvSpPr>
          <p:cNvPr id="10" name="Rectangle 9"/>
          <p:cNvSpPr/>
          <p:nvPr/>
        </p:nvSpPr>
        <p:spPr>
          <a:xfrm>
            <a:off x="5876499" y="3061161"/>
            <a:ext cx="2736304" cy="288032"/>
          </a:xfrm>
          <a:prstGeom prst="rect">
            <a:avLst/>
          </a:prstGeom>
          <a:solidFill>
            <a:srgbClr val="008000">
              <a:alpha val="28000"/>
            </a:srgb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5868144" y="3396133"/>
            <a:ext cx="2736304" cy="288032"/>
          </a:xfrm>
          <a:prstGeom prst="rect">
            <a:avLst/>
          </a:prstGeom>
          <a:solidFill>
            <a:srgbClr val="008000">
              <a:alpha val="28000"/>
            </a:srgb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5868144" y="4428399"/>
            <a:ext cx="2736304" cy="288032"/>
          </a:xfrm>
          <a:prstGeom prst="rect">
            <a:avLst/>
          </a:prstGeom>
          <a:solidFill>
            <a:srgbClr val="008000">
              <a:alpha val="28000"/>
            </a:srgb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04938130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 calcmode="lin" valueType="num">
                                      <p:cBhvr additive="base">
                                        <p:cTn id="7" dur="500" fill="hold"/>
                                        <p:tgtEl>
                                          <p:spTgt spid="12"/>
                                        </p:tgtEl>
                                        <p:attrNameLst>
                                          <p:attrName>ppt_x</p:attrName>
                                        </p:attrNameLst>
                                      </p:cBhvr>
                                      <p:tavLst>
                                        <p:tav tm="0">
                                          <p:val>
                                            <p:strVal val="#ppt_x"/>
                                          </p:val>
                                        </p:tav>
                                        <p:tav tm="100000">
                                          <p:val>
                                            <p:strVal val="#ppt_x"/>
                                          </p:val>
                                        </p:tav>
                                      </p:tavLst>
                                    </p:anim>
                                    <p:anim calcmode="lin" valueType="num">
                                      <p:cBhvr additive="base">
                                        <p:cTn id="8" dur="500" fill="hold"/>
                                        <p:tgtEl>
                                          <p:spTgt spid="12"/>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11"/>
                                        </p:tgtEl>
                                        <p:attrNameLst>
                                          <p:attrName>style.visibility</p:attrName>
                                        </p:attrNameLst>
                                      </p:cBhvr>
                                      <p:to>
                                        <p:strVal val="visible"/>
                                      </p:to>
                                    </p:set>
                                    <p:anim calcmode="lin" valueType="num">
                                      <p:cBhvr additive="base">
                                        <p:cTn id="11" dur="500" fill="hold"/>
                                        <p:tgtEl>
                                          <p:spTgt spid="11"/>
                                        </p:tgtEl>
                                        <p:attrNameLst>
                                          <p:attrName>ppt_x</p:attrName>
                                        </p:attrNameLst>
                                      </p:cBhvr>
                                      <p:tavLst>
                                        <p:tav tm="0">
                                          <p:val>
                                            <p:strVal val="#ppt_x"/>
                                          </p:val>
                                        </p:tav>
                                        <p:tav tm="100000">
                                          <p:val>
                                            <p:strVal val="#ppt_x"/>
                                          </p:val>
                                        </p:tav>
                                      </p:tavLst>
                                    </p:anim>
                                    <p:anim calcmode="lin" valueType="num">
                                      <p:cBhvr additive="base">
                                        <p:cTn id="12" dur="500" fill="hold"/>
                                        <p:tgtEl>
                                          <p:spTgt spid="11"/>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10"/>
                                        </p:tgtEl>
                                        <p:attrNameLst>
                                          <p:attrName>style.visibility</p:attrName>
                                        </p:attrNameLst>
                                      </p:cBhvr>
                                      <p:to>
                                        <p:strVal val="visible"/>
                                      </p:to>
                                    </p:set>
                                    <p:anim calcmode="lin" valueType="num">
                                      <p:cBhvr additive="base">
                                        <p:cTn id="15" dur="500" fill="hold"/>
                                        <p:tgtEl>
                                          <p:spTgt spid="10"/>
                                        </p:tgtEl>
                                        <p:attrNameLst>
                                          <p:attrName>ppt_x</p:attrName>
                                        </p:attrNameLst>
                                      </p:cBhvr>
                                      <p:tavLst>
                                        <p:tav tm="0">
                                          <p:val>
                                            <p:strVal val="#ppt_x"/>
                                          </p:val>
                                        </p:tav>
                                        <p:tav tm="100000">
                                          <p:val>
                                            <p:strVal val="#ppt_x"/>
                                          </p:val>
                                        </p:tav>
                                      </p:tavLst>
                                    </p:anim>
                                    <p:anim calcmode="lin" valueType="num">
                                      <p:cBhvr additive="base">
                                        <p:cTn id="16"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1" grpId="0" animBg="1"/>
      <p:bldP spid="12"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1138" name="Title 1371137"/>
          <p:cNvSpPr>
            <a:spLocks noGrp="1"/>
          </p:cNvSpPr>
          <p:nvPr>
            <p:ph type="title"/>
          </p:nvPr>
        </p:nvSpPr>
        <p:spPr>
          <a:xfrm>
            <a:off x="3214778" y="451449"/>
            <a:ext cx="5638800" cy="1143000"/>
          </a:xfrm>
          <a:ln/>
        </p:spPr>
        <p:txBody>
          <a:bodyPr/>
          <a:lstStyle/>
          <a:p>
            <a:r>
              <a:rPr lang="en-US" dirty="0"/>
              <a:t>How to Count Supports of Candidates?</a:t>
            </a:r>
          </a:p>
        </p:txBody>
      </p:sp>
      <p:sp>
        <p:nvSpPr>
          <p:cNvPr id="1371139" name="Text Placeholder 1371138"/>
          <p:cNvSpPr>
            <a:spLocks noGrp="1"/>
          </p:cNvSpPr>
          <p:nvPr>
            <p:ph idx="1"/>
          </p:nvPr>
        </p:nvSpPr>
        <p:spPr>
          <a:xfrm>
            <a:off x="990600" y="2122098"/>
            <a:ext cx="8001000" cy="4126302"/>
          </a:xfrm>
          <a:ln/>
        </p:spPr>
        <p:txBody>
          <a:bodyPr/>
          <a:lstStyle/>
          <a:p>
            <a:pPr>
              <a:lnSpc>
                <a:spcPct val="110000"/>
              </a:lnSpc>
            </a:pPr>
            <a:r>
              <a:rPr lang="en-US" sz="1800" dirty="0"/>
              <a:t>Why counting supports of candidates a problem?</a:t>
            </a:r>
          </a:p>
          <a:p>
            <a:pPr lvl="1">
              <a:lnSpc>
                <a:spcPct val="110000"/>
              </a:lnSpc>
            </a:pPr>
            <a:r>
              <a:rPr lang="en-US" sz="1800" dirty="0"/>
              <a:t>The total number of candidates can be very huge</a:t>
            </a:r>
          </a:p>
          <a:p>
            <a:pPr lvl="1">
              <a:lnSpc>
                <a:spcPct val="110000"/>
              </a:lnSpc>
            </a:pPr>
            <a:r>
              <a:rPr lang="en-US" sz="1800" dirty="0"/>
              <a:t> One transaction may contain many candidates</a:t>
            </a:r>
          </a:p>
          <a:p>
            <a:pPr>
              <a:lnSpc>
                <a:spcPct val="110000"/>
              </a:lnSpc>
            </a:pPr>
            <a:r>
              <a:rPr lang="en-US" sz="1800" dirty="0"/>
              <a:t>Method:</a:t>
            </a:r>
          </a:p>
          <a:p>
            <a:pPr lvl="1">
              <a:lnSpc>
                <a:spcPct val="110000"/>
              </a:lnSpc>
            </a:pPr>
            <a:r>
              <a:rPr lang="en-US" sz="1800" dirty="0"/>
              <a:t>Candidate itemsets are stored in a </a:t>
            </a:r>
            <a:r>
              <a:rPr lang="en-US" sz="1800" i="1" dirty="0">
                <a:solidFill>
                  <a:srgbClr val="4597A0"/>
                </a:solidFill>
              </a:rPr>
              <a:t>hash-tree</a:t>
            </a:r>
          </a:p>
          <a:p>
            <a:pPr lvl="1">
              <a:lnSpc>
                <a:spcPct val="110000"/>
              </a:lnSpc>
            </a:pPr>
            <a:r>
              <a:rPr lang="en-US" sz="1800" i="1" dirty="0">
                <a:solidFill>
                  <a:srgbClr val="4597A0"/>
                </a:solidFill>
              </a:rPr>
              <a:t>Leaf </a:t>
            </a:r>
            <a:r>
              <a:rPr lang="en-US" sz="1800" dirty="0">
                <a:solidFill>
                  <a:srgbClr val="4597A0"/>
                </a:solidFill>
              </a:rPr>
              <a:t>node </a:t>
            </a:r>
            <a:r>
              <a:rPr lang="en-US" sz="1800" dirty="0"/>
              <a:t>of hash-tree contains a list of itemsets and counts</a:t>
            </a:r>
          </a:p>
          <a:p>
            <a:pPr lvl="1">
              <a:lnSpc>
                <a:spcPct val="110000"/>
              </a:lnSpc>
            </a:pPr>
            <a:r>
              <a:rPr lang="en-US" sz="1800" i="1" dirty="0">
                <a:solidFill>
                  <a:srgbClr val="4597A0"/>
                </a:solidFill>
              </a:rPr>
              <a:t>Interior </a:t>
            </a:r>
            <a:r>
              <a:rPr lang="en-US" sz="1800" dirty="0">
                <a:solidFill>
                  <a:srgbClr val="4597A0"/>
                </a:solidFill>
              </a:rPr>
              <a:t>node </a:t>
            </a:r>
            <a:r>
              <a:rPr lang="en-US" sz="1800" dirty="0"/>
              <a:t>contains a hash table</a:t>
            </a:r>
          </a:p>
          <a:p>
            <a:pPr lvl="1">
              <a:lnSpc>
                <a:spcPct val="110000"/>
              </a:lnSpc>
            </a:pPr>
            <a:r>
              <a:rPr lang="en-US" sz="1800" i="1" dirty="0">
                <a:solidFill>
                  <a:srgbClr val="4597A0"/>
                </a:solidFill>
              </a:rPr>
              <a:t>Subset function</a:t>
            </a:r>
            <a:r>
              <a:rPr lang="en-US" sz="1800" dirty="0"/>
              <a:t>: finds all the candidates contained in a transaction</a:t>
            </a:r>
          </a:p>
        </p:txBody>
      </p:sp>
      <p:sp>
        <p:nvSpPr>
          <p:cNvPr id="8" name="Date Placeholder 3"/>
          <p:cNvSpPr>
            <a:spLocks noGrp="1"/>
          </p:cNvSpPr>
          <p:nvPr>
            <p:ph type="dt" sz="half" idx="10"/>
          </p:nvPr>
        </p:nvSpPr>
        <p:spPr>
          <a:xfrm>
            <a:off x="457200" y="6381750"/>
            <a:ext cx="2133600" cy="339725"/>
          </a:xfrm>
        </p:spPr>
        <p:txBody>
          <a:bodyPr/>
          <a:lstStyle/>
          <a:p>
            <a:pPr>
              <a:defRPr/>
            </a:pPr>
            <a:fld id="{1496B419-AFA7-42AE-8EE2-F175BCC6441F}" type="datetime1">
              <a:rPr lang="en-US" smtClean="0"/>
              <a:pPr>
                <a:defRPr/>
              </a:pPr>
              <a:t>9/5/2017</a:t>
            </a:fld>
            <a:endParaRPr lang="en-US"/>
          </a:p>
        </p:txBody>
      </p:sp>
      <p:sp>
        <p:nvSpPr>
          <p:cNvPr id="9" name="Footer Placeholder 4"/>
          <p:cNvSpPr>
            <a:spLocks noGrp="1"/>
          </p:cNvSpPr>
          <p:nvPr>
            <p:ph type="ftr" sz="quarter" idx="11"/>
          </p:nvPr>
        </p:nvSpPr>
        <p:spPr>
          <a:xfrm>
            <a:off x="2771775" y="6381750"/>
            <a:ext cx="3671888" cy="339725"/>
          </a:xfrm>
        </p:spPr>
        <p:txBody>
          <a:bodyPr/>
          <a:lstStyle/>
          <a:p>
            <a:pPr>
              <a:defRPr/>
            </a:pPr>
            <a:r>
              <a:rPr lang="en-US" dirty="0"/>
              <a:t>Mining Frequent Patterns, </a:t>
            </a:r>
            <a:r>
              <a:rPr lang="en-US" dirty="0" err="1"/>
              <a:t>Apriori</a:t>
            </a:r>
            <a:r>
              <a:rPr lang="en-US" dirty="0"/>
              <a:t> Method, Frequent Pattern (FP) Growth Method</a:t>
            </a:r>
          </a:p>
        </p:txBody>
      </p:sp>
      <p:sp>
        <p:nvSpPr>
          <p:cNvPr id="10" name="Slide Number Placeholder 5"/>
          <p:cNvSpPr>
            <a:spLocks noGrp="1"/>
          </p:cNvSpPr>
          <p:nvPr>
            <p:ph type="sldNum" sz="quarter" idx="12"/>
          </p:nvPr>
        </p:nvSpPr>
        <p:spPr>
          <a:xfrm>
            <a:off x="6553200" y="6381750"/>
            <a:ext cx="2133600" cy="339725"/>
          </a:xfrm>
        </p:spPr>
        <p:txBody>
          <a:bodyPr/>
          <a:lstStyle/>
          <a:p>
            <a:pPr>
              <a:defRPr/>
            </a:pPr>
            <a:fld id="{0976621D-4A4E-48E0-A2B1-656B165AA579}" type="slidenum">
              <a:rPr lang="en-US" smtClean="0"/>
              <a:pPr>
                <a:defRPr/>
              </a:pPr>
              <a:t>17</a:t>
            </a:fld>
            <a:endParaRPr lang="en-US"/>
          </a:p>
        </p:txBody>
      </p:sp>
    </p:spTree>
    <p:extLst>
      <p:ext uri="{BB962C8B-B14F-4D97-AF65-F5344CB8AC3E}">
        <p14:creationId xmlns:p14="http://schemas.microsoft.com/office/powerpoint/2010/main" val="5362026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220610" name="Rectangle 2"/>
          <p:cNvSpPr>
            <a:spLocks noGrp="1" noChangeArrowheads="1"/>
          </p:cNvSpPr>
          <p:nvPr>
            <p:ph type="title"/>
          </p:nvPr>
        </p:nvSpPr>
        <p:spPr/>
        <p:txBody>
          <a:bodyPr/>
          <a:lstStyle/>
          <a:p>
            <a:r>
              <a:rPr lang="en-US"/>
              <a:t>Reducing Number of Comparisons</a:t>
            </a:r>
          </a:p>
        </p:txBody>
      </p:sp>
      <p:sp>
        <p:nvSpPr>
          <p:cNvPr id="1220611" name="Rectangle 3"/>
          <p:cNvSpPr>
            <a:spLocks noGrp="1" noChangeArrowheads="1"/>
          </p:cNvSpPr>
          <p:nvPr>
            <p:ph idx="1"/>
          </p:nvPr>
        </p:nvSpPr>
        <p:spPr/>
        <p:txBody>
          <a:bodyPr/>
          <a:lstStyle/>
          <a:p>
            <a:pPr>
              <a:lnSpc>
                <a:spcPct val="90000"/>
              </a:lnSpc>
            </a:pPr>
            <a:r>
              <a:rPr lang="en-US" sz="2000" dirty="0"/>
              <a:t>Candidate counting:</a:t>
            </a:r>
          </a:p>
          <a:p>
            <a:pPr lvl="1">
              <a:lnSpc>
                <a:spcPct val="90000"/>
              </a:lnSpc>
            </a:pPr>
            <a:r>
              <a:rPr lang="en-US" sz="1800" dirty="0"/>
              <a:t>Scan the database of transactions to determine the support of each candidate </a:t>
            </a:r>
            <a:r>
              <a:rPr lang="en-US" sz="1800" dirty="0" err="1"/>
              <a:t>itemset</a:t>
            </a:r>
            <a:endParaRPr lang="en-US" sz="1800" dirty="0"/>
          </a:p>
          <a:p>
            <a:pPr lvl="1">
              <a:lnSpc>
                <a:spcPct val="90000"/>
              </a:lnSpc>
            </a:pPr>
            <a:r>
              <a:rPr lang="en-US" sz="1800" dirty="0"/>
              <a:t>To reduce the number of comparisons, store the candidates in a hash structure</a:t>
            </a:r>
          </a:p>
          <a:p>
            <a:pPr lvl="2">
              <a:lnSpc>
                <a:spcPct val="90000"/>
              </a:lnSpc>
            </a:pPr>
            <a:r>
              <a:rPr lang="en-US" sz="1600" dirty="0"/>
              <a:t> Instead of matching each transaction against every candidate, </a:t>
            </a:r>
            <a:r>
              <a:rPr lang="en-US" sz="1600" dirty="0">
                <a:solidFill>
                  <a:srgbClr val="3C8C93"/>
                </a:solidFill>
              </a:rPr>
              <a:t>match it against candidates contained in the hashed buckets</a:t>
            </a:r>
          </a:p>
        </p:txBody>
      </p:sp>
      <p:graphicFrame>
        <p:nvGraphicFramePr>
          <p:cNvPr id="1220612" name="Object 4"/>
          <p:cNvGraphicFramePr>
            <a:graphicFrameLocks noChangeAspect="1"/>
          </p:cNvGraphicFramePr>
          <p:nvPr>
            <p:extLst>
              <p:ext uri="{D42A27DB-BD31-4B8C-83A1-F6EECF244321}">
                <p14:modId xmlns:p14="http://schemas.microsoft.com/office/powerpoint/2010/main" val="4125164345"/>
              </p:ext>
            </p:extLst>
          </p:nvPr>
        </p:nvGraphicFramePr>
        <p:xfrm>
          <a:off x="1331640" y="3829893"/>
          <a:ext cx="6824663" cy="2911475"/>
        </p:xfrm>
        <a:graphic>
          <a:graphicData uri="http://schemas.openxmlformats.org/presentationml/2006/ole">
            <mc:AlternateContent xmlns:mc="http://schemas.openxmlformats.org/markup-compatibility/2006">
              <mc:Choice xmlns:v="urn:schemas-microsoft-com:vml" Requires="v">
                <p:oleObj spid="_x0000_s17421" name="Visio" r:id="rId4" imgW="7643978" imgH="3191008" progId="">
                  <p:embed/>
                </p:oleObj>
              </mc:Choice>
              <mc:Fallback>
                <p:oleObj name="Visio" r:id="rId4" imgW="7643978" imgH="3191008" progId="">
                  <p:embed/>
                  <p:pic>
                    <p:nvPicPr>
                      <p:cNvPr id="0" name="Picture 1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331640" y="3829893"/>
                        <a:ext cx="6824663" cy="2911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8099" dir="2700000" algn="ctr" rotWithShape="0">
                                <a:schemeClr val="bg2">
                                  <a:alpha val="74997"/>
                                </a:schemeClr>
                              </a:outerShdw>
                            </a:effectLst>
                          </a14:hiddenEffects>
                        </a:ext>
                      </a:extLst>
                    </p:spPr>
                  </p:pic>
                </p:oleObj>
              </mc:Fallback>
            </mc:AlternateContent>
          </a:graphicData>
        </a:graphic>
      </p:graphicFrame>
    </p:spTree>
    <p:extLst>
      <p:ext uri="{BB962C8B-B14F-4D97-AF65-F5344CB8AC3E}">
        <p14:creationId xmlns:p14="http://schemas.microsoft.com/office/powerpoint/2010/main" val="372150955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MasterSp="0" show="0">
  <p:cSld>
    <p:spTree>
      <p:nvGrpSpPr>
        <p:cNvPr id="1" name=""/>
        <p:cNvGrpSpPr/>
        <p:nvPr/>
      </p:nvGrpSpPr>
      <p:grpSpPr>
        <a:xfrm>
          <a:off x="0" y="0"/>
          <a:ext cx="0" cy="0"/>
          <a:chOff x="0" y="0"/>
          <a:chExt cx="0" cy="0"/>
        </a:xfrm>
      </p:grpSpPr>
      <p:sp>
        <p:nvSpPr>
          <p:cNvPr id="1250306" name="Rectangle 2"/>
          <p:cNvSpPr>
            <a:spLocks noGrp="1" noChangeArrowheads="1"/>
          </p:cNvSpPr>
          <p:nvPr>
            <p:ph type="title" idx="4294967295"/>
          </p:nvPr>
        </p:nvSpPr>
        <p:spPr>
          <a:xfrm>
            <a:off x="330200" y="152400"/>
            <a:ext cx="8280400" cy="533400"/>
          </a:xfrm>
        </p:spPr>
        <p:txBody>
          <a:bodyPr/>
          <a:lstStyle/>
          <a:p>
            <a:pPr algn="r"/>
            <a:r>
              <a:rPr lang="en-US" sz="4000" dirty="0">
                <a:solidFill>
                  <a:schemeClr val="tx1"/>
                </a:solidFill>
                <a:effectLst/>
                <a:latin typeface="Calibri" pitchFamily="34" charset="0"/>
              </a:rPr>
              <a:t>Generate Hash Tree</a:t>
            </a:r>
          </a:p>
        </p:txBody>
      </p:sp>
      <p:grpSp>
        <p:nvGrpSpPr>
          <p:cNvPr id="1250307" name="Group 3"/>
          <p:cNvGrpSpPr>
            <a:grpSpLocks/>
          </p:cNvGrpSpPr>
          <p:nvPr/>
        </p:nvGrpSpPr>
        <p:grpSpPr bwMode="auto">
          <a:xfrm>
            <a:off x="4206240" y="3789040"/>
            <a:ext cx="4285298" cy="2141497"/>
            <a:chOff x="1632" y="1536"/>
            <a:chExt cx="3143" cy="1750"/>
          </a:xfrm>
        </p:grpSpPr>
        <p:sp>
          <p:nvSpPr>
            <p:cNvPr id="1250308" name="Line 4"/>
            <p:cNvSpPr>
              <a:spLocks noChangeShapeType="1"/>
            </p:cNvSpPr>
            <p:nvPr/>
          </p:nvSpPr>
          <p:spPr bwMode="auto">
            <a:xfrm flipH="1">
              <a:off x="2496" y="1536"/>
              <a:ext cx="672" cy="336"/>
            </a:xfrm>
            <a:prstGeom prst="line">
              <a:avLst/>
            </a:prstGeom>
            <a:noFill/>
            <a:ln w="9525">
              <a:solidFill>
                <a:schemeClr val="tx1"/>
              </a:solidFill>
              <a:round/>
              <a:headEnd type="oval" w="med" len="med"/>
              <a:tailEnd type="oval"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eaLnBrk="1" hangingPunct="1"/>
              <a:endParaRPr lang="en-US" sz="1200">
                <a:solidFill>
                  <a:srgbClr val="000000"/>
                </a:solidFill>
                <a:latin typeface="Arial" charset="0"/>
                <a:ea typeface="+mn-ea"/>
              </a:endParaRPr>
            </a:p>
          </p:txBody>
        </p:sp>
        <p:sp>
          <p:nvSpPr>
            <p:cNvPr id="1250309" name="Line 5"/>
            <p:cNvSpPr>
              <a:spLocks noChangeShapeType="1"/>
            </p:cNvSpPr>
            <p:nvPr/>
          </p:nvSpPr>
          <p:spPr bwMode="auto">
            <a:xfrm>
              <a:off x="3168" y="1536"/>
              <a:ext cx="816" cy="288"/>
            </a:xfrm>
            <a:prstGeom prst="line">
              <a:avLst/>
            </a:prstGeom>
            <a:noFill/>
            <a:ln w="9525">
              <a:solidFill>
                <a:schemeClr val="tx1"/>
              </a:solidFill>
              <a:round/>
              <a:headEnd type="oval" w="med" len="med"/>
              <a:tailEnd type="oval"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eaLnBrk="1" hangingPunct="1"/>
              <a:endParaRPr lang="en-US" sz="1200">
                <a:solidFill>
                  <a:srgbClr val="000000"/>
                </a:solidFill>
                <a:latin typeface="Arial" charset="0"/>
                <a:ea typeface="+mn-ea"/>
              </a:endParaRPr>
            </a:p>
          </p:txBody>
        </p:sp>
        <p:sp>
          <p:nvSpPr>
            <p:cNvPr id="1250310" name="Line 6"/>
            <p:cNvSpPr>
              <a:spLocks noChangeShapeType="1"/>
            </p:cNvSpPr>
            <p:nvPr/>
          </p:nvSpPr>
          <p:spPr bwMode="auto">
            <a:xfrm>
              <a:off x="3168" y="1536"/>
              <a:ext cx="0" cy="240"/>
            </a:xfrm>
            <a:prstGeom prst="line">
              <a:avLst/>
            </a:prstGeom>
            <a:noFill/>
            <a:ln w="9525">
              <a:solidFill>
                <a:schemeClr val="tx1"/>
              </a:solidFill>
              <a:round/>
              <a:headEnd type="oval" w="med" len="med"/>
              <a:tailEnd type="oval"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eaLnBrk="1" hangingPunct="1"/>
              <a:endParaRPr lang="en-US" sz="1200">
                <a:solidFill>
                  <a:srgbClr val="000000"/>
                </a:solidFill>
                <a:latin typeface="Arial" charset="0"/>
                <a:ea typeface="+mn-ea"/>
              </a:endParaRPr>
            </a:p>
          </p:txBody>
        </p:sp>
        <p:sp>
          <p:nvSpPr>
            <p:cNvPr id="1250311" name="Text Box 7"/>
            <p:cNvSpPr txBox="1">
              <a:spLocks noChangeArrowheads="1"/>
            </p:cNvSpPr>
            <p:nvPr/>
          </p:nvSpPr>
          <p:spPr bwMode="auto">
            <a:xfrm>
              <a:off x="2976" y="1728"/>
              <a:ext cx="465" cy="50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eaLnBrk="1" hangingPunct="1"/>
              <a:r>
                <a:rPr lang="en-US" sz="2000">
                  <a:solidFill>
                    <a:srgbClr val="000000"/>
                  </a:solidFill>
                  <a:latin typeface="Times New Roman" charset="0"/>
                  <a:ea typeface="+mn-ea"/>
                </a:rPr>
                <a:t>2 3 4</a:t>
              </a:r>
            </a:p>
            <a:p>
              <a:pPr eaLnBrk="1" hangingPunct="1"/>
              <a:r>
                <a:rPr lang="en-US" sz="2000">
                  <a:solidFill>
                    <a:srgbClr val="000000"/>
                  </a:solidFill>
                  <a:latin typeface="Times New Roman" charset="0"/>
                  <a:ea typeface="+mn-ea"/>
                </a:rPr>
                <a:t>5 6 7</a:t>
              </a:r>
            </a:p>
          </p:txBody>
        </p:sp>
        <p:sp>
          <p:nvSpPr>
            <p:cNvPr id="1250312" name="Line 8"/>
            <p:cNvSpPr>
              <a:spLocks noChangeShapeType="1"/>
            </p:cNvSpPr>
            <p:nvPr/>
          </p:nvSpPr>
          <p:spPr bwMode="auto">
            <a:xfrm flipH="1">
              <a:off x="1917" y="1871"/>
              <a:ext cx="576" cy="288"/>
            </a:xfrm>
            <a:prstGeom prst="line">
              <a:avLst/>
            </a:prstGeom>
            <a:noFill/>
            <a:ln w="9525">
              <a:solidFill>
                <a:schemeClr val="tx1"/>
              </a:solidFill>
              <a:round/>
              <a:headEnd type="oval" w="med" len="med"/>
              <a:tailEnd type="oval"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eaLnBrk="1" hangingPunct="1"/>
              <a:endParaRPr lang="en-US" sz="1200">
                <a:solidFill>
                  <a:srgbClr val="000000"/>
                </a:solidFill>
                <a:latin typeface="Arial" charset="0"/>
                <a:ea typeface="+mn-ea"/>
              </a:endParaRPr>
            </a:p>
          </p:txBody>
        </p:sp>
        <p:sp>
          <p:nvSpPr>
            <p:cNvPr id="1250313" name="Text Box 9"/>
            <p:cNvSpPr txBox="1">
              <a:spLocks noChangeArrowheads="1"/>
            </p:cNvSpPr>
            <p:nvPr/>
          </p:nvSpPr>
          <p:spPr bwMode="auto">
            <a:xfrm>
              <a:off x="1728" y="2159"/>
              <a:ext cx="465" cy="2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eaLnBrk="1" hangingPunct="1"/>
              <a:r>
                <a:rPr lang="en-US" sz="2000">
                  <a:solidFill>
                    <a:srgbClr val="000000"/>
                  </a:solidFill>
                  <a:latin typeface="Times New Roman" charset="0"/>
                  <a:ea typeface="+mn-ea"/>
                </a:rPr>
                <a:t>1 4 5</a:t>
              </a:r>
            </a:p>
          </p:txBody>
        </p:sp>
        <p:sp>
          <p:nvSpPr>
            <p:cNvPr id="1250314" name="Line 10"/>
            <p:cNvSpPr>
              <a:spLocks noChangeShapeType="1"/>
            </p:cNvSpPr>
            <p:nvPr/>
          </p:nvSpPr>
          <p:spPr bwMode="auto">
            <a:xfrm>
              <a:off x="2493" y="1871"/>
              <a:ext cx="3" cy="481"/>
            </a:xfrm>
            <a:prstGeom prst="line">
              <a:avLst/>
            </a:prstGeom>
            <a:noFill/>
            <a:ln w="9525">
              <a:solidFill>
                <a:schemeClr val="tx1"/>
              </a:solidFill>
              <a:round/>
              <a:headEnd type="oval" w="med" len="med"/>
              <a:tailEnd type="oval"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eaLnBrk="1" hangingPunct="1"/>
              <a:endParaRPr lang="en-US" sz="1200">
                <a:solidFill>
                  <a:srgbClr val="000000"/>
                </a:solidFill>
                <a:latin typeface="Arial" charset="0"/>
                <a:ea typeface="+mn-ea"/>
              </a:endParaRPr>
            </a:p>
          </p:txBody>
        </p:sp>
        <p:sp>
          <p:nvSpPr>
            <p:cNvPr id="1250315" name="Line 11"/>
            <p:cNvSpPr>
              <a:spLocks noChangeShapeType="1"/>
            </p:cNvSpPr>
            <p:nvPr/>
          </p:nvSpPr>
          <p:spPr bwMode="auto">
            <a:xfrm>
              <a:off x="2493" y="1871"/>
              <a:ext cx="576" cy="386"/>
            </a:xfrm>
            <a:prstGeom prst="line">
              <a:avLst/>
            </a:prstGeom>
            <a:noFill/>
            <a:ln w="9525">
              <a:solidFill>
                <a:schemeClr val="tx1"/>
              </a:solidFill>
              <a:round/>
              <a:headEnd type="oval" w="med" len="med"/>
              <a:tailEnd type="oval"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eaLnBrk="1" hangingPunct="1"/>
              <a:endParaRPr lang="en-US" sz="1200">
                <a:solidFill>
                  <a:srgbClr val="000000"/>
                </a:solidFill>
                <a:latin typeface="Arial" charset="0"/>
                <a:ea typeface="+mn-ea"/>
              </a:endParaRPr>
            </a:p>
          </p:txBody>
        </p:sp>
        <p:sp>
          <p:nvSpPr>
            <p:cNvPr id="1250316" name="Text Box 12"/>
            <p:cNvSpPr txBox="1">
              <a:spLocks noChangeArrowheads="1"/>
            </p:cNvSpPr>
            <p:nvPr/>
          </p:nvSpPr>
          <p:spPr bwMode="auto">
            <a:xfrm>
              <a:off x="2870" y="2265"/>
              <a:ext cx="465" cy="2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eaLnBrk="1" hangingPunct="1"/>
              <a:r>
                <a:rPr lang="en-US" sz="2000">
                  <a:solidFill>
                    <a:srgbClr val="000000"/>
                  </a:solidFill>
                  <a:latin typeface="Times New Roman" charset="0"/>
                  <a:ea typeface="+mn-ea"/>
                </a:rPr>
                <a:t>1 3 6</a:t>
              </a:r>
            </a:p>
          </p:txBody>
        </p:sp>
        <p:sp>
          <p:nvSpPr>
            <p:cNvPr id="1250317" name="Line 13"/>
            <p:cNvSpPr>
              <a:spLocks noChangeShapeType="1"/>
            </p:cNvSpPr>
            <p:nvPr/>
          </p:nvSpPr>
          <p:spPr bwMode="auto">
            <a:xfrm flipH="1">
              <a:off x="1824" y="2352"/>
              <a:ext cx="672" cy="336"/>
            </a:xfrm>
            <a:prstGeom prst="line">
              <a:avLst/>
            </a:prstGeom>
            <a:noFill/>
            <a:ln w="9525">
              <a:solidFill>
                <a:schemeClr val="tx1"/>
              </a:solidFill>
              <a:round/>
              <a:headEnd type="oval" w="med" len="med"/>
              <a:tailEnd type="oval"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eaLnBrk="1" hangingPunct="1"/>
              <a:endParaRPr lang="en-US" sz="1200">
                <a:solidFill>
                  <a:srgbClr val="000000"/>
                </a:solidFill>
                <a:latin typeface="Arial" charset="0"/>
                <a:ea typeface="+mn-ea"/>
              </a:endParaRPr>
            </a:p>
          </p:txBody>
        </p:sp>
        <p:sp>
          <p:nvSpPr>
            <p:cNvPr id="1250318" name="Text Box 14"/>
            <p:cNvSpPr txBox="1">
              <a:spLocks noChangeArrowheads="1"/>
            </p:cNvSpPr>
            <p:nvPr/>
          </p:nvSpPr>
          <p:spPr bwMode="auto">
            <a:xfrm>
              <a:off x="1632" y="2640"/>
              <a:ext cx="465" cy="50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eaLnBrk="1" hangingPunct="1"/>
              <a:r>
                <a:rPr lang="en-US" sz="2000">
                  <a:solidFill>
                    <a:srgbClr val="000000"/>
                  </a:solidFill>
                  <a:latin typeface="Times New Roman" charset="0"/>
                  <a:ea typeface="+mn-ea"/>
                </a:rPr>
                <a:t>1 2 4</a:t>
              </a:r>
            </a:p>
            <a:p>
              <a:pPr eaLnBrk="1" hangingPunct="1"/>
              <a:r>
                <a:rPr lang="en-US" sz="2000">
                  <a:solidFill>
                    <a:srgbClr val="000000"/>
                  </a:solidFill>
                  <a:latin typeface="Times New Roman" charset="0"/>
                  <a:ea typeface="+mn-ea"/>
                </a:rPr>
                <a:t>4 5 7</a:t>
              </a:r>
            </a:p>
          </p:txBody>
        </p:sp>
        <p:sp>
          <p:nvSpPr>
            <p:cNvPr id="1250319" name="Line 15"/>
            <p:cNvSpPr>
              <a:spLocks noChangeShapeType="1"/>
            </p:cNvSpPr>
            <p:nvPr/>
          </p:nvSpPr>
          <p:spPr bwMode="auto">
            <a:xfrm>
              <a:off x="2496" y="2352"/>
              <a:ext cx="0" cy="432"/>
            </a:xfrm>
            <a:prstGeom prst="line">
              <a:avLst/>
            </a:prstGeom>
            <a:noFill/>
            <a:ln w="9525">
              <a:solidFill>
                <a:schemeClr val="tx1"/>
              </a:solidFill>
              <a:round/>
              <a:headEnd type="oval" w="med" len="med"/>
              <a:tailEnd type="oval"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eaLnBrk="1" hangingPunct="1"/>
              <a:endParaRPr lang="en-US" sz="1200">
                <a:solidFill>
                  <a:srgbClr val="000000"/>
                </a:solidFill>
                <a:latin typeface="Arial" charset="0"/>
                <a:ea typeface="+mn-ea"/>
              </a:endParaRPr>
            </a:p>
          </p:txBody>
        </p:sp>
        <p:sp>
          <p:nvSpPr>
            <p:cNvPr id="1250320" name="Text Box 16"/>
            <p:cNvSpPr txBox="1">
              <a:spLocks noChangeArrowheads="1"/>
            </p:cNvSpPr>
            <p:nvPr/>
          </p:nvSpPr>
          <p:spPr bwMode="auto">
            <a:xfrm>
              <a:off x="2255" y="2784"/>
              <a:ext cx="465" cy="50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eaLnBrk="1" hangingPunct="1"/>
              <a:r>
                <a:rPr lang="en-US" sz="2000">
                  <a:solidFill>
                    <a:srgbClr val="000000"/>
                  </a:solidFill>
                  <a:latin typeface="Times New Roman" charset="0"/>
                  <a:ea typeface="+mn-ea"/>
                </a:rPr>
                <a:t>1 2 5</a:t>
              </a:r>
            </a:p>
            <a:p>
              <a:pPr eaLnBrk="1" hangingPunct="1"/>
              <a:r>
                <a:rPr lang="en-US" sz="2000">
                  <a:solidFill>
                    <a:srgbClr val="000000"/>
                  </a:solidFill>
                  <a:latin typeface="Times New Roman" charset="0"/>
                  <a:ea typeface="+mn-ea"/>
                </a:rPr>
                <a:t>4 5 8</a:t>
              </a:r>
            </a:p>
          </p:txBody>
        </p:sp>
        <p:sp>
          <p:nvSpPr>
            <p:cNvPr id="1250321" name="Line 17"/>
            <p:cNvSpPr>
              <a:spLocks noChangeShapeType="1"/>
            </p:cNvSpPr>
            <p:nvPr/>
          </p:nvSpPr>
          <p:spPr bwMode="auto">
            <a:xfrm>
              <a:off x="2496" y="2352"/>
              <a:ext cx="576" cy="432"/>
            </a:xfrm>
            <a:prstGeom prst="line">
              <a:avLst/>
            </a:prstGeom>
            <a:noFill/>
            <a:ln w="9525">
              <a:solidFill>
                <a:schemeClr val="tx1"/>
              </a:solidFill>
              <a:round/>
              <a:headEnd type="oval" w="med" len="med"/>
              <a:tailEnd type="oval"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eaLnBrk="1" hangingPunct="1"/>
              <a:endParaRPr lang="en-US" sz="1200">
                <a:solidFill>
                  <a:srgbClr val="000000"/>
                </a:solidFill>
                <a:latin typeface="Arial" charset="0"/>
                <a:ea typeface="+mn-ea"/>
              </a:endParaRPr>
            </a:p>
          </p:txBody>
        </p:sp>
        <p:sp>
          <p:nvSpPr>
            <p:cNvPr id="1250322" name="Text Box 18"/>
            <p:cNvSpPr txBox="1">
              <a:spLocks noChangeArrowheads="1"/>
            </p:cNvSpPr>
            <p:nvPr/>
          </p:nvSpPr>
          <p:spPr bwMode="auto">
            <a:xfrm>
              <a:off x="2832" y="2784"/>
              <a:ext cx="465" cy="2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eaLnBrk="1" hangingPunct="1"/>
              <a:r>
                <a:rPr lang="en-US" sz="2000">
                  <a:solidFill>
                    <a:srgbClr val="000000"/>
                  </a:solidFill>
                  <a:latin typeface="Times New Roman" charset="0"/>
                  <a:ea typeface="+mn-ea"/>
                </a:rPr>
                <a:t>1 5 9</a:t>
              </a:r>
            </a:p>
          </p:txBody>
        </p:sp>
        <p:sp>
          <p:nvSpPr>
            <p:cNvPr id="1250323" name="Line 19"/>
            <p:cNvSpPr>
              <a:spLocks noChangeShapeType="1"/>
            </p:cNvSpPr>
            <p:nvPr/>
          </p:nvSpPr>
          <p:spPr bwMode="auto">
            <a:xfrm flipH="1">
              <a:off x="3456" y="1824"/>
              <a:ext cx="528" cy="336"/>
            </a:xfrm>
            <a:prstGeom prst="line">
              <a:avLst/>
            </a:prstGeom>
            <a:noFill/>
            <a:ln w="9525">
              <a:solidFill>
                <a:schemeClr val="tx1"/>
              </a:solidFill>
              <a:round/>
              <a:headEnd type="oval" w="med" len="med"/>
              <a:tailEnd type="oval"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eaLnBrk="1" hangingPunct="1"/>
              <a:endParaRPr lang="en-US" sz="1200">
                <a:solidFill>
                  <a:srgbClr val="000000"/>
                </a:solidFill>
                <a:latin typeface="Arial" charset="0"/>
                <a:ea typeface="+mn-ea"/>
              </a:endParaRPr>
            </a:p>
          </p:txBody>
        </p:sp>
        <p:sp>
          <p:nvSpPr>
            <p:cNvPr id="1250324" name="Text Box 20"/>
            <p:cNvSpPr txBox="1">
              <a:spLocks noChangeArrowheads="1"/>
            </p:cNvSpPr>
            <p:nvPr/>
          </p:nvSpPr>
          <p:spPr bwMode="auto">
            <a:xfrm>
              <a:off x="3254" y="2169"/>
              <a:ext cx="465" cy="2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eaLnBrk="1" hangingPunct="1"/>
              <a:r>
                <a:rPr lang="en-US" sz="2000">
                  <a:solidFill>
                    <a:srgbClr val="000000"/>
                  </a:solidFill>
                  <a:latin typeface="Times New Roman" charset="0"/>
                  <a:ea typeface="+mn-ea"/>
                </a:rPr>
                <a:t>3 4 5</a:t>
              </a:r>
            </a:p>
          </p:txBody>
        </p:sp>
        <p:sp>
          <p:nvSpPr>
            <p:cNvPr id="1250325" name="Line 21"/>
            <p:cNvSpPr>
              <a:spLocks noChangeShapeType="1"/>
            </p:cNvSpPr>
            <p:nvPr/>
          </p:nvSpPr>
          <p:spPr bwMode="auto">
            <a:xfrm>
              <a:off x="3984" y="1824"/>
              <a:ext cx="0" cy="336"/>
            </a:xfrm>
            <a:prstGeom prst="line">
              <a:avLst/>
            </a:prstGeom>
            <a:noFill/>
            <a:ln w="9525">
              <a:solidFill>
                <a:schemeClr val="tx1"/>
              </a:solidFill>
              <a:round/>
              <a:headEnd type="oval" w="med" len="med"/>
              <a:tailEnd type="oval"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eaLnBrk="1" hangingPunct="1"/>
              <a:endParaRPr lang="en-US" sz="1200">
                <a:solidFill>
                  <a:srgbClr val="000000"/>
                </a:solidFill>
                <a:latin typeface="Arial" charset="0"/>
                <a:ea typeface="+mn-ea"/>
              </a:endParaRPr>
            </a:p>
          </p:txBody>
        </p:sp>
        <p:sp>
          <p:nvSpPr>
            <p:cNvPr id="1250326" name="Text Box 22"/>
            <p:cNvSpPr txBox="1">
              <a:spLocks noChangeArrowheads="1"/>
            </p:cNvSpPr>
            <p:nvPr/>
          </p:nvSpPr>
          <p:spPr bwMode="auto">
            <a:xfrm>
              <a:off x="3792" y="2160"/>
              <a:ext cx="465" cy="7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eaLnBrk="1" hangingPunct="1"/>
              <a:r>
                <a:rPr lang="en-US" sz="2000">
                  <a:solidFill>
                    <a:srgbClr val="000000"/>
                  </a:solidFill>
                  <a:latin typeface="Times New Roman" charset="0"/>
                  <a:ea typeface="+mn-ea"/>
                </a:rPr>
                <a:t>3 5 6</a:t>
              </a:r>
            </a:p>
            <a:p>
              <a:pPr eaLnBrk="1" hangingPunct="1"/>
              <a:r>
                <a:rPr lang="en-US" sz="2000">
                  <a:solidFill>
                    <a:srgbClr val="000000"/>
                  </a:solidFill>
                  <a:latin typeface="Times New Roman" charset="0"/>
                  <a:ea typeface="+mn-ea"/>
                </a:rPr>
                <a:t>3 5 7</a:t>
              </a:r>
            </a:p>
            <a:p>
              <a:pPr eaLnBrk="1" hangingPunct="1"/>
              <a:r>
                <a:rPr lang="en-US" sz="2000">
                  <a:solidFill>
                    <a:srgbClr val="000000"/>
                  </a:solidFill>
                  <a:latin typeface="Times New Roman" charset="0"/>
                  <a:ea typeface="+mn-ea"/>
                </a:rPr>
                <a:t>6 8 9</a:t>
              </a:r>
            </a:p>
          </p:txBody>
        </p:sp>
        <p:sp>
          <p:nvSpPr>
            <p:cNvPr id="1250327" name="Line 23"/>
            <p:cNvSpPr>
              <a:spLocks noChangeShapeType="1"/>
            </p:cNvSpPr>
            <p:nvPr/>
          </p:nvSpPr>
          <p:spPr bwMode="auto">
            <a:xfrm>
              <a:off x="3984" y="1824"/>
              <a:ext cx="528" cy="336"/>
            </a:xfrm>
            <a:prstGeom prst="line">
              <a:avLst/>
            </a:prstGeom>
            <a:noFill/>
            <a:ln w="9525">
              <a:solidFill>
                <a:schemeClr val="tx1"/>
              </a:solidFill>
              <a:round/>
              <a:headEnd type="oval" w="med" len="med"/>
              <a:tailEnd type="oval"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eaLnBrk="1" hangingPunct="1"/>
              <a:endParaRPr lang="en-US" sz="1200">
                <a:solidFill>
                  <a:srgbClr val="000000"/>
                </a:solidFill>
                <a:latin typeface="Arial" charset="0"/>
                <a:ea typeface="+mn-ea"/>
              </a:endParaRPr>
            </a:p>
          </p:txBody>
        </p:sp>
        <p:sp>
          <p:nvSpPr>
            <p:cNvPr id="1250328" name="Text Box 24"/>
            <p:cNvSpPr txBox="1">
              <a:spLocks noChangeArrowheads="1"/>
            </p:cNvSpPr>
            <p:nvPr/>
          </p:nvSpPr>
          <p:spPr bwMode="auto">
            <a:xfrm>
              <a:off x="4310" y="2121"/>
              <a:ext cx="465" cy="50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eaLnBrk="1" hangingPunct="1"/>
              <a:r>
                <a:rPr lang="en-US" sz="2000">
                  <a:solidFill>
                    <a:srgbClr val="000000"/>
                  </a:solidFill>
                  <a:latin typeface="Times New Roman" charset="0"/>
                  <a:ea typeface="+mn-ea"/>
                </a:rPr>
                <a:t>3 6 7</a:t>
              </a:r>
            </a:p>
            <a:p>
              <a:pPr eaLnBrk="1" hangingPunct="1"/>
              <a:r>
                <a:rPr lang="en-US" sz="2000">
                  <a:solidFill>
                    <a:srgbClr val="000000"/>
                  </a:solidFill>
                  <a:latin typeface="Times New Roman" charset="0"/>
                  <a:ea typeface="+mn-ea"/>
                </a:rPr>
                <a:t>3 6 8</a:t>
              </a:r>
            </a:p>
          </p:txBody>
        </p:sp>
      </p:grpSp>
      <p:grpSp>
        <p:nvGrpSpPr>
          <p:cNvPr id="1250329" name="Group 25"/>
          <p:cNvGrpSpPr>
            <a:grpSpLocks/>
          </p:cNvGrpSpPr>
          <p:nvPr/>
        </p:nvGrpSpPr>
        <p:grpSpPr bwMode="auto">
          <a:xfrm>
            <a:off x="629816" y="4139878"/>
            <a:ext cx="2286000" cy="1249362"/>
            <a:chOff x="144" y="912"/>
            <a:chExt cx="1440" cy="787"/>
          </a:xfrm>
        </p:grpSpPr>
        <p:sp>
          <p:nvSpPr>
            <p:cNvPr id="1250330" name="Line 26"/>
            <p:cNvSpPr>
              <a:spLocks noChangeShapeType="1"/>
            </p:cNvSpPr>
            <p:nvPr/>
          </p:nvSpPr>
          <p:spPr bwMode="auto">
            <a:xfrm flipH="1">
              <a:off x="480" y="1200"/>
              <a:ext cx="384" cy="2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eaLnBrk="1" hangingPunct="1"/>
              <a:endParaRPr lang="en-US" sz="1200">
                <a:solidFill>
                  <a:srgbClr val="000000"/>
                </a:solidFill>
                <a:latin typeface="Arial" charset="0"/>
                <a:ea typeface="+mn-ea"/>
              </a:endParaRPr>
            </a:p>
          </p:txBody>
        </p:sp>
        <p:sp>
          <p:nvSpPr>
            <p:cNvPr id="1250331" name="Line 27"/>
            <p:cNvSpPr>
              <a:spLocks noChangeShapeType="1"/>
            </p:cNvSpPr>
            <p:nvPr/>
          </p:nvSpPr>
          <p:spPr bwMode="auto">
            <a:xfrm>
              <a:off x="864" y="1200"/>
              <a:ext cx="0" cy="2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eaLnBrk="1" hangingPunct="1"/>
              <a:endParaRPr lang="en-US" sz="1200">
                <a:solidFill>
                  <a:srgbClr val="000000"/>
                </a:solidFill>
                <a:latin typeface="Arial" charset="0"/>
                <a:ea typeface="+mn-ea"/>
              </a:endParaRPr>
            </a:p>
          </p:txBody>
        </p:sp>
        <p:sp>
          <p:nvSpPr>
            <p:cNvPr id="1250332" name="Text Box 28"/>
            <p:cNvSpPr txBox="1">
              <a:spLocks noChangeArrowheads="1"/>
            </p:cNvSpPr>
            <p:nvPr/>
          </p:nvSpPr>
          <p:spPr bwMode="auto">
            <a:xfrm>
              <a:off x="240" y="1200"/>
              <a:ext cx="436"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eaLnBrk="1" hangingPunct="1"/>
              <a:r>
                <a:rPr lang="en-US" sz="2000">
                  <a:solidFill>
                    <a:srgbClr val="000000"/>
                  </a:solidFill>
                  <a:latin typeface="Times New Roman" charset="0"/>
                  <a:ea typeface="+mn-ea"/>
                </a:rPr>
                <a:t>1,4,7</a:t>
              </a:r>
            </a:p>
          </p:txBody>
        </p:sp>
        <p:sp>
          <p:nvSpPr>
            <p:cNvPr id="1250333" name="Text Box 29"/>
            <p:cNvSpPr txBox="1">
              <a:spLocks noChangeArrowheads="1"/>
            </p:cNvSpPr>
            <p:nvPr/>
          </p:nvSpPr>
          <p:spPr bwMode="auto">
            <a:xfrm>
              <a:off x="662" y="1449"/>
              <a:ext cx="436"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eaLnBrk="1" hangingPunct="1"/>
              <a:r>
                <a:rPr lang="en-US" sz="2000">
                  <a:solidFill>
                    <a:srgbClr val="000000"/>
                  </a:solidFill>
                  <a:latin typeface="Times New Roman" charset="0"/>
                  <a:ea typeface="+mn-ea"/>
                </a:rPr>
                <a:t>2,5,8</a:t>
              </a:r>
            </a:p>
          </p:txBody>
        </p:sp>
        <p:sp>
          <p:nvSpPr>
            <p:cNvPr id="1250334" name="Line 30"/>
            <p:cNvSpPr>
              <a:spLocks noChangeShapeType="1"/>
            </p:cNvSpPr>
            <p:nvPr/>
          </p:nvSpPr>
          <p:spPr bwMode="auto">
            <a:xfrm>
              <a:off x="864" y="1200"/>
              <a:ext cx="384" cy="24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eaLnBrk="1" hangingPunct="1"/>
              <a:endParaRPr lang="en-US" sz="1200">
                <a:solidFill>
                  <a:srgbClr val="000000"/>
                </a:solidFill>
                <a:latin typeface="Arial" charset="0"/>
                <a:ea typeface="+mn-ea"/>
              </a:endParaRPr>
            </a:p>
          </p:txBody>
        </p:sp>
        <p:sp>
          <p:nvSpPr>
            <p:cNvPr id="1250335" name="Text Box 31"/>
            <p:cNvSpPr txBox="1">
              <a:spLocks noChangeArrowheads="1"/>
            </p:cNvSpPr>
            <p:nvPr/>
          </p:nvSpPr>
          <p:spPr bwMode="auto">
            <a:xfrm>
              <a:off x="998" y="1113"/>
              <a:ext cx="436"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eaLnBrk="1" hangingPunct="1"/>
              <a:r>
                <a:rPr lang="en-US" sz="2000">
                  <a:solidFill>
                    <a:srgbClr val="000000"/>
                  </a:solidFill>
                  <a:latin typeface="Times New Roman" charset="0"/>
                  <a:ea typeface="+mn-ea"/>
                </a:rPr>
                <a:t>3,6,9</a:t>
              </a:r>
            </a:p>
          </p:txBody>
        </p:sp>
        <p:sp>
          <p:nvSpPr>
            <p:cNvPr id="1250336" name="Text Box 32"/>
            <p:cNvSpPr txBox="1">
              <a:spLocks noChangeArrowheads="1"/>
            </p:cNvSpPr>
            <p:nvPr/>
          </p:nvSpPr>
          <p:spPr bwMode="auto">
            <a:xfrm>
              <a:off x="336" y="912"/>
              <a:ext cx="1017"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eaLnBrk="1" hangingPunct="1"/>
              <a:r>
                <a:rPr lang="en-US" sz="2000">
                  <a:solidFill>
                    <a:srgbClr val="009999"/>
                  </a:solidFill>
                  <a:latin typeface="Times New Roman" charset="0"/>
                  <a:ea typeface="+mn-ea"/>
                </a:rPr>
                <a:t>Hash function</a:t>
              </a:r>
            </a:p>
          </p:txBody>
        </p:sp>
        <p:sp>
          <p:nvSpPr>
            <p:cNvPr id="1250337" name="Rectangle 33"/>
            <p:cNvSpPr>
              <a:spLocks noChangeArrowheads="1"/>
            </p:cNvSpPr>
            <p:nvPr/>
          </p:nvSpPr>
          <p:spPr bwMode="auto">
            <a:xfrm>
              <a:off x="144" y="912"/>
              <a:ext cx="1440" cy="768"/>
            </a:xfrm>
            <a:prstGeom prst="rect">
              <a:avLst/>
            </a:prstGeom>
            <a:noFill/>
            <a:ln w="9525">
              <a:solidFill>
                <a:schemeClr val="hlink"/>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eaLnBrk="1" hangingPunct="1"/>
              <a:endParaRPr lang="en-US" sz="1200">
                <a:solidFill>
                  <a:srgbClr val="000000"/>
                </a:solidFill>
                <a:latin typeface="Arial" charset="0"/>
                <a:ea typeface="+mn-ea"/>
              </a:endParaRPr>
            </a:p>
          </p:txBody>
        </p:sp>
      </p:grpSp>
      <p:sp>
        <p:nvSpPr>
          <p:cNvPr id="1250338" name="Text Box 34"/>
          <p:cNvSpPr txBox="1">
            <a:spLocks noChangeArrowheads="1"/>
          </p:cNvSpPr>
          <p:nvPr/>
        </p:nvSpPr>
        <p:spPr bwMode="auto">
          <a:xfrm>
            <a:off x="457200" y="908720"/>
            <a:ext cx="8305800" cy="27238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eaLnBrk="1" hangingPunct="1">
              <a:spcBef>
                <a:spcPct val="50000"/>
              </a:spcBef>
            </a:pPr>
            <a:r>
              <a:rPr lang="en-US" dirty="0">
                <a:solidFill>
                  <a:srgbClr val="000000"/>
                </a:solidFill>
                <a:latin typeface="Arial" charset="0"/>
                <a:ea typeface="+mn-ea"/>
              </a:rPr>
              <a:t>Suppose </a:t>
            </a:r>
            <a:r>
              <a:rPr lang="en-US" dirty="0" smtClean="0">
                <a:solidFill>
                  <a:srgbClr val="000000"/>
                </a:solidFill>
                <a:latin typeface="Arial" charset="0"/>
                <a:ea typeface="+mn-ea"/>
              </a:rPr>
              <a:t>we have </a:t>
            </a:r>
            <a:r>
              <a:rPr lang="en-US" dirty="0">
                <a:solidFill>
                  <a:srgbClr val="000000"/>
                </a:solidFill>
                <a:latin typeface="Arial" charset="0"/>
                <a:ea typeface="+mn-ea"/>
              </a:rPr>
              <a:t>15 candidate </a:t>
            </a:r>
            <a:r>
              <a:rPr lang="en-US" dirty="0" err="1">
                <a:solidFill>
                  <a:srgbClr val="000000"/>
                </a:solidFill>
                <a:latin typeface="Arial" charset="0"/>
                <a:ea typeface="+mn-ea"/>
              </a:rPr>
              <a:t>itemsets</a:t>
            </a:r>
            <a:r>
              <a:rPr lang="en-US" dirty="0">
                <a:solidFill>
                  <a:srgbClr val="000000"/>
                </a:solidFill>
                <a:latin typeface="Arial" charset="0"/>
                <a:ea typeface="+mn-ea"/>
              </a:rPr>
              <a:t> of length 3: </a:t>
            </a:r>
          </a:p>
          <a:p>
            <a:pPr eaLnBrk="1" hangingPunct="1">
              <a:spcBef>
                <a:spcPct val="50000"/>
              </a:spcBef>
            </a:pPr>
            <a:r>
              <a:rPr lang="en-US" dirty="0">
                <a:solidFill>
                  <a:srgbClr val="000000"/>
                </a:solidFill>
                <a:latin typeface="Arial" charset="0"/>
                <a:ea typeface="+mn-ea"/>
              </a:rPr>
              <a:t>{1 4 5}, {1 2 4}, {4 5 7}, {1 2 5}, {4 5 8}, {1 5 9}, {1 3 6}, {2 3 4}, {5 6 7}, {3 4 5}, </a:t>
            </a:r>
            <a:endParaRPr lang="en-US" dirty="0" smtClean="0">
              <a:solidFill>
                <a:srgbClr val="000000"/>
              </a:solidFill>
              <a:latin typeface="Arial" charset="0"/>
              <a:ea typeface="+mn-ea"/>
            </a:endParaRPr>
          </a:p>
          <a:p>
            <a:pPr eaLnBrk="1" hangingPunct="1">
              <a:spcBef>
                <a:spcPct val="50000"/>
              </a:spcBef>
            </a:pPr>
            <a:r>
              <a:rPr lang="en-US" dirty="0" smtClean="0">
                <a:solidFill>
                  <a:srgbClr val="000000"/>
                </a:solidFill>
                <a:latin typeface="Arial" charset="0"/>
                <a:ea typeface="+mn-ea"/>
              </a:rPr>
              <a:t>{</a:t>
            </a:r>
            <a:r>
              <a:rPr lang="en-US" dirty="0">
                <a:solidFill>
                  <a:srgbClr val="000000"/>
                </a:solidFill>
                <a:latin typeface="Arial" charset="0"/>
                <a:ea typeface="+mn-ea"/>
              </a:rPr>
              <a:t>3 5 6}, {3 5 7}, {6 8 9}, {3 6 7}, {3 6 8}</a:t>
            </a:r>
            <a:endParaRPr lang="en-US" sz="800" dirty="0">
              <a:solidFill>
                <a:srgbClr val="000000"/>
              </a:solidFill>
              <a:latin typeface="Arial" charset="0"/>
              <a:ea typeface="+mn-ea"/>
            </a:endParaRPr>
          </a:p>
          <a:p>
            <a:pPr eaLnBrk="1" hangingPunct="1">
              <a:spcBef>
                <a:spcPct val="50000"/>
              </a:spcBef>
            </a:pPr>
            <a:r>
              <a:rPr lang="en-US" dirty="0">
                <a:solidFill>
                  <a:srgbClr val="000000"/>
                </a:solidFill>
                <a:latin typeface="Arial" charset="0"/>
                <a:ea typeface="+mn-ea"/>
              </a:rPr>
              <a:t>You need:</a:t>
            </a:r>
          </a:p>
          <a:p>
            <a:pPr eaLnBrk="1" hangingPunct="1">
              <a:spcBef>
                <a:spcPct val="50000"/>
              </a:spcBef>
              <a:buFontTx/>
              <a:buChar char="•"/>
            </a:pPr>
            <a:r>
              <a:rPr lang="en-US" dirty="0">
                <a:solidFill>
                  <a:srgbClr val="000000"/>
                </a:solidFill>
                <a:latin typeface="Arial" charset="0"/>
                <a:ea typeface="+mn-ea"/>
              </a:rPr>
              <a:t> Hash function </a:t>
            </a:r>
          </a:p>
          <a:p>
            <a:pPr eaLnBrk="1" hangingPunct="1">
              <a:spcBef>
                <a:spcPct val="50000"/>
              </a:spcBef>
              <a:buFontTx/>
              <a:buChar char="•"/>
            </a:pPr>
            <a:r>
              <a:rPr lang="en-US" dirty="0">
                <a:solidFill>
                  <a:srgbClr val="000000"/>
                </a:solidFill>
                <a:latin typeface="Arial" charset="0"/>
                <a:ea typeface="+mn-ea"/>
              </a:rPr>
              <a:t> Max leaf size: max number of </a:t>
            </a:r>
            <a:r>
              <a:rPr lang="en-US" dirty="0" err="1">
                <a:solidFill>
                  <a:srgbClr val="000000"/>
                </a:solidFill>
                <a:latin typeface="Arial" charset="0"/>
                <a:ea typeface="+mn-ea"/>
              </a:rPr>
              <a:t>itemsets</a:t>
            </a:r>
            <a:r>
              <a:rPr lang="en-US" dirty="0">
                <a:solidFill>
                  <a:srgbClr val="000000"/>
                </a:solidFill>
                <a:latin typeface="Arial" charset="0"/>
                <a:ea typeface="+mn-ea"/>
              </a:rPr>
              <a:t> stored in a leaf node (if number of candidate </a:t>
            </a:r>
            <a:r>
              <a:rPr lang="en-US" dirty="0" err="1">
                <a:solidFill>
                  <a:srgbClr val="000000"/>
                </a:solidFill>
                <a:latin typeface="Arial" charset="0"/>
                <a:ea typeface="+mn-ea"/>
              </a:rPr>
              <a:t>itemsets</a:t>
            </a:r>
            <a:r>
              <a:rPr lang="en-US" dirty="0">
                <a:solidFill>
                  <a:srgbClr val="000000"/>
                </a:solidFill>
                <a:latin typeface="Arial" charset="0"/>
                <a:ea typeface="+mn-ea"/>
              </a:rPr>
              <a:t> exceeds max leaf size, split the node)</a:t>
            </a:r>
          </a:p>
        </p:txBody>
      </p:sp>
      <p:sp>
        <p:nvSpPr>
          <p:cNvPr id="38" name="Date Placeholder 3"/>
          <p:cNvSpPr>
            <a:spLocks noGrp="1"/>
          </p:cNvSpPr>
          <p:nvPr>
            <p:ph type="dt" sz="half" idx="10"/>
          </p:nvPr>
        </p:nvSpPr>
        <p:spPr>
          <a:xfrm>
            <a:off x="457200" y="6381750"/>
            <a:ext cx="2133600" cy="339725"/>
          </a:xfrm>
        </p:spPr>
        <p:txBody>
          <a:bodyPr/>
          <a:lstStyle/>
          <a:p>
            <a:pPr>
              <a:defRPr/>
            </a:pPr>
            <a:fld id="{1496B419-AFA7-42AE-8EE2-F175BCC6441F}" type="datetime1">
              <a:rPr lang="en-US" smtClean="0"/>
              <a:pPr>
                <a:defRPr/>
              </a:pPr>
              <a:t>9/5/2017</a:t>
            </a:fld>
            <a:endParaRPr lang="en-US"/>
          </a:p>
        </p:txBody>
      </p:sp>
      <p:sp>
        <p:nvSpPr>
          <p:cNvPr id="39" name="Footer Placeholder 4"/>
          <p:cNvSpPr>
            <a:spLocks noGrp="1"/>
          </p:cNvSpPr>
          <p:nvPr>
            <p:ph type="ftr" sz="quarter" idx="11"/>
          </p:nvPr>
        </p:nvSpPr>
        <p:spPr>
          <a:xfrm>
            <a:off x="2797900" y="6329500"/>
            <a:ext cx="3671888" cy="339725"/>
          </a:xfrm>
        </p:spPr>
        <p:txBody>
          <a:bodyPr/>
          <a:lstStyle/>
          <a:p>
            <a:pPr>
              <a:defRPr/>
            </a:pPr>
            <a:r>
              <a:rPr lang="en-US" sz="1400" dirty="0"/>
              <a:t>Mining Frequent Patterns, </a:t>
            </a:r>
            <a:r>
              <a:rPr lang="en-US" sz="1400" dirty="0" err="1"/>
              <a:t>Apriori</a:t>
            </a:r>
            <a:r>
              <a:rPr lang="en-US" sz="1400" dirty="0"/>
              <a:t> Method, Frequent Pattern (FP) Growth Method</a:t>
            </a:r>
          </a:p>
        </p:txBody>
      </p:sp>
      <p:sp>
        <p:nvSpPr>
          <p:cNvPr id="40" name="Slide Number Placeholder 5"/>
          <p:cNvSpPr>
            <a:spLocks noGrp="1"/>
          </p:cNvSpPr>
          <p:nvPr>
            <p:ph type="sldNum" sz="quarter" idx="12"/>
          </p:nvPr>
        </p:nvSpPr>
        <p:spPr>
          <a:xfrm>
            <a:off x="6553200" y="6381750"/>
            <a:ext cx="2133600" cy="339725"/>
          </a:xfrm>
        </p:spPr>
        <p:txBody>
          <a:bodyPr/>
          <a:lstStyle/>
          <a:p>
            <a:pPr>
              <a:defRPr/>
            </a:pPr>
            <a:fld id="{0976621D-4A4E-48E0-A2B1-656B165AA579}" type="slidenum">
              <a:rPr lang="en-US" smtClean="0"/>
              <a:pPr>
                <a:defRPr/>
              </a:pPr>
              <a:t>19</a:t>
            </a:fld>
            <a:endParaRPr lang="en-US"/>
          </a:p>
        </p:txBody>
      </p:sp>
    </p:spTree>
    <p:extLst>
      <p:ext uri="{BB962C8B-B14F-4D97-AF65-F5344CB8AC3E}">
        <p14:creationId xmlns:p14="http://schemas.microsoft.com/office/powerpoint/2010/main" val="156241263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3220" y="581874"/>
            <a:ext cx="7772400" cy="1362075"/>
          </a:xfrm>
        </p:spPr>
        <p:txBody>
          <a:bodyPr/>
          <a:lstStyle/>
          <a:p>
            <a:r>
              <a:rPr lang="en-US" dirty="0">
                <a:latin typeface="Tahoma" charset="0"/>
              </a:rPr>
              <a:t>Course outline</a:t>
            </a:r>
            <a:br>
              <a:rPr lang="en-US" dirty="0">
                <a:latin typeface="Tahoma" charset="0"/>
              </a:rPr>
            </a:br>
            <a:r>
              <a:rPr lang="en-US" dirty="0" smtClean="0"/>
              <a:t/>
            </a:r>
            <a:br>
              <a:rPr lang="en-US" dirty="0" smtClean="0"/>
            </a:br>
            <a:r>
              <a:rPr lang="en-US" dirty="0"/>
              <a:t/>
            </a:r>
            <a:br>
              <a:rPr lang="en-US" dirty="0"/>
            </a:br>
            <a:endParaRPr lang="en-US" dirty="0"/>
          </a:p>
        </p:txBody>
      </p:sp>
      <p:sp>
        <p:nvSpPr>
          <p:cNvPr id="4" name="Title 1"/>
          <p:cNvSpPr txBox="1">
            <a:spLocks/>
          </p:cNvSpPr>
          <p:nvPr/>
        </p:nvSpPr>
        <p:spPr bwMode="auto">
          <a:xfrm>
            <a:off x="413220" y="1751705"/>
            <a:ext cx="7772400" cy="136207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l" rtl="0" eaLnBrk="1" fontAlgn="base" hangingPunct="1">
              <a:spcBef>
                <a:spcPct val="0"/>
              </a:spcBef>
              <a:spcAft>
                <a:spcPct val="0"/>
              </a:spcAft>
              <a:defRPr sz="4000" b="1" kern="1200" cap="all">
                <a:solidFill>
                  <a:schemeClr val="bg1"/>
                </a:solidFill>
                <a:latin typeface="+mj-lt"/>
                <a:ea typeface="MS PGothic" panose="020B0600070205080204" pitchFamily="34" charset="-128"/>
                <a:cs typeface="ＭＳ Ｐゴシック" charset="0"/>
              </a:defRPr>
            </a:lvl1pPr>
            <a:lvl2pPr algn="r" rtl="0" eaLnBrk="1" fontAlgn="base" hangingPunct="1">
              <a:spcBef>
                <a:spcPct val="0"/>
              </a:spcBef>
              <a:spcAft>
                <a:spcPct val="0"/>
              </a:spcAft>
              <a:defRPr sz="4000" b="1">
                <a:solidFill>
                  <a:schemeClr val="tx1"/>
                </a:solidFill>
                <a:latin typeface="Calibri" charset="0"/>
                <a:ea typeface="MS PGothic" panose="020B0600070205080204" pitchFamily="34" charset="-128"/>
                <a:cs typeface="ＭＳ Ｐゴシック" charset="0"/>
              </a:defRPr>
            </a:lvl2pPr>
            <a:lvl3pPr algn="r" rtl="0" eaLnBrk="1" fontAlgn="base" hangingPunct="1">
              <a:spcBef>
                <a:spcPct val="0"/>
              </a:spcBef>
              <a:spcAft>
                <a:spcPct val="0"/>
              </a:spcAft>
              <a:defRPr sz="4000" b="1">
                <a:solidFill>
                  <a:schemeClr val="tx1"/>
                </a:solidFill>
                <a:latin typeface="Calibri" charset="0"/>
                <a:ea typeface="MS PGothic" panose="020B0600070205080204" pitchFamily="34" charset="-128"/>
                <a:cs typeface="ＭＳ Ｐゴシック" charset="0"/>
              </a:defRPr>
            </a:lvl3pPr>
            <a:lvl4pPr algn="r" rtl="0" eaLnBrk="1" fontAlgn="base" hangingPunct="1">
              <a:spcBef>
                <a:spcPct val="0"/>
              </a:spcBef>
              <a:spcAft>
                <a:spcPct val="0"/>
              </a:spcAft>
              <a:defRPr sz="4000" b="1">
                <a:solidFill>
                  <a:schemeClr val="tx1"/>
                </a:solidFill>
                <a:latin typeface="Calibri" charset="0"/>
                <a:ea typeface="MS PGothic" panose="020B0600070205080204" pitchFamily="34" charset="-128"/>
                <a:cs typeface="ＭＳ Ｐゴシック" charset="0"/>
              </a:defRPr>
            </a:lvl4pPr>
            <a:lvl5pPr algn="r" rtl="0" eaLnBrk="1" fontAlgn="base" hangingPunct="1">
              <a:spcBef>
                <a:spcPct val="0"/>
              </a:spcBef>
              <a:spcAft>
                <a:spcPct val="0"/>
              </a:spcAft>
              <a:defRPr sz="4000" b="1">
                <a:solidFill>
                  <a:schemeClr val="tx1"/>
                </a:solidFill>
                <a:latin typeface="Calibri" charset="0"/>
                <a:ea typeface="MS PGothic" panose="020B0600070205080204" pitchFamily="34" charset="-128"/>
                <a:cs typeface="ＭＳ Ｐゴシック" charset="0"/>
              </a:defRPr>
            </a:lvl5pPr>
            <a:lvl6pPr marL="457200" algn="r" rtl="0" eaLnBrk="1" fontAlgn="base" hangingPunct="1">
              <a:spcBef>
                <a:spcPct val="0"/>
              </a:spcBef>
              <a:spcAft>
                <a:spcPct val="0"/>
              </a:spcAft>
              <a:defRPr sz="4000" b="1">
                <a:solidFill>
                  <a:schemeClr val="tx1"/>
                </a:solidFill>
                <a:latin typeface="Calibri" charset="0"/>
                <a:ea typeface="ＭＳ Ｐゴシック" charset="0"/>
                <a:cs typeface="ＭＳ Ｐゴシック" charset="0"/>
              </a:defRPr>
            </a:lvl6pPr>
            <a:lvl7pPr marL="914400" algn="r" rtl="0" eaLnBrk="1" fontAlgn="base" hangingPunct="1">
              <a:spcBef>
                <a:spcPct val="0"/>
              </a:spcBef>
              <a:spcAft>
                <a:spcPct val="0"/>
              </a:spcAft>
              <a:defRPr sz="4000" b="1">
                <a:solidFill>
                  <a:schemeClr val="tx1"/>
                </a:solidFill>
                <a:latin typeface="Calibri" charset="0"/>
                <a:ea typeface="ＭＳ Ｐゴシック" charset="0"/>
                <a:cs typeface="ＭＳ Ｐゴシック" charset="0"/>
              </a:defRPr>
            </a:lvl7pPr>
            <a:lvl8pPr marL="1371600" algn="r" rtl="0" eaLnBrk="1" fontAlgn="base" hangingPunct="1">
              <a:spcBef>
                <a:spcPct val="0"/>
              </a:spcBef>
              <a:spcAft>
                <a:spcPct val="0"/>
              </a:spcAft>
              <a:defRPr sz="4000" b="1">
                <a:solidFill>
                  <a:schemeClr val="tx1"/>
                </a:solidFill>
                <a:latin typeface="Calibri" charset="0"/>
                <a:ea typeface="ＭＳ Ｐゴシック" charset="0"/>
                <a:cs typeface="ＭＳ Ｐゴシック" charset="0"/>
              </a:defRPr>
            </a:lvl8pPr>
            <a:lvl9pPr marL="1828800" algn="r" rtl="0" eaLnBrk="1" fontAlgn="base" hangingPunct="1">
              <a:spcBef>
                <a:spcPct val="0"/>
              </a:spcBef>
              <a:spcAft>
                <a:spcPct val="0"/>
              </a:spcAft>
              <a:defRPr sz="4000" b="1">
                <a:solidFill>
                  <a:schemeClr val="tx1"/>
                </a:solidFill>
                <a:latin typeface="Calibri" charset="0"/>
                <a:ea typeface="ＭＳ Ｐゴシック" charset="0"/>
                <a:cs typeface="ＭＳ Ｐゴシック" charset="0"/>
              </a:defRPr>
            </a:lvl9pPr>
          </a:lstStyle>
          <a:p>
            <a:pPr marL="514350" indent="-514350">
              <a:lnSpc>
                <a:spcPct val="120000"/>
              </a:lnSpc>
              <a:buSzPct val="100000"/>
              <a:buFont typeface="+mj-lt"/>
              <a:buAutoNum type="arabicPeriod"/>
            </a:pPr>
            <a:r>
              <a:rPr lang="en-US" altLang="en-US" sz="2800" dirty="0"/>
              <a:t>Basic concepts and a road map</a:t>
            </a:r>
          </a:p>
          <a:p>
            <a:pPr marL="514350" indent="-514350">
              <a:lnSpc>
                <a:spcPct val="120000"/>
              </a:lnSpc>
              <a:buSzPct val="100000"/>
              <a:buFont typeface="+mj-lt"/>
              <a:buAutoNum type="arabicPeriod"/>
            </a:pPr>
            <a:r>
              <a:rPr lang="en-US" altLang="en-US" sz="2800" dirty="0"/>
              <a:t>Efficient and scalable frequent </a:t>
            </a:r>
            <a:r>
              <a:rPr lang="en-US" altLang="en-US" sz="2800" dirty="0" err="1" smtClean="0"/>
              <a:t>itemset</a:t>
            </a:r>
            <a:r>
              <a:rPr lang="en-US" altLang="en-US" sz="2800" dirty="0" smtClean="0"/>
              <a:t> mining </a:t>
            </a:r>
            <a:r>
              <a:rPr lang="en-US" altLang="en-US" sz="2800" dirty="0"/>
              <a:t>methods</a:t>
            </a:r>
          </a:p>
          <a:p>
            <a:r>
              <a:rPr lang="en-US" dirty="0" smtClean="0"/>
              <a:t/>
            </a:r>
            <a:br>
              <a:rPr lang="en-US" dirty="0" smtClean="0"/>
            </a:br>
            <a:r>
              <a:rPr lang="en-US" dirty="0" smtClean="0"/>
              <a:t/>
            </a:r>
            <a:br>
              <a:rPr lang="en-US" dirty="0" smtClean="0"/>
            </a:br>
            <a:endParaRPr lang="en-US" dirty="0"/>
          </a:p>
        </p:txBody>
      </p:sp>
    </p:spTree>
    <p:extLst>
      <p:ext uri="{BB962C8B-B14F-4D97-AF65-F5344CB8AC3E}">
        <p14:creationId xmlns:p14="http://schemas.microsoft.com/office/powerpoint/2010/main" val="216580828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221735" name="Rectangle 103"/>
          <p:cNvSpPr>
            <a:spLocks noGrp="1" noChangeArrowheads="1"/>
          </p:cNvSpPr>
          <p:nvPr>
            <p:ph type="title"/>
          </p:nvPr>
        </p:nvSpPr>
        <p:spPr>
          <a:xfrm>
            <a:off x="3124993" y="620120"/>
            <a:ext cx="5497513" cy="711200"/>
          </a:xfrm>
        </p:spPr>
        <p:txBody>
          <a:bodyPr/>
          <a:lstStyle/>
          <a:p>
            <a:r>
              <a:rPr lang="en-US" dirty="0"/>
              <a:t>Association Rule Discovery: Hash tree</a:t>
            </a:r>
          </a:p>
        </p:txBody>
      </p:sp>
      <p:sp>
        <p:nvSpPr>
          <p:cNvPr id="1221635" name="Text Box 3"/>
          <p:cNvSpPr txBox="1">
            <a:spLocks noChangeArrowheads="1"/>
          </p:cNvSpPr>
          <p:nvPr/>
        </p:nvSpPr>
        <p:spPr bwMode="auto">
          <a:xfrm>
            <a:off x="593725" y="1556792"/>
            <a:ext cx="184150"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endParaRPr lang="en-US" sz="2800" b="0">
              <a:latin typeface="Wingdings" charset="0"/>
            </a:endParaRPr>
          </a:p>
        </p:txBody>
      </p:sp>
      <p:grpSp>
        <p:nvGrpSpPr>
          <p:cNvPr id="1221636" name="Group 4"/>
          <p:cNvGrpSpPr>
            <a:grpSpLocks/>
          </p:cNvGrpSpPr>
          <p:nvPr/>
        </p:nvGrpSpPr>
        <p:grpSpPr bwMode="auto">
          <a:xfrm>
            <a:off x="1981200" y="2025104"/>
            <a:ext cx="6553200" cy="4206875"/>
            <a:chOff x="1296" y="1056"/>
            <a:chExt cx="4128" cy="2650"/>
          </a:xfrm>
        </p:grpSpPr>
        <p:grpSp>
          <p:nvGrpSpPr>
            <p:cNvPr id="1221637" name="Group 5"/>
            <p:cNvGrpSpPr>
              <a:grpSpLocks/>
            </p:cNvGrpSpPr>
            <p:nvPr/>
          </p:nvGrpSpPr>
          <p:grpSpPr bwMode="auto">
            <a:xfrm>
              <a:off x="2160" y="1344"/>
              <a:ext cx="2160" cy="528"/>
              <a:chOff x="2160" y="1344"/>
              <a:chExt cx="1056" cy="576"/>
            </a:xfrm>
          </p:grpSpPr>
          <p:sp>
            <p:nvSpPr>
              <p:cNvPr id="1221638" name="Line 6"/>
              <p:cNvSpPr>
                <a:spLocks noChangeShapeType="1"/>
              </p:cNvSpPr>
              <p:nvPr/>
            </p:nvSpPr>
            <p:spPr bwMode="auto">
              <a:xfrm flipH="1">
                <a:off x="2160" y="1344"/>
                <a:ext cx="528" cy="52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221639" name="Line 7"/>
              <p:cNvSpPr>
                <a:spLocks noChangeShapeType="1"/>
              </p:cNvSpPr>
              <p:nvPr/>
            </p:nvSpPr>
            <p:spPr bwMode="auto">
              <a:xfrm>
                <a:off x="2688" y="1344"/>
                <a:ext cx="0" cy="57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221640" name="Line 8"/>
              <p:cNvSpPr>
                <a:spLocks noChangeShapeType="1"/>
              </p:cNvSpPr>
              <p:nvPr/>
            </p:nvSpPr>
            <p:spPr bwMode="auto">
              <a:xfrm>
                <a:off x="2688" y="1344"/>
                <a:ext cx="528" cy="52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grpSp>
        <p:grpSp>
          <p:nvGrpSpPr>
            <p:cNvPr id="1221641" name="Group 9"/>
            <p:cNvGrpSpPr>
              <a:grpSpLocks/>
            </p:cNvGrpSpPr>
            <p:nvPr/>
          </p:nvGrpSpPr>
          <p:grpSpPr bwMode="auto">
            <a:xfrm>
              <a:off x="1536" y="2112"/>
              <a:ext cx="1104" cy="384"/>
              <a:chOff x="1680" y="2160"/>
              <a:chExt cx="864" cy="432"/>
            </a:xfrm>
          </p:grpSpPr>
          <p:sp>
            <p:nvSpPr>
              <p:cNvPr id="1221642" name="Line 10"/>
              <p:cNvSpPr>
                <a:spLocks noChangeShapeType="1"/>
              </p:cNvSpPr>
              <p:nvPr/>
            </p:nvSpPr>
            <p:spPr bwMode="auto">
              <a:xfrm flipH="1">
                <a:off x="1680" y="2160"/>
                <a:ext cx="480" cy="384"/>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221643" name="Line 11"/>
              <p:cNvSpPr>
                <a:spLocks noChangeShapeType="1"/>
              </p:cNvSpPr>
              <p:nvPr/>
            </p:nvSpPr>
            <p:spPr bwMode="auto">
              <a:xfrm>
                <a:off x="2160" y="2160"/>
                <a:ext cx="0" cy="43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221644" name="Line 12"/>
              <p:cNvSpPr>
                <a:spLocks noChangeShapeType="1"/>
              </p:cNvSpPr>
              <p:nvPr/>
            </p:nvSpPr>
            <p:spPr bwMode="auto">
              <a:xfrm>
                <a:off x="2160" y="2160"/>
                <a:ext cx="384" cy="384"/>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grpSp>
        <p:grpSp>
          <p:nvGrpSpPr>
            <p:cNvPr id="1221645" name="Group 13"/>
            <p:cNvGrpSpPr>
              <a:grpSpLocks/>
            </p:cNvGrpSpPr>
            <p:nvPr/>
          </p:nvGrpSpPr>
          <p:grpSpPr bwMode="auto">
            <a:xfrm>
              <a:off x="3552" y="2112"/>
              <a:ext cx="1632" cy="528"/>
              <a:chOff x="2832" y="2160"/>
              <a:chExt cx="816" cy="432"/>
            </a:xfrm>
          </p:grpSpPr>
          <p:sp>
            <p:nvSpPr>
              <p:cNvPr id="1221646" name="Line 14"/>
              <p:cNvSpPr>
                <a:spLocks noChangeShapeType="1"/>
              </p:cNvSpPr>
              <p:nvPr/>
            </p:nvSpPr>
            <p:spPr bwMode="auto">
              <a:xfrm flipH="1">
                <a:off x="2832" y="2160"/>
                <a:ext cx="384" cy="43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221647" name="Line 15"/>
              <p:cNvSpPr>
                <a:spLocks noChangeShapeType="1"/>
              </p:cNvSpPr>
              <p:nvPr/>
            </p:nvSpPr>
            <p:spPr bwMode="auto">
              <a:xfrm>
                <a:off x="3216" y="2160"/>
                <a:ext cx="0" cy="43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221648" name="Line 16"/>
              <p:cNvSpPr>
                <a:spLocks noChangeShapeType="1"/>
              </p:cNvSpPr>
              <p:nvPr/>
            </p:nvSpPr>
            <p:spPr bwMode="auto">
              <a:xfrm>
                <a:off x="3216" y="2160"/>
                <a:ext cx="432" cy="43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grpSp>
        <p:grpSp>
          <p:nvGrpSpPr>
            <p:cNvPr id="1221649" name="Group 17"/>
            <p:cNvGrpSpPr>
              <a:grpSpLocks/>
            </p:cNvGrpSpPr>
            <p:nvPr/>
          </p:nvGrpSpPr>
          <p:grpSpPr bwMode="auto">
            <a:xfrm>
              <a:off x="1584" y="2784"/>
              <a:ext cx="1104" cy="432"/>
              <a:chOff x="1584" y="2880"/>
              <a:chExt cx="1104" cy="432"/>
            </a:xfrm>
          </p:grpSpPr>
          <p:sp>
            <p:nvSpPr>
              <p:cNvPr id="1221650" name="Line 18"/>
              <p:cNvSpPr>
                <a:spLocks noChangeShapeType="1"/>
              </p:cNvSpPr>
              <p:nvPr/>
            </p:nvSpPr>
            <p:spPr bwMode="auto">
              <a:xfrm flipH="1">
                <a:off x="1584" y="2880"/>
                <a:ext cx="576" cy="384"/>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221651" name="Line 19"/>
              <p:cNvSpPr>
                <a:spLocks noChangeShapeType="1"/>
              </p:cNvSpPr>
              <p:nvPr/>
            </p:nvSpPr>
            <p:spPr bwMode="auto">
              <a:xfrm>
                <a:off x="2160" y="2880"/>
                <a:ext cx="0" cy="43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221652" name="Line 20"/>
              <p:cNvSpPr>
                <a:spLocks noChangeShapeType="1"/>
              </p:cNvSpPr>
              <p:nvPr/>
            </p:nvSpPr>
            <p:spPr bwMode="auto">
              <a:xfrm>
                <a:off x="2160" y="2880"/>
                <a:ext cx="528" cy="384"/>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grpSp>
        <p:grpSp>
          <p:nvGrpSpPr>
            <p:cNvPr id="1221653" name="Group 21"/>
            <p:cNvGrpSpPr>
              <a:grpSpLocks/>
            </p:cNvGrpSpPr>
            <p:nvPr/>
          </p:nvGrpSpPr>
          <p:grpSpPr bwMode="auto">
            <a:xfrm>
              <a:off x="2064" y="1824"/>
              <a:ext cx="192" cy="288"/>
              <a:chOff x="2064" y="1872"/>
              <a:chExt cx="192" cy="288"/>
            </a:xfrm>
          </p:grpSpPr>
          <p:sp>
            <p:nvSpPr>
              <p:cNvPr id="1221654" name="Rectangle 22"/>
              <p:cNvSpPr>
                <a:spLocks noChangeArrowheads="1"/>
              </p:cNvSpPr>
              <p:nvPr/>
            </p:nvSpPr>
            <p:spPr bwMode="auto">
              <a:xfrm>
                <a:off x="2064" y="1872"/>
                <a:ext cx="192" cy="288"/>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221655" name="Line 23"/>
              <p:cNvSpPr>
                <a:spLocks noChangeShapeType="1"/>
              </p:cNvSpPr>
              <p:nvPr/>
            </p:nvSpPr>
            <p:spPr bwMode="auto">
              <a:xfrm>
                <a:off x="2064" y="1968"/>
                <a:ext cx="19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221656" name="Line 24"/>
              <p:cNvSpPr>
                <a:spLocks noChangeShapeType="1"/>
              </p:cNvSpPr>
              <p:nvPr/>
            </p:nvSpPr>
            <p:spPr bwMode="auto">
              <a:xfrm>
                <a:off x="2064" y="2064"/>
                <a:ext cx="19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grpSp>
        <p:grpSp>
          <p:nvGrpSpPr>
            <p:cNvPr id="1221657" name="Group 25"/>
            <p:cNvGrpSpPr>
              <a:grpSpLocks/>
            </p:cNvGrpSpPr>
            <p:nvPr/>
          </p:nvGrpSpPr>
          <p:grpSpPr bwMode="auto">
            <a:xfrm>
              <a:off x="4224" y="1824"/>
              <a:ext cx="192" cy="288"/>
              <a:chOff x="3120" y="1872"/>
              <a:chExt cx="192" cy="288"/>
            </a:xfrm>
          </p:grpSpPr>
          <p:sp>
            <p:nvSpPr>
              <p:cNvPr id="1221658" name="Rectangle 26"/>
              <p:cNvSpPr>
                <a:spLocks noChangeArrowheads="1"/>
              </p:cNvSpPr>
              <p:nvPr/>
            </p:nvSpPr>
            <p:spPr bwMode="auto">
              <a:xfrm>
                <a:off x="3120" y="1872"/>
                <a:ext cx="192" cy="288"/>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221659" name="Line 27"/>
              <p:cNvSpPr>
                <a:spLocks noChangeShapeType="1"/>
              </p:cNvSpPr>
              <p:nvPr/>
            </p:nvSpPr>
            <p:spPr bwMode="auto">
              <a:xfrm>
                <a:off x="3120" y="1968"/>
                <a:ext cx="19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221660" name="Line 28"/>
              <p:cNvSpPr>
                <a:spLocks noChangeShapeType="1"/>
              </p:cNvSpPr>
              <p:nvPr/>
            </p:nvSpPr>
            <p:spPr bwMode="auto">
              <a:xfrm>
                <a:off x="3120" y="2064"/>
                <a:ext cx="19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grpSp>
        <p:grpSp>
          <p:nvGrpSpPr>
            <p:cNvPr id="1221661" name="Group 29"/>
            <p:cNvGrpSpPr>
              <a:grpSpLocks/>
            </p:cNvGrpSpPr>
            <p:nvPr/>
          </p:nvGrpSpPr>
          <p:grpSpPr bwMode="auto">
            <a:xfrm>
              <a:off x="2064" y="2496"/>
              <a:ext cx="192" cy="288"/>
              <a:chOff x="2064" y="2592"/>
              <a:chExt cx="192" cy="288"/>
            </a:xfrm>
          </p:grpSpPr>
          <p:sp>
            <p:nvSpPr>
              <p:cNvPr id="1221662" name="Rectangle 30"/>
              <p:cNvSpPr>
                <a:spLocks noChangeArrowheads="1"/>
              </p:cNvSpPr>
              <p:nvPr/>
            </p:nvSpPr>
            <p:spPr bwMode="auto">
              <a:xfrm>
                <a:off x="2064" y="2592"/>
                <a:ext cx="192" cy="288"/>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221663" name="Line 31"/>
              <p:cNvSpPr>
                <a:spLocks noChangeShapeType="1"/>
              </p:cNvSpPr>
              <p:nvPr/>
            </p:nvSpPr>
            <p:spPr bwMode="auto">
              <a:xfrm>
                <a:off x="2064" y="2784"/>
                <a:ext cx="19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221664" name="Line 32"/>
              <p:cNvSpPr>
                <a:spLocks noChangeShapeType="1"/>
              </p:cNvSpPr>
              <p:nvPr/>
            </p:nvSpPr>
            <p:spPr bwMode="auto">
              <a:xfrm>
                <a:off x="2064" y="2688"/>
                <a:ext cx="19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grpSp>
        <p:grpSp>
          <p:nvGrpSpPr>
            <p:cNvPr id="1221665" name="Group 33"/>
            <p:cNvGrpSpPr>
              <a:grpSpLocks/>
            </p:cNvGrpSpPr>
            <p:nvPr/>
          </p:nvGrpSpPr>
          <p:grpSpPr bwMode="auto">
            <a:xfrm>
              <a:off x="2544" y="3168"/>
              <a:ext cx="480" cy="250"/>
              <a:chOff x="432" y="3408"/>
              <a:chExt cx="480" cy="250"/>
            </a:xfrm>
          </p:grpSpPr>
          <p:sp>
            <p:nvSpPr>
              <p:cNvPr id="1221666" name="Rectangle 34"/>
              <p:cNvSpPr>
                <a:spLocks noChangeArrowheads="1"/>
              </p:cNvSpPr>
              <p:nvPr/>
            </p:nvSpPr>
            <p:spPr bwMode="auto">
              <a:xfrm>
                <a:off x="432" y="3408"/>
                <a:ext cx="480" cy="240"/>
              </a:xfrm>
              <a:prstGeom prst="rect">
                <a:avLst/>
              </a:prstGeom>
              <a:solidFill>
                <a:srgbClr val="FFFF99"/>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221667" name="Text Box 35"/>
              <p:cNvSpPr txBox="1">
                <a:spLocks noChangeArrowheads="1"/>
              </p:cNvSpPr>
              <p:nvPr/>
            </p:nvSpPr>
            <p:spPr bwMode="auto">
              <a:xfrm>
                <a:off x="432" y="3408"/>
                <a:ext cx="436"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lang="en-US" sz="2000" b="0">
                    <a:solidFill>
                      <a:srgbClr val="FF0000"/>
                    </a:solidFill>
                    <a:latin typeface="Times New Roman" charset="0"/>
                  </a:rPr>
                  <a:t>1</a:t>
                </a:r>
                <a:r>
                  <a:rPr lang="en-US" sz="2000" b="0">
                    <a:latin typeface="Times New Roman" charset="0"/>
                  </a:rPr>
                  <a:t> 5 9</a:t>
                </a:r>
              </a:p>
            </p:txBody>
          </p:sp>
        </p:grpSp>
        <p:grpSp>
          <p:nvGrpSpPr>
            <p:cNvPr id="1221668" name="Group 36"/>
            <p:cNvGrpSpPr>
              <a:grpSpLocks/>
            </p:cNvGrpSpPr>
            <p:nvPr/>
          </p:nvGrpSpPr>
          <p:grpSpPr bwMode="auto">
            <a:xfrm>
              <a:off x="1296" y="2448"/>
              <a:ext cx="480" cy="250"/>
              <a:chOff x="432" y="3408"/>
              <a:chExt cx="480" cy="250"/>
            </a:xfrm>
          </p:grpSpPr>
          <p:sp>
            <p:nvSpPr>
              <p:cNvPr id="1221669" name="Rectangle 37"/>
              <p:cNvSpPr>
                <a:spLocks noChangeArrowheads="1"/>
              </p:cNvSpPr>
              <p:nvPr/>
            </p:nvSpPr>
            <p:spPr bwMode="auto">
              <a:xfrm>
                <a:off x="432" y="3408"/>
                <a:ext cx="480" cy="240"/>
              </a:xfrm>
              <a:prstGeom prst="rect">
                <a:avLst/>
              </a:prstGeom>
              <a:solidFill>
                <a:srgbClr val="FFFF99"/>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221670" name="Text Box 38"/>
              <p:cNvSpPr txBox="1">
                <a:spLocks noChangeArrowheads="1"/>
              </p:cNvSpPr>
              <p:nvPr/>
            </p:nvSpPr>
            <p:spPr bwMode="auto">
              <a:xfrm>
                <a:off x="432" y="3408"/>
                <a:ext cx="436"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lang="en-US" sz="2000" b="0">
                    <a:solidFill>
                      <a:srgbClr val="FF0000"/>
                    </a:solidFill>
                    <a:latin typeface="Times New Roman" charset="0"/>
                  </a:rPr>
                  <a:t>1</a:t>
                </a:r>
                <a:r>
                  <a:rPr lang="en-US" sz="2000" b="0">
                    <a:latin typeface="Times New Roman" charset="0"/>
                  </a:rPr>
                  <a:t> </a:t>
                </a:r>
                <a:r>
                  <a:rPr lang="en-US" sz="2000" b="0">
                    <a:solidFill>
                      <a:srgbClr val="FF0000"/>
                    </a:solidFill>
                    <a:latin typeface="Times New Roman" charset="0"/>
                  </a:rPr>
                  <a:t>4</a:t>
                </a:r>
                <a:r>
                  <a:rPr lang="en-US" sz="2000" b="0">
                    <a:latin typeface="Times New Roman" charset="0"/>
                  </a:rPr>
                  <a:t> 5</a:t>
                </a:r>
              </a:p>
            </p:txBody>
          </p:sp>
        </p:grpSp>
        <p:grpSp>
          <p:nvGrpSpPr>
            <p:cNvPr id="1221671" name="Group 39"/>
            <p:cNvGrpSpPr>
              <a:grpSpLocks/>
            </p:cNvGrpSpPr>
            <p:nvPr/>
          </p:nvGrpSpPr>
          <p:grpSpPr bwMode="auto">
            <a:xfrm>
              <a:off x="2448" y="2448"/>
              <a:ext cx="480" cy="250"/>
              <a:chOff x="432" y="3408"/>
              <a:chExt cx="480" cy="250"/>
            </a:xfrm>
          </p:grpSpPr>
          <p:sp>
            <p:nvSpPr>
              <p:cNvPr id="1221672" name="Rectangle 40"/>
              <p:cNvSpPr>
                <a:spLocks noChangeArrowheads="1"/>
              </p:cNvSpPr>
              <p:nvPr/>
            </p:nvSpPr>
            <p:spPr bwMode="auto">
              <a:xfrm>
                <a:off x="432" y="3408"/>
                <a:ext cx="480" cy="240"/>
              </a:xfrm>
              <a:prstGeom prst="rect">
                <a:avLst/>
              </a:prstGeom>
              <a:solidFill>
                <a:srgbClr val="FFFF99"/>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221673" name="Text Box 41"/>
              <p:cNvSpPr txBox="1">
                <a:spLocks noChangeArrowheads="1"/>
              </p:cNvSpPr>
              <p:nvPr/>
            </p:nvSpPr>
            <p:spPr bwMode="auto">
              <a:xfrm>
                <a:off x="432" y="3408"/>
                <a:ext cx="436"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lang="en-US" sz="2000" b="0">
                    <a:solidFill>
                      <a:srgbClr val="FF0000"/>
                    </a:solidFill>
                    <a:latin typeface="Times New Roman" charset="0"/>
                  </a:rPr>
                  <a:t>1</a:t>
                </a:r>
                <a:r>
                  <a:rPr lang="en-US" sz="2000" b="0">
                    <a:latin typeface="Times New Roman" charset="0"/>
                  </a:rPr>
                  <a:t> 3 6</a:t>
                </a:r>
              </a:p>
            </p:txBody>
          </p:sp>
        </p:grpSp>
        <p:grpSp>
          <p:nvGrpSpPr>
            <p:cNvPr id="1221674" name="Group 42"/>
            <p:cNvGrpSpPr>
              <a:grpSpLocks/>
            </p:cNvGrpSpPr>
            <p:nvPr/>
          </p:nvGrpSpPr>
          <p:grpSpPr bwMode="auto">
            <a:xfrm>
              <a:off x="3312" y="2640"/>
              <a:ext cx="480" cy="250"/>
              <a:chOff x="432" y="3408"/>
              <a:chExt cx="480" cy="250"/>
            </a:xfrm>
          </p:grpSpPr>
          <p:sp>
            <p:nvSpPr>
              <p:cNvPr id="1221675" name="Rectangle 43"/>
              <p:cNvSpPr>
                <a:spLocks noChangeArrowheads="1"/>
              </p:cNvSpPr>
              <p:nvPr/>
            </p:nvSpPr>
            <p:spPr bwMode="auto">
              <a:xfrm>
                <a:off x="432" y="3408"/>
                <a:ext cx="480" cy="240"/>
              </a:xfrm>
              <a:prstGeom prst="rect">
                <a:avLst/>
              </a:prstGeom>
              <a:solidFill>
                <a:srgbClr val="FFFF99"/>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221676" name="Text Box 44"/>
              <p:cNvSpPr txBox="1">
                <a:spLocks noChangeArrowheads="1"/>
              </p:cNvSpPr>
              <p:nvPr/>
            </p:nvSpPr>
            <p:spPr bwMode="auto">
              <a:xfrm>
                <a:off x="432" y="3408"/>
                <a:ext cx="436"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lang="en-US" sz="2000" b="0">
                    <a:latin typeface="Times New Roman" charset="0"/>
                  </a:rPr>
                  <a:t>3 </a:t>
                </a:r>
                <a:r>
                  <a:rPr lang="en-US" sz="2000" b="0">
                    <a:solidFill>
                      <a:srgbClr val="FF0000"/>
                    </a:solidFill>
                    <a:latin typeface="Times New Roman" charset="0"/>
                  </a:rPr>
                  <a:t>4</a:t>
                </a:r>
                <a:r>
                  <a:rPr lang="en-US" sz="2000" b="0">
                    <a:latin typeface="Times New Roman" charset="0"/>
                  </a:rPr>
                  <a:t> 5</a:t>
                </a:r>
              </a:p>
            </p:txBody>
          </p:sp>
        </p:grpSp>
        <p:grpSp>
          <p:nvGrpSpPr>
            <p:cNvPr id="1221677" name="Group 45"/>
            <p:cNvGrpSpPr>
              <a:grpSpLocks/>
            </p:cNvGrpSpPr>
            <p:nvPr/>
          </p:nvGrpSpPr>
          <p:grpSpPr bwMode="auto">
            <a:xfrm>
              <a:off x="4944" y="2640"/>
              <a:ext cx="480" cy="490"/>
              <a:chOff x="3792" y="3312"/>
              <a:chExt cx="480" cy="490"/>
            </a:xfrm>
          </p:grpSpPr>
          <p:grpSp>
            <p:nvGrpSpPr>
              <p:cNvPr id="1221678" name="Group 46"/>
              <p:cNvGrpSpPr>
                <a:grpSpLocks/>
              </p:cNvGrpSpPr>
              <p:nvPr/>
            </p:nvGrpSpPr>
            <p:grpSpPr bwMode="auto">
              <a:xfrm>
                <a:off x="3792" y="3312"/>
                <a:ext cx="480" cy="250"/>
                <a:chOff x="432" y="3408"/>
                <a:chExt cx="480" cy="250"/>
              </a:xfrm>
            </p:grpSpPr>
            <p:sp>
              <p:nvSpPr>
                <p:cNvPr id="1221679" name="Rectangle 47"/>
                <p:cNvSpPr>
                  <a:spLocks noChangeArrowheads="1"/>
                </p:cNvSpPr>
                <p:nvPr/>
              </p:nvSpPr>
              <p:spPr bwMode="auto">
                <a:xfrm>
                  <a:off x="432" y="3408"/>
                  <a:ext cx="480" cy="240"/>
                </a:xfrm>
                <a:prstGeom prst="rect">
                  <a:avLst/>
                </a:prstGeom>
                <a:solidFill>
                  <a:srgbClr val="FFFF99"/>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221680" name="Text Box 48"/>
                <p:cNvSpPr txBox="1">
                  <a:spLocks noChangeArrowheads="1"/>
                </p:cNvSpPr>
                <p:nvPr/>
              </p:nvSpPr>
              <p:spPr bwMode="auto">
                <a:xfrm>
                  <a:off x="432" y="3408"/>
                  <a:ext cx="436"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lang="en-US" sz="2000" b="0">
                      <a:latin typeface="Times New Roman" charset="0"/>
                    </a:rPr>
                    <a:t>3 6 7</a:t>
                  </a:r>
                </a:p>
              </p:txBody>
            </p:sp>
          </p:grpSp>
          <p:grpSp>
            <p:nvGrpSpPr>
              <p:cNvPr id="1221681" name="Group 49"/>
              <p:cNvGrpSpPr>
                <a:grpSpLocks/>
              </p:cNvGrpSpPr>
              <p:nvPr/>
            </p:nvGrpSpPr>
            <p:grpSpPr bwMode="auto">
              <a:xfrm>
                <a:off x="3792" y="3552"/>
                <a:ext cx="480" cy="250"/>
                <a:chOff x="432" y="3408"/>
                <a:chExt cx="480" cy="250"/>
              </a:xfrm>
            </p:grpSpPr>
            <p:sp>
              <p:nvSpPr>
                <p:cNvPr id="1221682" name="Rectangle 50"/>
                <p:cNvSpPr>
                  <a:spLocks noChangeArrowheads="1"/>
                </p:cNvSpPr>
                <p:nvPr/>
              </p:nvSpPr>
              <p:spPr bwMode="auto">
                <a:xfrm>
                  <a:off x="432" y="3408"/>
                  <a:ext cx="480" cy="240"/>
                </a:xfrm>
                <a:prstGeom prst="rect">
                  <a:avLst/>
                </a:prstGeom>
                <a:solidFill>
                  <a:srgbClr val="FFFF99"/>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221683" name="Text Box 51"/>
                <p:cNvSpPr txBox="1">
                  <a:spLocks noChangeArrowheads="1"/>
                </p:cNvSpPr>
                <p:nvPr/>
              </p:nvSpPr>
              <p:spPr bwMode="auto">
                <a:xfrm>
                  <a:off x="432" y="3408"/>
                  <a:ext cx="436"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lang="en-US" sz="2000" b="0">
                      <a:latin typeface="Times New Roman" charset="0"/>
                    </a:rPr>
                    <a:t>3 6 8</a:t>
                  </a:r>
                </a:p>
              </p:txBody>
            </p:sp>
          </p:grpSp>
        </p:grpSp>
        <p:grpSp>
          <p:nvGrpSpPr>
            <p:cNvPr id="1221684" name="Group 52"/>
            <p:cNvGrpSpPr>
              <a:grpSpLocks/>
            </p:cNvGrpSpPr>
            <p:nvPr/>
          </p:nvGrpSpPr>
          <p:grpSpPr bwMode="auto">
            <a:xfrm>
              <a:off x="4080" y="2640"/>
              <a:ext cx="480" cy="730"/>
              <a:chOff x="4800" y="3216"/>
              <a:chExt cx="480" cy="730"/>
            </a:xfrm>
          </p:grpSpPr>
          <p:grpSp>
            <p:nvGrpSpPr>
              <p:cNvPr id="1221685" name="Group 53"/>
              <p:cNvGrpSpPr>
                <a:grpSpLocks/>
              </p:cNvGrpSpPr>
              <p:nvPr/>
            </p:nvGrpSpPr>
            <p:grpSpPr bwMode="auto">
              <a:xfrm>
                <a:off x="4800" y="3216"/>
                <a:ext cx="480" cy="490"/>
                <a:chOff x="3792" y="3312"/>
                <a:chExt cx="480" cy="490"/>
              </a:xfrm>
            </p:grpSpPr>
            <p:grpSp>
              <p:nvGrpSpPr>
                <p:cNvPr id="1221686" name="Group 54"/>
                <p:cNvGrpSpPr>
                  <a:grpSpLocks/>
                </p:cNvGrpSpPr>
                <p:nvPr/>
              </p:nvGrpSpPr>
              <p:grpSpPr bwMode="auto">
                <a:xfrm>
                  <a:off x="3792" y="3312"/>
                  <a:ext cx="480" cy="250"/>
                  <a:chOff x="432" y="3408"/>
                  <a:chExt cx="480" cy="250"/>
                </a:xfrm>
              </p:grpSpPr>
              <p:sp>
                <p:nvSpPr>
                  <p:cNvPr id="1221687" name="Rectangle 55"/>
                  <p:cNvSpPr>
                    <a:spLocks noChangeArrowheads="1"/>
                  </p:cNvSpPr>
                  <p:nvPr/>
                </p:nvSpPr>
                <p:spPr bwMode="auto">
                  <a:xfrm>
                    <a:off x="432" y="3408"/>
                    <a:ext cx="480" cy="240"/>
                  </a:xfrm>
                  <a:prstGeom prst="rect">
                    <a:avLst/>
                  </a:prstGeom>
                  <a:solidFill>
                    <a:srgbClr val="FFFF99"/>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221688" name="Text Box 56"/>
                  <p:cNvSpPr txBox="1">
                    <a:spLocks noChangeArrowheads="1"/>
                  </p:cNvSpPr>
                  <p:nvPr/>
                </p:nvSpPr>
                <p:spPr bwMode="auto">
                  <a:xfrm>
                    <a:off x="432" y="3408"/>
                    <a:ext cx="436"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lang="en-US" sz="2000" b="0">
                        <a:latin typeface="Times New Roman" charset="0"/>
                      </a:rPr>
                      <a:t>3 5 6</a:t>
                    </a:r>
                  </a:p>
                </p:txBody>
              </p:sp>
            </p:grpSp>
            <p:grpSp>
              <p:nvGrpSpPr>
                <p:cNvPr id="1221689" name="Group 57"/>
                <p:cNvGrpSpPr>
                  <a:grpSpLocks/>
                </p:cNvGrpSpPr>
                <p:nvPr/>
              </p:nvGrpSpPr>
              <p:grpSpPr bwMode="auto">
                <a:xfrm>
                  <a:off x="3792" y="3552"/>
                  <a:ext cx="480" cy="250"/>
                  <a:chOff x="432" y="3408"/>
                  <a:chExt cx="480" cy="250"/>
                </a:xfrm>
              </p:grpSpPr>
              <p:sp>
                <p:nvSpPr>
                  <p:cNvPr id="1221690" name="Rectangle 58"/>
                  <p:cNvSpPr>
                    <a:spLocks noChangeArrowheads="1"/>
                  </p:cNvSpPr>
                  <p:nvPr/>
                </p:nvSpPr>
                <p:spPr bwMode="auto">
                  <a:xfrm>
                    <a:off x="432" y="3408"/>
                    <a:ext cx="480" cy="240"/>
                  </a:xfrm>
                  <a:prstGeom prst="rect">
                    <a:avLst/>
                  </a:prstGeom>
                  <a:solidFill>
                    <a:srgbClr val="FFFF99"/>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221691" name="Text Box 59"/>
                  <p:cNvSpPr txBox="1">
                    <a:spLocks noChangeArrowheads="1"/>
                  </p:cNvSpPr>
                  <p:nvPr/>
                </p:nvSpPr>
                <p:spPr bwMode="auto">
                  <a:xfrm>
                    <a:off x="432" y="3408"/>
                    <a:ext cx="436"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lang="en-US" sz="2000" b="0">
                        <a:latin typeface="Times New Roman" charset="0"/>
                      </a:rPr>
                      <a:t>3 5 7</a:t>
                    </a:r>
                  </a:p>
                </p:txBody>
              </p:sp>
            </p:grpSp>
          </p:grpSp>
          <p:grpSp>
            <p:nvGrpSpPr>
              <p:cNvPr id="1221692" name="Group 60"/>
              <p:cNvGrpSpPr>
                <a:grpSpLocks/>
              </p:cNvGrpSpPr>
              <p:nvPr/>
            </p:nvGrpSpPr>
            <p:grpSpPr bwMode="auto">
              <a:xfrm>
                <a:off x="4800" y="3696"/>
                <a:ext cx="480" cy="250"/>
                <a:chOff x="432" y="3408"/>
                <a:chExt cx="480" cy="250"/>
              </a:xfrm>
            </p:grpSpPr>
            <p:sp>
              <p:nvSpPr>
                <p:cNvPr id="1221693" name="Rectangle 61"/>
                <p:cNvSpPr>
                  <a:spLocks noChangeArrowheads="1"/>
                </p:cNvSpPr>
                <p:nvPr/>
              </p:nvSpPr>
              <p:spPr bwMode="auto">
                <a:xfrm>
                  <a:off x="432" y="3408"/>
                  <a:ext cx="480" cy="240"/>
                </a:xfrm>
                <a:prstGeom prst="rect">
                  <a:avLst/>
                </a:prstGeom>
                <a:solidFill>
                  <a:srgbClr val="FFFF99"/>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221694" name="Text Box 62"/>
                <p:cNvSpPr txBox="1">
                  <a:spLocks noChangeArrowheads="1"/>
                </p:cNvSpPr>
                <p:nvPr/>
              </p:nvSpPr>
              <p:spPr bwMode="auto">
                <a:xfrm>
                  <a:off x="432" y="3408"/>
                  <a:ext cx="436"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lang="en-US" sz="2000" b="0">
                      <a:latin typeface="Times New Roman" charset="0"/>
                    </a:rPr>
                    <a:t>6 8 9</a:t>
                  </a:r>
                </a:p>
              </p:txBody>
            </p:sp>
          </p:grpSp>
        </p:grpSp>
        <p:grpSp>
          <p:nvGrpSpPr>
            <p:cNvPr id="1221695" name="Group 63"/>
            <p:cNvGrpSpPr>
              <a:grpSpLocks/>
            </p:cNvGrpSpPr>
            <p:nvPr/>
          </p:nvGrpSpPr>
          <p:grpSpPr bwMode="auto">
            <a:xfrm>
              <a:off x="3024" y="1872"/>
              <a:ext cx="480" cy="490"/>
              <a:chOff x="3792" y="3312"/>
              <a:chExt cx="480" cy="490"/>
            </a:xfrm>
          </p:grpSpPr>
          <p:grpSp>
            <p:nvGrpSpPr>
              <p:cNvPr id="1221696" name="Group 64"/>
              <p:cNvGrpSpPr>
                <a:grpSpLocks/>
              </p:cNvGrpSpPr>
              <p:nvPr/>
            </p:nvGrpSpPr>
            <p:grpSpPr bwMode="auto">
              <a:xfrm>
                <a:off x="3792" y="3312"/>
                <a:ext cx="480" cy="250"/>
                <a:chOff x="432" y="3408"/>
                <a:chExt cx="480" cy="250"/>
              </a:xfrm>
            </p:grpSpPr>
            <p:sp>
              <p:nvSpPr>
                <p:cNvPr id="1221697" name="Rectangle 65"/>
                <p:cNvSpPr>
                  <a:spLocks noChangeArrowheads="1"/>
                </p:cNvSpPr>
                <p:nvPr/>
              </p:nvSpPr>
              <p:spPr bwMode="auto">
                <a:xfrm>
                  <a:off x="432" y="3408"/>
                  <a:ext cx="480" cy="240"/>
                </a:xfrm>
                <a:prstGeom prst="rect">
                  <a:avLst/>
                </a:prstGeom>
                <a:solidFill>
                  <a:srgbClr val="FFFF99"/>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221698" name="Text Box 66"/>
                <p:cNvSpPr txBox="1">
                  <a:spLocks noChangeArrowheads="1"/>
                </p:cNvSpPr>
                <p:nvPr/>
              </p:nvSpPr>
              <p:spPr bwMode="auto">
                <a:xfrm>
                  <a:off x="432" y="3408"/>
                  <a:ext cx="436"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lang="en-US" sz="2000" b="0">
                      <a:latin typeface="Times New Roman" charset="0"/>
                    </a:rPr>
                    <a:t>2 3 4</a:t>
                  </a:r>
                </a:p>
              </p:txBody>
            </p:sp>
          </p:grpSp>
          <p:grpSp>
            <p:nvGrpSpPr>
              <p:cNvPr id="1221699" name="Group 67"/>
              <p:cNvGrpSpPr>
                <a:grpSpLocks/>
              </p:cNvGrpSpPr>
              <p:nvPr/>
            </p:nvGrpSpPr>
            <p:grpSpPr bwMode="auto">
              <a:xfrm>
                <a:off x="3792" y="3552"/>
                <a:ext cx="480" cy="250"/>
                <a:chOff x="432" y="3408"/>
                <a:chExt cx="480" cy="250"/>
              </a:xfrm>
            </p:grpSpPr>
            <p:sp>
              <p:nvSpPr>
                <p:cNvPr id="1221700" name="Rectangle 68"/>
                <p:cNvSpPr>
                  <a:spLocks noChangeArrowheads="1"/>
                </p:cNvSpPr>
                <p:nvPr/>
              </p:nvSpPr>
              <p:spPr bwMode="auto">
                <a:xfrm>
                  <a:off x="432" y="3408"/>
                  <a:ext cx="480" cy="240"/>
                </a:xfrm>
                <a:prstGeom prst="rect">
                  <a:avLst/>
                </a:prstGeom>
                <a:solidFill>
                  <a:srgbClr val="FFFF99"/>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221701" name="Text Box 69"/>
                <p:cNvSpPr txBox="1">
                  <a:spLocks noChangeArrowheads="1"/>
                </p:cNvSpPr>
                <p:nvPr/>
              </p:nvSpPr>
              <p:spPr bwMode="auto">
                <a:xfrm>
                  <a:off x="432" y="3408"/>
                  <a:ext cx="436"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lang="en-US" sz="2000" b="0">
                      <a:latin typeface="Times New Roman" charset="0"/>
                    </a:rPr>
                    <a:t>5 6 7</a:t>
                  </a:r>
                </a:p>
              </p:txBody>
            </p:sp>
          </p:grpSp>
        </p:grpSp>
        <p:grpSp>
          <p:nvGrpSpPr>
            <p:cNvPr id="1221702" name="Group 70"/>
            <p:cNvGrpSpPr>
              <a:grpSpLocks/>
            </p:cNvGrpSpPr>
            <p:nvPr/>
          </p:nvGrpSpPr>
          <p:grpSpPr bwMode="auto">
            <a:xfrm>
              <a:off x="1344" y="3168"/>
              <a:ext cx="480" cy="490"/>
              <a:chOff x="3792" y="3312"/>
              <a:chExt cx="480" cy="490"/>
            </a:xfrm>
          </p:grpSpPr>
          <p:grpSp>
            <p:nvGrpSpPr>
              <p:cNvPr id="1221703" name="Group 71"/>
              <p:cNvGrpSpPr>
                <a:grpSpLocks/>
              </p:cNvGrpSpPr>
              <p:nvPr/>
            </p:nvGrpSpPr>
            <p:grpSpPr bwMode="auto">
              <a:xfrm>
                <a:off x="3792" y="3312"/>
                <a:ext cx="480" cy="250"/>
                <a:chOff x="432" y="3408"/>
                <a:chExt cx="480" cy="250"/>
              </a:xfrm>
            </p:grpSpPr>
            <p:sp>
              <p:nvSpPr>
                <p:cNvPr id="1221704" name="Rectangle 72"/>
                <p:cNvSpPr>
                  <a:spLocks noChangeArrowheads="1"/>
                </p:cNvSpPr>
                <p:nvPr/>
              </p:nvSpPr>
              <p:spPr bwMode="auto">
                <a:xfrm>
                  <a:off x="432" y="3408"/>
                  <a:ext cx="480" cy="240"/>
                </a:xfrm>
                <a:prstGeom prst="rect">
                  <a:avLst/>
                </a:prstGeom>
                <a:solidFill>
                  <a:srgbClr val="FFFF99"/>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221705" name="Text Box 73"/>
                <p:cNvSpPr txBox="1">
                  <a:spLocks noChangeArrowheads="1"/>
                </p:cNvSpPr>
                <p:nvPr/>
              </p:nvSpPr>
              <p:spPr bwMode="auto">
                <a:xfrm>
                  <a:off x="432" y="3408"/>
                  <a:ext cx="436"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lang="en-US" sz="2000" b="0">
                      <a:solidFill>
                        <a:srgbClr val="FF0000"/>
                      </a:solidFill>
                      <a:latin typeface="Times New Roman" charset="0"/>
                    </a:rPr>
                    <a:t>1</a:t>
                  </a:r>
                  <a:r>
                    <a:rPr lang="en-US" sz="2000" b="0">
                      <a:latin typeface="Times New Roman" charset="0"/>
                    </a:rPr>
                    <a:t> 2 </a:t>
                  </a:r>
                  <a:r>
                    <a:rPr lang="en-US" sz="2000" b="0">
                      <a:solidFill>
                        <a:srgbClr val="FF0000"/>
                      </a:solidFill>
                      <a:latin typeface="Times New Roman" charset="0"/>
                    </a:rPr>
                    <a:t>4</a:t>
                  </a:r>
                </a:p>
              </p:txBody>
            </p:sp>
          </p:grpSp>
          <p:grpSp>
            <p:nvGrpSpPr>
              <p:cNvPr id="1221706" name="Group 74"/>
              <p:cNvGrpSpPr>
                <a:grpSpLocks/>
              </p:cNvGrpSpPr>
              <p:nvPr/>
            </p:nvGrpSpPr>
            <p:grpSpPr bwMode="auto">
              <a:xfrm>
                <a:off x="3792" y="3552"/>
                <a:ext cx="480" cy="250"/>
                <a:chOff x="432" y="3408"/>
                <a:chExt cx="480" cy="250"/>
              </a:xfrm>
            </p:grpSpPr>
            <p:sp>
              <p:nvSpPr>
                <p:cNvPr id="1221707" name="Rectangle 75"/>
                <p:cNvSpPr>
                  <a:spLocks noChangeArrowheads="1"/>
                </p:cNvSpPr>
                <p:nvPr/>
              </p:nvSpPr>
              <p:spPr bwMode="auto">
                <a:xfrm>
                  <a:off x="432" y="3408"/>
                  <a:ext cx="480" cy="240"/>
                </a:xfrm>
                <a:prstGeom prst="rect">
                  <a:avLst/>
                </a:prstGeom>
                <a:solidFill>
                  <a:srgbClr val="FFFF99"/>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221708" name="Text Box 76"/>
                <p:cNvSpPr txBox="1">
                  <a:spLocks noChangeArrowheads="1"/>
                </p:cNvSpPr>
                <p:nvPr/>
              </p:nvSpPr>
              <p:spPr bwMode="auto">
                <a:xfrm>
                  <a:off x="432" y="3408"/>
                  <a:ext cx="436"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lang="en-US" sz="2000" b="0">
                      <a:solidFill>
                        <a:srgbClr val="FF0000"/>
                      </a:solidFill>
                      <a:latin typeface="Times New Roman" charset="0"/>
                    </a:rPr>
                    <a:t>4</a:t>
                  </a:r>
                  <a:r>
                    <a:rPr lang="en-US" sz="2000" b="0">
                      <a:latin typeface="Times New Roman" charset="0"/>
                    </a:rPr>
                    <a:t> 5 </a:t>
                  </a:r>
                  <a:r>
                    <a:rPr lang="en-US" sz="2000" b="0">
                      <a:solidFill>
                        <a:srgbClr val="FF0000"/>
                      </a:solidFill>
                      <a:latin typeface="Times New Roman" charset="0"/>
                    </a:rPr>
                    <a:t>7</a:t>
                  </a:r>
                </a:p>
              </p:txBody>
            </p:sp>
          </p:grpSp>
        </p:grpSp>
        <p:grpSp>
          <p:nvGrpSpPr>
            <p:cNvPr id="1221709" name="Group 77"/>
            <p:cNvGrpSpPr>
              <a:grpSpLocks/>
            </p:cNvGrpSpPr>
            <p:nvPr/>
          </p:nvGrpSpPr>
          <p:grpSpPr bwMode="auto">
            <a:xfrm>
              <a:off x="1920" y="3216"/>
              <a:ext cx="480" cy="490"/>
              <a:chOff x="3792" y="3312"/>
              <a:chExt cx="480" cy="490"/>
            </a:xfrm>
          </p:grpSpPr>
          <p:grpSp>
            <p:nvGrpSpPr>
              <p:cNvPr id="1221710" name="Group 78"/>
              <p:cNvGrpSpPr>
                <a:grpSpLocks/>
              </p:cNvGrpSpPr>
              <p:nvPr/>
            </p:nvGrpSpPr>
            <p:grpSpPr bwMode="auto">
              <a:xfrm>
                <a:off x="3792" y="3312"/>
                <a:ext cx="480" cy="250"/>
                <a:chOff x="432" y="3408"/>
                <a:chExt cx="480" cy="250"/>
              </a:xfrm>
            </p:grpSpPr>
            <p:sp>
              <p:nvSpPr>
                <p:cNvPr id="1221711" name="Rectangle 79"/>
                <p:cNvSpPr>
                  <a:spLocks noChangeArrowheads="1"/>
                </p:cNvSpPr>
                <p:nvPr/>
              </p:nvSpPr>
              <p:spPr bwMode="auto">
                <a:xfrm>
                  <a:off x="432" y="3408"/>
                  <a:ext cx="480" cy="240"/>
                </a:xfrm>
                <a:prstGeom prst="rect">
                  <a:avLst/>
                </a:prstGeom>
                <a:solidFill>
                  <a:srgbClr val="FFFF99"/>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221712" name="Text Box 80"/>
                <p:cNvSpPr txBox="1">
                  <a:spLocks noChangeArrowheads="1"/>
                </p:cNvSpPr>
                <p:nvPr/>
              </p:nvSpPr>
              <p:spPr bwMode="auto">
                <a:xfrm>
                  <a:off x="432" y="3408"/>
                  <a:ext cx="436"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lang="en-US" sz="2000" b="0">
                      <a:solidFill>
                        <a:srgbClr val="FF0000"/>
                      </a:solidFill>
                      <a:latin typeface="Times New Roman" charset="0"/>
                    </a:rPr>
                    <a:t>1</a:t>
                  </a:r>
                  <a:r>
                    <a:rPr lang="en-US" sz="2000" b="0">
                      <a:latin typeface="Times New Roman" charset="0"/>
                    </a:rPr>
                    <a:t> 2 5</a:t>
                  </a:r>
                </a:p>
              </p:txBody>
            </p:sp>
          </p:grpSp>
          <p:grpSp>
            <p:nvGrpSpPr>
              <p:cNvPr id="1221713" name="Group 81"/>
              <p:cNvGrpSpPr>
                <a:grpSpLocks/>
              </p:cNvGrpSpPr>
              <p:nvPr/>
            </p:nvGrpSpPr>
            <p:grpSpPr bwMode="auto">
              <a:xfrm>
                <a:off x="3792" y="3552"/>
                <a:ext cx="480" cy="250"/>
                <a:chOff x="432" y="3408"/>
                <a:chExt cx="480" cy="250"/>
              </a:xfrm>
            </p:grpSpPr>
            <p:sp>
              <p:nvSpPr>
                <p:cNvPr id="1221714" name="Rectangle 82"/>
                <p:cNvSpPr>
                  <a:spLocks noChangeArrowheads="1"/>
                </p:cNvSpPr>
                <p:nvPr/>
              </p:nvSpPr>
              <p:spPr bwMode="auto">
                <a:xfrm>
                  <a:off x="432" y="3408"/>
                  <a:ext cx="480" cy="240"/>
                </a:xfrm>
                <a:prstGeom prst="rect">
                  <a:avLst/>
                </a:prstGeom>
                <a:solidFill>
                  <a:srgbClr val="FFFF99"/>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221715" name="Text Box 83"/>
                <p:cNvSpPr txBox="1">
                  <a:spLocks noChangeArrowheads="1"/>
                </p:cNvSpPr>
                <p:nvPr/>
              </p:nvSpPr>
              <p:spPr bwMode="auto">
                <a:xfrm>
                  <a:off x="432" y="3408"/>
                  <a:ext cx="436"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lang="en-US" sz="2000" b="0">
                      <a:solidFill>
                        <a:srgbClr val="FF0000"/>
                      </a:solidFill>
                      <a:latin typeface="Times New Roman" charset="0"/>
                    </a:rPr>
                    <a:t>4</a:t>
                  </a:r>
                  <a:r>
                    <a:rPr lang="en-US" sz="2000" b="0">
                      <a:latin typeface="Times New Roman" charset="0"/>
                    </a:rPr>
                    <a:t> 5 8</a:t>
                  </a:r>
                </a:p>
              </p:txBody>
            </p:sp>
          </p:grpSp>
        </p:grpSp>
        <p:grpSp>
          <p:nvGrpSpPr>
            <p:cNvPr id="1221716" name="Group 84"/>
            <p:cNvGrpSpPr>
              <a:grpSpLocks/>
            </p:cNvGrpSpPr>
            <p:nvPr/>
          </p:nvGrpSpPr>
          <p:grpSpPr bwMode="auto">
            <a:xfrm>
              <a:off x="3120" y="1056"/>
              <a:ext cx="192" cy="288"/>
              <a:chOff x="2064" y="1872"/>
              <a:chExt cx="192" cy="288"/>
            </a:xfrm>
          </p:grpSpPr>
          <p:sp>
            <p:nvSpPr>
              <p:cNvPr id="1221717" name="Rectangle 85"/>
              <p:cNvSpPr>
                <a:spLocks noChangeArrowheads="1"/>
              </p:cNvSpPr>
              <p:nvPr/>
            </p:nvSpPr>
            <p:spPr bwMode="auto">
              <a:xfrm>
                <a:off x="2064" y="1872"/>
                <a:ext cx="192" cy="288"/>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221718" name="Line 86"/>
              <p:cNvSpPr>
                <a:spLocks noChangeShapeType="1"/>
              </p:cNvSpPr>
              <p:nvPr/>
            </p:nvSpPr>
            <p:spPr bwMode="auto">
              <a:xfrm>
                <a:off x="2064" y="1968"/>
                <a:ext cx="19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221719" name="Line 87"/>
              <p:cNvSpPr>
                <a:spLocks noChangeShapeType="1"/>
              </p:cNvSpPr>
              <p:nvPr/>
            </p:nvSpPr>
            <p:spPr bwMode="auto">
              <a:xfrm>
                <a:off x="2064" y="2064"/>
                <a:ext cx="19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grpSp>
      </p:grpSp>
      <p:grpSp>
        <p:nvGrpSpPr>
          <p:cNvPr id="1221720" name="Group 88"/>
          <p:cNvGrpSpPr>
            <a:grpSpLocks/>
          </p:cNvGrpSpPr>
          <p:nvPr/>
        </p:nvGrpSpPr>
        <p:grpSpPr bwMode="auto">
          <a:xfrm>
            <a:off x="1193800" y="2162171"/>
            <a:ext cx="381000" cy="609600"/>
            <a:chOff x="2064" y="1872"/>
            <a:chExt cx="192" cy="288"/>
          </a:xfrm>
        </p:grpSpPr>
        <p:sp>
          <p:nvSpPr>
            <p:cNvPr id="1221721" name="Rectangle 89"/>
            <p:cNvSpPr>
              <a:spLocks noChangeArrowheads="1"/>
            </p:cNvSpPr>
            <p:nvPr/>
          </p:nvSpPr>
          <p:spPr bwMode="auto">
            <a:xfrm>
              <a:off x="2064" y="1872"/>
              <a:ext cx="192" cy="288"/>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221722" name="Line 90"/>
            <p:cNvSpPr>
              <a:spLocks noChangeShapeType="1"/>
            </p:cNvSpPr>
            <p:nvPr/>
          </p:nvSpPr>
          <p:spPr bwMode="auto">
            <a:xfrm>
              <a:off x="2064" y="1968"/>
              <a:ext cx="19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221723" name="Line 91"/>
            <p:cNvSpPr>
              <a:spLocks noChangeShapeType="1"/>
            </p:cNvSpPr>
            <p:nvPr/>
          </p:nvSpPr>
          <p:spPr bwMode="auto">
            <a:xfrm>
              <a:off x="2064" y="2064"/>
              <a:ext cx="19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grpSp>
      <p:sp>
        <p:nvSpPr>
          <p:cNvPr id="1221724" name="Line 92"/>
          <p:cNvSpPr>
            <a:spLocks noChangeShapeType="1"/>
          </p:cNvSpPr>
          <p:nvPr/>
        </p:nvSpPr>
        <p:spPr bwMode="auto">
          <a:xfrm flipH="1">
            <a:off x="586205" y="2789284"/>
            <a:ext cx="769938" cy="5334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221725" name="Line 93"/>
          <p:cNvSpPr>
            <a:spLocks noChangeShapeType="1"/>
          </p:cNvSpPr>
          <p:nvPr/>
        </p:nvSpPr>
        <p:spPr bwMode="auto">
          <a:xfrm>
            <a:off x="1367631" y="2800816"/>
            <a:ext cx="0" cy="6096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221726" name="Line 94"/>
          <p:cNvSpPr>
            <a:spLocks noChangeShapeType="1"/>
          </p:cNvSpPr>
          <p:nvPr/>
        </p:nvSpPr>
        <p:spPr bwMode="auto">
          <a:xfrm>
            <a:off x="1358811" y="2807713"/>
            <a:ext cx="677862" cy="5334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221727" name="Text Box 95"/>
          <p:cNvSpPr txBox="1">
            <a:spLocks noChangeArrowheads="1"/>
          </p:cNvSpPr>
          <p:nvPr/>
        </p:nvSpPr>
        <p:spPr bwMode="auto">
          <a:xfrm>
            <a:off x="527050" y="2634704"/>
            <a:ext cx="53975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lang="en-US" dirty="0">
                <a:solidFill>
                  <a:srgbClr val="FF0000"/>
                </a:solidFill>
                <a:latin typeface="Times New Roman" charset="0"/>
              </a:rPr>
              <a:t>1,4,7</a:t>
            </a:r>
            <a:endParaRPr lang="en-US" b="0" dirty="0">
              <a:solidFill>
                <a:srgbClr val="FF0000"/>
              </a:solidFill>
              <a:latin typeface="Times New Roman" charset="0"/>
            </a:endParaRPr>
          </a:p>
        </p:txBody>
      </p:sp>
      <p:sp>
        <p:nvSpPr>
          <p:cNvPr id="1221728" name="Text Box 96"/>
          <p:cNvSpPr txBox="1">
            <a:spLocks noChangeArrowheads="1"/>
          </p:cNvSpPr>
          <p:nvPr/>
        </p:nvSpPr>
        <p:spPr bwMode="auto">
          <a:xfrm>
            <a:off x="882410" y="3447503"/>
            <a:ext cx="53975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lang="en-US" dirty="0">
                <a:latin typeface="Times New Roman" charset="0"/>
              </a:rPr>
              <a:t>2,5,8</a:t>
            </a:r>
            <a:endParaRPr lang="en-US" b="0" dirty="0">
              <a:latin typeface="Times New Roman" charset="0"/>
            </a:endParaRPr>
          </a:p>
        </p:txBody>
      </p:sp>
      <p:sp>
        <p:nvSpPr>
          <p:cNvPr id="1221729" name="Text Box 97"/>
          <p:cNvSpPr txBox="1">
            <a:spLocks noChangeArrowheads="1"/>
          </p:cNvSpPr>
          <p:nvPr/>
        </p:nvSpPr>
        <p:spPr bwMode="auto">
          <a:xfrm>
            <a:off x="1746250" y="2634704"/>
            <a:ext cx="53975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lang="en-US">
                <a:latin typeface="Times New Roman" charset="0"/>
              </a:rPr>
              <a:t>3,6,9</a:t>
            </a:r>
          </a:p>
        </p:txBody>
      </p:sp>
      <p:sp>
        <p:nvSpPr>
          <p:cNvPr id="1221730" name="Text Box 98"/>
          <p:cNvSpPr txBox="1">
            <a:spLocks noChangeArrowheads="1"/>
          </p:cNvSpPr>
          <p:nvPr/>
        </p:nvSpPr>
        <p:spPr bwMode="auto">
          <a:xfrm>
            <a:off x="747083" y="1850206"/>
            <a:ext cx="1376363"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lang="en-US" sz="1600" b="0" dirty="0">
                <a:latin typeface="Times New Roman" charset="0"/>
              </a:rPr>
              <a:t>Hash Function</a:t>
            </a:r>
            <a:endParaRPr lang="en-US" sz="2800" b="0" dirty="0">
              <a:latin typeface="Times New Roman" charset="0"/>
            </a:endParaRPr>
          </a:p>
        </p:txBody>
      </p:sp>
      <p:sp>
        <p:nvSpPr>
          <p:cNvPr id="1221731" name="Text Box 99"/>
          <p:cNvSpPr txBox="1">
            <a:spLocks noChangeArrowheads="1"/>
          </p:cNvSpPr>
          <p:nvPr/>
        </p:nvSpPr>
        <p:spPr bwMode="auto">
          <a:xfrm>
            <a:off x="3810000" y="1644104"/>
            <a:ext cx="22796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lang="en-US" sz="1800">
                <a:latin typeface="Times New Roman" charset="0"/>
              </a:rPr>
              <a:t>Candidate Hash Tree</a:t>
            </a:r>
            <a:endParaRPr lang="en-US" sz="2800" b="0">
              <a:latin typeface="Times New Roman" charset="0"/>
            </a:endParaRPr>
          </a:p>
        </p:txBody>
      </p:sp>
      <p:sp>
        <p:nvSpPr>
          <p:cNvPr id="1221732" name="Text Box 100"/>
          <p:cNvSpPr txBox="1">
            <a:spLocks noChangeArrowheads="1"/>
          </p:cNvSpPr>
          <p:nvPr/>
        </p:nvSpPr>
        <p:spPr bwMode="auto">
          <a:xfrm>
            <a:off x="304800" y="4784179"/>
            <a:ext cx="1143000"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sz="2000" b="0">
                <a:solidFill>
                  <a:srgbClr val="0C6D9C"/>
                </a:solidFill>
              </a:rPr>
              <a:t>Hash on 1, 4 or 7</a:t>
            </a:r>
            <a:endParaRPr lang="en-US" sz="2000" b="0">
              <a:solidFill>
                <a:srgbClr val="0C6D9C"/>
              </a:solidFill>
              <a:sym typeface="Symbol" charset="0"/>
            </a:endParaRPr>
          </a:p>
        </p:txBody>
      </p:sp>
      <p:sp>
        <p:nvSpPr>
          <p:cNvPr id="1221733" name="Rectangle 101"/>
          <p:cNvSpPr>
            <a:spLocks noChangeArrowheads="1"/>
          </p:cNvSpPr>
          <p:nvPr/>
        </p:nvSpPr>
        <p:spPr bwMode="auto">
          <a:xfrm>
            <a:off x="1676400" y="4098379"/>
            <a:ext cx="3124200" cy="2286000"/>
          </a:xfrm>
          <a:prstGeom prst="rect">
            <a:avLst/>
          </a:prstGeom>
          <a:noFill/>
          <a:ln w="12700">
            <a:solidFill>
              <a:srgbClr val="008000"/>
            </a:solidFill>
            <a:prstDash val="dash"/>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221734" name="Rectangle 102"/>
          <p:cNvSpPr>
            <a:spLocks noChangeArrowheads="1"/>
          </p:cNvSpPr>
          <p:nvPr/>
        </p:nvSpPr>
        <p:spPr bwMode="auto">
          <a:xfrm>
            <a:off x="5029200" y="4326979"/>
            <a:ext cx="1143000" cy="762000"/>
          </a:xfrm>
          <a:prstGeom prst="rect">
            <a:avLst/>
          </a:prstGeom>
          <a:noFill/>
          <a:ln w="12700">
            <a:solidFill>
              <a:srgbClr val="008000"/>
            </a:solidFill>
            <a:prstDash val="dash"/>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06" name="Date Placeholder 3"/>
          <p:cNvSpPr>
            <a:spLocks noGrp="1"/>
          </p:cNvSpPr>
          <p:nvPr>
            <p:ph type="dt" sz="half" idx="10"/>
          </p:nvPr>
        </p:nvSpPr>
        <p:spPr>
          <a:xfrm>
            <a:off x="457200" y="6381750"/>
            <a:ext cx="2133600" cy="339725"/>
          </a:xfrm>
        </p:spPr>
        <p:txBody>
          <a:bodyPr/>
          <a:lstStyle/>
          <a:p>
            <a:pPr>
              <a:defRPr/>
            </a:pPr>
            <a:fld id="{1496B419-AFA7-42AE-8EE2-F175BCC6441F}" type="datetime1">
              <a:rPr lang="en-US" smtClean="0"/>
              <a:pPr>
                <a:defRPr/>
              </a:pPr>
              <a:t>9/5/2017</a:t>
            </a:fld>
            <a:endParaRPr lang="en-US"/>
          </a:p>
        </p:txBody>
      </p:sp>
      <p:sp>
        <p:nvSpPr>
          <p:cNvPr id="107" name="Footer Placeholder 4"/>
          <p:cNvSpPr>
            <a:spLocks noGrp="1"/>
          </p:cNvSpPr>
          <p:nvPr>
            <p:ph type="ftr" sz="quarter" idx="11"/>
          </p:nvPr>
        </p:nvSpPr>
        <p:spPr>
          <a:xfrm>
            <a:off x="2771775" y="6381750"/>
            <a:ext cx="3671888" cy="339725"/>
          </a:xfrm>
        </p:spPr>
        <p:txBody>
          <a:bodyPr/>
          <a:lstStyle/>
          <a:p>
            <a:pPr>
              <a:defRPr/>
            </a:pPr>
            <a:r>
              <a:rPr lang="en-US" dirty="0"/>
              <a:t>Mining Frequent Patterns, </a:t>
            </a:r>
            <a:r>
              <a:rPr lang="en-US" dirty="0" err="1"/>
              <a:t>Apriori</a:t>
            </a:r>
            <a:r>
              <a:rPr lang="en-US" dirty="0"/>
              <a:t> Method, Frequent Pattern (FP) Growth Method</a:t>
            </a:r>
          </a:p>
        </p:txBody>
      </p:sp>
      <p:sp>
        <p:nvSpPr>
          <p:cNvPr id="108" name="Slide Number Placeholder 5"/>
          <p:cNvSpPr>
            <a:spLocks noGrp="1"/>
          </p:cNvSpPr>
          <p:nvPr>
            <p:ph type="sldNum" sz="quarter" idx="12"/>
          </p:nvPr>
        </p:nvSpPr>
        <p:spPr>
          <a:xfrm>
            <a:off x="6553200" y="6381750"/>
            <a:ext cx="2133600" cy="339725"/>
          </a:xfrm>
        </p:spPr>
        <p:txBody>
          <a:bodyPr/>
          <a:lstStyle/>
          <a:p>
            <a:pPr>
              <a:defRPr/>
            </a:pPr>
            <a:fld id="{0976621D-4A4E-48E0-A2B1-656B165AA579}" type="slidenum">
              <a:rPr lang="en-US" smtClean="0"/>
              <a:pPr>
                <a:defRPr/>
              </a:pPr>
              <a:t>20</a:t>
            </a:fld>
            <a:endParaRPr lang="en-US"/>
          </a:p>
        </p:txBody>
      </p:sp>
    </p:spTree>
    <p:extLst>
      <p:ext uri="{BB962C8B-B14F-4D97-AF65-F5344CB8AC3E}">
        <p14:creationId xmlns:p14="http://schemas.microsoft.com/office/powerpoint/2010/main" val="86553194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222659" name="Text Box 3"/>
          <p:cNvSpPr txBox="1">
            <a:spLocks noChangeArrowheads="1"/>
          </p:cNvSpPr>
          <p:nvPr/>
        </p:nvSpPr>
        <p:spPr bwMode="auto">
          <a:xfrm>
            <a:off x="593725" y="1268413"/>
            <a:ext cx="184150"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endParaRPr lang="en-US" sz="2800" b="0">
              <a:latin typeface="Wingdings" charset="0"/>
            </a:endParaRPr>
          </a:p>
        </p:txBody>
      </p:sp>
      <p:grpSp>
        <p:nvGrpSpPr>
          <p:cNvPr id="1222660" name="Group 4"/>
          <p:cNvGrpSpPr>
            <a:grpSpLocks/>
          </p:cNvGrpSpPr>
          <p:nvPr/>
        </p:nvGrpSpPr>
        <p:grpSpPr bwMode="auto">
          <a:xfrm>
            <a:off x="1981200" y="2009800"/>
            <a:ext cx="6553200" cy="4206875"/>
            <a:chOff x="1296" y="1056"/>
            <a:chExt cx="4128" cy="2650"/>
          </a:xfrm>
        </p:grpSpPr>
        <p:grpSp>
          <p:nvGrpSpPr>
            <p:cNvPr id="1222661" name="Group 5"/>
            <p:cNvGrpSpPr>
              <a:grpSpLocks/>
            </p:cNvGrpSpPr>
            <p:nvPr/>
          </p:nvGrpSpPr>
          <p:grpSpPr bwMode="auto">
            <a:xfrm>
              <a:off x="2160" y="1344"/>
              <a:ext cx="2160" cy="528"/>
              <a:chOff x="2160" y="1344"/>
              <a:chExt cx="1056" cy="576"/>
            </a:xfrm>
          </p:grpSpPr>
          <p:sp>
            <p:nvSpPr>
              <p:cNvPr id="1222662" name="Line 6"/>
              <p:cNvSpPr>
                <a:spLocks noChangeShapeType="1"/>
              </p:cNvSpPr>
              <p:nvPr/>
            </p:nvSpPr>
            <p:spPr bwMode="auto">
              <a:xfrm flipH="1">
                <a:off x="2160" y="1344"/>
                <a:ext cx="528" cy="52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222663" name="Line 7"/>
              <p:cNvSpPr>
                <a:spLocks noChangeShapeType="1"/>
              </p:cNvSpPr>
              <p:nvPr/>
            </p:nvSpPr>
            <p:spPr bwMode="auto">
              <a:xfrm>
                <a:off x="2688" y="1344"/>
                <a:ext cx="0" cy="57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222664" name="Line 8"/>
              <p:cNvSpPr>
                <a:spLocks noChangeShapeType="1"/>
              </p:cNvSpPr>
              <p:nvPr/>
            </p:nvSpPr>
            <p:spPr bwMode="auto">
              <a:xfrm>
                <a:off x="2688" y="1344"/>
                <a:ext cx="528" cy="52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grpSp>
        <p:grpSp>
          <p:nvGrpSpPr>
            <p:cNvPr id="1222665" name="Group 9"/>
            <p:cNvGrpSpPr>
              <a:grpSpLocks/>
            </p:cNvGrpSpPr>
            <p:nvPr/>
          </p:nvGrpSpPr>
          <p:grpSpPr bwMode="auto">
            <a:xfrm>
              <a:off x="1536" y="2112"/>
              <a:ext cx="1104" cy="384"/>
              <a:chOff x="1680" y="2160"/>
              <a:chExt cx="864" cy="432"/>
            </a:xfrm>
          </p:grpSpPr>
          <p:sp>
            <p:nvSpPr>
              <p:cNvPr id="1222666" name="Line 10"/>
              <p:cNvSpPr>
                <a:spLocks noChangeShapeType="1"/>
              </p:cNvSpPr>
              <p:nvPr/>
            </p:nvSpPr>
            <p:spPr bwMode="auto">
              <a:xfrm flipH="1">
                <a:off x="1680" y="2160"/>
                <a:ext cx="480" cy="384"/>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222667" name="Line 11"/>
              <p:cNvSpPr>
                <a:spLocks noChangeShapeType="1"/>
              </p:cNvSpPr>
              <p:nvPr/>
            </p:nvSpPr>
            <p:spPr bwMode="auto">
              <a:xfrm>
                <a:off x="2160" y="2160"/>
                <a:ext cx="0" cy="43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222668" name="Line 12"/>
              <p:cNvSpPr>
                <a:spLocks noChangeShapeType="1"/>
              </p:cNvSpPr>
              <p:nvPr/>
            </p:nvSpPr>
            <p:spPr bwMode="auto">
              <a:xfrm>
                <a:off x="2160" y="2160"/>
                <a:ext cx="384" cy="384"/>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grpSp>
        <p:grpSp>
          <p:nvGrpSpPr>
            <p:cNvPr id="1222669" name="Group 13"/>
            <p:cNvGrpSpPr>
              <a:grpSpLocks/>
            </p:cNvGrpSpPr>
            <p:nvPr/>
          </p:nvGrpSpPr>
          <p:grpSpPr bwMode="auto">
            <a:xfrm>
              <a:off x="3552" y="2112"/>
              <a:ext cx="1632" cy="528"/>
              <a:chOff x="2832" y="2160"/>
              <a:chExt cx="816" cy="432"/>
            </a:xfrm>
          </p:grpSpPr>
          <p:sp>
            <p:nvSpPr>
              <p:cNvPr id="1222670" name="Line 14"/>
              <p:cNvSpPr>
                <a:spLocks noChangeShapeType="1"/>
              </p:cNvSpPr>
              <p:nvPr/>
            </p:nvSpPr>
            <p:spPr bwMode="auto">
              <a:xfrm flipH="1">
                <a:off x="2832" y="2160"/>
                <a:ext cx="384" cy="43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222671" name="Line 15"/>
              <p:cNvSpPr>
                <a:spLocks noChangeShapeType="1"/>
              </p:cNvSpPr>
              <p:nvPr/>
            </p:nvSpPr>
            <p:spPr bwMode="auto">
              <a:xfrm>
                <a:off x="3216" y="2160"/>
                <a:ext cx="0" cy="43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222672" name="Line 16"/>
              <p:cNvSpPr>
                <a:spLocks noChangeShapeType="1"/>
              </p:cNvSpPr>
              <p:nvPr/>
            </p:nvSpPr>
            <p:spPr bwMode="auto">
              <a:xfrm>
                <a:off x="3216" y="2160"/>
                <a:ext cx="432" cy="43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grpSp>
        <p:grpSp>
          <p:nvGrpSpPr>
            <p:cNvPr id="1222673" name="Group 17"/>
            <p:cNvGrpSpPr>
              <a:grpSpLocks/>
            </p:cNvGrpSpPr>
            <p:nvPr/>
          </p:nvGrpSpPr>
          <p:grpSpPr bwMode="auto">
            <a:xfrm>
              <a:off x="1584" y="2784"/>
              <a:ext cx="1104" cy="432"/>
              <a:chOff x="1584" y="2880"/>
              <a:chExt cx="1104" cy="432"/>
            </a:xfrm>
          </p:grpSpPr>
          <p:sp>
            <p:nvSpPr>
              <p:cNvPr id="1222674" name="Line 18"/>
              <p:cNvSpPr>
                <a:spLocks noChangeShapeType="1"/>
              </p:cNvSpPr>
              <p:nvPr/>
            </p:nvSpPr>
            <p:spPr bwMode="auto">
              <a:xfrm flipH="1">
                <a:off x="1584" y="2880"/>
                <a:ext cx="576" cy="384"/>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222675" name="Line 19"/>
              <p:cNvSpPr>
                <a:spLocks noChangeShapeType="1"/>
              </p:cNvSpPr>
              <p:nvPr/>
            </p:nvSpPr>
            <p:spPr bwMode="auto">
              <a:xfrm>
                <a:off x="2160" y="2880"/>
                <a:ext cx="0" cy="43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222676" name="Line 20"/>
              <p:cNvSpPr>
                <a:spLocks noChangeShapeType="1"/>
              </p:cNvSpPr>
              <p:nvPr/>
            </p:nvSpPr>
            <p:spPr bwMode="auto">
              <a:xfrm>
                <a:off x="2160" y="2880"/>
                <a:ext cx="528" cy="384"/>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grpSp>
        <p:grpSp>
          <p:nvGrpSpPr>
            <p:cNvPr id="1222677" name="Group 21"/>
            <p:cNvGrpSpPr>
              <a:grpSpLocks/>
            </p:cNvGrpSpPr>
            <p:nvPr/>
          </p:nvGrpSpPr>
          <p:grpSpPr bwMode="auto">
            <a:xfrm>
              <a:off x="2064" y="1824"/>
              <a:ext cx="192" cy="288"/>
              <a:chOff x="2064" y="1872"/>
              <a:chExt cx="192" cy="288"/>
            </a:xfrm>
          </p:grpSpPr>
          <p:sp>
            <p:nvSpPr>
              <p:cNvPr id="1222678" name="Rectangle 22"/>
              <p:cNvSpPr>
                <a:spLocks noChangeArrowheads="1"/>
              </p:cNvSpPr>
              <p:nvPr/>
            </p:nvSpPr>
            <p:spPr bwMode="auto">
              <a:xfrm>
                <a:off x="2064" y="1872"/>
                <a:ext cx="192" cy="288"/>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222679" name="Line 23"/>
              <p:cNvSpPr>
                <a:spLocks noChangeShapeType="1"/>
              </p:cNvSpPr>
              <p:nvPr/>
            </p:nvSpPr>
            <p:spPr bwMode="auto">
              <a:xfrm>
                <a:off x="2064" y="1968"/>
                <a:ext cx="19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222680" name="Line 24"/>
              <p:cNvSpPr>
                <a:spLocks noChangeShapeType="1"/>
              </p:cNvSpPr>
              <p:nvPr/>
            </p:nvSpPr>
            <p:spPr bwMode="auto">
              <a:xfrm>
                <a:off x="2064" y="2064"/>
                <a:ext cx="19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grpSp>
        <p:grpSp>
          <p:nvGrpSpPr>
            <p:cNvPr id="1222681" name="Group 25"/>
            <p:cNvGrpSpPr>
              <a:grpSpLocks/>
            </p:cNvGrpSpPr>
            <p:nvPr/>
          </p:nvGrpSpPr>
          <p:grpSpPr bwMode="auto">
            <a:xfrm>
              <a:off x="4224" y="1824"/>
              <a:ext cx="192" cy="288"/>
              <a:chOff x="3120" y="1872"/>
              <a:chExt cx="192" cy="288"/>
            </a:xfrm>
          </p:grpSpPr>
          <p:sp>
            <p:nvSpPr>
              <p:cNvPr id="1222682" name="Rectangle 26"/>
              <p:cNvSpPr>
                <a:spLocks noChangeArrowheads="1"/>
              </p:cNvSpPr>
              <p:nvPr/>
            </p:nvSpPr>
            <p:spPr bwMode="auto">
              <a:xfrm>
                <a:off x="3120" y="1872"/>
                <a:ext cx="192" cy="288"/>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222683" name="Line 27"/>
              <p:cNvSpPr>
                <a:spLocks noChangeShapeType="1"/>
              </p:cNvSpPr>
              <p:nvPr/>
            </p:nvSpPr>
            <p:spPr bwMode="auto">
              <a:xfrm>
                <a:off x="3120" y="1968"/>
                <a:ext cx="19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222684" name="Line 28"/>
              <p:cNvSpPr>
                <a:spLocks noChangeShapeType="1"/>
              </p:cNvSpPr>
              <p:nvPr/>
            </p:nvSpPr>
            <p:spPr bwMode="auto">
              <a:xfrm>
                <a:off x="3120" y="2064"/>
                <a:ext cx="19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grpSp>
        <p:grpSp>
          <p:nvGrpSpPr>
            <p:cNvPr id="1222685" name="Group 29"/>
            <p:cNvGrpSpPr>
              <a:grpSpLocks/>
            </p:cNvGrpSpPr>
            <p:nvPr/>
          </p:nvGrpSpPr>
          <p:grpSpPr bwMode="auto">
            <a:xfrm>
              <a:off x="2064" y="2496"/>
              <a:ext cx="192" cy="288"/>
              <a:chOff x="2064" y="2592"/>
              <a:chExt cx="192" cy="288"/>
            </a:xfrm>
          </p:grpSpPr>
          <p:sp>
            <p:nvSpPr>
              <p:cNvPr id="1222686" name="Rectangle 30"/>
              <p:cNvSpPr>
                <a:spLocks noChangeArrowheads="1"/>
              </p:cNvSpPr>
              <p:nvPr/>
            </p:nvSpPr>
            <p:spPr bwMode="auto">
              <a:xfrm>
                <a:off x="2064" y="2592"/>
                <a:ext cx="192" cy="288"/>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222687" name="Line 31"/>
              <p:cNvSpPr>
                <a:spLocks noChangeShapeType="1"/>
              </p:cNvSpPr>
              <p:nvPr/>
            </p:nvSpPr>
            <p:spPr bwMode="auto">
              <a:xfrm>
                <a:off x="2064" y="2784"/>
                <a:ext cx="19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222688" name="Line 32"/>
              <p:cNvSpPr>
                <a:spLocks noChangeShapeType="1"/>
              </p:cNvSpPr>
              <p:nvPr/>
            </p:nvSpPr>
            <p:spPr bwMode="auto">
              <a:xfrm>
                <a:off x="2064" y="2688"/>
                <a:ext cx="19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grpSp>
        <p:grpSp>
          <p:nvGrpSpPr>
            <p:cNvPr id="1222689" name="Group 33"/>
            <p:cNvGrpSpPr>
              <a:grpSpLocks/>
            </p:cNvGrpSpPr>
            <p:nvPr/>
          </p:nvGrpSpPr>
          <p:grpSpPr bwMode="auto">
            <a:xfrm>
              <a:off x="2544" y="3168"/>
              <a:ext cx="480" cy="250"/>
              <a:chOff x="432" y="3408"/>
              <a:chExt cx="480" cy="250"/>
            </a:xfrm>
          </p:grpSpPr>
          <p:sp>
            <p:nvSpPr>
              <p:cNvPr id="1222690" name="Rectangle 34"/>
              <p:cNvSpPr>
                <a:spLocks noChangeArrowheads="1"/>
              </p:cNvSpPr>
              <p:nvPr/>
            </p:nvSpPr>
            <p:spPr bwMode="auto">
              <a:xfrm>
                <a:off x="432" y="3408"/>
                <a:ext cx="480" cy="240"/>
              </a:xfrm>
              <a:prstGeom prst="rect">
                <a:avLst/>
              </a:prstGeom>
              <a:solidFill>
                <a:srgbClr val="FFFF99"/>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222691" name="Text Box 35"/>
              <p:cNvSpPr txBox="1">
                <a:spLocks noChangeArrowheads="1"/>
              </p:cNvSpPr>
              <p:nvPr/>
            </p:nvSpPr>
            <p:spPr bwMode="auto">
              <a:xfrm>
                <a:off x="432" y="3408"/>
                <a:ext cx="436"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lang="en-US" sz="2000" b="0">
                    <a:latin typeface="Times New Roman" charset="0"/>
                  </a:rPr>
                  <a:t>1 </a:t>
                </a:r>
                <a:r>
                  <a:rPr lang="en-US" sz="2000" b="0">
                    <a:solidFill>
                      <a:srgbClr val="FF0000"/>
                    </a:solidFill>
                    <a:latin typeface="Times New Roman" charset="0"/>
                  </a:rPr>
                  <a:t>5</a:t>
                </a:r>
                <a:r>
                  <a:rPr lang="en-US" sz="2000" b="0">
                    <a:latin typeface="Times New Roman" charset="0"/>
                  </a:rPr>
                  <a:t> 9</a:t>
                </a:r>
              </a:p>
            </p:txBody>
          </p:sp>
        </p:grpSp>
        <p:grpSp>
          <p:nvGrpSpPr>
            <p:cNvPr id="1222692" name="Group 36"/>
            <p:cNvGrpSpPr>
              <a:grpSpLocks/>
            </p:cNvGrpSpPr>
            <p:nvPr/>
          </p:nvGrpSpPr>
          <p:grpSpPr bwMode="auto">
            <a:xfrm>
              <a:off x="1296" y="2448"/>
              <a:ext cx="480" cy="250"/>
              <a:chOff x="432" y="3408"/>
              <a:chExt cx="480" cy="250"/>
            </a:xfrm>
          </p:grpSpPr>
          <p:sp>
            <p:nvSpPr>
              <p:cNvPr id="1222693" name="Rectangle 37"/>
              <p:cNvSpPr>
                <a:spLocks noChangeArrowheads="1"/>
              </p:cNvSpPr>
              <p:nvPr/>
            </p:nvSpPr>
            <p:spPr bwMode="auto">
              <a:xfrm>
                <a:off x="432" y="3408"/>
                <a:ext cx="480" cy="240"/>
              </a:xfrm>
              <a:prstGeom prst="rect">
                <a:avLst/>
              </a:prstGeom>
              <a:solidFill>
                <a:srgbClr val="FFFF99"/>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222694" name="Text Box 38"/>
              <p:cNvSpPr txBox="1">
                <a:spLocks noChangeArrowheads="1"/>
              </p:cNvSpPr>
              <p:nvPr/>
            </p:nvSpPr>
            <p:spPr bwMode="auto">
              <a:xfrm>
                <a:off x="432" y="3408"/>
                <a:ext cx="436"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lang="en-US" sz="2000" b="0">
                    <a:latin typeface="Times New Roman" charset="0"/>
                  </a:rPr>
                  <a:t>1 4 5</a:t>
                </a:r>
              </a:p>
            </p:txBody>
          </p:sp>
        </p:grpSp>
        <p:grpSp>
          <p:nvGrpSpPr>
            <p:cNvPr id="1222695" name="Group 39"/>
            <p:cNvGrpSpPr>
              <a:grpSpLocks/>
            </p:cNvGrpSpPr>
            <p:nvPr/>
          </p:nvGrpSpPr>
          <p:grpSpPr bwMode="auto">
            <a:xfrm>
              <a:off x="2448" y="2448"/>
              <a:ext cx="480" cy="250"/>
              <a:chOff x="432" y="3408"/>
              <a:chExt cx="480" cy="250"/>
            </a:xfrm>
          </p:grpSpPr>
          <p:sp>
            <p:nvSpPr>
              <p:cNvPr id="1222696" name="Rectangle 40"/>
              <p:cNvSpPr>
                <a:spLocks noChangeArrowheads="1"/>
              </p:cNvSpPr>
              <p:nvPr/>
            </p:nvSpPr>
            <p:spPr bwMode="auto">
              <a:xfrm>
                <a:off x="432" y="3408"/>
                <a:ext cx="480" cy="240"/>
              </a:xfrm>
              <a:prstGeom prst="rect">
                <a:avLst/>
              </a:prstGeom>
              <a:solidFill>
                <a:srgbClr val="FFFF99"/>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222697" name="Text Box 41"/>
              <p:cNvSpPr txBox="1">
                <a:spLocks noChangeArrowheads="1"/>
              </p:cNvSpPr>
              <p:nvPr/>
            </p:nvSpPr>
            <p:spPr bwMode="auto">
              <a:xfrm>
                <a:off x="432" y="3408"/>
                <a:ext cx="436"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lang="en-US" sz="2000" b="0">
                    <a:latin typeface="Times New Roman" charset="0"/>
                  </a:rPr>
                  <a:t>1 3 6</a:t>
                </a:r>
              </a:p>
            </p:txBody>
          </p:sp>
        </p:grpSp>
        <p:grpSp>
          <p:nvGrpSpPr>
            <p:cNvPr id="1222698" name="Group 42"/>
            <p:cNvGrpSpPr>
              <a:grpSpLocks/>
            </p:cNvGrpSpPr>
            <p:nvPr/>
          </p:nvGrpSpPr>
          <p:grpSpPr bwMode="auto">
            <a:xfrm>
              <a:off x="3312" y="2640"/>
              <a:ext cx="480" cy="250"/>
              <a:chOff x="432" y="3408"/>
              <a:chExt cx="480" cy="250"/>
            </a:xfrm>
          </p:grpSpPr>
          <p:sp>
            <p:nvSpPr>
              <p:cNvPr id="1222699" name="Rectangle 43"/>
              <p:cNvSpPr>
                <a:spLocks noChangeArrowheads="1"/>
              </p:cNvSpPr>
              <p:nvPr/>
            </p:nvSpPr>
            <p:spPr bwMode="auto">
              <a:xfrm>
                <a:off x="432" y="3408"/>
                <a:ext cx="480" cy="240"/>
              </a:xfrm>
              <a:prstGeom prst="rect">
                <a:avLst/>
              </a:prstGeom>
              <a:solidFill>
                <a:srgbClr val="FFFF99"/>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222700" name="Text Box 44"/>
              <p:cNvSpPr txBox="1">
                <a:spLocks noChangeArrowheads="1"/>
              </p:cNvSpPr>
              <p:nvPr/>
            </p:nvSpPr>
            <p:spPr bwMode="auto">
              <a:xfrm>
                <a:off x="432" y="3408"/>
                <a:ext cx="436"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lang="en-US" sz="2000" b="0">
                    <a:latin typeface="Times New Roman" charset="0"/>
                  </a:rPr>
                  <a:t>3 4 5</a:t>
                </a:r>
              </a:p>
            </p:txBody>
          </p:sp>
        </p:grpSp>
        <p:grpSp>
          <p:nvGrpSpPr>
            <p:cNvPr id="1222701" name="Group 45"/>
            <p:cNvGrpSpPr>
              <a:grpSpLocks/>
            </p:cNvGrpSpPr>
            <p:nvPr/>
          </p:nvGrpSpPr>
          <p:grpSpPr bwMode="auto">
            <a:xfrm>
              <a:off x="4944" y="2640"/>
              <a:ext cx="480" cy="490"/>
              <a:chOff x="3792" y="3312"/>
              <a:chExt cx="480" cy="490"/>
            </a:xfrm>
          </p:grpSpPr>
          <p:grpSp>
            <p:nvGrpSpPr>
              <p:cNvPr id="1222702" name="Group 46"/>
              <p:cNvGrpSpPr>
                <a:grpSpLocks/>
              </p:cNvGrpSpPr>
              <p:nvPr/>
            </p:nvGrpSpPr>
            <p:grpSpPr bwMode="auto">
              <a:xfrm>
                <a:off x="3792" y="3312"/>
                <a:ext cx="480" cy="250"/>
                <a:chOff x="432" y="3408"/>
                <a:chExt cx="480" cy="250"/>
              </a:xfrm>
            </p:grpSpPr>
            <p:sp>
              <p:nvSpPr>
                <p:cNvPr id="1222703" name="Rectangle 47"/>
                <p:cNvSpPr>
                  <a:spLocks noChangeArrowheads="1"/>
                </p:cNvSpPr>
                <p:nvPr/>
              </p:nvSpPr>
              <p:spPr bwMode="auto">
                <a:xfrm>
                  <a:off x="432" y="3408"/>
                  <a:ext cx="480" cy="240"/>
                </a:xfrm>
                <a:prstGeom prst="rect">
                  <a:avLst/>
                </a:prstGeom>
                <a:solidFill>
                  <a:srgbClr val="FFFF99"/>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222704" name="Text Box 48"/>
                <p:cNvSpPr txBox="1">
                  <a:spLocks noChangeArrowheads="1"/>
                </p:cNvSpPr>
                <p:nvPr/>
              </p:nvSpPr>
              <p:spPr bwMode="auto">
                <a:xfrm>
                  <a:off x="432" y="3408"/>
                  <a:ext cx="436"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lang="en-US" sz="2000" b="0">
                      <a:latin typeface="Times New Roman" charset="0"/>
                    </a:rPr>
                    <a:t>3 6 7</a:t>
                  </a:r>
                </a:p>
              </p:txBody>
            </p:sp>
          </p:grpSp>
          <p:grpSp>
            <p:nvGrpSpPr>
              <p:cNvPr id="1222705" name="Group 49"/>
              <p:cNvGrpSpPr>
                <a:grpSpLocks/>
              </p:cNvGrpSpPr>
              <p:nvPr/>
            </p:nvGrpSpPr>
            <p:grpSpPr bwMode="auto">
              <a:xfrm>
                <a:off x="3792" y="3552"/>
                <a:ext cx="480" cy="250"/>
                <a:chOff x="432" y="3408"/>
                <a:chExt cx="480" cy="250"/>
              </a:xfrm>
            </p:grpSpPr>
            <p:sp>
              <p:nvSpPr>
                <p:cNvPr id="1222706" name="Rectangle 50"/>
                <p:cNvSpPr>
                  <a:spLocks noChangeArrowheads="1"/>
                </p:cNvSpPr>
                <p:nvPr/>
              </p:nvSpPr>
              <p:spPr bwMode="auto">
                <a:xfrm>
                  <a:off x="432" y="3408"/>
                  <a:ext cx="480" cy="240"/>
                </a:xfrm>
                <a:prstGeom prst="rect">
                  <a:avLst/>
                </a:prstGeom>
                <a:solidFill>
                  <a:srgbClr val="FFFF99"/>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222707" name="Text Box 51"/>
                <p:cNvSpPr txBox="1">
                  <a:spLocks noChangeArrowheads="1"/>
                </p:cNvSpPr>
                <p:nvPr/>
              </p:nvSpPr>
              <p:spPr bwMode="auto">
                <a:xfrm>
                  <a:off x="432" y="3408"/>
                  <a:ext cx="436"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lang="en-US" sz="2000" b="0">
                      <a:latin typeface="Times New Roman" charset="0"/>
                    </a:rPr>
                    <a:t>3 6 8</a:t>
                  </a:r>
                </a:p>
              </p:txBody>
            </p:sp>
          </p:grpSp>
        </p:grpSp>
        <p:grpSp>
          <p:nvGrpSpPr>
            <p:cNvPr id="1222708" name="Group 52"/>
            <p:cNvGrpSpPr>
              <a:grpSpLocks/>
            </p:cNvGrpSpPr>
            <p:nvPr/>
          </p:nvGrpSpPr>
          <p:grpSpPr bwMode="auto">
            <a:xfrm>
              <a:off x="4080" y="2640"/>
              <a:ext cx="480" cy="730"/>
              <a:chOff x="4800" y="3216"/>
              <a:chExt cx="480" cy="730"/>
            </a:xfrm>
          </p:grpSpPr>
          <p:grpSp>
            <p:nvGrpSpPr>
              <p:cNvPr id="1222709" name="Group 53"/>
              <p:cNvGrpSpPr>
                <a:grpSpLocks/>
              </p:cNvGrpSpPr>
              <p:nvPr/>
            </p:nvGrpSpPr>
            <p:grpSpPr bwMode="auto">
              <a:xfrm>
                <a:off x="4800" y="3216"/>
                <a:ext cx="480" cy="490"/>
                <a:chOff x="3792" y="3312"/>
                <a:chExt cx="480" cy="490"/>
              </a:xfrm>
            </p:grpSpPr>
            <p:grpSp>
              <p:nvGrpSpPr>
                <p:cNvPr id="1222710" name="Group 54"/>
                <p:cNvGrpSpPr>
                  <a:grpSpLocks/>
                </p:cNvGrpSpPr>
                <p:nvPr/>
              </p:nvGrpSpPr>
              <p:grpSpPr bwMode="auto">
                <a:xfrm>
                  <a:off x="3792" y="3312"/>
                  <a:ext cx="480" cy="250"/>
                  <a:chOff x="432" y="3408"/>
                  <a:chExt cx="480" cy="250"/>
                </a:xfrm>
              </p:grpSpPr>
              <p:sp>
                <p:nvSpPr>
                  <p:cNvPr id="1222711" name="Rectangle 55"/>
                  <p:cNvSpPr>
                    <a:spLocks noChangeArrowheads="1"/>
                  </p:cNvSpPr>
                  <p:nvPr/>
                </p:nvSpPr>
                <p:spPr bwMode="auto">
                  <a:xfrm>
                    <a:off x="432" y="3408"/>
                    <a:ext cx="480" cy="240"/>
                  </a:xfrm>
                  <a:prstGeom prst="rect">
                    <a:avLst/>
                  </a:prstGeom>
                  <a:solidFill>
                    <a:srgbClr val="FFFF99"/>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222712" name="Text Box 56"/>
                  <p:cNvSpPr txBox="1">
                    <a:spLocks noChangeArrowheads="1"/>
                  </p:cNvSpPr>
                  <p:nvPr/>
                </p:nvSpPr>
                <p:spPr bwMode="auto">
                  <a:xfrm>
                    <a:off x="432" y="3408"/>
                    <a:ext cx="436"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lang="en-US" sz="2000" b="0">
                        <a:latin typeface="Times New Roman" charset="0"/>
                      </a:rPr>
                      <a:t>3 </a:t>
                    </a:r>
                    <a:r>
                      <a:rPr lang="en-US" sz="2000" b="0">
                        <a:solidFill>
                          <a:srgbClr val="FF0000"/>
                        </a:solidFill>
                        <a:latin typeface="Times New Roman" charset="0"/>
                      </a:rPr>
                      <a:t>5</a:t>
                    </a:r>
                    <a:r>
                      <a:rPr lang="en-US" sz="2000" b="0">
                        <a:latin typeface="Times New Roman" charset="0"/>
                      </a:rPr>
                      <a:t> 6</a:t>
                    </a:r>
                  </a:p>
                </p:txBody>
              </p:sp>
            </p:grpSp>
            <p:grpSp>
              <p:nvGrpSpPr>
                <p:cNvPr id="1222713" name="Group 57"/>
                <p:cNvGrpSpPr>
                  <a:grpSpLocks/>
                </p:cNvGrpSpPr>
                <p:nvPr/>
              </p:nvGrpSpPr>
              <p:grpSpPr bwMode="auto">
                <a:xfrm>
                  <a:off x="3792" y="3552"/>
                  <a:ext cx="480" cy="250"/>
                  <a:chOff x="432" y="3408"/>
                  <a:chExt cx="480" cy="250"/>
                </a:xfrm>
              </p:grpSpPr>
              <p:sp>
                <p:nvSpPr>
                  <p:cNvPr id="1222714" name="Rectangle 58"/>
                  <p:cNvSpPr>
                    <a:spLocks noChangeArrowheads="1"/>
                  </p:cNvSpPr>
                  <p:nvPr/>
                </p:nvSpPr>
                <p:spPr bwMode="auto">
                  <a:xfrm>
                    <a:off x="432" y="3408"/>
                    <a:ext cx="480" cy="240"/>
                  </a:xfrm>
                  <a:prstGeom prst="rect">
                    <a:avLst/>
                  </a:prstGeom>
                  <a:solidFill>
                    <a:srgbClr val="FFFF99"/>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222715" name="Text Box 59"/>
                  <p:cNvSpPr txBox="1">
                    <a:spLocks noChangeArrowheads="1"/>
                  </p:cNvSpPr>
                  <p:nvPr/>
                </p:nvSpPr>
                <p:spPr bwMode="auto">
                  <a:xfrm>
                    <a:off x="432" y="3408"/>
                    <a:ext cx="436"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lang="en-US" sz="2000" b="0">
                        <a:latin typeface="Times New Roman" charset="0"/>
                      </a:rPr>
                      <a:t>3 </a:t>
                    </a:r>
                    <a:r>
                      <a:rPr lang="en-US" sz="2000" b="0">
                        <a:solidFill>
                          <a:srgbClr val="FF0000"/>
                        </a:solidFill>
                        <a:latin typeface="Times New Roman" charset="0"/>
                      </a:rPr>
                      <a:t>5</a:t>
                    </a:r>
                    <a:r>
                      <a:rPr lang="en-US" sz="2000" b="0">
                        <a:latin typeface="Times New Roman" charset="0"/>
                      </a:rPr>
                      <a:t> 7</a:t>
                    </a:r>
                  </a:p>
                </p:txBody>
              </p:sp>
            </p:grpSp>
          </p:grpSp>
          <p:grpSp>
            <p:nvGrpSpPr>
              <p:cNvPr id="1222716" name="Group 60"/>
              <p:cNvGrpSpPr>
                <a:grpSpLocks/>
              </p:cNvGrpSpPr>
              <p:nvPr/>
            </p:nvGrpSpPr>
            <p:grpSpPr bwMode="auto">
              <a:xfrm>
                <a:off x="4800" y="3696"/>
                <a:ext cx="480" cy="250"/>
                <a:chOff x="432" y="3408"/>
                <a:chExt cx="480" cy="250"/>
              </a:xfrm>
            </p:grpSpPr>
            <p:sp>
              <p:nvSpPr>
                <p:cNvPr id="1222717" name="Rectangle 61"/>
                <p:cNvSpPr>
                  <a:spLocks noChangeArrowheads="1"/>
                </p:cNvSpPr>
                <p:nvPr/>
              </p:nvSpPr>
              <p:spPr bwMode="auto">
                <a:xfrm>
                  <a:off x="432" y="3408"/>
                  <a:ext cx="480" cy="240"/>
                </a:xfrm>
                <a:prstGeom prst="rect">
                  <a:avLst/>
                </a:prstGeom>
                <a:solidFill>
                  <a:srgbClr val="FFFF99"/>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222718" name="Text Box 62"/>
                <p:cNvSpPr txBox="1">
                  <a:spLocks noChangeArrowheads="1"/>
                </p:cNvSpPr>
                <p:nvPr/>
              </p:nvSpPr>
              <p:spPr bwMode="auto">
                <a:xfrm>
                  <a:off x="432" y="3408"/>
                  <a:ext cx="436"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lang="en-US" sz="2000" b="0">
                      <a:latin typeface="Times New Roman" charset="0"/>
                    </a:rPr>
                    <a:t>6 </a:t>
                  </a:r>
                  <a:r>
                    <a:rPr lang="en-US" sz="2000" b="0">
                      <a:solidFill>
                        <a:srgbClr val="FF0000"/>
                      </a:solidFill>
                      <a:latin typeface="Times New Roman" charset="0"/>
                    </a:rPr>
                    <a:t>8</a:t>
                  </a:r>
                  <a:r>
                    <a:rPr lang="en-US" sz="2000" b="0">
                      <a:latin typeface="Times New Roman" charset="0"/>
                    </a:rPr>
                    <a:t> 9</a:t>
                  </a:r>
                </a:p>
              </p:txBody>
            </p:sp>
          </p:grpSp>
        </p:grpSp>
        <p:grpSp>
          <p:nvGrpSpPr>
            <p:cNvPr id="1222719" name="Group 63"/>
            <p:cNvGrpSpPr>
              <a:grpSpLocks/>
            </p:cNvGrpSpPr>
            <p:nvPr/>
          </p:nvGrpSpPr>
          <p:grpSpPr bwMode="auto">
            <a:xfrm>
              <a:off x="3024" y="1872"/>
              <a:ext cx="480" cy="490"/>
              <a:chOff x="3792" y="3312"/>
              <a:chExt cx="480" cy="490"/>
            </a:xfrm>
          </p:grpSpPr>
          <p:grpSp>
            <p:nvGrpSpPr>
              <p:cNvPr id="1222720" name="Group 64"/>
              <p:cNvGrpSpPr>
                <a:grpSpLocks/>
              </p:cNvGrpSpPr>
              <p:nvPr/>
            </p:nvGrpSpPr>
            <p:grpSpPr bwMode="auto">
              <a:xfrm>
                <a:off x="3792" y="3312"/>
                <a:ext cx="480" cy="250"/>
                <a:chOff x="432" y="3408"/>
                <a:chExt cx="480" cy="250"/>
              </a:xfrm>
            </p:grpSpPr>
            <p:sp>
              <p:nvSpPr>
                <p:cNvPr id="1222721" name="Rectangle 65"/>
                <p:cNvSpPr>
                  <a:spLocks noChangeArrowheads="1"/>
                </p:cNvSpPr>
                <p:nvPr/>
              </p:nvSpPr>
              <p:spPr bwMode="auto">
                <a:xfrm>
                  <a:off x="432" y="3408"/>
                  <a:ext cx="480" cy="240"/>
                </a:xfrm>
                <a:prstGeom prst="rect">
                  <a:avLst/>
                </a:prstGeom>
                <a:solidFill>
                  <a:srgbClr val="FFFF99"/>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222722" name="Text Box 66"/>
                <p:cNvSpPr txBox="1">
                  <a:spLocks noChangeArrowheads="1"/>
                </p:cNvSpPr>
                <p:nvPr/>
              </p:nvSpPr>
              <p:spPr bwMode="auto">
                <a:xfrm>
                  <a:off x="432" y="3408"/>
                  <a:ext cx="436"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lang="en-US" sz="2000" b="0">
                      <a:solidFill>
                        <a:srgbClr val="FF0000"/>
                      </a:solidFill>
                      <a:latin typeface="Times New Roman" charset="0"/>
                    </a:rPr>
                    <a:t>2</a:t>
                  </a:r>
                  <a:r>
                    <a:rPr lang="en-US" sz="2000" b="0">
                      <a:latin typeface="Times New Roman" charset="0"/>
                    </a:rPr>
                    <a:t> 3 4</a:t>
                  </a:r>
                </a:p>
              </p:txBody>
            </p:sp>
          </p:grpSp>
          <p:grpSp>
            <p:nvGrpSpPr>
              <p:cNvPr id="1222723" name="Group 67"/>
              <p:cNvGrpSpPr>
                <a:grpSpLocks/>
              </p:cNvGrpSpPr>
              <p:nvPr/>
            </p:nvGrpSpPr>
            <p:grpSpPr bwMode="auto">
              <a:xfrm>
                <a:off x="3792" y="3552"/>
                <a:ext cx="480" cy="250"/>
                <a:chOff x="432" y="3408"/>
                <a:chExt cx="480" cy="250"/>
              </a:xfrm>
            </p:grpSpPr>
            <p:sp>
              <p:nvSpPr>
                <p:cNvPr id="1222724" name="Rectangle 68"/>
                <p:cNvSpPr>
                  <a:spLocks noChangeArrowheads="1"/>
                </p:cNvSpPr>
                <p:nvPr/>
              </p:nvSpPr>
              <p:spPr bwMode="auto">
                <a:xfrm>
                  <a:off x="432" y="3408"/>
                  <a:ext cx="480" cy="240"/>
                </a:xfrm>
                <a:prstGeom prst="rect">
                  <a:avLst/>
                </a:prstGeom>
                <a:solidFill>
                  <a:srgbClr val="FFFF99"/>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222725" name="Text Box 69"/>
                <p:cNvSpPr txBox="1">
                  <a:spLocks noChangeArrowheads="1"/>
                </p:cNvSpPr>
                <p:nvPr/>
              </p:nvSpPr>
              <p:spPr bwMode="auto">
                <a:xfrm>
                  <a:off x="432" y="3408"/>
                  <a:ext cx="436"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lang="en-US" sz="2000" b="0">
                      <a:solidFill>
                        <a:srgbClr val="FF0000"/>
                      </a:solidFill>
                      <a:latin typeface="Times New Roman" charset="0"/>
                    </a:rPr>
                    <a:t>5</a:t>
                  </a:r>
                  <a:r>
                    <a:rPr lang="en-US" sz="2000" b="0">
                      <a:latin typeface="Times New Roman" charset="0"/>
                    </a:rPr>
                    <a:t> 6 7</a:t>
                  </a:r>
                </a:p>
              </p:txBody>
            </p:sp>
          </p:grpSp>
        </p:grpSp>
        <p:grpSp>
          <p:nvGrpSpPr>
            <p:cNvPr id="1222726" name="Group 70"/>
            <p:cNvGrpSpPr>
              <a:grpSpLocks/>
            </p:cNvGrpSpPr>
            <p:nvPr/>
          </p:nvGrpSpPr>
          <p:grpSpPr bwMode="auto">
            <a:xfrm>
              <a:off x="1344" y="3168"/>
              <a:ext cx="480" cy="490"/>
              <a:chOff x="3792" y="3312"/>
              <a:chExt cx="480" cy="490"/>
            </a:xfrm>
          </p:grpSpPr>
          <p:grpSp>
            <p:nvGrpSpPr>
              <p:cNvPr id="1222727" name="Group 71"/>
              <p:cNvGrpSpPr>
                <a:grpSpLocks/>
              </p:cNvGrpSpPr>
              <p:nvPr/>
            </p:nvGrpSpPr>
            <p:grpSpPr bwMode="auto">
              <a:xfrm>
                <a:off x="3792" y="3312"/>
                <a:ext cx="480" cy="250"/>
                <a:chOff x="432" y="3408"/>
                <a:chExt cx="480" cy="250"/>
              </a:xfrm>
            </p:grpSpPr>
            <p:sp>
              <p:nvSpPr>
                <p:cNvPr id="1222728" name="Rectangle 72"/>
                <p:cNvSpPr>
                  <a:spLocks noChangeArrowheads="1"/>
                </p:cNvSpPr>
                <p:nvPr/>
              </p:nvSpPr>
              <p:spPr bwMode="auto">
                <a:xfrm>
                  <a:off x="432" y="3408"/>
                  <a:ext cx="480" cy="240"/>
                </a:xfrm>
                <a:prstGeom prst="rect">
                  <a:avLst/>
                </a:prstGeom>
                <a:solidFill>
                  <a:srgbClr val="FFFF99"/>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222729" name="Text Box 73"/>
                <p:cNvSpPr txBox="1">
                  <a:spLocks noChangeArrowheads="1"/>
                </p:cNvSpPr>
                <p:nvPr/>
              </p:nvSpPr>
              <p:spPr bwMode="auto">
                <a:xfrm>
                  <a:off x="432" y="3408"/>
                  <a:ext cx="436"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lang="en-US" sz="2000" b="0">
                      <a:latin typeface="Times New Roman" charset="0"/>
                    </a:rPr>
                    <a:t>1 </a:t>
                  </a:r>
                  <a:r>
                    <a:rPr lang="en-US" sz="2000" b="0">
                      <a:solidFill>
                        <a:srgbClr val="FF0000"/>
                      </a:solidFill>
                      <a:latin typeface="Times New Roman" charset="0"/>
                    </a:rPr>
                    <a:t>2</a:t>
                  </a:r>
                  <a:r>
                    <a:rPr lang="en-US" sz="2000" b="0">
                      <a:latin typeface="Times New Roman" charset="0"/>
                    </a:rPr>
                    <a:t> 4</a:t>
                  </a:r>
                </a:p>
              </p:txBody>
            </p:sp>
          </p:grpSp>
          <p:grpSp>
            <p:nvGrpSpPr>
              <p:cNvPr id="1222730" name="Group 74"/>
              <p:cNvGrpSpPr>
                <a:grpSpLocks/>
              </p:cNvGrpSpPr>
              <p:nvPr/>
            </p:nvGrpSpPr>
            <p:grpSpPr bwMode="auto">
              <a:xfrm>
                <a:off x="3792" y="3552"/>
                <a:ext cx="480" cy="250"/>
                <a:chOff x="432" y="3408"/>
                <a:chExt cx="480" cy="250"/>
              </a:xfrm>
            </p:grpSpPr>
            <p:sp>
              <p:nvSpPr>
                <p:cNvPr id="1222731" name="Rectangle 75"/>
                <p:cNvSpPr>
                  <a:spLocks noChangeArrowheads="1"/>
                </p:cNvSpPr>
                <p:nvPr/>
              </p:nvSpPr>
              <p:spPr bwMode="auto">
                <a:xfrm>
                  <a:off x="432" y="3408"/>
                  <a:ext cx="480" cy="240"/>
                </a:xfrm>
                <a:prstGeom prst="rect">
                  <a:avLst/>
                </a:prstGeom>
                <a:solidFill>
                  <a:srgbClr val="FFFF99"/>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222732" name="Text Box 76"/>
                <p:cNvSpPr txBox="1">
                  <a:spLocks noChangeArrowheads="1"/>
                </p:cNvSpPr>
                <p:nvPr/>
              </p:nvSpPr>
              <p:spPr bwMode="auto">
                <a:xfrm>
                  <a:off x="432" y="3408"/>
                  <a:ext cx="436"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lang="en-US" sz="2000" b="0">
                      <a:latin typeface="Times New Roman" charset="0"/>
                    </a:rPr>
                    <a:t>4 </a:t>
                  </a:r>
                  <a:r>
                    <a:rPr lang="en-US" sz="2000" b="0">
                      <a:solidFill>
                        <a:srgbClr val="FF0000"/>
                      </a:solidFill>
                      <a:latin typeface="Times New Roman" charset="0"/>
                    </a:rPr>
                    <a:t>5</a:t>
                  </a:r>
                  <a:r>
                    <a:rPr lang="en-US" sz="2000" b="0">
                      <a:latin typeface="Times New Roman" charset="0"/>
                    </a:rPr>
                    <a:t> 7</a:t>
                  </a:r>
                </a:p>
              </p:txBody>
            </p:sp>
          </p:grpSp>
        </p:grpSp>
        <p:grpSp>
          <p:nvGrpSpPr>
            <p:cNvPr id="1222733" name="Group 77"/>
            <p:cNvGrpSpPr>
              <a:grpSpLocks/>
            </p:cNvGrpSpPr>
            <p:nvPr/>
          </p:nvGrpSpPr>
          <p:grpSpPr bwMode="auto">
            <a:xfrm>
              <a:off x="1920" y="3216"/>
              <a:ext cx="480" cy="490"/>
              <a:chOff x="3792" y="3312"/>
              <a:chExt cx="480" cy="490"/>
            </a:xfrm>
          </p:grpSpPr>
          <p:grpSp>
            <p:nvGrpSpPr>
              <p:cNvPr id="1222734" name="Group 78"/>
              <p:cNvGrpSpPr>
                <a:grpSpLocks/>
              </p:cNvGrpSpPr>
              <p:nvPr/>
            </p:nvGrpSpPr>
            <p:grpSpPr bwMode="auto">
              <a:xfrm>
                <a:off x="3792" y="3312"/>
                <a:ext cx="480" cy="250"/>
                <a:chOff x="432" y="3408"/>
                <a:chExt cx="480" cy="250"/>
              </a:xfrm>
            </p:grpSpPr>
            <p:sp>
              <p:nvSpPr>
                <p:cNvPr id="1222735" name="Rectangle 79"/>
                <p:cNvSpPr>
                  <a:spLocks noChangeArrowheads="1"/>
                </p:cNvSpPr>
                <p:nvPr/>
              </p:nvSpPr>
              <p:spPr bwMode="auto">
                <a:xfrm>
                  <a:off x="432" y="3408"/>
                  <a:ext cx="480" cy="240"/>
                </a:xfrm>
                <a:prstGeom prst="rect">
                  <a:avLst/>
                </a:prstGeom>
                <a:solidFill>
                  <a:srgbClr val="FFFF99"/>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222736" name="Text Box 80"/>
                <p:cNvSpPr txBox="1">
                  <a:spLocks noChangeArrowheads="1"/>
                </p:cNvSpPr>
                <p:nvPr/>
              </p:nvSpPr>
              <p:spPr bwMode="auto">
                <a:xfrm>
                  <a:off x="432" y="3408"/>
                  <a:ext cx="436"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lang="en-US" sz="2000" b="0">
                      <a:latin typeface="Times New Roman" charset="0"/>
                    </a:rPr>
                    <a:t>1 </a:t>
                  </a:r>
                  <a:r>
                    <a:rPr lang="en-US" sz="2000" b="0">
                      <a:solidFill>
                        <a:srgbClr val="FF0000"/>
                      </a:solidFill>
                      <a:latin typeface="Times New Roman" charset="0"/>
                    </a:rPr>
                    <a:t>2</a:t>
                  </a:r>
                  <a:r>
                    <a:rPr lang="en-US" sz="2000" b="0">
                      <a:latin typeface="Times New Roman" charset="0"/>
                    </a:rPr>
                    <a:t> </a:t>
                  </a:r>
                  <a:r>
                    <a:rPr lang="en-US" sz="2000" b="0">
                      <a:solidFill>
                        <a:srgbClr val="FF0000"/>
                      </a:solidFill>
                      <a:latin typeface="Times New Roman" charset="0"/>
                    </a:rPr>
                    <a:t>5</a:t>
                  </a:r>
                </a:p>
              </p:txBody>
            </p:sp>
          </p:grpSp>
          <p:grpSp>
            <p:nvGrpSpPr>
              <p:cNvPr id="1222737" name="Group 81"/>
              <p:cNvGrpSpPr>
                <a:grpSpLocks/>
              </p:cNvGrpSpPr>
              <p:nvPr/>
            </p:nvGrpSpPr>
            <p:grpSpPr bwMode="auto">
              <a:xfrm>
                <a:off x="3792" y="3552"/>
                <a:ext cx="480" cy="250"/>
                <a:chOff x="432" y="3408"/>
                <a:chExt cx="480" cy="250"/>
              </a:xfrm>
            </p:grpSpPr>
            <p:sp>
              <p:nvSpPr>
                <p:cNvPr id="1222738" name="Rectangle 82"/>
                <p:cNvSpPr>
                  <a:spLocks noChangeArrowheads="1"/>
                </p:cNvSpPr>
                <p:nvPr/>
              </p:nvSpPr>
              <p:spPr bwMode="auto">
                <a:xfrm>
                  <a:off x="432" y="3408"/>
                  <a:ext cx="480" cy="240"/>
                </a:xfrm>
                <a:prstGeom prst="rect">
                  <a:avLst/>
                </a:prstGeom>
                <a:solidFill>
                  <a:srgbClr val="FFFF99"/>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222739" name="Text Box 83"/>
                <p:cNvSpPr txBox="1">
                  <a:spLocks noChangeArrowheads="1"/>
                </p:cNvSpPr>
                <p:nvPr/>
              </p:nvSpPr>
              <p:spPr bwMode="auto">
                <a:xfrm>
                  <a:off x="432" y="3408"/>
                  <a:ext cx="436"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lang="en-US" sz="2000" b="0">
                      <a:latin typeface="Times New Roman" charset="0"/>
                    </a:rPr>
                    <a:t>4 </a:t>
                  </a:r>
                  <a:r>
                    <a:rPr lang="en-US" sz="2000" b="0">
                      <a:solidFill>
                        <a:srgbClr val="FF0000"/>
                      </a:solidFill>
                      <a:latin typeface="Times New Roman" charset="0"/>
                    </a:rPr>
                    <a:t>5</a:t>
                  </a:r>
                  <a:r>
                    <a:rPr lang="en-US" sz="2000" b="0">
                      <a:latin typeface="Times New Roman" charset="0"/>
                    </a:rPr>
                    <a:t> </a:t>
                  </a:r>
                  <a:r>
                    <a:rPr lang="en-US" sz="2000" b="0">
                      <a:solidFill>
                        <a:srgbClr val="FF0000"/>
                      </a:solidFill>
                      <a:latin typeface="Times New Roman" charset="0"/>
                    </a:rPr>
                    <a:t>8</a:t>
                  </a:r>
                </a:p>
              </p:txBody>
            </p:sp>
          </p:grpSp>
        </p:grpSp>
        <p:grpSp>
          <p:nvGrpSpPr>
            <p:cNvPr id="1222740" name="Group 84"/>
            <p:cNvGrpSpPr>
              <a:grpSpLocks/>
            </p:cNvGrpSpPr>
            <p:nvPr/>
          </p:nvGrpSpPr>
          <p:grpSpPr bwMode="auto">
            <a:xfrm>
              <a:off x="3120" y="1056"/>
              <a:ext cx="192" cy="288"/>
              <a:chOff x="2064" y="1872"/>
              <a:chExt cx="192" cy="288"/>
            </a:xfrm>
          </p:grpSpPr>
          <p:sp>
            <p:nvSpPr>
              <p:cNvPr id="1222741" name="Rectangle 85"/>
              <p:cNvSpPr>
                <a:spLocks noChangeArrowheads="1"/>
              </p:cNvSpPr>
              <p:nvPr/>
            </p:nvSpPr>
            <p:spPr bwMode="auto">
              <a:xfrm>
                <a:off x="2064" y="1872"/>
                <a:ext cx="192" cy="288"/>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222742" name="Line 86"/>
              <p:cNvSpPr>
                <a:spLocks noChangeShapeType="1"/>
              </p:cNvSpPr>
              <p:nvPr/>
            </p:nvSpPr>
            <p:spPr bwMode="auto">
              <a:xfrm>
                <a:off x="2064" y="1968"/>
                <a:ext cx="19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222743" name="Line 87"/>
              <p:cNvSpPr>
                <a:spLocks noChangeShapeType="1"/>
              </p:cNvSpPr>
              <p:nvPr/>
            </p:nvSpPr>
            <p:spPr bwMode="auto">
              <a:xfrm>
                <a:off x="2064" y="2064"/>
                <a:ext cx="19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grpSp>
      </p:grpSp>
      <p:grpSp>
        <p:nvGrpSpPr>
          <p:cNvPr id="1222744" name="Group 88"/>
          <p:cNvGrpSpPr>
            <a:grpSpLocks/>
          </p:cNvGrpSpPr>
          <p:nvPr/>
        </p:nvGrpSpPr>
        <p:grpSpPr bwMode="auto">
          <a:xfrm>
            <a:off x="1199787" y="2480063"/>
            <a:ext cx="381000" cy="609600"/>
            <a:chOff x="2064" y="1872"/>
            <a:chExt cx="192" cy="288"/>
          </a:xfrm>
        </p:grpSpPr>
        <p:sp>
          <p:nvSpPr>
            <p:cNvPr id="1222745" name="Rectangle 89"/>
            <p:cNvSpPr>
              <a:spLocks noChangeArrowheads="1"/>
            </p:cNvSpPr>
            <p:nvPr/>
          </p:nvSpPr>
          <p:spPr bwMode="auto">
            <a:xfrm>
              <a:off x="2064" y="1872"/>
              <a:ext cx="192" cy="288"/>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222746" name="Line 90"/>
            <p:cNvSpPr>
              <a:spLocks noChangeShapeType="1"/>
            </p:cNvSpPr>
            <p:nvPr/>
          </p:nvSpPr>
          <p:spPr bwMode="auto">
            <a:xfrm>
              <a:off x="2064" y="1968"/>
              <a:ext cx="19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222747" name="Line 91"/>
            <p:cNvSpPr>
              <a:spLocks noChangeShapeType="1"/>
            </p:cNvSpPr>
            <p:nvPr/>
          </p:nvSpPr>
          <p:spPr bwMode="auto">
            <a:xfrm>
              <a:off x="2064" y="2064"/>
              <a:ext cx="19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grpSp>
      <p:sp>
        <p:nvSpPr>
          <p:cNvPr id="1222748" name="Line 92"/>
          <p:cNvSpPr>
            <a:spLocks noChangeShapeType="1"/>
          </p:cNvSpPr>
          <p:nvPr/>
        </p:nvSpPr>
        <p:spPr bwMode="auto">
          <a:xfrm flipH="1">
            <a:off x="603250" y="3115789"/>
            <a:ext cx="769938" cy="5334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222749" name="Line 93"/>
          <p:cNvSpPr>
            <a:spLocks noChangeShapeType="1"/>
          </p:cNvSpPr>
          <p:nvPr/>
        </p:nvSpPr>
        <p:spPr bwMode="auto">
          <a:xfrm>
            <a:off x="1365250" y="3102726"/>
            <a:ext cx="0" cy="6096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222750" name="Line 94"/>
          <p:cNvSpPr>
            <a:spLocks noChangeShapeType="1"/>
          </p:cNvSpPr>
          <p:nvPr/>
        </p:nvSpPr>
        <p:spPr bwMode="auto">
          <a:xfrm>
            <a:off x="1386251" y="3115788"/>
            <a:ext cx="677862" cy="5334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222751" name="Text Box 95"/>
          <p:cNvSpPr txBox="1">
            <a:spLocks noChangeArrowheads="1"/>
          </p:cNvSpPr>
          <p:nvPr/>
        </p:nvSpPr>
        <p:spPr bwMode="auto">
          <a:xfrm>
            <a:off x="553176" y="2945972"/>
            <a:ext cx="53975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lang="en-US" dirty="0">
                <a:latin typeface="Times New Roman" charset="0"/>
              </a:rPr>
              <a:t>1,4,7</a:t>
            </a:r>
            <a:endParaRPr lang="en-US" b="0" dirty="0">
              <a:latin typeface="Times New Roman" charset="0"/>
            </a:endParaRPr>
          </a:p>
        </p:txBody>
      </p:sp>
      <p:sp>
        <p:nvSpPr>
          <p:cNvPr id="1222752" name="Text Box 96"/>
          <p:cNvSpPr txBox="1">
            <a:spLocks noChangeArrowheads="1"/>
          </p:cNvSpPr>
          <p:nvPr/>
        </p:nvSpPr>
        <p:spPr bwMode="auto">
          <a:xfrm>
            <a:off x="1014730" y="3784171"/>
            <a:ext cx="53975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lang="en-US" dirty="0">
                <a:solidFill>
                  <a:srgbClr val="FF0000"/>
                </a:solidFill>
                <a:latin typeface="Times New Roman" charset="0"/>
              </a:rPr>
              <a:t>2,5,8</a:t>
            </a:r>
            <a:endParaRPr lang="en-US" b="0" dirty="0">
              <a:solidFill>
                <a:srgbClr val="FF0000"/>
              </a:solidFill>
              <a:latin typeface="Times New Roman" charset="0"/>
            </a:endParaRPr>
          </a:p>
        </p:txBody>
      </p:sp>
      <p:sp>
        <p:nvSpPr>
          <p:cNvPr id="1222753" name="Text Box 97"/>
          <p:cNvSpPr txBox="1">
            <a:spLocks noChangeArrowheads="1"/>
          </p:cNvSpPr>
          <p:nvPr/>
        </p:nvSpPr>
        <p:spPr bwMode="auto">
          <a:xfrm>
            <a:off x="1693998" y="3141915"/>
            <a:ext cx="53975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lang="en-US">
                <a:latin typeface="Times New Roman" charset="0"/>
              </a:rPr>
              <a:t>3,6,9</a:t>
            </a:r>
          </a:p>
        </p:txBody>
      </p:sp>
      <p:sp>
        <p:nvSpPr>
          <p:cNvPr id="1222754" name="Text Box 98"/>
          <p:cNvSpPr txBox="1">
            <a:spLocks noChangeArrowheads="1"/>
          </p:cNvSpPr>
          <p:nvPr/>
        </p:nvSpPr>
        <p:spPr bwMode="auto">
          <a:xfrm>
            <a:off x="888456" y="2059875"/>
            <a:ext cx="1376363"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lang="en-US" sz="1600" b="0" dirty="0">
                <a:latin typeface="Times New Roman" charset="0"/>
              </a:rPr>
              <a:t>Hash Function</a:t>
            </a:r>
            <a:endParaRPr lang="en-US" sz="2800" b="0" dirty="0">
              <a:latin typeface="Times New Roman" charset="0"/>
            </a:endParaRPr>
          </a:p>
        </p:txBody>
      </p:sp>
      <p:sp>
        <p:nvSpPr>
          <p:cNvPr id="1222755" name="Text Box 99"/>
          <p:cNvSpPr txBox="1">
            <a:spLocks noChangeArrowheads="1"/>
          </p:cNvSpPr>
          <p:nvPr/>
        </p:nvSpPr>
        <p:spPr bwMode="auto">
          <a:xfrm>
            <a:off x="3810000" y="1628800"/>
            <a:ext cx="22796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lang="en-US" sz="1800">
                <a:latin typeface="Times New Roman" charset="0"/>
              </a:rPr>
              <a:t>Candidate Hash Tree</a:t>
            </a:r>
            <a:endParaRPr lang="en-US" sz="2800" b="0">
              <a:latin typeface="Times New Roman" charset="0"/>
            </a:endParaRPr>
          </a:p>
        </p:txBody>
      </p:sp>
      <p:sp>
        <p:nvSpPr>
          <p:cNvPr id="1222756" name="Rectangle 100"/>
          <p:cNvSpPr>
            <a:spLocks noChangeArrowheads="1"/>
          </p:cNvSpPr>
          <p:nvPr/>
        </p:nvSpPr>
        <p:spPr bwMode="auto">
          <a:xfrm>
            <a:off x="1828800" y="5226075"/>
            <a:ext cx="3048000" cy="1066800"/>
          </a:xfrm>
          <a:prstGeom prst="rect">
            <a:avLst/>
          </a:prstGeom>
          <a:noFill/>
          <a:ln w="12700">
            <a:solidFill>
              <a:srgbClr val="008000"/>
            </a:solidFill>
            <a:prstDash val="dash"/>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222757" name="Rectangle 101"/>
          <p:cNvSpPr>
            <a:spLocks noChangeArrowheads="1"/>
          </p:cNvSpPr>
          <p:nvPr/>
        </p:nvSpPr>
        <p:spPr bwMode="auto">
          <a:xfrm>
            <a:off x="4495800" y="3168675"/>
            <a:ext cx="1143000" cy="990600"/>
          </a:xfrm>
          <a:prstGeom prst="rect">
            <a:avLst/>
          </a:prstGeom>
          <a:noFill/>
          <a:ln w="12700">
            <a:solidFill>
              <a:srgbClr val="008000"/>
            </a:solidFill>
            <a:prstDash val="dash"/>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222758" name="Text Box 102"/>
          <p:cNvSpPr txBox="1">
            <a:spLocks noChangeArrowheads="1"/>
          </p:cNvSpPr>
          <p:nvPr/>
        </p:nvSpPr>
        <p:spPr bwMode="auto">
          <a:xfrm>
            <a:off x="304800" y="4768875"/>
            <a:ext cx="1143000"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sz="2000" b="0">
                <a:solidFill>
                  <a:srgbClr val="0C6D9C"/>
                </a:solidFill>
              </a:rPr>
              <a:t>Hash on 2, 5 or 8</a:t>
            </a:r>
            <a:endParaRPr lang="en-US" sz="2000" b="0">
              <a:solidFill>
                <a:srgbClr val="0C6D9C"/>
              </a:solidFill>
              <a:sym typeface="Symbol" charset="0"/>
            </a:endParaRPr>
          </a:p>
        </p:txBody>
      </p:sp>
      <p:sp>
        <p:nvSpPr>
          <p:cNvPr id="1222759" name="Rectangle 103"/>
          <p:cNvSpPr>
            <a:spLocks noChangeArrowheads="1"/>
          </p:cNvSpPr>
          <p:nvPr/>
        </p:nvSpPr>
        <p:spPr bwMode="auto">
          <a:xfrm>
            <a:off x="6172200" y="4387875"/>
            <a:ext cx="1143000" cy="1447800"/>
          </a:xfrm>
          <a:prstGeom prst="rect">
            <a:avLst/>
          </a:prstGeom>
          <a:noFill/>
          <a:ln w="12700">
            <a:solidFill>
              <a:srgbClr val="008000"/>
            </a:solidFill>
            <a:prstDash val="dash"/>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07" name="Date Placeholder 3"/>
          <p:cNvSpPr>
            <a:spLocks noGrp="1"/>
          </p:cNvSpPr>
          <p:nvPr>
            <p:ph type="dt" sz="half" idx="10"/>
          </p:nvPr>
        </p:nvSpPr>
        <p:spPr>
          <a:xfrm>
            <a:off x="457200" y="6381750"/>
            <a:ext cx="2133600" cy="339725"/>
          </a:xfrm>
        </p:spPr>
        <p:txBody>
          <a:bodyPr/>
          <a:lstStyle/>
          <a:p>
            <a:pPr>
              <a:defRPr/>
            </a:pPr>
            <a:fld id="{1496B419-AFA7-42AE-8EE2-F175BCC6441F}" type="datetime1">
              <a:rPr lang="en-US" smtClean="0"/>
              <a:pPr>
                <a:defRPr/>
              </a:pPr>
              <a:t>9/5/2017</a:t>
            </a:fld>
            <a:endParaRPr lang="en-US"/>
          </a:p>
        </p:txBody>
      </p:sp>
      <p:sp>
        <p:nvSpPr>
          <p:cNvPr id="108" name="Footer Placeholder 4"/>
          <p:cNvSpPr>
            <a:spLocks noGrp="1"/>
          </p:cNvSpPr>
          <p:nvPr>
            <p:ph type="ftr" sz="quarter" idx="11"/>
          </p:nvPr>
        </p:nvSpPr>
        <p:spPr>
          <a:xfrm>
            <a:off x="2771775" y="6381750"/>
            <a:ext cx="3671888" cy="339725"/>
          </a:xfrm>
        </p:spPr>
        <p:txBody>
          <a:bodyPr/>
          <a:lstStyle/>
          <a:p>
            <a:pPr>
              <a:defRPr/>
            </a:pPr>
            <a:r>
              <a:rPr lang="en-US" dirty="0"/>
              <a:t>Mining Frequent Patterns, </a:t>
            </a:r>
            <a:r>
              <a:rPr lang="en-US" dirty="0" err="1"/>
              <a:t>Apriori</a:t>
            </a:r>
            <a:r>
              <a:rPr lang="en-US" dirty="0"/>
              <a:t> Method, Frequent Pattern (FP) Growth Method</a:t>
            </a:r>
          </a:p>
        </p:txBody>
      </p:sp>
      <p:sp>
        <p:nvSpPr>
          <p:cNvPr id="109" name="Slide Number Placeholder 5"/>
          <p:cNvSpPr>
            <a:spLocks noGrp="1"/>
          </p:cNvSpPr>
          <p:nvPr>
            <p:ph type="sldNum" sz="quarter" idx="12"/>
          </p:nvPr>
        </p:nvSpPr>
        <p:spPr>
          <a:xfrm>
            <a:off x="6553200" y="6381750"/>
            <a:ext cx="2133600" cy="339725"/>
          </a:xfrm>
        </p:spPr>
        <p:txBody>
          <a:bodyPr/>
          <a:lstStyle/>
          <a:p>
            <a:pPr>
              <a:defRPr/>
            </a:pPr>
            <a:fld id="{0976621D-4A4E-48E0-A2B1-656B165AA579}" type="slidenum">
              <a:rPr lang="en-US" smtClean="0"/>
              <a:pPr>
                <a:defRPr/>
              </a:pPr>
              <a:t>21</a:t>
            </a:fld>
            <a:endParaRPr lang="en-US"/>
          </a:p>
        </p:txBody>
      </p:sp>
      <p:sp>
        <p:nvSpPr>
          <p:cNvPr id="110" name="Rectangle 103"/>
          <p:cNvSpPr>
            <a:spLocks noGrp="1" noChangeArrowheads="1"/>
          </p:cNvSpPr>
          <p:nvPr>
            <p:ph type="title"/>
          </p:nvPr>
        </p:nvSpPr>
        <p:spPr>
          <a:xfrm>
            <a:off x="3124993" y="620120"/>
            <a:ext cx="5497513" cy="711200"/>
          </a:xfrm>
        </p:spPr>
        <p:txBody>
          <a:bodyPr/>
          <a:lstStyle/>
          <a:p>
            <a:r>
              <a:rPr lang="en-US" dirty="0"/>
              <a:t>Association Rule Discovery: Hash tree</a:t>
            </a:r>
          </a:p>
        </p:txBody>
      </p:sp>
    </p:spTree>
    <p:extLst>
      <p:ext uri="{BB962C8B-B14F-4D97-AF65-F5344CB8AC3E}">
        <p14:creationId xmlns:p14="http://schemas.microsoft.com/office/powerpoint/2010/main" val="40914654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223683" name="Text Box 3"/>
          <p:cNvSpPr txBox="1">
            <a:spLocks noChangeArrowheads="1"/>
          </p:cNvSpPr>
          <p:nvPr/>
        </p:nvSpPr>
        <p:spPr bwMode="auto">
          <a:xfrm>
            <a:off x="593725" y="1268413"/>
            <a:ext cx="184150"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endParaRPr lang="en-US" sz="2800" b="0">
              <a:latin typeface="Wingdings" charset="0"/>
            </a:endParaRPr>
          </a:p>
        </p:txBody>
      </p:sp>
      <p:grpSp>
        <p:nvGrpSpPr>
          <p:cNvPr id="1223684" name="Group 4"/>
          <p:cNvGrpSpPr>
            <a:grpSpLocks/>
          </p:cNvGrpSpPr>
          <p:nvPr/>
        </p:nvGrpSpPr>
        <p:grpSpPr bwMode="auto">
          <a:xfrm>
            <a:off x="1981200" y="2009800"/>
            <a:ext cx="6553200" cy="4206875"/>
            <a:chOff x="1296" y="1056"/>
            <a:chExt cx="4128" cy="2650"/>
          </a:xfrm>
        </p:grpSpPr>
        <p:grpSp>
          <p:nvGrpSpPr>
            <p:cNvPr id="1223685" name="Group 5"/>
            <p:cNvGrpSpPr>
              <a:grpSpLocks/>
            </p:cNvGrpSpPr>
            <p:nvPr/>
          </p:nvGrpSpPr>
          <p:grpSpPr bwMode="auto">
            <a:xfrm>
              <a:off x="2160" y="1344"/>
              <a:ext cx="2160" cy="528"/>
              <a:chOff x="2160" y="1344"/>
              <a:chExt cx="1056" cy="576"/>
            </a:xfrm>
          </p:grpSpPr>
          <p:sp>
            <p:nvSpPr>
              <p:cNvPr id="1223686" name="Line 6"/>
              <p:cNvSpPr>
                <a:spLocks noChangeShapeType="1"/>
              </p:cNvSpPr>
              <p:nvPr/>
            </p:nvSpPr>
            <p:spPr bwMode="auto">
              <a:xfrm flipH="1">
                <a:off x="2160" y="1344"/>
                <a:ext cx="528" cy="52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223687" name="Line 7"/>
              <p:cNvSpPr>
                <a:spLocks noChangeShapeType="1"/>
              </p:cNvSpPr>
              <p:nvPr/>
            </p:nvSpPr>
            <p:spPr bwMode="auto">
              <a:xfrm>
                <a:off x="2688" y="1344"/>
                <a:ext cx="0" cy="57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223688" name="Line 8"/>
              <p:cNvSpPr>
                <a:spLocks noChangeShapeType="1"/>
              </p:cNvSpPr>
              <p:nvPr/>
            </p:nvSpPr>
            <p:spPr bwMode="auto">
              <a:xfrm>
                <a:off x="2688" y="1344"/>
                <a:ext cx="528" cy="52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grpSp>
        <p:grpSp>
          <p:nvGrpSpPr>
            <p:cNvPr id="1223689" name="Group 9"/>
            <p:cNvGrpSpPr>
              <a:grpSpLocks/>
            </p:cNvGrpSpPr>
            <p:nvPr/>
          </p:nvGrpSpPr>
          <p:grpSpPr bwMode="auto">
            <a:xfrm>
              <a:off x="1536" y="2112"/>
              <a:ext cx="1104" cy="384"/>
              <a:chOff x="1680" y="2160"/>
              <a:chExt cx="864" cy="432"/>
            </a:xfrm>
          </p:grpSpPr>
          <p:sp>
            <p:nvSpPr>
              <p:cNvPr id="1223690" name="Line 10"/>
              <p:cNvSpPr>
                <a:spLocks noChangeShapeType="1"/>
              </p:cNvSpPr>
              <p:nvPr/>
            </p:nvSpPr>
            <p:spPr bwMode="auto">
              <a:xfrm flipH="1">
                <a:off x="1680" y="2160"/>
                <a:ext cx="480" cy="384"/>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223691" name="Line 11"/>
              <p:cNvSpPr>
                <a:spLocks noChangeShapeType="1"/>
              </p:cNvSpPr>
              <p:nvPr/>
            </p:nvSpPr>
            <p:spPr bwMode="auto">
              <a:xfrm>
                <a:off x="2160" y="2160"/>
                <a:ext cx="0" cy="43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223692" name="Line 12"/>
              <p:cNvSpPr>
                <a:spLocks noChangeShapeType="1"/>
              </p:cNvSpPr>
              <p:nvPr/>
            </p:nvSpPr>
            <p:spPr bwMode="auto">
              <a:xfrm>
                <a:off x="2160" y="2160"/>
                <a:ext cx="384" cy="384"/>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grpSp>
        <p:grpSp>
          <p:nvGrpSpPr>
            <p:cNvPr id="1223693" name="Group 13"/>
            <p:cNvGrpSpPr>
              <a:grpSpLocks/>
            </p:cNvGrpSpPr>
            <p:nvPr/>
          </p:nvGrpSpPr>
          <p:grpSpPr bwMode="auto">
            <a:xfrm>
              <a:off x="3552" y="2112"/>
              <a:ext cx="1632" cy="528"/>
              <a:chOff x="2832" y="2160"/>
              <a:chExt cx="816" cy="432"/>
            </a:xfrm>
          </p:grpSpPr>
          <p:sp>
            <p:nvSpPr>
              <p:cNvPr id="1223694" name="Line 14"/>
              <p:cNvSpPr>
                <a:spLocks noChangeShapeType="1"/>
              </p:cNvSpPr>
              <p:nvPr/>
            </p:nvSpPr>
            <p:spPr bwMode="auto">
              <a:xfrm flipH="1">
                <a:off x="2832" y="2160"/>
                <a:ext cx="384" cy="43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223695" name="Line 15"/>
              <p:cNvSpPr>
                <a:spLocks noChangeShapeType="1"/>
              </p:cNvSpPr>
              <p:nvPr/>
            </p:nvSpPr>
            <p:spPr bwMode="auto">
              <a:xfrm>
                <a:off x="3216" y="2160"/>
                <a:ext cx="0" cy="43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223696" name="Line 16"/>
              <p:cNvSpPr>
                <a:spLocks noChangeShapeType="1"/>
              </p:cNvSpPr>
              <p:nvPr/>
            </p:nvSpPr>
            <p:spPr bwMode="auto">
              <a:xfrm>
                <a:off x="3216" y="2160"/>
                <a:ext cx="432" cy="43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grpSp>
        <p:grpSp>
          <p:nvGrpSpPr>
            <p:cNvPr id="1223697" name="Group 17"/>
            <p:cNvGrpSpPr>
              <a:grpSpLocks/>
            </p:cNvGrpSpPr>
            <p:nvPr/>
          </p:nvGrpSpPr>
          <p:grpSpPr bwMode="auto">
            <a:xfrm>
              <a:off x="1584" y="2784"/>
              <a:ext cx="1104" cy="432"/>
              <a:chOff x="1584" y="2880"/>
              <a:chExt cx="1104" cy="432"/>
            </a:xfrm>
          </p:grpSpPr>
          <p:sp>
            <p:nvSpPr>
              <p:cNvPr id="1223698" name="Line 18"/>
              <p:cNvSpPr>
                <a:spLocks noChangeShapeType="1"/>
              </p:cNvSpPr>
              <p:nvPr/>
            </p:nvSpPr>
            <p:spPr bwMode="auto">
              <a:xfrm flipH="1">
                <a:off x="1584" y="2880"/>
                <a:ext cx="576" cy="384"/>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223699" name="Line 19"/>
              <p:cNvSpPr>
                <a:spLocks noChangeShapeType="1"/>
              </p:cNvSpPr>
              <p:nvPr/>
            </p:nvSpPr>
            <p:spPr bwMode="auto">
              <a:xfrm>
                <a:off x="2160" y="2880"/>
                <a:ext cx="0" cy="43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223700" name="Line 20"/>
              <p:cNvSpPr>
                <a:spLocks noChangeShapeType="1"/>
              </p:cNvSpPr>
              <p:nvPr/>
            </p:nvSpPr>
            <p:spPr bwMode="auto">
              <a:xfrm>
                <a:off x="2160" y="2880"/>
                <a:ext cx="528" cy="384"/>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grpSp>
        <p:grpSp>
          <p:nvGrpSpPr>
            <p:cNvPr id="1223701" name="Group 21"/>
            <p:cNvGrpSpPr>
              <a:grpSpLocks/>
            </p:cNvGrpSpPr>
            <p:nvPr/>
          </p:nvGrpSpPr>
          <p:grpSpPr bwMode="auto">
            <a:xfrm>
              <a:off x="2064" y="1824"/>
              <a:ext cx="192" cy="288"/>
              <a:chOff x="2064" y="1872"/>
              <a:chExt cx="192" cy="288"/>
            </a:xfrm>
          </p:grpSpPr>
          <p:sp>
            <p:nvSpPr>
              <p:cNvPr id="1223702" name="Rectangle 22"/>
              <p:cNvSpPr>
                <a:spLocks noChangeArrowheads="1"/>
              </p:cNvSpPr>
              <p:nvPr/>
            </p:nvSpPr>
            <p:spPr bwMode="auto">
              <a:xfrm>
                <a:off x="2064" y="1872"/>
                <a:ext cx="192" cy="288"/>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223703" name="Line 23"/>
              <p:cNvSpPr>
                <a:spLocks noChangeShapeType="1"/>
              </p:cNvSpPr>
              <p:nvPr/>
            </p:nvSpPr>
            <p:spPr bwMode="auto">
              <a:xfrm>
                <a:off x="2064" y="1968"/>
                <a:ext cx="19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223704" name="Line 24"/>
              <p:cNvSpPr>
                <a:spLocks noChangeShapeType="1"/>
              </p:cNvSpPr>
              <p:nvPr/>
            </p:nvSpPr>
            <p:spPr bwMode="auto">
              <a:xfrm>
                <a:off x="2064" y="2064"/>
                <a:ext cx="19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grpSp>
        <p:grpSp>
          <p:nvGrpSpPr>
            <p:cNvPr id="1223705" name="Group 25"/>
            <p:cNvGrpSpPr>
              <a:grpSpLocks/>
            </p:cNvGrpSpPr>
            <p:nvPr/>
          </p:nvGrpSpPr>
          <p:grpSpPr bwMode="auto">
            <a:xfrm>
              <a:off x="4224" y="1824"/>
              <a:ext cx="192" cy="288"/>
              <a:chOff x="3120" y="1872"/>
              <a:chExt cx="192" cy="288"/>
            </a:xfrm>
          </p:grpSpPr>
          <p:sp>
            <p:nvSpPr>
              <p:cNvPr id="1223706" name="Rectangle 26"/>
              <p:cNvSpPr>
                <a:spLocks noChangeArrowheads="1"/>
              </p:cNvSpPr>
              <p:nvPr/>
            </p:nvSpPr>
            <p:spPr bwMode="auto">
              <a:xfrm>
                <a:off x="3120" y="1872"/>
                <a:ext cx="192" cy="288"/>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223707" name="Line 27"/>
              <p:cNvSpPr>
                <a:spLocks noChangeShapeType="1"/>
              </p:cNvSpPr>
              <p:nvPr/>
            </p:nvSpPr>
            <p:spPr bwMode="auto">
              <a:xfrm>
                <a:off x="3120" y="1968"/>
                <a:ext cx="19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223708" name="Line 28"/>
              <p:cNvSpPr>
                <a:spLocks noChangeShapeType="1"/>
              </p:cNvSpPr>
              <p:nvPr/>
            </p:nvSpPr>
            <p:spPr bwMode="auto">
              <a:xfrm>
                <a:off x="3120" y="2064"/>
                <a:ext cx="19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grpSp>
        <p:grpSp>
          <p:nvGrpSpPr>
            <p:cNvPr id="1223709" name="Group 29"/>
            <p:cNvGrpSpPr>
              <a:grpSpLocks/>
            </p:cNvGrpSpPr>
            <p:nvPr/>
          </p:nvGrpSpPr>
          <p:grpSpPr bwMode="auto">
            <a:xfrm>
              <a:off x="2064" y="2496"/>
              <a:ext cx="192" cy="288"/>
              <a:chOff x="2064" y="2592"/>
              <a:chExt cx="192" cy="288"/>
            </a:xfrm>
          </p:grpSpPr>
          <p:sp>
            <p:nvSpPr>
              <p:cNvPr id="1223710" name="Rectangle 30"/>
              <p:cNvSpPr>
                <a:spLocks noChangeArrowheads="1"/>
              </p:cNvSpPr>
              <p:nvPr/>
            </p:nvSpPr>
            <p:spPr bwMode="auto">
              <a:xfrm>
                <a:off x="2064" y="2592"/>
                <a:ext cx="192" cy="288"/>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223711" name="Line 31"/>
              <p:cNvSpPr>
                <a:spLocks noChangeShapeType="1"/>
              </p:cNvSpPr>
              <p:nvPr/>
            </p:nvSpPr>
            <p:spPr bwMode="auto">
              <a:xfrm>
                <a:off x="2064" y="2784"/>
                <a:ext cx="19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223712" name="Line 32"/>
              <p:cNvSpPr>
                <a:spLocks noChangeShapeType="1"/>
              </p:cNvSpPr>
              <p:nvPr/>
            </p:nvSpPr>
            <p:spPr bwMode="auto">
              <a:xfrm>
                <a:off x="2064" y="2688"/>
                <a:ext cx="19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grpSp>
        <p:grpSp>
          <p:nvGrpSpPr>
            <p:cNvPr id="1223713" name="Group 33"/>
            <p:cNvGrpSpPr>
              <a:grpSpLocks/>
            </p:cNvGrpSpPr>
            <p:nvPr/>
          </p:nvGrpSpPr>
          <p:grpSpPr bwMode="auto">
            <a:xfrm>
              <a:off x="2544" y="3168"/>
              <a:ext cx="480" cy="250"/>
              <a:chOff x="432" y="3408"/>
              <a:chExt cx="480" cy="250"/>
            </a:xfrm>
          </p:grpSpPr>
          <p:sp>
            <p:nvSpPr>
              <p:cNvPr id="1223714" name="Rectangle 34"/>
              <p:cNvSpPr>
                <a:spLocks noChangeArrowheads="1"/>
              </p:cNvSpPr>
              <p:nvPr/>
            </p:nvSpPr>
            <p:spPr bwMode="auto">
              <a:xfrm>
                <a:off x="432" y="3408"/>
                <a:ext cx="480" cy="240"/>
              </a:xfrm>
              <a:prstGeom prst="rect">
                <a:avLst/>
              </a:prstGeom>
              <a:solidFill>
                <a:srgbClr val="FFFF99"/>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223715" name="Text Box 35"/>
              <p:cNvSpPr txBox="1">
                <a:spLocks noChangeArrowheads="1"/>
              </p:cNvSpPr>
              <p:nvPr/>
            </p:nvSpPr>
            <p:spPr bwMode="auto">
              <a:xfrm>
                <a:off x="432" y="3408"/>
                <a:ext cx="436"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lang="en-US" sz="2000" b="0">
                    <a:latin typeface="Times New Roman" charset="0"/>
                  </a:rPr>
                  <a:t>1 5 </a:t>
                </a:r>
                <a:r>
                  <a:rPr lang="en-US" sz="2000" b="0">
                    <a:solidFill>
                      <a:srgbClr val="FF0000"/>
                    </a:solidFill>
                    <a:latin typeface="Times New Roman" charset="0"/>
                  </a:rPr>
                  <a:t>9</a:t>
                </a:r>
              </a:p>
            </p:txBody>
          </p:sp>
        </p:grpSp>
        <p:grpSp>
          <p:nvGrpSpPr>
            <p:cNvPr id="1223716" name="Group 36"/>
            <p:cNvGrpSpPr>
              <a:grpSpLocks/>
            </p:cNvGrpSpPr>
            <p:nvPr/>
          </p:nvGrpSpPr>
          <p:grpSpPr bwMode="auto">
            <a:xfrm>
              <a:off x="1296" y="2448"/>
              <a:ext cx="480" cy="250"/>
              <a:chOff x="432" y="3408"/>
              <a:chExt cx="480" cy="250"/>
            </a:xfrm>
          </p:grpSpPr>
          <p:sp>
            <p:nvSpPr>
              <p:cNvPr id="1223717" name="Rectangle 37"/>
              <p:cNvSpPr>
                <a:spLocks noChangeArrowheads="1"/>
              </p:cNvSpPr>
              <p:nvPr/>
            </p:nvSpPr>
            <p:spPr bwMode="auto">
              <a:xfrm>
                <a:off x="432" y="3408"/>
                <a:ext cx="480" cy="240"/>
              </a:xfrm>
              <a:prstGeom prst="rect">
                <a:avLst/>
              </a:prstGeom>
              <a:solidFill>
                <a:srgbClr val="FFFF99"/>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223718" name="Text Box 38"/>
              <p:cNvSpPr txBox="1">
                <a:spLocks noChangeArrowheads="1"/>
              </p:cNvSpPr>
              <p:nvPr/>
            </p:nvSpPr>
            <p:spPr bwMode="auto">
              <a:xfrm>
                <a:off x="432" y="3408"/>
                <a:ext cx="436"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lang="en-US" sz="2000" b="0">
                    <a:latin typeface="Times New Roman" charset="0"/>
                  </a:rPr>
                  <a:t>1 4 5</a:t>
                </a:r>
              </a:p>
            </p:txBody>
          </p:sp>
        </p:grpSp>
        <p:grpSp>
          <p:nvGrpSpPr>
            <p:cNvPr id="1223719" name="Group 39"/>
            <p:cNvGrpSpPr>
              <a:grpSpLocks/>
            </p:cNvGrpSpPr>
            <p:nvPr/>
          </p:nvGrpSpPr>
          <p:grpSpPr bwMode="auto">
            <a:xfrm>
              <a:off x="2448" y="2448"/>
              <a:ext cx="480" cy="250"/>
              <a:chOff x="432" y="3408"/>
              <a:chExt cx="480" cy="250"/>
            </a:xfrm>
          </p:grpSpPr>
          <p:sp>
            <p:nvSpPr>
              <p:cNvPr id="1223720" name="Rectangle 40"/>
              <p:cNvSpPr>
                <a:spLocks noChangeArrowheads="1"/>
              </p:cNvSpPr>
              <p:nvPr/>
            </p:nvSpPr>
            <p:spPr bwMode="auto">
              <a:xfrm>
                <a:off x="432" y="3408"/>
                <a:ext cx="480" cy="240"/>
              </a:xfrm>
              <a:prstGeom prst="rect">
                <a:avLst/>
              </a:prstGeom>
              <a:solidFill>
                <a:srgbClr val="FFFF99"/>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223721" name="Text Box 41"/>
              <p:cNvSpPr txBox="1">
                <a:spLocks noChangeArrowheads="1"/>
              </p:cNvSpPr>
              <p:nvPr/>
            </p:nvSpPr>
            <p:spPr bwMode="auto">
              <a:xfrm>
                <a:off x="432" y="3408"/>
                <a:ext cx="436"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lang="en-US" sz="2000" b="0">
                    <a:latin typeface="Times New Roman" charset="0"/>
                  </a:rPr>
                  <a:t>1 3 </a:t>
                </a:r>
                <a:r>
                  <a:rPr lang="en-US" sz="2000" b="0">
                    <a:solidFill>
                      <a:srgbClr val="FF0000"/>
                    </a:solidFill>
                    <a:latin typeface="Times New Roman" charset="0"/>
                  </a:rPr>
                  <a:t>6</a:t>
                </a:r>
              </a:p>
            </p:txBody>
          </p:sp>
        </p:grpSp>
        <p:grpSp>
          <p:nvGrpSpPr>
            <p:cNvPr id="1223722" name="Group 42"/>
            <p:cNvGrpSpPr>
              <a:grpSpLocks/>
            </p:cNvGrpSpPr>
            <p:nvPr/>
          </p:nvGrpSpPr>
          <p:grpSpPr bwMode="auto">
            <a:xfrm>
              <a:off x="3312" y="2640"/>
              <a:ext cx="480" cy="250"/>
              <a:chOff x="432" y="3408"/>
              <a:chExt cx="480" cy="250"/>
            </a:xfrm>
          </p:grpSpPr>
          <p:sp>
            <p:nvSpPr>
              <p:cNvPr id="1223723" name="Rectangle 43"/>
              <p:cNvSpPr>
                <a:spLocks noChangeArrowheads="1"/>
              </p:cNvSpPr>
              <p:nvPr/>
            </p:nvSpPr>
            <p:spPr bwMode="auto">
              <a:xfrm>
                <a:off x="432" y="3408"/>
                <a:ext cx="480" cy="240"/>
              </a:xfrm>
              <a:prstGeom prst="rect">
                <a:avLst/>
              </a:prstGeom>
              <a:solidFill>
                <a:srgbClr val="FFFF99"/>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223724" name="Text Box 44"/>
              <p:cNvSpPr txBox="1">
                <a:spLocks noChangeArrowheads="1"/>
              </p:cNvSpPr>
              <p:nvPr/>
            </p:nvSpPr>
            <p:spPr bwMode="auto">
              <a:xfrm>
                <a:off x="432" y="3408"/>
                <a:ext cx="436"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lang="en-US" sz="2000" b="0">
                    <a:solidFill>
                      <a:srgbClr val="FF0000"/>
                    </a:solidFill>
                    <a:latin typeface="Times New Roman" charset="0"/>
                  </a:rPr>
                  <a:t>3</a:t>
                </a:r>
                <a:r>
                  <a:rPr lang="en-US" sz="2000" b="0">
                    <a:latin typeface="Times New Roman" charset="0"/>
                  </a:rPr>
                  <a:t> 4 5</a:t>
                </a:r>
              </a:p>
            </p:txBody>
          </p:sp>
        </p:grpSp>
        <p:grpSp>
          <p:nvGrpSpPr>
            <p:cNvPr id="1223725" name="Group 45"/>
            <p:cNvGrpSpPr>
              <a:grpSpLocks/>
            </p:cNvGrpSpPr>
            <p:nvPr/>
          </p:nvGrpSpPr>
          <p:grpSpPr bwMode="auto">
            <a:xfrm>
              <a:off x="4944" y="2640"/>
              <a:ext cx="480" cy="490"/>
              <a:chOff x="3792" y="3312"/>
              <a:chExt cx="480" cy="490"/>
            </a:xfrm>
          </p:grpSpPr>
          <p:grpSp>
            <p:nvGrpSpPr>
              <p:cNvPr id="1223726" name="Group 46"/>
              <p:cNvGrpSpPr>
                <a:grpSpLocks/>
              </p:cNvGrpSpPr>
              <p:nvPr/>
            </p:nvGrpSpPr>
            <p:grpSpPr bwMode="auto">
              <a:xfrm>
                <a:off x="3792" y="3312"/>
                <a:ext cx="480" cy="250"/>
                <a:chOff x="432" y="3408"/>
                <a:chExt cx="480" cy="250"/>
              </a:xfrm>
            </p:grpSpPr>
            <p:sp>
              <p:nvSpPr>
                <p:cNvPr id="1223727" name="Rectangle 47"/>
                <p:cNvSpPr>
                  <a:spLocks noChangeArrowheads="1"/>
                </p:cNvSpPr>
                <p:nvPr/>
              </p:nvSpPr>
              <p:spPr bwMode="auto">
                <a:xfrm>
                  <a:off x="432" y="3408"/>
                  <a:ext cx="480" cy="240"/>
                </a:xfrm>
                <a:prstGeom prst="rect">
                  <a:avLst/>
                </a:prstGeom>
                <a:solidFill>
                  <a:srgbClr val="FFFF99"/>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223728" name="Text Box 48"/>
                <p:cNvSpPr txBox="1">
                  <a:spLocks noChangeArrowheads="1"/>
                </p:cNvSpPr>
                <p:nvPr/>
              </p:nvSpPr>
              <p:spPr bwMode="auto">
                <a:xfrm>
                  <a:off x="432" y="3408"/>
                  <a:ext cx="436"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lang="en-US" sz="2000" b="0">
                      <a:solidFill>
                        <a:srgbClr val="FF0000"/>
                      </a:solidFill>
                      <a:latin typeface="Times New Roman" charset="0"/>
                    </a:rPr>
                    <a:t>3</a:t>
                  </a:r>
                  <a:r>
                    <a:rPr lang="en-US" sz="2000" b="0">
                      <a:latin typeface="Times New Roman" charset="0"/>
                    </a:rPr>
                    <a:t> </a:t>
                  </a:r>
                  <a:r>
                    <a:rPr lang="en-US" sz="2000" b="0">
                      <a:solidFill>
                        <a:srgbClr val="FF0000"/>
                      </a:solidFill>
                      <a:latin typeface="Times New Roman" charset="0"/>
                    </a:rPr>
                    <a:t>6</a:t>
                  </a:r>
                  <a:r>
                    <a:rPr lang="en-US" sz="2000" b="0">
                      <a:latin typeface="Times New Roman" charset="0"/>
                    </a:rPr>
                    <a:t> 7</a:t>
                  </a:r>
                </a:p>
              </p:txBody>
            </p:sp>
          </p:grpSp>
          <p:grpSp>
            <p:nvGrpSpPr>
              <p:cNvPr id="1223729" name="Group 49"/>
              <p:cNvGrpSpPr>
                <a:grpSpLocks/>
              </p:cNvGrpSpPr>
              <p:nvPr/>
            </p:nvGrpSpPr>
            <p:grpSpPr bwMode="auto">
              <a:xfrm>
                <a:off x="3792" y="3552"/>
                <a:ext cx="480" cy="250"/>
                <a:chOff x="432" y="3408"/>
                <a:chExt cx="480" cy="250"/>
              </a:xfrm>
            </p:grpSpPr>
            <p:sp>
              <p:nvSpPr>
                <p:cNvPr id="1223730" name="Rectangle 50"/>
                <p:cNvSpPr>
                  <a:spLocks noChangeArrowheads="1"/>
                </p:cNvSpPr>
                <p:nvPr/>
              </p:nvSpPr>
              <p:spPr bwMode="auto">
                <a:xfrm>
                  <a:off x="432" y="3408"/>
                  <a:ext cx="480" cy="240"/>
                </a:xfrm>
                <a:prstGeom prst="rect">
                  <a:avLst/>
                </a:prstGeom>
                <a:solidFill>
                  <a:srgbClr val="FFFF99"/>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223731" name="Text Box 51"/>
                <p:cNvSpPr txBox="1">
                  <a:spLocks noChangeArrowheads="1"/>
                </p:cNvSpPr>
                <p:nvPr/>
              </p:nvSpPr>
              <p:spPr bwMode="auto">
                <a:xfrm>
                  <a:off x="432" y="3408"/>
                  <a:ext cx="436"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lang="en-US" sz="2000" b="0">
                      <a:solidFill>
                        <a:srgbClr val="FF0000"/>
                      </a:solidFill>
                      <a:latin typeface="Times New Roman" charset="0"/>
                    </a:rPr>
                    <a:t>3</a:t>
                  </a:r>
                  <a:r>
                    <a:rPr lang="en-US" sz="2000" b="0">
                      <a:latin typeface="Times New Roman" charset="0"/>
                    </a:rPr>
                    <a:t> </a:t>
                  </a:r>
                  <a:r>
                    <a:rPr lang="en-US" sz="2000" b="0">
                      <a:solidFill>
                        <a:srgbClr val="FF0000"/>
                      </a:solidFill>
                      <a:latin typeface="Times New Roman" charset="0"/>
                    </a:rPr>
                    <a:t>6</a:t>
                  </a:r>
                  <a:r>
                    <a:rPr lang="en-US" sz="2000" b="0">
                      <a:latin typeface="Times New Roman" charset="0"/>
                    </a:rPr>
                    <a:t> 8</a:t>
                  </a:r>
                </a:p>
              </p:txBody>
            </p:sp>
          </p:grpSp>
        </p:grpSp>
        <p:grpSp>
          <p:nvGrpSpPr>
            <p:cNvPr id="1223732" name="Group 52"/>
            <p:cNvGrpSpPr>
              <a:grpSpLocks/>
            </p:cNvGrpSpPr>
            <p:nvPr/>
          </p:nvGrpSpPr>
          <p:grpSpPr bwMode="auto">
            <a:xfrm>
              <a:off x="4080" y="2640"/>
              <a:ext cx="480" cy="730"/>
              <a:chOff x="4800" y="3216"/>
              <a:chExt cx="480" cy="730"/>
            </a:xfrm>
          </p:grpSpPr>
          <p:grpSp>
            <p:nvGrpSpPr>
              <p:cNvPr id="1223733" name="Group 53"/>
              <p:cNvGrpSpPr>
                <a:grpSpLocks/>
              </p:cNvGrpSpPr>
              <p:nvPr/>
            </p:nvGrpSpPr>
            <p:grpSpPr bwMode="auto">
              <a:xfrm>
                <a:off x="4800" y="3216"/>
                <a:ext cx="480" cy="490"/>
                <a:chOff x="3792" y="3312"/>
                <a:chExt cx="480" cy="490"/>
              </a:xfrm>
            </p:grpSpPr>
            <p:grpSp>
              <p:nvGrpSpPr>
                <p:cNvPr id="1223734" name="Group 54"/>
                <p:cNvGrpSpPr>
                  <a:grpSpLocks/>
                </p:cNvGrpSpPr>
                <p:nvPr/>
              </p:nvGrpSpPr>
              <p:grpSpPr bwMode="auto">
                <a:xfrm>
                  <a:off x="3792" y="3312"/>
                  <a:ext cx="480" cy="250"/>
                  <a:chOff x="432" y="3408"/>
                  <a:chExt cx="480" cy="250"/>
                </a:xfrm>
              </p:grpSpPr>
              <p:sp>
                <p:nvSpPr>
                  <p:cNvPr id="1223735" name="Rectangle 55"/>
                  <p:cNvSpPr>
                    <a:spLocks noChangeArrowheads="1"/>
                  </p:cNvSpPr>
                  <p:nvPr/>
                </p:nvSpPr>
                <p:spPr bwMode="auto">
                  <a:xfrm>
                    <a:off x="432" y="3408"/>
                    <a:ext cx="480" cy="240"/>
                  </a:xfrm>
                  <a:prstGeom prst="rect">
                    <a:avLst/>
                  </a:prstGeom>
                  <a:solidFill>
                    <a:srgbClr val="FFFF99"/>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223736" name="Text Box 56"/>
                  <p:cNvSpPr txBox="1">
                    <a:spLocks noChangeArrowheads="1"/>
                  </p:cNvSpPr>
                  <p:nvPr/>
                </p:nvSpPr>
                <p:spPr bwMode="auto">
                  <a:xfrm>
                    <a:off x="432" y="3408"/>
                    <a:ext cx="436"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lang="en-US" sz="2000" b="0">
                        <a:solidFill>
                          <a:srgbClr val="FF0000"/>
                        </a:solidFill>
                        <a:latin typeface="Times New Roman" charset="0"/>
                      </a:rPr>
                      <a:t>3</a:t>
                    </a:r>
                    <a:r>
                      <a:rPr lang="en-US" sz="2000" b="0">
                        <a:latin typeface="Times New Roman" charset="0"/>
                      </a:rPr>
                      <a:t> 5 6</a:t>
                    </a:r>
                  </a:p>
                </p:txBody>
              </p:sp>
            </p:grpSp>
            <p:grpSp>
              <p:nvGrpSpPr>
                <p:cNvPr id="1223737" name="Group 57"/>
                <p:cNvGrpSpPr>
                  <a:grpSpLocks/>
                </p:cNvGrpSpPr>
                <p:nvPr/>
              </p:nvGrpSpPr>
              <p:grpSpPr bwMode="auto">
                <a:xfrm>
                  <a:off x="3792" y="3552"/>
                  <a:ext cx="480" cy="250"/>
                  <a:chOff x="432" y="3408"/>
                  <a:chExt cx="480" cy="250"/>
                </a:xfrm>
              </p:grpSpPr>
              <p:sp>
                <p:nvSpPr>
                  <p:cNvPr id="1223738" name="Rectangle 58"/>
                  <p:cNvSpPr>
                    <a:spLocks noChangeArrowheads="1"/>
                  </p:cNvSpPr>
                  <p:nvPr/>
                </p:nvSpPr>
                <p:spPr bwMode="auto">
                  <a:xfrm>
                    <a:off x="432" y="3408"/>
                    <a:ext cx="480" cy="240"/>
                  </a:xfrm>
                  <a:prstGeom prst="rect">
                    <a:avLst/>
                  </a:prstGeom>
                  <a:solidFill>
                    <a:srgbClr val="FFFF99"/>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223739" name="Text Box 59"/>
                  <p:cNvSpPr txBox="1">
                    <a:spLocks noChangeArrowheads="1"/>
                  </p:cNvSpPr>
                  <p:nvPr/>
                </p:nvSpPr>
                <p:spPr bwMode="auto">
                  <a:xfrm>
                    <a:off x="432" y="3408"/>
                    <a:ext cx="436"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lang="en-US" sz="2000" b="0">
                        <a:solidFill>
                          <a:srgbClr val="FF0000"/>
                        </a:solidFill>
                        <a:latin typeface="Times New Roman" charset="0"/>
                      </a:rPr>
                      <a:t>3</a:t>
                    </a:r>
                    <a:r>
                      <a:rPr lang="en-US" sz="2000" b="0">
                        <a:latin typeface="Times New Roman" charset="0"/>
                      </a:rPr>
                      <a:t> 5 7</a:t>
                    </a:r>
                  </a:p>
                </p:txBody>
              </p:sp>
            </p:grpSp>
          </p:grpSp>
          <p:grpSp>
            <p:nvGrpSpPr>
              <p:cNvPr id="1223740" name="Group 60"/>
              <p:cNvGrpSpPr>
                <a:grpSpLocks/>
              </p:cNvGrpSpPr>
              <p:nvPr/>
            </p:nvGrpSpPr>
            <p:grpSpPr bwMode="auto">
              <a:xfrm>
                <a:off x="4800" y="3696"/>
                <a:ext cx="480" cy="250"/>
                <a:chOff x="432" y="3408"/>
                <a:chExt cx="480" cy="250"/>
              </a:xfrm>
            </p:grpSpPr>
            <p:sp>
              <p:nvSpPr>
                <p:cNvPr id="1223741" name="Rectangle 61"/>
                <p:cNvSpPr>
                  <a:spLocks noChangeArrowheads="1"/>
                </p:cNvSpPr>
                <p:nvPr/>
              </p:nvSpPr>
              <p:spPr bwMode="auto">
                <a:xfrm>
                  <a:off x="432" y="3408"/>
                  <a:ext cx="480" cy="240"/>
                </a:xfrm>
                <a:prstGeom prst="rect">
                  <a:avLst/>
                </a:prstGeom>
                <a:solidFill>
                  <a:srgbClr val="FFFF99"/>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223742" name="Text Box 62"/>
                <p:cNvSpPr txBox="1">
                  <a:spLocks noChangeArrowheads="1"/>
                </p:cNvSpPr>
                <p:nvPr/>
              </p:nvSpPr>
              <p:spPr bwMode="auto">
                <a:xfrm>
                  <a:off x="432" y="3408"/>
                  <a:ext cx="436"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lang="en-US" sz="2000" b="0">
                      <a:solidFill>
                        <a:srgbClr val="FF0000"/>
                      </a:solidFill>
                      <a:latin typeface="Times New Roman" charset="0"/>
                    </a:rPr>
                    <a:t>6</a:t>
                  </a:r>
                  <a:r>
                    <a:rPr lang="en-US" sz="2000" b="0">
                      <a:latin typeface="Times New Roman" charset="0"/>
                    </a:rPr>
                    <a:t> 8 9</a:t>
                  </a:r>
                </a:p>
              </p:txBody>
            </p:sp>
          </p:grpSp>
        </p:grpSp>
        <p:grpSp>
          <p:nvGrpSpPr>
            <p:cNvPr id="1223743" name="Group 63"/>
            <p:cNvGrpSpPr>
              <a:grpSpLocks/>
            </p:cNvGrpSpPr>
            <p:nvPr/>
          </p:nvGrpSpPr>
          <p:grpSpPr bwMode="auto">
            <a:xfrm>
              <a:off x="3024" y="1872"/>
              <a:ext cx="480" cy="490"/>
              <a:chOff x="3792" y="3312"/>
              <a:chExt cx="480" cy="490"/>
            </a:xfrm>
          </p:grpSpPr>
          <p:grpSp>
            <p:nvGrpSpPr>
              <p:cNvPr id="1223744" name="Group 64"/>
              <p:cNvGrpSpPr>
                <a:grpSpLocks/>
              </p:cNvGrpSpPr>
              <p:nvPr/>
            </p:nvGrpSpPr>
            <p:grpSpPr bwMode="auto">
              <a:xfrm>
                <a:off x="3792" y="3312"/>
                <a:ext cx="480" cy="250"/>
                <a:chOff x="432" y="3408"/>
                <a:chExt cx="480" cy="250"/>
              </a:xfrm>
            </p:grpSpPr>
            <p:sp>
              <p:nvSpPr>
                <p:cNvPr id="1223745" name="Rectangle 65"/>
                <p:cNvSpPr>
                  <a:spLocks noChangeArrowheads="1"/>
                </p:cNvSpPr>
                <p:nvPr/>
              </p:nvSpPr>
              <p:spPr bwMode="auto">
                <a:xfrm>
                  <a:off x="432" y="3408"/>
                  <a:ext cx="480" cy="240"/>
                </a:xfrm>
                <a:prstGeom prst="rect">
                  <a:avLst/>
                </a:prstGeom>
                <a:solidFill>
                  <a:srgbClr val="FFFF99"/>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223746" name="Text Box 66"/>
                <p:cNvSpPr txBox="1">
                  <a:spLocks noChangeArrowheads="1"/>
                </p:cNvSpPr>
                <p:nvPr/>
              </p:nvSpPr>
              <p:spPr bwMode="auto">
                <a:xfrm>
                  <a:off x="432" y="3408"/>
                  <a:ext cx="436"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lang="en-US" sz="2000" b="0">
                      <a:latin typeface="Times New Roman" charset="0"/>
                    </a:rPr>
                    <a:t>2 3 4</a:t>
                  </a:r>
                </a:p>
              </p:txBody>
            </p:sp>
          </p:grpSp>
          <p:grpSp>
            <p:nvGrpSpPr>
              <p:cNvPr id="1223747" name="Group 67"/>
              <p:cNvGrpSpPr>
                <a:grpSpLocks/>
              </p:cNvGrpSpPr>
              <p:nvPr/>
            </p:nvGrpSpPr>
            <p:grpSpPr bwMode="auto">
              <a:xfrm>
                <a:off x="3792" y="3552"/>
                <a:ext cx="480" cy="250"/>
                <a:chOff x="432" y="3408"/>
                <a:chExt cx="480" cy="250"/>
              </a:xfrm>
            </p:grpSpPr>
            <p:sp>
              <p:nvSpPr>
                <p:cNvPr id="1223748" name="Rectangle 68"/>
                <p:cNvSpPr>
                  <a:spLocks noChangeArrowheads="1"/>
                </p:cNvSpPr>
                <p:nvPr/>
              </p:nvSpPr>
              <p:spPr bwMode="auto">
                <a:xfrm>
                  <a:off x="432" y="3408"/>
                  <a:ext cx="480" cy="240"/>
                </a:xfrm>
                <a:prstGeom prst="rect">
                  <a:avLst/>
                </a:prstGeom>
                <a:solidFill>
                  <a:srgbClr val="FFFF99"/>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223749" name="Text Box 69"/>
                <p:cNvSpPr txBox="1">
                  <a:spLocks noChangeArrowheads="1"/>
                </p:cNvSpPr>
                <p:nvPr/>
              </p:nvSpPr>
              <p:spPr bwMode="auto">
                <a:xfrm>
                  <a:off x="432" y="3408"/>
                  <a:ext cx="436"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lang="en-US" sz="2000" b="0">
                      <a:latin typeface="Times New Roman" charset="0"/>
                    </a:rPr>
                    <a:t>5 6 7</a:t>
                  </a:r>
                </a:p>
              </p:txBody>
            </p:sp>
          </p:grpSp>
        </p:grpSp>
        <p:grpSp>
          <p:nvGrpSpPr>
            <p:cNvPr id="1223750" name="Group 70"/>
            <p:cNvGrpSpPr>
              <a:grpSpLocks/>
            </p:cNvGrpSpPr>
            <p:nvPr/>
          </p:nvGrpSpPr>
          <p:grpSpPr bwMode="auto">
            <a:xfrm>
              <a:off x="1344" y="3168"/>
              <a:ext cx="480" cy="490"/>
              <a:chOff x="3792" y="3312"/>
              <a:chExt cx="480" cy="490"/>
            </a:xfrm>
          </p:grpSpPr>
          <p:grpSp>
            <p:nvGrpSpPr>
              <p:cNvPr id="1223751" name="Group 71"/>
              <p:cNvGrpSpPr>
                <a:grpSpLocks/>
              </p:cNvGrpSpPr>
              <p:nvPr/>
            </p:nvGrpSpPr>
            <p:grpSpPr bwMode="auto">
              <a:xfrm>
                <a:off x="3792" y="3312"/>
                <a:ext cx="480" cy="250"/>
                <a:chOff x="432" y="3408"/>
                <a:chExt cx="480" cy="250"/>
              </a:xfrm>
            </p:grpSpPr>
            <p:sp>
              <p:nvSpPr>
                <p:cNvPr id="1223752" name="Rectangle 72"/>
                <p:cNvSpPr>
                  <a:spLocks noChangeArrowheads="1"/>
                </p:cNvSpPr>
                <p:nvPr/>
              </p:nvSpPr>
              <p:spPr bwMode="auto">
                <a:xfrm>
                  <a:off x="432" y="3408"/>
                  <a:ext cx="480" cy="240"/>
                </a:xfrm>
                <a:prstGeom prst="rect">
                  <a:avLst/>
                </a:prstGeom>
                <a:solidFill>
                  <a:srgbClr val="FFFF99"/>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223753" name="Text Box 73"/>
                <p:cNvSpPr txBox="1">
                  <a:spLocks noChangeArrowheads="1"/>
                </p:cNvSpPr>
                <p:nvPr/>
              </p:nvSpPr>
              <p:spPr bwMode="auto">
                <a:xfrm>
                  <a:off x="432" y="3408"/>
                  <a:ext cx="436"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lang="en-US" sz="2000" b="0">
                      <a:latin typeface="Times New Roman" charset="0"/>
                    </a:rPr>
                    <a:t>1 2 4</a:t>
                  </a:r>
                </a:p>
              </p:txBody>
            </p:sp>
          </p:grpSp>
          <p:grpSp>
            <p:nvGrpSpPr>
              <p:cNvPr id="1223754" name="Group 74"/>
              <p:cNvGrpSpPr>
                <a:grpSpLocks/>
              </p:cNvGrpSpPr>
              <p:nvPr/>
            </p:nvGrpSpPr>
            <p:grpSpPr bwMode="auto">
              <a:xfrm>
                <a:off x="3792" y="3552"/>
                <a:ext cx="480" cy="250"/>
                <a:chOff x="432" y="3408"/>
                <a:chExt cx="480" cy="250"/>
              </a:xfrm>
            </p:grpSpPr>
            <p:sp>
              <p:nvSpPr>
                <p:cNvPr id="1223755" name="Rectangle 75"/>
                <p:cNvSpPr>
                  <a:spLocks noChangeArrowheads="1"/>
                </p:cNvSpPr>
                <p:nvPr/>
              </p:nvSpPr>
              <p:spPr bwMode="auto">
                <a:xfrm>
                  <a:off x="432" y="3408"/>
                  <a:ext cx="480" cy="240"/>
                </a:xfrm>
                <a:prstGeom prst="rect">
                  <a:avLst/>
                </a:prstGeom>
                <a:solidFill>
                  <a:srgbClr val="FFFF99"/>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223756" name="Text Box 76"/>
                <p:cNvSpPr txBox="1">
                  <a:spLocks noChangeArrowheads="1"/>
                </p:cNvSpPr>
                <p:nvPr/>
              </p:nvSpPr>
              <p:spPr bwMode="auto">
                <a:xfrm>
                  <a:off x="432" y="3408"/>
                  <a:ext cx="436"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lang="en-US" sz="2000" b="0">
                      <a:latin typeface="Times New Roman" charset="0"/>
                    </a:rPr>
                    <a:t>4 5 7</a:t>
                  </a:r>
                </a:p>
              </p:txBody>
            </p:sp>
          </p:grpSp>
        </p:grpSp>
        <p:grpSp>
          <p:nvGrpSpPr>
            <p:cNvPr id="1223757" name="Group 77"/>
            <p:cNvGrpSpPr>
              <a:grpSpLocks/>
            </p:cNvGrpSpPr>
            <p:nvPr/>
          </p:nvGrpSpPr>
          <p:grpSpPr bwMode="auto">
            <a:xfrm>
              <a:off x="1920" y="3216"/>
              <a:ext cx="480" cy="490"/>
              <a:chOff x="3792" y="3312"/>
              <a:chExt cx="480" cy="490"/>
            </a:xfrm>
          </p:grpSpPr>
          <p:grpSp>
            <p:nvGrpSpPr>
              <p:cNvPr id="1223758" name="Group 78"/>
              <p:cNvGrpSpPr>
                <a:grpSpLocks/>
              </p:cNvGrpSpPr>
              <p:nvPr/>
            </p:nvGrpSpPr>
            <p:grpSpPr bwMode="auto">
              <a:xfrm>
                <a:off x="3792" y="3312"/>
                <a:ext cx="480" cy="250"/>
                <a:chOff x="432" y="3408"/>
                <a:chExt cx="480" cy="250"/>
              </a:xfrm>
            </p:grpSpPr>
            <p:sp>
              <p:nvSpPr>
                <p:cNvPr id="1223759" name="Rectangle 79"/>
                <p:cNvSpPr>
                  <a:spLocks noChangeArrowheads="1"/>
                </p:cNvSpPr>
                <p:nvPr/>
              </p:nvSpPr>
              <p:spPr bwMode="auto">
                <a:xfrm>
                  <a:off x="432" y="3408"/>
                  <a:ext cx="480" cy="240"/>
                </a:xfrm>
                <a:prstGeom prst="rect">
                  <a:avLst/>
                </a:prstGeom>
                <a:solidFill>
                  <a:srgbClr val="FFFF99"/>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223760" name="Text Box 80"/>
                <p:cNvSpPr txBox="1">
                  <a:spLocks noChangeArrowheads="1"/>
                </p:cNvSpPr>
                <p:nvPr/>
              </p:nvSpPr>
              <p:spPr bwMode="auto">
                <a:xfrm>
                  <a:off x="432" y="3408"/>
                  <a:ext cx="436"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lang="en-US" sz="2000" b="0">
                      <a:latin typeface="Times New Roman" charset="0"/>
                    </a:rPr>
                    <a:t>1 2 5</a:t>
                  </a:r>
                </a:p>
              </p:txBody>
            </p:sp>
          </p:grpSp>
          <p:grpSp>
            <p:nvGrpSpPr>
              <p:cNvPr id="1223761" name="Group 81"/>
              <p:cNvGrpSpPr>
                <a:grpSpLocks/>
              </p:cNvGrpSpPr>
              <p:nvPr/>
            </p:nvGrpSpPr>
            <p:grpSpPr bwMode="auto">
              <a:xfrm>
                <a:off x="3792" y="3552"/>
                <a:ext cx="480" cy="250"/>
                <a:chOff x="432" y="3408"/>
                <a:chExt cx="480" cy="250"/>
              </a:xfrm>
            </p:grpSpPr>
            <p:sp>
              <p:nvSpPr>
                <p:cNvPr id="1223762" name="Rectangle 82"/>
                <p:cNvSpPr>
                  <a:spLocks noChangeArrowheads="1"/>
                </p:cNvSpPr>
                <p:nvPr/>
              </p:nvSpPr>
              <p:spPr bwMode="auto">
                <a:xfrm>
                  <a:off x="432" y="3408"/>
                  <a:ext cx="480" cy="240"/>
                </a:xfrm>
                <a:prstGeom prst="rect">
                  <a:avLst/>
                </a:prstGeom>
                <a:solidFill>
                  <a:srgbClr val="FFFF99"/>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223763" name="Text Box 83"/>
                <p:cNvSpPr txBox="1">
                  <a:spLocks noChangeArrowheads="1"/>
                </p:cNvSpPr>
                <p:nvPr/>
              </p:nvSpPr>
              <p:spPr bwMode="auto">
                <a:xfrm>
                  <a:off x="432" y="3408"/>
                  <a:ext cx="436"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lang="en-US" sz="2000" b="0">
                      <a:latin typeface="Times New Roman" charset="0"/>
                    </a:rPr>
                    <a:t>4 5 8</a:t>
                  </a:r>
                </a:p>
              </p:txBody>
            </p:sp>
          </p:grpSp>
        </p:grpSp>
        <p:grpSp>
          <p:nvGrpSpPr>
            <p:cNvPr id="1223764" name="Group 84"/>
            <p:cNvGrpSpPr>
              <a:grpSpLocks/>
            </p:cNvGrpSpPr>
            <p:nvPr/>
          </p:nvGrpSpPr>
          <p:grpSpPr bwMode="auto">
            <a:xfrm>
              <a:off x="3120" y="1056"/>
              <a:ext cx="192" cy="288"/>
              <a:chOff x="2064" y="1872"/>
              <a:chExt cx="192" cy="288"/>
            </a:xfrm>
          </p:grpSpPr>
          <p:sp>
            <p:nvSpPr>
              <p:cNvPr id="1223765" name="Rectangle 85"/>
              <p:cNvSpPr>
                <a:spLocks noChangeArrowheads="1"/>
              </p:cNvSpPr>
              <p:nvPr/>
            </p:nvSpPr>
            <p:spPr bwMode="auto">
              <a:xfrm>
                <a:off x="2064" y="1872"/>
                <a:ext cx="192" cy="288"/>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223766" name="Line 86"/>
              <p:cNvSpPr>
                <a:spLocks noChangeShapeType="1"/>
              </p:cNvSpPr>
              <p:nvPr/>
            </p:nvSpPr>
            <p:spPr bwMode="auto">
              <a:xfrm>
                <a:off x="2064" y="1968"/>
                <a:ext cx="19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223767" name="Line 87"/>
              <p:cNvSpPr>
                <a:spLocks noChangeShapeType="1"/>
              </p:cNvSpPr>
              <p:nvPr/>
            </p:nvSpPr>
            <p:spPr bwMode="auto">
              <a:xfrm>
                <a:off x="2064" y="2064"/>
                <a:ext cx="19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grpSp>
      </p:grpSp>
      <p:grpSp>
        <p:nvGrpSpPr>
          <p:cNvPr id="1223768" name="Group 88"/>
          <p:cNvGrpSpPr>
            <a:grpSpLocks/>
          </p:cNvGrpSpPr>
          <p:nvPr/>
        </p:nvGrpSpPr>
        <p:grpSpPr bwMode="auto">
          <a:xfrm>
            <a:off x="1238976" y="2532314"/>
            <a:ext cx="381000" cy="609600"/>
            <a:chOff x="2064" y="1872"/>
            <a:chExt cx="192" cy="288"/>
          </a:xfrm>
        </p:grpSpPr>
        <p:sp>
          <p:nvSpPr>
            <p:cNvPr id="1223769" name="Rectangle 89"/>
            <p:cNvSpPr>
              <a:spLocks noChangeArrowheads="1"/>
            </p:cNvSpPr>
            <p:nvPr/>
          </p:nvSpPr>
          <p:spPr bwMode="auto">
            <a:xfrm>
              <a:off x="2064" y="1872"/>
              <a:ext cx="192" cy="288"/>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223770" name="Line 90"/>
            <p:cNvSpPr>
              <a:spLocks noChangeShapeType="1"/>
            </p:cNvSpPr>
            <p:nvPr/>
          </p:nvSpPr>
          <p:spPr bwMode="auto">
            <a:xfrm>
              <a:off x="2064" y="1968"/>
              <a:ext cx="19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223771" name="Line 91"/>
            <p:cNvSpPr>
              <a:spLocks noChangeShapeType="1"/>
            </p:cNvSpPr>
            <p:nvPr/>
          </p:nvSpPr>
          <p:spPr bwMode="auto">
            <a:xfrm>
              <a:off x="2064" y="2064"/>
              <a:ext cx="19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grpSp>
      <p:sp>
        <p:nvSpPr>
          <p:cNvPr id="1223772" name="Line 92"/>
          <p:cNvSpPr>
            <a:spLocks noChangeShapeType="1"/>
          </p:cNvSpPr>
          <p:nvPr/>
        </p:nvSpPr>
        <p:spPr bwMode="auto">
          <a:xfrm flipH="1">
            <a:off x="590187" y="3194165"/>
            <a:ext cx="769938" cy="5334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223773" name="Line 93"/>
          <p:cNvSpPr>
            <a:spLocks noChangeShapeType="1"/>
          </p:cNvSpPr>
          <p:nvPr/>
        </p:nvSpPr>
        <p:spPr bwMode="auto">
          <a:xfrm>
            <a:off x="1378313" y="3181102"/>
            <a:ext cx="0" cy="6096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223774" name="Line 94"/>
          <p:cNvSpPr>
            <a:spLocks noChangeShapeType="1"/>
          </p:cNvSpPr>
          <p:nvPr/>
        </p:nvSpPr>
        <p:spPr bwMode="auto">
          <a:xfrm>
            <a:off x="1386251" y="3168041"/>
            <a:ext cx="677862" cy="5334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223775" name="Text Box 95"/>
          <p:cNvSpPr txBox="1">
            <a:spLocks noChangeArrowheads="1"/>
          </p:cNvSpPr>
          <p:nvPr/>
        </p:nvSpPr>
        <p:spPr bwMode="auto">
          <a:xfrm>
            <a:off x="540114" y="2998222"/>
            <a:ext cx="53975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lang="en-US" dirty="0">
                <a:latin typeface="Times New Roman" charset="0"/>
              </a:rPr>
              <a:t>1,4,7</a:t>
            </a:r>
            <a:endParaRPr lang="en-US" b="0" dirty="0">
              <a:latin typeface="Times New Roman" charset="0"/>
            </a:endParaRPr>
          </a:p>
        </p:txBody>
      </p:sp>
      <p:sp>
        <p:nvSpPr>
          <p:cNvPr id="1223776" name="Text Box 96"/>
          <p:cNvSpPr txBox="1">
            <a:spLocks noChangeArrowheads="1"/>
          </p:cNvSpPr>
          <p:nvPr/>
        </p:nvSpPr>
        <p:spPr bwMode="auto">
          <a:xfrm>
            <a:off x="1001667" y="3810297"/>
            <a:ext cx="53975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lang="en-US" dirty="0">
                <a:latin typeface="Times New Roman" charset="0"/>
              </a:rPr>
              <a:t>2,5,8</a:t>
            </a:r>
            <a:endParaRPr lang="en-US" b="0" dirty="0">
              <a:latin typeface="Times New Roman" charset="0"/>
            </a:endParaRPr>
          </a:p>
        </p:txBody>
      </p:sp>
      <p:sp>
        <p:nvSpPr>
          <p:cNvPr id="1223777" name="Text Box 97"/>
          <p:cNvSpPr txBox="1">
            <a:spLocks noChangeArrowheads="1"/>
          </p:cNvSpPr>
          <p:nvPr/>
        </p:nvSpPr>
        <p:spPr bwMode="auto">
          <a:xfrm>
            <a:off x="2033633" y="3520737"/>
            <a:ext cx="53975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lang="en-US" dirty="0">
                <a:solidFill>
                  <a:srgbClr val="FF0000"/>
                </a:solidFill>
                <a:latin typeface="Times New Roman" charset="0"/>
              </a:rPr>
              <a:t>3,6,9</a:t>
            </a:r>
          </a:p>
        </p:txBody>
      </p:sp>
      <p:sp>
        <p:nvSpPr>
          <p:cNvPr id="1223778" name="Text Box 98"/>
          <p:cNvSpPr txBox="1">
            <a:spLocks noChangeArrowheads="1"/>
          </p:cNvSpPr>
          <p:nvPr/>
        </p:nvSpPr>
        <p:spPr bwMode="auto">
          <a:xfrm>
            <a:off x="836205" y="2099063"/>
            <a:ext cx="1376363"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lang="en-US" sz="1600" b="0" dirty="0">
                <a:latin typeface="Times New Roman" charset="0"/>
              </a:rPr>
              <a:t>Hash Function</a:t>
            </a:r>
            <a:endParaRPr lang="en-US" sz="2800" b="0" dirty="0">
              <a:latin typeface="Times New Roman" charset="0"/>
            </a:endParaRPr>
          </a:p>
        </p:txBody>
      </p:sp>
      <p:sp>
        <p:nvSpPr>
          <p:cNvPr id="1223779" name="Text Box 99"/>
          <p:cNvSpPr txBox="1">
            <a:spLocks noChangeArrowheads="1"/>
          </p:cNvSpPr>
          <p:nvPr/>
        </p:nvSpPr>
        <p:spPr bwMode="auto">
          <a:xfrm>
            <a:off x="3810000" y="1628800"/>
            <a:ext cx="22796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lang="en-US" sz="1800">
                <a:latin typeface="Times New Roman" charset="0"/>
              </a:rPr>
              <a:t>Candidate Hash Tree</a:t>
            </a:r>
            <a:endParaRPr lang="en-US" sz="2800" b="0">
              <a:latin typeface="Times New Roman" charset="0"/>
            </a:endParaRPr>
          </a:p>
        </p:txBody>
      </p:sp>
      <p:sp>
        <p:nvSpPr>
          <p:cNvPr id="1223780" name="Rectangle 100"/>
          <p:cNvSpPr>
            <a:spLocks noChangeArrowheads="1"/>
          </p:cNvSpPr>
          <p:nvPr/>
        </p:nvSpPr>
        <p:spPr bwMode="auto">
          <a:xfrm>
            <a:off x="3810000" y="5226075"/>
            <a:ext cx="1066800" cy="685800"/>
          </a:xfrm>
          <a:prstGeom prst="rect">
            <a:avLst/>
          </a:prstGeom>
          <a:noFill/>
          <a:ln w="12700">
            <a:solidFill>
              <a:srgbClr val="008000"/>
            </a:solidFill>
            <a:prstDash val="dash"/>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223781" name="Rectangle 101"/>
          <p:cNvSpPr>
            <a:spLocks noChangeArrowheads="1"/>
          </p:cNvSpPr>
          <p:nvPr/>
        </p:nvSpPr>
        <p:spPr bwMode="auto">
          <a:xfrm>
            <a:off x="5105400" y="4311675"/>
            <a:ext cx="3657600" cy="1524000"/>
          </a:xfrm>
          <a:prstGeom prst="rect">
            <a:avLst/>
          </a:prstGeom>
          <a:noFill/>
          <a:ln w="12700">
            <a:solidFill>
              <a:srgbClr val="008000"/>
            </a:solidFill>
            <a:prstDash val="dash"/>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223782" name="Text Box 102"/>
          <p:cNvSpPr txBox="1">
            <a:spLocks noChangeArrowheads="1"/>
          </p:cNvSpPr>
          <p:nvPr/>
        </p:nvSpPr>
        <p:spPr bwMode="auto">
          <a:xfrm>
            <a:off x="304800" y="4768875"/>
            <a:ext cx="1143000"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pPr>
            <a:r>
              <a:rPr lang="en-US" sz="2000" b="0">
                <a:solidFill>
                  <a:srgbClr val="0C6D9C"/>
                </a:solidFill>
              </a:rPr>
              <a:t>Hash on 3, 6 or 9</a:t>
            </a:r>
            <a:endParaRPr lang="en-US" sz="2000" b="0">
              <a:solidFill>
                <a:srgbClr val="0C6D9C"/>
              </a:solidFill>
              <a:sym typeface="Symbol" charset="0"/>
            </a:endParaRPr>
          </a:p>
        </p:txBody>
      </p:sp>
      <p:sp>
        <p:nvSpPr>
          <p:cNvPr id="1223783" name="Rectangle 103"/>
          <p:cNvSpPr>
            <a:spLocks noChangeArrowheads="1"/>
          </p:cNvSpPr>
          <p:nvPr/>
        </p:nvSpPr>
        <p:spPr bwMode="auto">
          <a:xfrm>
            <a:off x="3657600" y="4083075"/>
            <a:ext cx="990600" cy="609600"/>
          </a:xfrm>
          <a:prstGeom prst="rect">
            <a:avLst/>
          </a:prstGeom>
          <a:noFill/>
          <a:ln w="12700">
            <a:solidFill>
              <a:srgbClr val="008000"/>
            </a:solidFill>
            <a:prstDash val="dash"/>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07" name="Date Placeholder 3"/>
          <p:cNvSpPr>
            <a:spLocks noGrp="1"/>
          </p:cNvSpPr>
          <p:nvPr>
            <p:ph type="dt" sz="half" idx="10"/>
          </p:nvPr>
        </p:nvSpPr>
        <p:spPr>
          <a:xfrm>
            <a:off x="457200" y="6381750"/>
            <a:ext cx="2133600" cy="339725"/>
          </a:xfrm>
        </p:spPr>
        <p:txBody>
          <a:bodyPr/>
          <a:lstStyle/>
          <a:p>
            <a:pPr>
              <a:defRPr/>
            </a:pPr>
            <a:fld id="{1496B419-AFA7-42AE-8EE2-F175BCC6441F}" type="datetime1">
              <a:rPr lang="en-US" smtClean="0"/>
              <a:pPr>
                <a:defRPr/>
              </a:pPr>
              <a:t>9/5/2017</a:t>
            </a:fld>
            <a:endParaRPr lang="en-US"/>
          </a:p>
        </p:txBody>
      </p:sp>
      <p:sp>
        <p:nvSpPr>
          <p:cNvPr id="108" name="Footer Placeholder 4"/>
          <p:cNvSpPr>
            <a:spLocks noGrp="1"/>
          </p:cNvSpPr>
          <p:nvPr>
            <p:ph type="ftr" sz="quarter" idx="11"/>
          </p:nvPr>
        </p:nvSpPr>
        <p:spPr>
          <a:xfrm>
            <a:off x="2771775" y="6381750"/>
            <a:ext cx="3671888" cy="339725"/>
          </a:xfrm>
        </p:spPr>
        <p:txBody>
          <a:bodyPr/>
          <a:lstStyle/>
          <a:p>
            <a:pPr>
              <a:defRPr/>
            </a:pPr>
            <a:r>
              <a:rPr lang="en-US" dirty="0"/>
              <a:t>Mining Frequent Patterns, </a:t>
            </a:r>
            <a:r>
              <a:rPr lang="en-US" dirty="0" err="1"/>
              <a:t>Apriori</a:t>
            </a:r>
            <a:r>
              <a:rPr lang="en-US" dirty="0"/>
              <a:t> Method, Frequent Pattern (FP) Growth Method</a:t>
            </a:r>
          </a:p>
        </p:txBody>
      </p:sp>
      <p:sp>
        <p:nvSpPr>
          <p:cNvPr id="109" name="Slide Number Placeholder 5"/>
          <p:cNvSpPr>
            <a:spLocks noGrp="1"/>
          </p:cNvSpPr>
          <p:nvPr>
            <p:ph type="sldNum" sz="quarter" idx="12"/>
          </p:nvPr>
        </p:nvSpPr>
        <p:spPr>
          <a:xfrm>
            <a:off x="6553200" y="6381750"/>
            <a:ext cx="2133600" cy="339725"/>
          </a:xfrm>
        </p:spPr>
        <p:txBody>
          <a:bodyPr/>
          <a:lstStyle/>
          <a:p>
            <a:pPr>
              <a:defRPr/>
            </a:pPr>
            <a:fld id="{0976621D-4A4E-48E0-A2B1-656B165AA579}" type="slidenum">
              <a:rPr lang="en-US" smtClean="0"/>
              <a:pPr>
                <a:defRPr/>
              </a:pPr>
              <a:t>22</a:t>
            </a:fld>
            <a:endParaRPr lang="en-US"/>
          </a:p>
        </p:txBody>
      </p:sp>
      <p:sp>
        <p:nvSpPr>
          <p:cNvPr id="110" name="Rectangle 103"/>
          <p:cNvSpPr>
            <a:spLocks noGrp="1" noChangeArrowheads="1"/>
          </p:cNvSpPr>
          <p:nvPr>
            <p:ph type="title"/>
          </p:nvPr>
        </p:nvSpPr>
        <p:spPr>
          <a:xfrm>
            <a:off x="3124993" y="620120"/>
            <a:ext cx="5497513" cy="711200"/>
          </a:xfrm>
        </p:spPr>
        <p:txBody>
          <a:bodyPr/>
          <a:lstStyle/>
          <a:p>
            <a:r>
              <a:rPr lang="en-US" dirty="0"/>
              <a:t>Association Rule Discovery: Hash tree</a:t>
            </a:r>
          </a:p>
        </p:txBody>
      </p:sp>
    </p:spTree>
    <p:extLst>
      <p:ext uri="{BB962C8B-B14F-4D97-AF65-F5344CB8AC3E}">
        <p14:creationId xmlns:p14="http://schemas.microsoft.com/office/powerpoint/2010/main" val="336342058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graphicFrame>
        <p:nvGraphicFramePr>
          <p:cNvPr id="1249283" name="Object 3"/>
          <p:cNvGraphicFramePr>
            <a:graphicFrameLocks noGrp="1" noChangeAspect="1"/>
          </p:cNvGraphicFramePr>
          <p:nvPr>
            <p:ph sz="half" idx="4294967295"/>
            <p:extLst>
              <p:ext uri="{D42A27DB-BD31-4B8C-83A1-F6EECF244321}">
                <p14:modId xmlns:p14="http://schemas.microsoft.com/office/powerpoint/2010/main" val="120172588"/>
              </p:ext>
            </p:extLst>
          </p:nvPr>
        </p:nvGraphicFramePr>
        <p:xfrm>
          <a:off x="1905000" y="1204913"/>
          <a:ext cx="6781800" cy="5119687"/>
        </p:xfrm>
        <a:graphic>
          <a:graphicData uri="http://schemas.openxmlformats.org/presentationml/2006/ole">
            <mc:AlternateContent xmlns:mc="http://schemas.openxmlformats.org/markup-compatibility/2006">
              <mc:Choice xmlns:v="urn:schemas-microsoft-com:vml" Requires="v">
                <p:oleObj spid="_x0000_s18445" name="Visio" r:id="rId4" imgW="9765132" imgH="7372400" progId="">
                  <p:embed/>
                </p:oleObj>
              </mc:Choice>
              <mc:Fallback>
                <p:oleObj name="Visio" r:id="rId4" imgW="9765132" imgH="7372400" progId="">
                  <p:embed/>
                  <p:pic>
                    <p:nvPicPr>
                      <p:cNvPr id="0" name="Picture 11"/>
                      <p:cNvPicPr>
                        <a:picLocks noGrp="1"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905000" y="1204913"/>
                        <a:ext cx="6781800" cy="51196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8099" dir="2700000" algn="ctr" rotWithShape="0">
                                <a:schemeClr val="bg2">
                                  <a:alpha val="74997"/>
                                </a:schemeClr>
                              </a:outerShdw>
                            </a:effectLst>
                          </a14:hiddenEffects>
                        </a:ext>
                      </a:extLst>
                    </p:spPr>
                  </p:pic>
                </p:oleObj>
              </mc:Fallback>
            </mc:AlternateContent>
          </a:graphicData>
        </a:graphic>
      </p:graphicFrame>
      <p:sp>
        <p:nvSpPr>
          <p:cNvPr id="1249282" name="Rectangle 2"/>
          <p:cNvSpPr>
            <a:spLocks noGrp="1" noChangeArrowheads="1"/>
          </p:cNvSpPr>
          <p:nvPr>
            <p:ph type="title"/>
          </p:nvPr>
        </p:nvSpPr>
        <p:spPr>
          <a:xfrm>
            <a:off x="539552" y="188640"/>
            <a:ext cx="8229600" cy="711200"/>
          </a:xfrm>
        </p:spPr>
        <p:txBody>
          <a:bodyPr/>
          <a:lstStyle/>
          <a:p>
            <a:r>
              <a:rPr lang="en-US" dirty="0"/>
              <a:t>Subset Operation</a:t>
            </a:r>
          </a:p>
        </p:txBody>
      </p:sp>
      <p:sp>
        <p:nvSpPr>
          <p:cNvPr id="1249284" name="Text Box 4"/>
          <p:cNvSpPr txBox="1">
            <a:spLocks noChangeArrowheads="1"/>
          </p:cNvSpPr>
          <p:nvPr/>
        </p:nvSpPr>
        <p:spPr bwMode="auto">
          <a:xfrm>
            <a:off x="6344991" y="950890"/>
            <a:ext cx="2657341" cy="915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a:spAutoFit/>
          </a:bodyPr>
          <a:lstStyle/>
          <a:p>
            <a:pPr>
              <a:spcBef>
                <a:spcPct val="50000"/>
              </a:spcBef>
            </a:pPr>
            <a:r>
              <a:rPr lang="en-US" sz="1800" b="0" dirty="0"/>
              <a:t>Given a transaction t, what are the possible subsets of size 3?</a:t>
            </a:r>
          </a:p>
        </p:txBody>
      </p:sp>
      <p:sp>
        <p:nvSpPr>
          <p:cNvPr id="8" name="Date Placeholder 3"/>
          <p:cNvSpPr>
            <a:spLocks noGrp="1"/>
          </p:cNvSpPr>
          <p:nvPr>
            <p:ph type="dt" sz="half" idx="10"/>
          </p:nvPr>
        </p:nvSpPr>
        <p:spPr>
          <a:xfrm>
            <a:off x="457200" y="6381750"/>
            <a:ext cx="2133600" cy="339725"/>
          </a:xfrm>
        </p:spPr>
        <p:txBody>
          <a:bodyPr/>
          <a:lstStyle/>
          <a:p>
            <a:pPr>
              <a:defRPr/>
            </a:pPr>
            <a:fld id="{1496B419-AFA7-42AE-8EE2-F175BCC6441F}" type="datetime1">
              <a:rPr lang="en-US" smtClean="0"/>
              <a:pPr>
                <a:defRPr/>
              </a:pPr>
              <a:t>9/5/2017</a:t>
            </a:fld>
            <a:endParaRPr lang="en-US"/>
          </a:p>
        </p:txBody>
      </p:sp>
      <p:sp>
        <p:nvSpPr>
          <p:cNvPr id="9" name="Footer Placeholder 4"/>
          <p:cNvSpPr>
            <a:spLocks noGrp="1"/>
          </p:cNvSpPr>
          <p:nvPr>
            <p:ph type="ftr" sz="quarter" idx="11"/>
          </p:nvPr>
        </p:nvSpPr>
        <p:spPr>
          <a:xfrm>
            <a:off x="2771775" y="6381750"/>
            <a:ext cx="3671888" cy="339725"/>
          </a:xfrm>
        </p:spPr>
        <p:txBody>
          <a:bodyPr/>
          <a:lstStyle/>
          <a:p>
            <a:pPr>
              <a:defRPr/>
            </a:pPr>
            <a:r>
              <a:rPr lang="en-US" dirty="0"/>
              <a:t>Mining Frequent Patterns, </a:t>
            </a:r>
            <a:r>
              <a:rPr lang="en-US" dirty="0" err="1"/>
              <a:t>Apriori</a:t>
            </a:r>
            <a:r>
              <a:rPr lang="en-US" dirty="0"/>
              <a:t> Method, Frequent Pattern (FP) Growth Method</a:t>
            </a:r>
          </a:p>
        </p:txBody>
      </p:sp>
      <p:sp>
        <p:nvSpPr>
          <p:cNvPr id="10" name="Slide Number Placeholder 5"/>
          <p:cNvSpPr>
            <a:spLocks noGrp="1"/>
          </p:cNvSpPr>
          <p:nvPr>
            <p:ph type="sldNum" sz="quarter" idx="12"/>
          </p:nvPr>
        </p:nvSpPr>
        <p:spPr>
          <a:xfrm>
            <a:off x="6553200" y="6381750"/>
            <a:ext cx="2133600" cy="339725"/>
          </a:xfrm>
        </p:spPr>
        <p:txBody>
          <a:bodyPr/>
          <a:lstStyle/>
          <a:p>
            <a:pPr>
              <a:defRPr/>
            </a:pPr>
            <a:fld id="{0976621D-4A4E-48E0-A2B1-656B165AA579}" type="slidenum">
              <a:rPr lang="en-US" smtClean="0"/>
              <a:pPr>
                <a:defRPr/>
              </a:pPr>
              <a:t>23</a:t>
            </a:fld>
            <a:endParaRPr lang="en-US"/>
          </a:p>
        </p:txBody>
      </p:sp>
    </p:spTree>
    <p:extLst>
      <p:ext uri="{BB962C8B-B14F-4D97-AF65-F5344CB8AC3E}">
        <p14:creationId xmlns:p14="http://schemas.microsoft.com/office/powerpoint/2010/main" val="48738987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225842" name="Rectangle 114"/>
          <p:cNvSpPr>
            <a:spLocks noGrp="1" noChangeArrowheads="1"/>
          </p:cNvSpPr>
          <p:nvPr>
            <p:ph type="title"/>
          </p:nvPr>
        </p:nvSpPr>
        <p:spPr>
          <a:xfrm>
            <a:off x="4399804" y="599627"/>
            <a:ext cx="4298109" cy="711200"/>
          </a:xfrm>
        </p:spPr>
        <p:txBody>
          <a:bodyPr/>
          <a:lstStyle/>
          <a:p>
            <a:r>
              <a:rPr lang="en-US" dirty="0"/>
              <a:t>Subset Operation Using Hash Tree</a:t>
            </a:r>
          </a:p>
        </p:txBody>
      </p:sp>
      <p:grpSp>
        <p:nvGrpSpPr>
          <p:cNvPr id="1225731" name="Group 3"/>
          <p:cNvGrpSpPr>
            <a:grpSpLocks/>
          </p:cNvGrpSpPr>
          <p:nvPr/>
        </p:nvGrpSpPr>
        <p:grpSpPr bwMode="auto">
          <a:xfrm>
            <a:off x="914400" y="2636415"/>
            <a:ext cx="5457825" cy="3744913"/>
            <a:chOff x="1248" y="1392"/>
            <a:chExt cx="4134" cy="2678"/>
          </a:xfrm>
        </p:grpSpPr>
        <p:sp>
          <p:nvSpPr>
            <p:cNvPr id="1225732" name="Line 4"/>
            <p:cNvSpPr>
              <a:spLocks noChangeShapeType="1"/>
            </p:cNvSpPr>
            <p:nvPr/>
          </p:nvSpPr>
          <p:spPr bwMode="auto">
            <a:xfrm flipH="1">
              <a:off x="2112" y="1680"/>
              <a:ext cx="1080" cy="484"/>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225733" name="Line 5"/>
            <p:cNvSpPr>
              <a:spLocks noChangeShapeType="1"/>
            </p:cNvSpPr>
            <p:nvPr/>
          </p:nvSpPr>
          <p:spPr bwMode="auto">
            <a:xfrm>
              <a:off x="3192" y="1680"/>
              <a:ext cx="0" cy="52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225734" name="Line 6"/>
            <p:cNvSpPr>
              <a:spLocks noChangeShapeType="1"/>
            </p:cNvSpPr>
            <p:nvPr/>
          </p:nvSpPr>
          <p:spPr bwMode="auto">
            <a:xfrm>
              <a:off x="3192" y="1680"/>
              <a:ext cx="1080" cy="484"/>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225735" name="Line 7"/>
            <p:cNvSpPr>
              <a:spLocks noChangeShapeType="1"/>
            </p:cNvSpPr>
            <p:nvPr/>
          </p:nvSpPr>
          <p:spPr bwMode="auto">
            <a:xfrm flipH="1">
              <a:off x="1488" y="2448"/>
              <a:ext cx="613" cy="34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225736" name="Line 8"/>
            <p:cNvSpPr>
              <a:spLocks noChangeShapeType="1"/>
            </p:cNvSpPr>
            <p:nvPr/>
          </p:nvSpPr>
          <p:spPr bwMode="auto">
            <a:xfrm>
              <a:off x="2101" y="2448"/>
              <a:ext cx="0" cy="384"/>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225737" name="Line 9"/>
            <p:cNvSpPr>
              <a:spLocks noChangeShapeType="1"/>
            </p:cNvSpPr>
            <p:nvPr/>
          </p:nvSpPr>
          <p:spPr bwMode="auto">
            <a:xfrm>
              <a:off x="2101" y="2448"/>
              <a:ext cx="491" cy="34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225738" name="Line 10"/>
            <p:cNvSpPr>
              <a:spLocks noChangeShapeType="1"/>
            </p:cNvSpPr>
            <p:nvPr/>
          </p:nvSpPr>
          <p:spPr bwMode="auto">
            <a:xfrm flipH="1">
              <a:off x="3504" y="2448"/>
              <a:ext cx="768" cy="52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225739" name="Line 11"/>
            <p:cNvSpPr>
              <a:spLocks noChangeShapeType="1"/>
            </p:cNvSpPr>
            <p:nvPr/>
          </p:nvSpPr>
          <p:spPr bwMode="auto">
            <a:xfrm>
              <a:off x="4272" y="2448"/>
              <a:ext cx="0" cy="52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225740" name="Line 12"/>
            <p:cNvSpPr>
              <a:spLocks noChangeShapeType="1"/>
            </p:cNvSpPr>
            <p:nvPr/>
          </p:nvSpPr>
          <p:spPr bwMode="auto">
            <a:xfrm>
              <a:off x="4272" y="2448"/>
              <a:ext cx="864" cy="52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225741" name="Line 13"/>
            <p:cNvSpPr>
              <a:spLocks noChangeShapeType="1"/>
            </p:cNvSpPr>
            <p:nvPr/>
          </p:nvSpPr>
          <p:spPr bwMode="auto">
            <a:xfrm flipH="1">
              <a:off x="1536" y="3120"/>
              <a:ext cx="576" cy="384"/>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225742" name="Line 14"/>
            <p:cNvSpPr>
              <a:spLocks noChangeShapeType="1"/>
            </p:cNvSpPr>
            <p:nvPr/>
          </p:nvSpPr>
          <p:spPr bwMode="auto">
            <a:xfrm>
              <a:off x="2112" y="3120"/>
              <a:ext cx="0" cy="43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225743" name="Line 15"/>
            <p:cNvSpPr>
              <a:spLocks noChangeShapeType="1"/>
            </p:cNvSpPr>
            <p:nvPr/>
          </p:nvSpPr>
          <p:spPr bwMode="auto">
            <a:xfrm>
              <a:off x="2112" y="3120"/>
              <a:ext cx="528" cy="384"/>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225744" name="Rectangle 16"/>
            <p:cNvSpPr>
              <a:spLocks noChangeArrowheads="1"/>
            </p:cNvSpPr>
            <p:nvPr/>
          </p:nvSpPr>
          <p:spPr bwMode="auto">
            <a:xfrm>
              <a:off x="2016" y="2160"/>
              <a:ext cx="192" cy="288"/>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225745" name="Line 17"/>
            <p:cNvSpPr>
              <a:spLocks noChangeShapeType="1"/>
            </p:cNvSpPr>
            <p:nvPr/>
          </p:nvSpPr>
          <p:spPr bwMode="auto">
            <a:xfrm>
              <a:off x="2016" y="2256"/>
              <a:ext cx="19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225746" name="Line 18"/>
            <p:cNvSpPr>
              <a:spLocks noChangeShapeType="1"/>
            </p:cNvSpPr>
            <p:nvPr/>
          </p:nvSpPr>
          <p:spPr bwMode="auto">
            <a:xfrm>
              <a:off x="2016" y="2352"/>
              <a:ext cx="19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225747" name="Rectangle 19"/>
            <p:cNvSpPr>
              <a:spLocks noChangeArrowheads="1"/>
            </p:cNvSpPr>
            <p:nvPr/>
          </p:nvSpPr>
          <p:spPr bwMode="auto">
            <a:xfrm>
              <a:off x="4176" y="2160"/>
              <a:ext cx="192" cy="288"/>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225748" name="Line 20"/>
            <p:cNvSpPr>
              <a:spLocks noChangeShapeType="1"/>
            </p:cNvSpPr>
            <p:nvPr/>
          </p:nvSpPr>
          <p:spPr bwMode="auto">
            <a:xfrm>
              <a:off x="4176" y="2256"/>
              <a:ext cx="19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225749" name="Line 21"/>
            <p:cNvSpPr>
              <a:spLocks noChangeShapeType="1"/>
            </p:cNvSpPr>
            <p:nvPr/>
          </p:nvSpPr>
          <p:spPr bwMode="auto">
            <a:xfrm>
              <a:off x="4176" y="2352"/>
              <a:ext cx="19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225750" name="Rectangle 22"/>
            <p:cNvSpPr>
              <a:spLocks noChangeArrowheads="1"/>
            </p:cNvSpPr>
            <p:nvPr/>
          </p:nvSpPr>
          <p:spPr bwMode="auto">
            <a:xfrm>
              <a:off x="2016" y="2832"/>
              <a:ext cx="192" cy="288"/>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225751" name="Line 23"/>
            <p:cNvSpPr>
              <a:spLocks noChangeShapeType="1"/>
            </p:cNvSpPr>
            <p:nvPr/>
          </p:nvSpPr>
          <p:spPr bwMode="auto">
            <a:xfrm>
              <a:off x="2016" y="3024"/>
              <a:ext cx="19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225752" name="Line 24"/>
            <p:cNvSpPr>
              <a:spLocks noChangeShapeType="1"/>
            </p:cNvSpPr>
            <p:nvPr/>
          </p:nvSpPr>
          <p:spPr bwMode="auto">
            <a:xfrm>
              <a:off x="2016" y="2928"/>
              <a:ext cx="19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225753" name="Rectangle 25"/>
            <p:cNvSpPr>
              <a:spLocks noChangeArrowheads="1"/>
            </p:cNvSpPr>
            <p:nvPr/>
          </p:nvSpPr>
          <p:spPr bwMode="auto">
            <a:xfrm>
              <a:off x="2496" y="3504"/>
              <a:ext cx="480" cy="240"/>
            </a:xfrm>
            <a:prstGeom prst="rect">
              <a:avLst/>
            </a:prstGeom>
            <a:solidFill>
              <a:srgbClr val="FFFF99"/>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225754" name="Text Box 26"/>
            <p:cNvSpPr txBox="1">
              <a:spLocks noChangeArrowheads="1"/>
            </p:cNvSpPr>
            <p:nvPr/>
          </p:nvSpPr>
          <p:spPr bwMode="auto">
            <a:xfrm>
              <a:off x="2496" y="3521"/>
              <a:ext cx="486" cy="2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lang="en-US" sz="1800" b="0">
                  <a:latin typeface="Times New Roman" charset="0"/>
                </a:rPr>
                <a:t>1 5 9</a:t>
              </a:r>
              <a:endParaRPr lang="en-US" sz="2000" b="0">
                <a:latin typeface="Times New Roman" charset="0"/>
              </a:endParaRPr>
            </a:p>
          </p:txBody>
        </p:sp>
        <p:grpSp>
          <p:nvGrpSpPr>
            <p:cNvPr id="1225755" name="Group 27"/>
            <p:cNvGrpSpPr>
              <a:grpSpLocks/>
            </p:cNvGrpSpPr>
            <p:nvPr/>
          </p:nvGrpSpPr>
          <p:grpSpPr bwMode="auto">
            <a:xfrm>
              <a:off x="1248" y="2784"/>
              <a:ext cx="486" cy="279"/>
              <a:chOff x="1248" y="2784"/>
              <a:chExt cx="486" cy="279"/>
            </a:xfrm>
          </p:grpSpPr>
          <p:sp>
            <p:nvSpPr>
              <p:cNvPr id="1225756" name="Rectangle 28"/>
              <p:cNvSpPr>
                <a:spLocks noChangeArrowheads="1"/>
              </p:cNvSpPr>
              <p:nvPr/>
            </p:nvSpPr>
            <p:spPr bwMode="auto">
              <a:xfrm>
                <a:off x="1248" y="2784"/>
                <a:ext cx="480" cy="240"/>
              </a:xfrm>
              <a:prstGeom prst="rect">
                <a:avLst/>
              </a:prstGeom>
              <a:solidFill>
                <a:srgbClr val="FFFF99"/>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225757" name="Text Box 29"/>
              <p:cNvSpPr txBox="1">
                <a:spLocks noChangeArrowheads="1"/>
              </p:cNvSpPr>
              <p:nvPr/>
            </p:nvSpPr>
            <p:spPr bwMode="auto">
              <a:xfrm>
                <a:off x="1248" y="2801"/>
                <a:ext cx="486" cy="2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lang="en-US" sz="1800" b="0">
                    <a:latin typeface="Times New Roman" charset="0"/>
                  </a:rPr>
                  <a:t>1 4 5</a:t>
                </a:r>
                <a:endParaRPr lang="en-US" sz="2000" b="0">
                  <a:latin typeface="Times New Roman" charset="0"/>
                </a:endParaRPr>
              </a:p>
            </p:txBody>
          </p:sp>
        </p:grpSp>
        <p:sp>
          <p:nvSpPr>
            <p:cNvPr id="1225758" name="Rectangle 30"/>
            <p:cNvSpPr>
              <a:spLocks noChangeArrowheads="1"/>
            </p:cNvSpPr>
            <p:nvPr/>
          </p:nvSpPr>
          <p:spPr bwMode="auto">
            <a:xfrm>
              <a:off x="2400" y="2784"/>
              <a:ext cx="480" cy="240"/>
            </a:xfrm>
            <a:prstGeom prst="rect">
              <a:avLst/>
            </a:prstGeom>
            <a:solidFill>
              <a:srgbClr val="FFFF99"/>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225759" name="Text Box 31"/>
            <p:cNvSpPr txBox="1">
              <a:spLocks noChangeArrowheads="1"/>
            </p:cNvSpPr>
            <p:nvPr/>
          </p:nvSpPr>
          <p:spPr bwMode="auto">
            <a:xfrm>
              <a:off x="2400" y="2801"/>
              <a:ext cx="486" cy="2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lang="en-US" sz="1800" b="0">
                  <a:latin typeface="Times New Roman" charset="0"/>
                </a:rPr>
                <a:t>1 3 6</a:t>
              </a:r>
              <a:endParaRPr lang="en-US" sz="2000" b="0">
                <a:latin typeface="Times New Roman" charset="0"/>
              </a:endParaRPr>
            </a:p>
          </p:txBody>
        </p:sp>
        <p:sp>
          <p:nvSpPr>
            <p:cNvPr id="1225760" name="Rectangle 32"/>
            <p:cNvSpPr>
              <a:spLocks noChangeArrowheads="1"/>
            </p:cNvSpPr>
            <p:nvPr/>
          </p:nvSpPr>
          <p:spPr bwMode="auto">
            <a:xfrm>
              <a:off x="3264" y="2976"/>
              <a:ext cx="480" cy="240"/>
            </a:xfrm>
            <a:prstGeom prst="rect">
              <a:avLst/>
            </a:prstGeom>
            <a:solidFill>
              <a:srgbClr val="FFFF99"/>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225761" name="Text Box 33"/>
            <p:cNvSpPr txBox="1">
              <a:spLocks noChangeArrowheads="1"/>
            </p:cNvSpPr>
            <p:nvPr/>
          </p:nvSpPr>
          <p:spPr bwMode="auto">
            <a:xfrm>
              <a:off x="3264" y="2993"/>
              <a:ext cx="486" cy="2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lang="en-US" sz="1800" b="0">
                  <a:latin typeface="Times New Roman" charset="0"/>
                </a:rPr>
                <a:t>3 4 5</a:t>
              </a:r>
              <a:endParaRPr lang="en-US" sz="2000" b="0">
                <a:latin typeface="Times New Roman" charset="0"/>
              </a:endParaRPr>
            </a:p>
          </p:txBody>
        </p:sp>
        <p:grpSp>
          <p:nvGrpSpPr>
            <p:cNvPr id="1225762" name="Group 34"/>
            <p:cNvGrpSpPr>
              <a:grpSpLocks/>
            </p:cNvGrpSpPr>
            <p:nvPr/>
          </p:nvGrpSpPr>
          <p:grpSpPr bwMode="auto">
            <a:xfrm>
              <a:off x="4896" y="2976"/>
              <a:ext cx="486" cy="279"/>
              <a:chOff x="432" y="3408"/>
              <a:chExt cx="486" cy="279"/>
            </a:xfrm>
          </p:grpSpPr>
          <p:sp>
            <p:nvSpPr>
              <p:cNvPr id="1225763" name="Rectangle 35"/>
              <p:cNvSpPr>
                <a:spLocks noChangeArrowheads="1"/>
              </p:cNvSpPr>
              <p:nvPr/>
            </p:nvSpPr>
            <p:spPr bwMode="auto">
              <a:xfrm>
                <a:off x="432" y="3408"/>
                <a:ext cx="480" cy="240"/>
              </a:xfrm>
              <a:prstGeom prst="rect">
                <a:avLst/>
              </a:prstGeom>
              <a:solidFill>
                <a:srgbClr val="FFFF99"/>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225764" name="Text Box 36"/>
              <p:cNvSpPr txBox="1">
                <a:spLocks noChangeArrowheads="1"/>
              </p:cNvSpPr>
              <p:nvPr/>
            </p:nvSpPr>
            <p:spPr bwMode="auto">
              <a:xfrm>
                <a:off x="432" y="3425"/>
                <a:ext cx="486" cy="2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lang="en-US" sz="1800" b="0">
                    <a:latin typeface="Times New Roman" charset="0"/>
                  </a:rPr>
                  <a:t>3 6 7</a:t>
                </a:r>
                <a:endParaRPr lang="en-US" sz="2000" b="0">
                  <a:latin typeface="Times New Roman" charset="0"/>
                </a:endParaRPr>
              </a:p>
            </p:txBody>
          </p:sp>
        </p:grpSp>
        <p:grpSp>
          <p:nvGrpSpPr>
            <p:cNvPr id="1225765" name="Group 37"/>
            <p:cNvGrpSpPr>
              <a:grpSpLocks/>
            </p:cNvGrpSpPr>
            <p:nvPr/>
          </p:nvGrpSpPr>
          <p:grpSpPr bwMode="auto">
            <a:xfrm>
              <a:off x="4896" y="3216"/>
              <a:ext cx="486" cy="280"/>
              <a:chOff x="432" y="3408"/>
              <a:chExt cx="486" cy="280"/>
            </a:xfrm>
          </p:grpSpPr>
          <p:sp>
            <p:nvSpPr>
              <p:cNvPr id="1225766" name="Rectangle 38"/>
              <p:cNvSpPr>
                <a:spLocks noChangeArrowheads="1"/>
              </p:cNvSpPr>
              <p:nvPr/>
            </p:nvSpPr>
            <p:spPr bwMode="auto">
              <a:xfrm>
                <a:off x="432" y="3408"/>
                <a:ext cx="480" cy="240"/>
              </a:xfrm>
              <a:prstGeom prst="rect">
                <a:avLst/>
              </a:prstGeom>
              <a:solidFill>
                <a:srgbClr val="FFFF99"/>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225767" name="Text Box 39"/>
              <p:cNvSpPr txBox="1">
                <a:spLocks noChangeArrowheads="1"/>
              </p:cNvSpPr>
              <p:nvPr/>
            </p:nvSpPr>
            <p:spPr bwMode="auto">
              <a:xfrm>
                <a:off x="432" y="3425"/>
                <a:ext cx="486" cy="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lang="en-US" sz="1800" b="0">
                    <a:latin typeface="Times New Roman" charset="0"/>
                  </a:rPr>
                  <a:t>3 6 8</a:t>
                </a:r>
                <a:endParaRPr lang="en-US" sz="2000" b="0">
                  <a:latin typeface="Times New Roman" charset="0"/>
                </a:endParaRPr>
              </a:p>
            </p:txBody>
          </p:sp>
        </p:grpSp>
        <p:grpSp>
          <p:nvGrpSpPr>
            <p:cNvPr id="1225768" name="Group 40"/>
            <p:cNvGrpSpPr>
              <a:grpSpLocks/>
            </p:cNvGrpSpPr>
            <p:nvPr/>
          </p:nvGrpSpPr>
          <p:grpSpPr bwMode="auto">
            <a:xfrm>
              <a:off x="4032" y="2976"/>
              <a:ext cx="488" cy="519"/>
              <a:chOff x="3792" y="3312"/>
              <a:chExt cx="488" cy="519"/>
            </a:xfrm>
          </p:grpSpPr>
          <p:grpSp>
            <p:nvGrpSpPr>
              <p:cNvPr id="1225769" name="Group 41"/>
              <p:cNvGrpSpPr>
                <a:grpSpLocks/>
              </p:cNvGrpSpPr>
              <p:nvPr/>
            </p:nvGrpSpPr>
            <p:grpSpPr bwMode="auto">
              <a:xfrm>
                <a:off x="3792" y="3312"/>
                <a:ext cx="488" cy="279"/>
                <a:chOff x="432" y="3408"/>
                <a:chExt cx="488" cy="279"/>
              </a:xfrm>
            </p:grpSpPr>
            <p:sp>
              <p:nvSpPr>
                <p:cNvPr id="1225770" name="Rectangle 42"/>
                <p:cNvSpPr>
                  <a:spLocks noChangeArrowheads="1"/>
                </p:cNvSpPr>
                <p:nvPr/>
              </p:nvSpPr>
              <p:spPr bwMode="auto">
                <a:xfrm>
                  <a:off x="432" y="3408"/>
                  <a:ext cx="480" cy="240"/>
                </a:xfrm>
                <a:prstGeom prst="rect">
                  <a:avLst/>
                </a:prstGeom>
                <a:solidFill>
                  <a:srgbClr val="FFFF99"/>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225771" name="Text Box 43"/>
                <p:cNvSpPr txBox="1">
                  <a:spLocks noChangeArrowheads="1"/>
                </p:cNvSpPr>
                <p:nvPr/>
              </p:nvSpPr>
              <p:spPr bwMode="auto">
                <a:xfrm>
                  <a:off x="434" y="3425"/>
                  <a:ext cx="486" cy="2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lang="en-US" sz="1800" b="0">
                      <a:latin typeface="Times New Roman" charset="0"/>
                    </a:rPr>
                    <a:t>3 5 6</a:t>
                  </a:r>
                  <a:endParaRPr lang="en-US" sz="2000" b="0">
                    <a:latin typeface="Times New Roman" charset="0"/>
                  </a:endParaRPr>
                </a:p>
              </p:txBody>
            </p:sp>
          </p:grpSp>
          <p:grpSp>
            <p:nvGrpSpPr>
              <p:cNvPr id="1225772" name="Group 44"/>
              <p:cNvGrpSpPr>
                <a:grpSpLocks/>
              </p:cNvGrpSpPr>
              <p:nvPr/>
            </p:nvGrpSpPr>
            <p:grpSpPr bwMode="auto">
              <a:xfrm>
                <a:off x="3792" y="3552"/>
                <a:ext cx="488" cy="279"/>
                <a:chOff x="432" y="3408"/>
                <a:chExt cx="488" cy="279"/>
              </a:xfrm>
            </p:grpSpPr>
            <p:sp>
              <p:nvSpPr>
                <p:cNvPr id="1225773" name="Rectangle 45"/>
                <p:cNvSpPr>
                  <a:spLocks noChangeArrowheads="1"/>
                </p:cNvSpPr>
                <p:nvPr/>
              </p:nvSpPr>
              <p:spPr bwMode="auto">
                <a:xfrm>
                  <a:off x="432" y="3408"/>
                  <a:ext cx="480" cy="240"/>
                </a:xfrm>
                <a:prstGeom prst="rect">
                  <a:avLst/>
                </a:prstGeom>
                <a:solidFill>
                  <a:srgbClr val="FFFF99"/>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225774" name="Text Box 46"/>
                <p:cNvSpPr txBox="1">
                  <a:spLocks noChangeArrowheads="1"/>
                </p:cNvSpPr>
                <p:nvPr/>
              </p:nvSpPr>
              <p:spPr bwMode="auto">
                <a:xfrm>
                  <a:off x="434" y="3425"/>
                  <a:ext cx="486" cy="2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lang="en-US" sz="1800" b="0">
                      <a:latin typeface="Times New Roman" charset="0"/>
                    </a:rPr>
                    <a:t>3 5 7</a:t>
                  </a:r>
                  <a:endParaRPr lang="en-US" sz="2000" b="0">
                    <a:latin typeface="Times New Roman" charset="0"/>
                  </a:endParaRPr>
                </a:p>
              </p:txBody>
            </p:sp>
          </p:grpSp>
        </p:grpSp>
        <p:grpSp>
          <p:nvGrpSpPr>
            <p:cNvPr id="1225775" name="Group 47"/>
            <p:cNvGrpSpPr>
              <a:grpSpLocks/>
            </p:cNvGrpSpPr>
            <p:nvPr/>
          </p:nvGrpSpPr>
          <p:grpSpPr bwMode="auto">
            <a:xfrm>
              <a:off x="4032" y="3456"/>
              <a:ext cx="488" cy="279"/>
              <a:chOff x="432" y="3408"/>
              <a:chExt cx="488" cy="279"/>
            </a:xfrm>
          </p:grpSpPr>
          <p:sp>
            <p:nvSpPr>
              <p:cNvPr id="1225776" name="Rectangle 48"/>
              <p:cNvSpPr>
                <a:spLocks noChangeArrowheads="1"/>
              </p:cNvSpPr>
              <p:nvPr/>
            </p:nvSpPr>
            <p:spPr bwMode="auto">
              <a:xfrm>
                <a:off x="432" y="3408"/>
                <a:ext cx="480" cy="240"/>
              </a:xfrm>
              <a:prstGeom prst="rect">
                <a:avLst/>
              </a:prstGeom>
              <a:solidFill>
                <a:srgbClr val="FFFF99"/>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225777" name="Text Box 49"/>
              <p:cNvSpPr txBox="1">
                <a:spLocks noChangeArrowheads="1"/>
              </p:cNvSpPr>
              <p:nvPr/>
            </p:nvSpPr>
            <p:spPr bwMode="auto">
              <a:xfrm>
                <a:off x="434" y="3425"/>
                <a:ext cx="486" cy="2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lang="en-US" sz="1800" b="0">
                    <a:latin typeface="Times New Roman" charset="0"/>
                  </a:rPr>
                  <a:t>6 8 9</a:t>
                </a:r>
                <a:endParaRPr lang="en-US" sz="2000" b="0">
                  <a:latin typeface="Times New Roman" charset="0"/>
                </a:endParaRPr>
              </a:p>
            </p:txBody>
          </p:sp>
        </p:grpSp>
        <p:grpSp>
          <p:nvGrpSpPr>
            <p:cNvPr id="1225778" name="Group 50"/>
            <p:cNvGrpSpPr>
              <a:grpSpLocks/>
            </p:cNvGrpSpPr>
            <p:nvPr/>
          </p:nvGrpSpPr>
          <p:grpSpPr bwMode="auto">
            <a:xfrm>
              <a:off x="2976" y="2208"/>
              <a:ext cx="486" cy="279"/>
              <a:chOff x="432" y="3408"/>
              <a:chExt cx="486" cy="279"/>
            </a:xfrm>
          </p:grpSpPr>
          <p:sp>
            <p:nvSpPr>
              <p:cNvPr id="1225779" name="Rectangle 51"/>
              <p:cNvSpPr>
                <a:spLocks noChangeArrowheads="1"/>
              </p:cNvSpPr>
              <p:nvPr/>
            </p:nvSpPr>
            <p:spPr bwMode="auto">
              <a:xfrm>
                <a:off x="432" y="3408"/>
                <a:ext cx="480" cy="240"/>
              </a:xfrm>
              <a:prstGeom prst="rect">
                <a:avLst/>
              </a:prstGeom>
              <a:solidFill>
                <a:srgbClr val="FFFF99"/>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225780" name="Text Box 52"/>
              <p:cNvSpPr txBox="1">
                <a:spLocks noChangeArrowheads="1"/>
              </p:cNvSpPr>
              <p:nvPr/>
            </p:nvSpPr>
            <p:spPr bwMode="auto">
              <a:xfrm>
                <a:off x="432" y="3425"/>
                <a:ext cx="486" cy="2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lang="en-US" sz="1800" b="0">
                    <a:latin typeface="Times New Roman" charset="0"/>
                  </a:rPr>
                  <a:t>2 3 4</a:t>
                </a:r>
              </a:p>
            </p:txBody>
          </p:sp>
        </p:grpSp>
        <p:grpSp>
          <p:nvGrpSpPr>
            <p:cNvPr id="1225781" name="Group 53"/>
            <p:cNvGrpSpPr>
              <a:grpSpLocks/>
            </p:cNvGrpSpPr>
            <p:nvPr/>
          </p:nvGrpSpPr>
          <p:grpSpPr bwMode="auto">
            <a:xfrm>
              <a:off x="2976" y="2448"/>
              <a:ext cx="486" cy="280"/>
              <a:chOff x="432" y="3408"/>
              <a:chExt cx="486" cy="280"/>
            </a:xfrm>
          </p:grpSpPr>
          <p:sp>
            <p:nvSpPr>
              <p:cNvPr id="1225782" name="Rectangle 54"/>
              <p:cNvSpPr>
                <a:spLocks noChangeArrowheads="1"/>
              </p:cNvSpPr>
              <p:nvPr/>
            </p:nvSpPr>
            <p:spPr bwMode="auto">
              <a:xfrm>
                <a:off x="432" y="3408"/>
                <a:ext cx="480" cy="240"/>
              </a:xfrm>
              <a:prstGeom prst="rect">
                <a:avLst/>
              </a:prstGeom>
              <a:solidFill>
                <a:srgbClr val="FFFF99"/>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225783" name="Text Box 55"/>
              <p:cNvSpPr txBox="1">
                <a:spLocks noChangeArrowheads="1"/>
              </p:cNvSpPr>
              <p:nvPr/>
            </p:nvSpPr>
            <p:spPr bwMode="auto">
              <a:xfrm>
                <a:off x="432" y="3426"/>
                <a:ext cx="486" cy="2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lang="en-US" sz="1800" b="0">
                    <a:latin typeface="Times New Roman" charset="0"/>
                  </a:rPr>
                  <a:t>5 6 7</a:t>
                </a:r>
                <a:endParaRPr lang="en-US" sz="2000" b="0">
                  <a:latin typeface="Times New Roman" charset="0"/>
                </a:endParaRPr>
              </a:p>
            </p:txBody>
          </p:sp>
        </p:grpSp>
        <p:grpSp>
          <p:nvGrpSpPr>
            <p:cNvPr id="1225784" name="Group 56"/>
            <p:cNvGrpSpPr>
              <a:grpSpLocks/>
            </p:cNvGrpSpPr>
            <p:nvPr/>
          </p:nvGrpSpPr>
          <p:grpSpPr bwMode="auto">
            <a:xfrm>
              <a:off x="1296" y="3504"/>
              <a:ext cx="486" cy="279"/>
              <a:chOff x="432" y="3408"/>
              <a:chExt cx="486" cy="279"/>
            </a:xfrm>
          </p:grpSpPr>
          <p:sp>
            <p:nvSpPr>
              <p:cNvPr id="1225785" name="Rectangle 57"/>
              <p:cNvSpPr>
                <a:spLocks noChangeArrowheads="1"/>
              </p:cNvSpPr>
              <p:nvPr/>
            </p:nvSpPr>
            <p:spPr bwMode="auto">
              <a:xfrm>
                <a:off x="432" y="3408"/>
                <a:ext cx="480" cy="240"/>
              </a:xfrm>
              <a:prstGeom prst="rect">
                <a:avLst/>
              </a:prstGeom>
              <a:solidFill>
                <a:srgbClr val="FFFF99"/>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225786" name="Text Box 58"/>
              <p:cNvSpPr txBox="1">
                <a:spLocks noChangeArrowheads="1"/>
              </p:cNvSpPr>
              <p:nvPr/>
            </p:nvSpPr>
            <p:spPr bwMode="auto">
              <a:xfrm>
                <a:off x="432" y="3425"/>
                <a:ext cx="486" cy="2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lang="en-US" sz="1800" b="0">
                    <a:latin typeface="Times New Roman" charset="0"/>
                  </a:rPr>
                  <a:t>1 2 4</a:t>
                </a:r>
                <a:endParaRPr lang="en-US" sz="2000" b="0">
                  <a:latin typeface="Times New Roman" charset="0"/>
                </a:endParaRPr>
              </a:p>
            </p:txBody>
          </p:sp>
        </p:grpSp>
        <p:grpSp>
          <p:nvGrpSpPr>
            <p:cNvPr id="1225787" name="Group 59"/>
            <p:cNvGrpSpPr>
              <a:grpSpLocks/>
            </p:cNvGrpSpPr>
            <p:nvPr/>
          </p:nvGrpSpPr>
          <p:grpSpPr bwMode="auto">
            <a:xfrm>
              <a:off x="1296" y="3744"/>
              <a:ext cx="486" cy="281"/>
              <a:chOff x="432" y="3408"/>
              <a:chExt cx="486" cy="281"/>
            </a:xfrm>
          </p:grpSpPr>
          <p:sp>
            <p:nvSpPr>
              <p:cNvPr id="1225788" name="Rectangle 60"/>
              <p:cNvSpPr>
                <a:spLocks noChangeArrowheads="1"/>
              </p:cNvSpPr>
              <p:nvPr/>
            </p:nvSpPr>
            <p:spPr bwMode="auto">
              <a:xfrm>
                <a:off x="432" y="3408"/>
                <a:ext cx="480" cy="240"/>
              </a:xfrm>
              <a:prstGeom prst="rect">
                <a:avLst/>
              </a:prstGeom>
              <a:solidFill>
                <a:srgbClr val="FFFF99"/>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225789" name="Text Box 61"/>
              <p:cNvSpPr txBox="1">
                <a:spLocks noChangeArrowheads="1"/>
              </p:cNvSpPr>
              <p:nvPr/>
            </p:nvSpPr>
            <p:spPr bwMode="auto">
              <a:xfrm>
                <a:off x="432" y="3426"/>
                <a:ext cx="486" cy="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lang="en-US" sz="1800" b="0">
                    <a:latin typeface="Times New Roman" charset="0"/>
                  </a:rPr>
                  <a:t>4 5 7</a:t>
                </a:r>
                <a:endParaRPr lang="en-US" sz="2000" b="0">
                  <a:latin typeface="Times New Roman" charset="0"/>
                </a:endParaRPr>
              </a:p>
            </p:txBody>
          </p:sp>
        </p:grpSp>
        <p:grpSp>
          <p:nvGrpSpPr>
            <p:cNvPr id="1225790" name="Group 62"/>
            <p:cNvGrpSpPr>
              <a:grpSpLocks/>
            </p:cNvGrpSpPr>
            <p:nvPr/>
          </p:nvGrpSpPr>
          <p:grpSpPr bwMode="auto">
            <a:xfrm>
              <a:off x="1872" y="3552"/>
              <a:ext cx="486" cy="280"/>
              <a:chOff x="432" y="3408"/>
              <a:chExt cx="486" cy="280"/>
            </a:xfrm>
          </p:grpSpPr>
          <p:sp>
            <p:nvSpPr>
              <p:cNvPr id="1225791" name="Rectangle 63"/>
              <p:cNvSpPr>
                <a:spLocks noChangeArrowheads="1"/>
              </p:cNvSpPr>
              <p:nvPr/>
            </p:nvSpPr>
            <p:spPr bwMode="auto">
              <a:xfrm>
                <a:off x="432" y="3408"/>
                <a:ext cx="480" cy="240"/>
              </a:xfrm>
              <a:prstGeom prst="rect">
                <a:avLst/>
              </a:prstGeom>
              <a:solidFill>
                <a:srgbClr val="FFFF99"/>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225792" name="Text Box 64"/>
              <p:cNvSpPr txBox="1">
                <a:spLocks noChangeArrowheads="1"/>
              </p:cNvSpPr>
              <p:nvPr/>
            </p:nvSpPr>
            <p:spPr bwMode="auto">
              <a:xfrm>
                <a:off x="432" y="3425"/>
                <a:ext cx="486" cy="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lang="en-US" sz="1800" b="0">
                    <a:latin typeface="Times New Roman" charset="0"/>
                  </a:rPr>
                  <a:t>1 2 5</a:t>
                </a:r>
                <a:endParaRPr lang="en-US" sz="2000" b="0">
                  <a:latin typeface="Times New Roman" charset="0"/>
                </a:endParaRPr>
              </a:p>
            </p:txBody>
          </p:sp>
        </p:grpSp>
        <p:grpSp>
          <p:nvGrpSpPr>
            <p:cNvPr id="1225793" name="Group 65"/>
            <p:cNvGrpSpPr>
              <a:grpSpLocks/>
            </p:cNvGrpSpPr>
            <p:nvPr/>
          </p:nvGrpSpPr>
          <p:grpSpPr bwMode="auto">
            <a:xfrm>
              <a:off x="1872" y="3792"/>
              <a:ext cx="486" cy="278"/>
              <a:chOff x="432" y="3408"/>
              <a:chExt cx="486" cy="278"/>
            </a:xfrm>
          </p:grpSpPr>
          <p:sp>
            <p:nvSpPr>
              <p:cNvPr id="1225794" name="Rectangle 66"/>
              <p:cNvSpPr>
                <a:spLocks noChangeArrowheads="1"/>
              </p:cNvSpPr>
              <p:nvPr/>
            </p:nvSpPr>
            <p:spPr bwMode="auto">
              <a:xfrm>
                <a:off x="432" y="3408"/>
                <a:ext cx="480" cy="240"/>
              </a:xfrm>
              <a:prstGeom prst="rect">
                <a:avLst/>
              </a:prstGeom>
              <a:solidFill>
                <a:srgbClr val="FFFF99"/>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225795" name="Text Box 67"/>
              <p:cNvSpPr txBox="1">
                <a:spLocks noChangeArrowheads="1"/>
              </p:cNvSpPr>
              <p:nvPr/>
            </p:nvSpPr>
            <p:spPr bwMode="auto">
              <a:xfrm>
                <a:off x="432" y="3424"/>
                <a:ext cx="486" cy="2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lang="en-US" sz="1800" b="0">
                    <a:latin typeface="Times New Roman" charset="0"/>
                  </a:rPr>
                  <a:t>4 5 8</a:t>
                </a:r>
                <a:endParaRPr lang="en-US" sz="2000" b="0">
                  <a:latin typeface="Times New Roman" charset="0"/>
                </a:endParaRPr>
              </a:p>
            </p:txBody>
          </p:sp>
        </p:grpSp>
        <p:sp>
          <p:nvSpPr>
            <p:cNvPr id="1225796" name="Rectangle 68"/>
            <p:cNvSpPr>
              <a:spLocks noChangeArrowheads="1"/>
            </p:cNvSpPr>
            <p:nvPr/>
          </p:nvSpPr>
          <p:spPr bwMode="auto">
            <a:xfrm>
              <a:off x="3072" y="1392"/>
              <a:ext cx="192" cy="288"/>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225797" name="Line 69"/>
            <p:cNvSpPr>
              <a:spLocks noChangeShapeType="1"/>
            </p:cNvSpPr>
            <p:nvPr/>
          </p:nvSpPr>
          <p:spPr bwMode="auto">
            <a:xfrm>
              <a:off x="3072" y="1488"/>
              <a:ext cx="19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225798" name="Line 70"/>
            <p:cNvSpPr>
              <a:spLocks noChangeShapeType="1"/>
            </p:cNvSpPr>
            <p:nvPr/>
          </p:nvSpPr>
          <p:spPr bwMode="auto">
            <a:xfrm>
              <a:off x="3072" y="1584"/>
              <a:ext cx="19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grpSp>
      <p:grpSp>
        <p:nvGrpSpPr>
          <p:cNvPr id="1225799" name="Group 71"/>
          <p:cNvGrpSpPr>
            <a:grpSpLocks/>
          </p:cNvGrpSpPr>
          <p:nvPr/>
        </p:nvGrpSpPr>
        <p:grpSpPr bwMode="auto">
          <a:xfrm>
            <a:off x="2895600" y="1722015"/>
            <a:ext cx="1073150" cy="396875"/>
            <a:chOff x="4416" y="1440"/>
            <a:chExt cx="676" cy="250"/>
          </a:xfrm>
        </p:grpSpPr>
        <p:sp>
          <p:nvSpPr>
            <p:cNvPr id="1225800" name="Rectangle 72"/>
            <p:cNvSpPr>
              <a:spLocks noChangeArrowheads="1"/>
            </p:cNvSpPr>
            <p:nvPr/>
          </p:nvSpPr>
          <p:spPr bwMode="auto">
            <a:xfrm>
              <a:off x="4416" y="1440"/>
              <a:ext cx="672" cy="213"/>
            </a:xfrm>
            <a:prstGeom prst="rect">
              <a:avLst/>
            </a:prstGeom>
            <a:solidFill>
              <a:srgbClr val="00FFFF"/>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a:endParaRPr lang="en-US" sz="2800">
                <a:latin typeface="Wingdings" charset="0"/>
              </a:endParaRPr>
            </a:p>
          </p:txBody>
        </p:sp>
        <p:sp>
          <p:nvSpPr>
            <p:cNvPr id="1225801" name="Text Box 73"/>
            <p:cNvSpPr txBox="1">
              <a:spLocks noChangeArrowheads="1"/>
            </p:cNvSpPr>
            <p:nvPr/>
          </p:nvSpPr>
          <p:spPr bwMode="auto">
            <a:xfrm>
              <a:off x="4416" y="1440"/>
              <a:ext cx="676"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lang="en-US" sz="2000" b="0">
                  <a:latin typeface="Times New Roman" charset="0"/>
                </a:rPr>
                <a:t>1 2 3 5 6</a:t>
              </a:r>
            </a:p>
          </p:txBody>
        </p:sp>
      </p:grpSp>
      <p:sp>
        <p:nvSpPr>
          <p:cNvPr id="1225802" name="Line 74"/>
          <p:cNvSpPr>
            <a:spLocks noChangeShapeType="1"/>
          </p:cNvSpPr>
          <p:nvPr/>
        </p:nvSpPr>
        <p:spPr bwMode="auto">
          <a:xfrm>
            <a:off x="3429000" y="2103015"/>
            <a:ext cx="0" cy="457200"/>
          </a:xfrm>
          <a:prstGeom prst="line">
            <a:avLst/>
          </a:prstGeom>
          <a:noFill/>
          <a:ln w="28575">
            <a:solidFill>
              <a:srgbClr val="0000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225803" name="Line 75"/>
          <p:cNvSpPr>
            <a:spLocks noChangeShapeType="1"/>
          </p:cNvSpPr>
          <p:nvPr/>
        </p:nvSpPr>
        <p:spPr bwMode="auto">
          <a:xfrm>
            <a:off x="1981200" y="2865015"/>
            <a:ext cx="76200" cy="762000"/>
          </a:xfrm>
          <a:prstGeom prst="line">
            <a:avLst/>
          </a:prstGeom>
          <a:noFill/>
          <a:ln w="28575">
            <a:solidFill>
              <a:srgbClr val="0000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225804" name="Line 76"/>
          <p:cNvSpPr>
            <a:spLocks noChangeShapeType="1"/>
          </p:cNvSpPr>
          <p:nvPr/>
        </p:nvSpPr>
        <p:spPr bwMode="auto">
          <a:xfrm flipH="1">
            <a:off x="3505200" y="2941215"/>
            <a:ext cx="990600" cy="762000"/>
          </a:xfrm>
          <a:prstGeom prst="line">
            <a:avLst/>
          </a:prstGeom>
          <a:noFill/>
          <a:ln w="28575">
            <a:solidFill>
              <a:srgbClr val="0000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225805" name="Line 77"/>
          <p:cNvSpPr>
            <a:spLocks noChangeShapeType="1"/>
          </p:cNvSpPr>
          <p:nvPr/>
        </p:nvSpPr>
        <p:spPr bwMode="auto">
          <a:xfrm flipH="1">
            <a:off x="4876800" y="3474615"/>
            <a:ext cx="762000" cy="152400"/>
          </a:xfrm>
          <a:prstGeom prst="line">
            <a:avLst/>
          </a:prstGeom>
          <a:noFill/>
          <a:ln w="28575">
            <a:solidFill>
              <a:srgbClr val="0000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grpSp>
        <p:nvGrpSpPr>
          <p:cNvPr id="1225806" name="Group 78"/>
          <p:cNvGrpSpPr>
            <a:grpSpLocks/>
          </p:cNvGrpSpPr>
          <p:nvPr/>
        </p:nvGrpSpPr>
        <p:grpSpPr bwMode="auto">
          <a:xfrm>
            <a:off x="1295400" y="2407815"/>
            <a:ext cx="1371600" cy="396875"/>
            <a:chOff x="1344" y="1536"/>
            <a:chExt cx="863" cy="226"/>
          </a:xfrm>
        </p:grpSpPr>
        <p:grpSp>
          <p:nvGrpSpPr>
            <p:cNvPr id="1225807" name="Group 79"/>
            <p:cNvGrpSpPr>
              <a:grpSpLocks/>
            </p:cNvGrpSpPr>
            <p:nvPr/>
          </p:nvGrpSpPr>
          <p:grpSpPr bwMode="auto">
            <a:xfrm>
              <a:off x="1344" y="1536"/>
              <a:ext cx="432" cy="226"/>
              <a:chOff x="336" y="1440"/>
              <a:chExt cx="432" cy="226"/>
            </a:xfrm>
          </p:grpSpPr>
          <p:sp>
            <p:nvSpPr>
              <p:cNvPr id="1225808" name="Rectangle 80"/>
              <p:cNvSpPr>
                <a:spLocks noChangeArrowheads="1"/>
              </p:cNvSpPr>
              <p:nvPr/>
            </p:nvSpPr>
            <p:spPr bwMode="auto">
              <a:xfrm>
                <a:off x="336" y="1440"/>
                <a:ext cx="432" cy="205"/>
              </a:xfrm>
              <a:prstGeom prst="rect">
                <a:avLst/>
              </a:prstGeom>
              <a:solidFill>
                <a:srgbClr val="CCCCFF"/>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a:endParaRPr lang="en-US" sz="2800">
                  <a:latin typeface="Wingdings" charset="0"/>
                </a:endParaRPr>
              </a:p>
            </p:txBody>
          </p:sp>
          <p:sp>
            <p:nvSpPr>
              <p:cNvPr id="1225809" name="Text Box 81"/>
              <p:cNvSpPr txBox="1">
                <a:spLocks noChangeArrowheads="1"/>
              </p:cNvSpPr>
              <p:nvPr/>
            </p:nvSpPr>
            <p:spPr bwMode="auto">
              <a:xfrm>
                <a:off x="336" y="1440"/>
                <a:ext cx="326" cy="2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lang="en-US" sz="2000" b="0">
                    <a:latin typeface="Times New Roman" charset="0"/>
                  </a:rPr>
                  <a:t>1 +</a:t>
                </a:r>
              </a:p>
            </p:txBody>
          </p:sp>
        </p:grpSp>
        <p:grpSp>
          <p:nvGrpSpPr>
            <p:cNvPr id="1225810" name="Group 82"/>
            <p:cNvGrpSpPr>
              <a:grpSpLocks/>
            </p:cNvGrpSpPr>
            <p:nvPr/>
          </p:nvGrpSpPr>
          <p:grpSpPr bwMode="auto">
            <a:xfrm>
              <a:off x="1632" y="1536"/>
              <a:ext cx="575" cy="226"/>
              <a:chOff x="432" y="1728"/>
              <a:chExt cx="432" cy="226"/>
            </a:xfrm>
          </p:grpSpPr>
          <p:sp>
            <p:nvSpPr>
              <p:cNvPr id="1225811" name="Rectangle 83"/>
              <p:cNvSpPr>
                <a:spLocks noChangeArrowheads="1"/>
              </p:cNvSpPr>
              <p:nvPr/>
            </p:nvSpPr>
            <p:spPr bwMode="auto">
              <a:xfrm>
                <a:off x="432" y="1728"/>
                <a:ext cx="432" cy="205"/>
              </a:xfrm>
              <a:prstGeom prst="rect">
                <a:avLst/>
              </a:prstGeom>
              <a:solidFill>
                <a:srgbClr val="00FFFF"/>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a:endParaRPr lang="en-US" sz="2800">
                  <a:latin typeface="Wingdings" charset="0"/>
                </a:endParaRPr>
              </a:p>
            </p:txBody>
          </p:sp>
          <p:sp>
            <p:nvSpPr>
              <p:cNvPr id="1225812" name="Text Box 84"/>
              <p:cNvSpPr txBox="1">
                <a:spLocks noChangeArrowheads="1"/>
              </p:cNvSpPr>
              <p:nvPr/>
            </p:nvSpPr>
            <p:spPr bwMode="auto">
              <a:xfrm>
                <a:off x="432" y="1728"/>
                <a:ext cx="417" cy="2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lang="en-US" sz="2000" b="0">
                    <a:latin typeface="Times New Roman" charset="0"/>
                  </a:rPr>
                  <a:t>2 3 5 6</a:t>
                </a:r>
              </a:p>
            </p:txBody>
          </p:sp>
        </p:grpSp>
      </p:grpSp>
      <p:grpSp>
        <p:nvGrpSpPr>
          <p:cNvPr id="1225813" name="Group 85"/>
          <p:cNvGrpSpPr>
            <a:grpSpLocks/>
          </p:cNvGrpSpPr>
          <p:nvPr/>
        </p:nvGrpSpPr>
        <p:grpSpPr bwMode="auto">
          <a:xfrm>
            <a:off x="4038600" y="2560215"/>
            <a:ext cx="1149350" cy="396875"/>
            <a:chOff x="2880" y="1632"/>
            <a:chExt cx="724" cy="250"/>
          </a:xfrm>
        </p:grpSpPr>
        <p:grpSp>
          <p:nvGrpSpPr>
            <p:cNvPr id="1225814" name="Group 86"/>
            <p:cNvGrpSpPr>
              <a:grpSpLocks/>
            </p:cNvGrpSpPr>
            <p:nvPr/>
          </p:nvGrpSpPr>
          <p:grpSpPr bwMode="auto">
            <a:xfrm>
              <a:off x="3168" y="1632"/>
              <a:ext cx="436" cy="250"/>
              <a:chOff x="4416" y="1440"/>
              <a:chExt cx="678" cy="260"/>
            </a:xfrm>
          </p:grpSpPr>
          <p:sp>
            <p:nvSpPr>
              <p:cNvPr id="1225815" name="Rectangle 87"/>
              <p:cNvSpPr>
                <a:spLocks noChangeArrowheads="1"/>
              </p:cNvSpPr>
              <p:nvPr/>
            </p:nvSpPr>
            <p:spPr bwMode="auto">
              <a:xfrm>
                <a:off x="4416" y="1440"/>
                <a:ext cx="672" cy="213"/>
              </a:xfrm>
              <a:prstGeom prst="rect">
                <a:avLst/>
              </a:prstGeom>
              <a:solidFill>
                <a:srgbClr val="00FFFF"/>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a:endParaRPr lang="en-US" sz="2800">
                  <a:latin typeface="Wingdings" charset="0"/>
                </a:endParaRPr>
              </a:p>
            </p:txBody>
          </p:sp>
          <p:sp>
            <p:nvSpPr>
              <p:cNvPr id="1225816" name="Text Box 88"/>
              <p:cNvSpPr txBox="1">
                <a:spLocks noChangeArrowheads="1"/>
              </p:cNvSpPr>
              <p:nvPr/>
            </p:nvSpPr>
            <p:spPr bwMode="auto">
              <a:xfrm>
                <a:off x="4416" y="1440"/>
                <a:ext cx="678" cy="2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lang="en-US" sz="2000" b="0">
                    <a:latin typeface="Times New Roman" charset="0"/>
                  </a:rPr>
                  <a:t>3 5 6</a:t>
                </a:r>
              </a:p>
            </p:txBody>
          </p:sp>
        </p:grpSp>
        <p:grpSp>
          <p:nvGrpSpPr>
            <p:cNvPr id="1225817" name="Group 89"/>
            <p:cNvGrpSpPr>
              <a:grpSpLocks/>
            </p:cNvGrpSpPr>
            <p:nvPr/>
          </p:nvGrpSpPr>
          <p:grpSpPr bwMode="auto">
            <a:xfrm>
              <a:off x="2880" y="1632"/>
              <a:ext cx="326" cy="250"/>
              <a:chOff x="336" y="1440"/>
              <a:chExt cx="489" cy="250"/>
            </a:xfrm>
          </p:grpSpPr>
          <p:sp>
            <p:nvSpPr>
              <p:cNvPr id="1225818" name="Rectangle 90"/>
              <p:cNvSpPr>
                <a:spLocks noChangeArrowheads="1"/>
              </p:cNvSpPr>
              <p:nvPr/>
            </p:nvSpPr>
            <p:spPr bwMode="auto">
              <a:xfrm>
                <a:off x="336" y="1440"/>
                <a:ext cx="432" cy="205"/>
              </a:xfrm>
              <a:prstGeom prst="rect">
                <a:avLst/>
              </a:prstGeom>
              <a:solidFill>
                <a:srgbClr val="CCCCFF"/>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a:endParaRPr lang="en-US" sz="2800">
                  <a:latin typeface="Wingdings" charset="0"/>
                </a:endParaRPr>
              </a:p>
            </p:txBody>
          </p:sp>
          <p:sp>
            <p:nvSpPr>
              <p:cNvPr id="1225819" name="Text Box 91"/>
              <p:cNvSpPr txBox="1">
                <a:spLocks noChangeArrowheads="1"/>
              </p:cNvSpPr>
              <p:nvPr/>
            </p:nvSpPr>
            <p:spPr bwMode="auto">
              <a:xfrm>
                <a:off x="336" y="1440"/>
                <a:ext cx="489"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lang="en-US" sz="2000" b="0" dirty="0">
                    <a:latin typeface="Times New Roman" charset="0"/>
                  </a:rPr>
                  <a:t>2 +</a:t>
                </a:r>
              </a:p>
            </p:txBody>
          </p:sp>
        </p:grpSp>
      </p:grpSp>
      <p:grpSp>
        <p:nvGrpSpPr>
          <p:cNvPr id="1225820" name="Group 92"/>
          <p:cNvGrpSpPr>
            <a:grpSpLocks/>
          </p:cNvGrpSpPr>
          <p:nvPr/>
        </p:nvGrpSpPr>
        <p:grpSpPr bwMode="auto">
          <a:xfrm>
            <a:off x="5334000" y="3093615"/>
            <a:ext cx="958850" cy="396875"/>
            <a:chOff x="3792" y="2064"/>
            <a:chExt cx="604" cy="250"/>
          </a:xfrm>
        </p:grpSpPr>
        <p:grpSp>
          <p:nvGrpSpPr>
            <p:cNvPr id="1225821" name="Group 93"/>
            <p:cNvGrpSpPr>
              <a:grpSpLocks/>
            </p:cNvGrpSpPr>
            <p:nvPr/>
          </p:nvGrpSpPr>
          <p:grpSpPr bwMode="auto">
            <a:xfrm>
              <a:off x="4080" y="2064"/>
              <a:ext cx="316" cy="250"/>
              <a:chOff x="4416" y="1440"/>
              <a:chExt cx="737" cy="260"/>
            </a:xfrm>
          </p:grpSpPr>
          <p:sp>
            <p:nvSpPr>
              <p:cNvPr id="1225822" name="Rectangle 94"/>
              <p:cNvSpPr>
                <a:spLocks noChangeArrowheads="1"/>
              </p:cNvSpPr>
              <p:nvPr/>
            </p:nvSpPr>
            <p:spPr bwMode="auto">
              <a:xfrm>
                <a:off x="4416" y="1440"/>
                <a:ext cx="672" cy="213"/>
              </a:xfrm>
              <a:prstGeom prst="rect">
                <a:avLst/>
              </a:prstGeom>
              <a:solidFill>
                <a:srgbClr val="00FFFF"/>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a:endParaRPr lang="en-US" sz="2800">
                  <a:latin typeface="Wingdings" charset="0"/>
                </a:endParaRPr>
              </a:p>
            </p:txBody>
          </p:sp>
          <p:sp>
            <p:nvSpPr>
              <p:cNvPr id="1225823" name="Text Box 95"/>
              <p:cNvSpPr txBox="1">
                <a:spLocks noChangeArrowheads="1"/>
              </p:cNvSpPr>
              <p:nvPr/>
            </p:nvSpPr>
            <p:spPr bwMode="auto">
              <a:xfrm>
                <a:off x="4416" y="1440"/>
                <a:ext cx="737" cy="2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lang="en-US" sz="2000" b="0">
                    <a:latin typeface="Times New Roman" charset="0"/>
                  </a:rPr>
                  <a:t>5 6</a:t>
                </a:r>
              </a:p>
            </p:txBody>
          </p:sp>
        </p:grpSp>
        <p:grpSp>
          <p:nvGrpSpPr>
            <p:cNvPr id="1225824" name="Group 96"/>
            <p:cNvGrpSpPr>
              <a:grpSpLocks/>
            </p:cNvGrpSpPr>
            <p:nvPr/>
          </p:nvGrpSpPr>
          <p:grpSpPr bwMode="auto">
            <a:xfrm>
              <a:off x="3792" y="2064"/>
              <a:ext cx="326" cy="250"/>
              <a:chOff x="336" y="1440"/>
              <a:chExt cx="489" cy="250"/>
            </a:xfrm>
          </p:grpSpPr>
          <p:sp>
            <p:nvSpPr>
              <p:cNvPr id="1225825" name="Rectangle 97"/>
              <p:cNvSpPr>
                <a:spLocks noChangeArrowheads="1"/>
              </p:cNvSpPr>
              <p:nvPr/>
            </p:nvSpPr>
            <p:spPr bwMode="auto">
              <a:xfrm>
                <a:off x="336" y="1440"/>
                <a:ext cx="432" cy="205"/>
              </a:xfrm>
              <a:prstGeom prst="rect">
                <a:avLst/>
              </a:prstGeom>
              <a:solidFill>
                <a:srgbClr val="CCCCFF"/>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a:endParaRPr lang="en-US" sz="2800">
                  <a:latin typeface="Wingdings" charset="0"/>
                </a:endParaRPr>
              </a:p>
            </p:txBody>
          </p:sp>
          <p:sp>
            <p:nvSpPr>
              <p:cNvPr id="1225826" name="Text Box 98"/>
              <p:cNvSpPr txBox="1">
                <a:spLocks noChangeArrowheads="1"/>
              </p:cNvSpPr>
              <p:nvPr/>
            </p:nvSpPr>
            <p:spPr bwMode="auto">
              <a:xfrm>
                <a:off x="336" y="1440"/>
                <a:ext cx="489"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lang="en-US" sz="2000" b="0">
                    <a:latin typeface="Times New Roman" charset="0"/>
                  </a:rPr>
                  <a:t>3 +</a:t>
                </a:r>
              </a:p>
            </p:txBody>
          </p:sp>
        </p:grpSp>
      </p:grpSp>
      <p:grpSp>
        <p:nvGrpSpPr>
          <p:cNvPr id="1225827" name="Group 99"/>
          <p:cNvGrpSpPr>
            <a:grpSpLocks/>
          </p:cNvGrpSpPr>
          <p:nvPr/>
        </p:nvGrpSpPr>
        <p:grpSpPr bwMode="auto">
          <a:xfrm>
            <a:off x="6477000" y="1569615"/>
            <a:ext cx="1654175" cy="1692275"/>
            <a:chOff x="96" y="1097"/>
            <a:chExt cx="1141" cy="1122"/>
          </a:xfrm>
        </p:grpSpPr>
        <p:sp>
          <p:nvSpPr>
            <p:cNvPr id="1225828" name="Text Box 100"/>
            <p:cNvSpPr txBox="1">
              <a:spLocks noChangeArrowheads="1"/>
            </p:cNvSpPr>
            <p:nvPr/>
          </p:nvSpPr>
          <p:spPr bwMode="auto">
            <a:xfrm>
              <a:off x="96" y="1776"/>
              <a:ext cx="372" cy="20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lang="en-US">
                  <a:latin typeface="Times New Roman" charset="0"/>
                </a:rPr>
                <a:t>1,4,7</a:t>
              </a:r>
              <a:endParaRPr lang="en-US" b="0">
                <a:latin typeface="Times New Roman" charset="0"/>
              </a:endParaRPr>
            </a:p>
          </p:txBody>
        </p:sp>
        <p:grpSp>
          <p:nvGrpSpPr>
            <p:cNvPr id="1225829" name="Group 101"/>
            <p:cNvGrpSpPr>
              <a:grpSpLocks/>
            </p:cNvGrpSpPr>
            <p:nvPr/>
          </p:nvGrpSpPr>
          <p:grpSpPr bwMode="auto">
            <a:xfrm>
              <a:off x="144" y="1097"/>
              <a:ext cx="1093" cy="1122"/>
              <a:chOff x="144" y="1097"/>
              <a:chExt cx="1093" cy="1122"/>
            </a:xfrm>
          </p:grpSpPr>
          <p:sp>
            <p:nvSpPr>
              <p:cNvPr id="1225830" name="Text Box 102"/>
              <p:cNvSpPr txBox="1">
                <a:spLocks noChangeArrowheads="1"/>
              </p:cNvSpPr>
              <p:nvPr/>
            </p:nvSpPr>
            <p:spPr bwMode="auto">
              <a:xfrm>
                <a:off x="369" y="1097"/>
                <a:ext cx="127" cy="3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endParaRPr lang="en-US" sz="2800" b="0">
                  <a:latin typeface="Wingdings" charset="0"/>
                </a:endParaRPr>
              </a:p>
            </p:txBody>
          </p:sp>
          <p:grpSp>
            <p:nvGrpSpPr>
              <p:cNvPr id="1225831" name="Group 103"/>
              <p:cNvGrpSpPr>
                <a:grpSpLocks/>
              </p:cNvGrpSpPr>
              <p:nvPr/>
            </p:nvGrpSpPr>
            <p:grpSpPr bwMode="auto">
              <a:xfrm>
                <a:off x="528" y="1392"/>
                <a:ext cx="240" cy="384"/>
                <a:chOff x="2064" y="1872"/>
                <a:chExt cx="192" cy="288"/>
              </a:xfrm>
            </p:grpSpPr>
            <p:sp>
              <p:nvSpPr>
                <p:cNvPr id="1225832" name="Rectangle 104"/>
                <p:cNvSpPr>
                  <a:spLocks noChangeArrowheads="1"/>
                </p:cNvSpPr>
                <p:nvPr/>
              </p:nvSpPr>
              <p:spPr bwMode="auto">
                <a:xfrm>
                  <a:off x="2064" y="1872"/>
                  <a:ext cx="192" cy="288"/>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225833" name="Line 105"/>
                <p:cNvSpPr>
                  <a:spLocks noChangeShapeType="1"/>
                </p:cNvSpPr>
                <p:nvPr/>
              </p:nvSpPr>
              <p:spPr bwMode="auto">
                <a:xfrm>
                  <a:off x="2064" y="1968"/>
                  <a:ext cx="19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225834" name="Line 106"/>
                <p:cNvSpPr>
                  <a:spLocks noChangeShapeType="1"/>
                </p:cNvSpPr>
                <p:nvPr/>
              </p:nvSpPr>
              <p:spPr bwMode="auto">
                <a:xfrm>
                  <a:off x="2064" y="2064"/>
                  <a:ext cx="19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grpSp>
          <p:sp>
            <p:nvSpPr>
              <p:cNvPr id="1225835" name="Line 107"/>
              <p:cNvSpPr>
                <a:spLocks noChangeShapeType="1"/>
              </p:cNvSpPr>
              <p:nvPr/>
            </p:nvSpPr>
            <p:spPr bwMode="auto">
              <a:xfrm flipH="1">
                <a:off x="144" y="1776"/>
                <a:ext cx="485" cy="33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225836" name="Line 108"/>
              <p:cNvSpPr>
                <a:spLocks noChangeShapeType="1"/>
              </p:cNvSpPr>
              <p:nvPr/>
            </p:nvSpPr>
            <p:spPr bwMode="auto">
              <a:xfrm>
                <a:off x="624" y="1776"/>
                <a:ext cx="0" cy="384"/>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225837" name="Line 109"/>
              <p:cNvSpPr>
                <a:spLocks noChangeShapeType="1"/>
              </p:cNvSpPr>
              <p:nvPr/>
            </p:nvSpPr>
            <p:spPr bwMode="auto">
              <a:xfrm>
                <a:off x="629" y="1776"/>
                <a:ext cx="427" cy="33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225838" name="Text Box 110"/>
              <p:cNvSpPr txBox="1">
                <a:spLocks noChangeArrowheads="1"/>
              </p:cNvSpPr>
              <p:nvPr/>
            </p:nvSpPr>
            <p:spPr bwMode="auto">
              <a:xfrm>
                <a:off x="289" y="2017"/>
                <a:ext cx="372" cy="20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lang="en-US">
                    <a:latin typeface="Times New Roman" charset="0"/>
                  </a:rPr>
                  <a:t>2,5,8</a:t>
                </a:r>
                <a:endParaRPr lang="en-US" b="0">
                  <a:latin typeface="Times New Roman" charset="0"/>
                </a:endParaRPr>
              </a:p>
            </p:txBody>
          </p:sp>
          <p:sp>
            <p:nvSpPr>
              <p:cNvPr id="1225839" name="Text Box 111"/>
              <p:cNvSpPr txBox="1">
                <a:spLocks noChangeArrowheads="1"/>
              </p:cNvSpPr>
              <p:nvPr/>
            </p:nvSpPr>
            <p:spPr bwMode="auto">
              <a:xfrm>
                <a:off x="865" y="1776"/>
                <a:ext cx="372" cy="20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lang="en-US">
                    <a:latin typeface="Times New Roman" charset="0"/>
                  </a:rPr>
                  <a:t>3,6,9</a:t>
                </a:r>
              </a:p>
            </p:txBody>
          </p:sp>
          <p:sp>
            <p:nvSpPr>
              <p:cNvPr id="1225840" name="Text Box 112"/>
              <p:cNvSpPr txBox="1">
                <a:spLocks noChangeArrowheads="1"/>
              </p:cNvSpPr>
              <p:nvPr/>
            </p:nvSpPr>
            <p:spPr bwMode="auto">
              <a:xfrm>
                <a:off x="192" y="1152"/>
                <a:ext cx="950" cy="2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lang="en-US" sz="1600" b="0">
                    <a:latin typeface="Times New Roman" charset="0"/>
                  </a:rPr>
                  <a:t>Hash Function</a:t>
                </a:r>
                <a:endParaRPr lang="en-US" sz="2800" b="0">
                  <a:latin typeface="Times New Roman" charset="0"/>
                </a:endParaRPr>
              </a:p>
            </p:txBody>
          </p:sp>
        </p:grpSp>
      </p:grpSp>
      <p:sp>
        <p:nvSpPr>
          <p:cNvPr id="1225841" name="Text Box 113"/>
          <p:cNvSpPr txBox="1">
            <a:spLocks noChangeArrowheads="1"/>
          </p:cNvSpPr>
          <p:nvPr/>
        </p:nvSpPr>
        <p:spPr bwMode="auto">
          <a:xfrm>
            <a:off x="3962400" y="1722015"/>
            <a:ext cx="11874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lang="en-US" sz="1800" b="0" dirty="0">
                <a:latin typeface="Times New Roman" charset="0"/>
              </a:rPr>
              <a:t>transaction</a:t>
            </a:r>
          </a:p>
        </p:txBody>
      </p:sp>
      <p:sp>
        <p:nvSpPr>
          <p:cNvPr id="117" name="Date Placeholder 3"/>
          <p:cNvSpPr>
            <a:spLocks noGrp="1"/>
          </p:cNvSpPr>
          <p:nvPr>
            <p:ph type="dt" sz="half" idx="10"/>
          </p:nvPr>
        </p:nvSpPr>
        <p:spPr>
          <a:xfrm>
            <a:off x="457200" y="6381750"/>
            <a:ext cx="2133600" cy="339725"/>
          </a:xfrm>
        </p:spPr>
        <p:txBody>
          <a:bodyPr/>
          <a:lstStyle/>
          <a:p>
            <a:pPr>
              <a:defRPr/>
            </a:pPr>
            <a:fld id="{1496B419-AFA7-42AE-8EE2-F175BCC6441F}" type="datetime1">
              <a:rPr lang="en-US" smtClean="0"/>
              <a:pPr>
                <a:defRPr/>
              </a:pPr>
              <a:t>9/5/2017</a:t>
            </a:fld>
            <a:endParaRPr lang="en-US" dirty="0"/>
          </a:p>
        </p:txBody>
      </p:sp>
      <p:sp>
        <p:nvSpPr>
          <p:cNvPr id="118" name="Footer Placeholder 4"/>
          <p:cNvSpPr>
            <a:spLocks noGrp="1"/>
          </p:cNvSpPr>
          <p:nvPr>
            <p:ph type="ftr" sz="quarter" idx="11"/>
          </p:nvPr>
        </p:nvSpPr>
        <p:spPr>
          <a:xfrm>
            <a:off x="2771775" y="6381750"/>
            <a:ext cx="3671888" cy="339725"/>
          </a:xfrm>
        </p:spPr>
        <p:txBody>
          <a:bodyPr/>
          <a:lstStyle/>
          <a:p>
            <a:pPr>
              <a:defRPr/>
            </a:pPr>
            <a:r>
              <a:rPr lang="en-US" dirty="0"/>
              <a:t>Mining Frequent Patterns, </a:t>
            </a:r>
            <a:r>
              <a:rPr lang="en-US" dirty="0" err="1"/>
              <a:t>Apriori</a:t>
            </a:r>
            <a:r>
              <a:rPr lang="en-US" dirty="0"/>
              <a:t> Method, Frequent Pattern (FP) Growth Method</a:t>
            </a:r>
          </a:p>
        </p:txBody>
      </p:sp>
      <p:sp>
        <p:nvSpPr>
          <p:cNvPr id="119" name="Slide Number Placeholder 5"/>
          <p:cNvSpPr>
            <a:spLocks noGrp="1"/>
          </p:cNvSpPr>
          <p:nvPr>
            <p:ph type="sldNum" sz="quarter" idx="12"/>
          </p:nvPr>
        </p:nvSpPr>
        <p:spPr>
          <a:xfrm>
            <a:off x="6553200" y="6381750"/>
            <a:ext cx="2133600" cy="339725"/>
          </a:xfrm>
        </p:spPr>
        <p:txBody>
          <a:bodyPr/>
          <a:lstStyle/>
          <a:p>
            <a:pPr>
              <a:defRPr/>
            </a:pPr>
            <a:fld id="{0976621D-4A4E-48E0-A2B1-656B165AA579}" type="slidenum">
              <a:rPr lang="en-US" smtClean="0"/>
              <a:pPr>
                <a:defRPr/>
              </a:pPr>
              <a:t>24</a:t>
            </a:fld>
            <a:endParaRPr lang="en-US"/>
          </a:p>
        </p:txBody>
      </p:sp>
    </p:spTree>
    <p:extLst>
      <p:ext uri="{BB962C8B-B14F-4D97-AF65-F5344CB8AC3E}">
        <p14:creationId xmlns:p14="http://schemas.microsoft.com/office/powerpoint/2010/main" val="400899527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22580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225803"/>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1225813"/>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22580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225820"/>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22580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5803" grpId="0" animBg="1"/>
      <p:bldP spid="1225804" grpId="0" animBg="1"/>
      <p:bldP spid="1225805" grpId="0" animBg="1"/>
    </p:bldLst>
  </p:timing>
</p:sld>
</file>

<file path=ppt/slides/slide2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226755" name="Line 3"/>
          <p:cNvSpPr>
            <a:spLocks noChangeShapeType="1"/>
          </p:cNvSpPr>
          <p:nvPr/>
        </p:nvSpPr>
        <p:spPr bwMode="auto">
          <a:xfrm flipH="1">
            <a:off x="2836541" y="3041470"/>
            <a:ext cx="1425575" cy="67627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226756" name="Line 4"/>
          <p:cNvSpPr>
            <a:spLocks noChangeShapeType="1"/>
          </p:cNvSpPr>
          <p:nvPr/>
        </p:nvSpPr>
        <p:spPr bwMode="auto">
          <a:xfrm>
            <a:off x="4262116" y="3041470"/>
            <a:ext cx="0" cy="7381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226757" name="Line 5"/>
          <p:cNvSpPr>
            <a:spLocks noChangeShapeType="1"/>
          </p:cNvSpPr>
          <p:nvPr/>
        </p:nvSpPr>
        <p:spPr bwMode="auto">
          <a:xfrm>
            <a:off x="4262116" y="3041470"/>
            <a:ext cx="1425575" cy="67627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226758" name="Line 6"/>
          <p:cNvSpPr>
            <a:spLocks noChangeShapeType="1"/>
          </p:cNvSpPr>
          <p:nvPr/>
        </p:nvSpPr>
        <p:spPr bwMode="auto">
          <a:xfrm flipH="1">
            <a:off x="2012628" y="4114620"/>
            <a:ext cx="808038" cy="47783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226759" name="Line 7"/>
          <p:cNvSpPr>
            <a:spLocks noChangeShapeType="1"/>
          </p:cNvSpPr>
          <p:nvPr/>
        </p:nvSpPr>
        <p:spPr bwMode="auto">
          <a:xfrm>
            <a:off x="2820666" y="4114620"/>
            <a:ext cx="0" cy="53657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226760" name="Line 8"/>
          <p:cNvSpPr>
            <a:spLocks noChangeShapeType="1"/>
          </p:cNvSpPr>
          <p:nvPr/>
        </p:nvSpPr>
        <p:spPr bwMode="auto">
          <a:xfrm>
            <a:off x="2820666" y="4114620"/>
            <a:ext cx="649287" cy="47783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226761" name="Line 9"/>
          <p:cNvSpPr>
            <a:spLocks noChangeShapeType="1"/>
          </p:cNvSpPr>
          <p:nvPr/>
        </p:nvSpPr>
        <p:spPr bwMode="auto">
          <a:xfrm flipH="1">
            <a:off x="4673278" y="4114620"/>
            <a:ext cx="1014413" cy="7381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226762" name="Line 10"/>
          <p:cNvSpPr>
            <a:spLocks noChangeShapeType="1"/>
          </p:cNvSpPr>
          <p:nvPr/>
        </p:nvSpPr>
        <p:spPr bwMode="auto">
          <a:xfrm>
            <a:off x="5687691" y="4114620"/>
            <a:ext cx="0" cy="7381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226763" name="Line 11"/>
          <p:cNvSpPr>
            <a:spLocks noChangeShapeType="1"/>
          </p:cNvSpPr>
          <p:nvPr/>
        </p:nvSpPr>
        <p:spPr bwMode="auto">
          <a:xfrm>
            <a:off x="5687691" y="4114620"/>
            <a:ext cx="1139825" cy="7381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226764" name="Line 12"/>
          <p:cNvSpPr>
            <a:spLocks noChangeShapeType="1"/>
          </p:cNvSpPr>
          <p:nvPr/>
        </p:nvSpPr>
        <p:spPr bwMode="auto">
          <a:xfrm flipH="1">
            <a:off x="2076128" y="5054420"/>
            <a:ext cx="760413" cy="53657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226765" name="Line 13"/>
          <p:cNvSpPr>
            <a:spLocks noChangeShapeType="1"/>
          </p:cNvSpPr>
          <p:nvPr/>
        </p:nvSpPr>
        <p:spPr bwMode="auto">
          <a:xfrm>
            <a:off x="2836541" y="5054420"/>
            <a:ext cx="0" cy="60483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226766" name="Line 14"/>
          <p:cNvSpPr>
            <a:spLocks noChangeShapeType="1"/>
          </p:cNvSpPr>
          <p:nvPr/>
        </p:nvSpPr>
        <p:spPr bwMode="auto">
          <a:xfrm>
            <a:off x="2836541" y="5054420"/>
            <a:ext cx="696912" cy="53657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226767" name="Rectangle 15"/>
          <p:cNvSpPr>
            <a:spLocks noChangeArrowheads="1"/>
          </p:cNvSpPr>
          <p:nvPr/>
        </p:nvSpPr>
        <p:spPr bwMode="auto">
          <a:xfrm>
            <a:off x="2709541" y="3712983"/>
            <a:ext cx="252412" cy="401637"/>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226768" name="Line 16"/>
          <p:cNvSpPr>
            <a:spLocks noChangeShapeType="1"/>
          </p:cNvSpPr>
          <p:nvPr/>
        </p:nvSpPr>
        <p:spPr bwMode="auto">
          <a:xfrm>
            <a:off x="2709541" y="3846333"/>
            <a:ext cx="25241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226769" name="Line 17"/>
          <p:cNvSpPr>
            <a:spLocks noChangeShapeType="1"/>
          </p:cNvSpPr>
          <p:nvPr/>
        </p:nvSpPr>
        <p:spPr bwMode="auto">
          <a:xfrm>
            <a:off x="2709541" y="3981270"/>
            <a:ext cx="25241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226770" name="Rectangle 18"/>
          <p:cNvSpPr>
            <a:spLocks noChangeArrowheads="1"/>
          </p:cNvSpPr>
          <p:nvPr/>
        </p:nvSpPr>
        <p:spPr bwMode="auto">
          <a:xfrm>
            <a:off x="5560691" y="3712983"/>
            <a:ext cx="254000" cy="401637"/>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226771" name="Line 19"/>
          <p:cNvSpPr>
            <a:spLocks noChangeShapeType="1"/>
          </p:cNvSpPr>
          <p:nvPr/>
        </p:nvSpPr>
        <p:spPr bwMode="auto">
          <a:xfrm>
            <a:off x="5560691" y="3846333"/>
            <a:ext cx="2540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226772" name="Line 20"/>
          <p:cNvSpPr>
            <a:spLocks noChangeShapeType="1"/>
          </p:cNvSpPr>
          <p:nvPr/>
        </p:nvSpPr>
        <p:spPr bwMode="auto">
          <a:xfrm>
            <a:off x="5560691" y="3981270"/>
            <a:ext cx="2540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226773" name="Rectangle 21"/>
          <p:cNvSpPr>
            <a:spLocks noChangeArrowheads="1"/>
          </p:cNvSpPr>
          <p:nvPr/>
        </p:nvSpPr>
        <p:spPr bwMode="auto">
          <a:xfrm>
            <a:off x="2709541" y="4651195"/>
            <a:ext cx="252412" cy="40322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226774" name="Line 22"/>
          <p:cNvSpPr>
            <a:spLocks noChangeShapeType="1"/>
          </p:cNvSpPr>
          <p:nvPr/>
        </p:nvSpPr>
        <p:spPr bwMode="auto">
          <a:xfrm>
            <a:off x="2709541" y="4921070"/>
            <a:ext cx="25241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226775" name="Line 23"/>
          <p:cNvSpPr>
            <a:spLocks noChangeShapeType="1"/>
          </p:cNvSpPr>
          <p:nvPr/>
        </p:nvSpPr>
        <p:spPr bwMode="auto">
          <a:xfrm>
            <a:off x="2709541" y="4786133"/>
            <a:ext cx="25241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226776" name="Rectangle 24"/>
          <p:cNvSpPr>
            <a:spLocks noChangeArrowheads="1"/>
          </p:cNvSpPr>
          <p:nvPr/>
        </p:nvSpPr>
        <p:spPr bwMode="auto">
          <a:xfrm>
            <a:off x="3342953" y="5590995"/>
            <a:ext cx="633413" cy="336550"/>
          </a:xfrm>
          <a:prstGeom prst="rect">
            <a:avLst/>
          </a:prstGeom>
          <a:solidFill>
            <a:srgbClr val="FFFF99"/>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226777" name="Text Box 25"/>
          <p:cNvSpPr txBox="1">
            <a:spLocks noChangeArrowheads="1"/>
          </p:cNvSpPr>
          <p:nvPr/>
        </p:nvSpPr>
        <p:spPr bwMode="auto">
          <a:xfrm>
            <a:off x="3342953" y="5614808"/>
            <a:ext cx="6413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lang="en-US" sz="1800" b="0">
                <a:latin typeface="Times New Roman" charset="0"/>
              </a:rPr>
              <a:t>1 5 9</a:t>
            </a:r>
            <a:endParaRPr lang="en-US" sz="2000" b="0">
              <a:latin typeface="Times New Roman" charset="0"/>
            </a:endParaRPr>
          </a:p>
        </p:txBody>
      </p:sp>
      <p:grpSp>
        <p:nvGrpSpPr>
          <p:cNvPr id="1226778" name="Group 26"/>
          <p:cNvGrpSpPr>
            <a:grpSpLocks/>
          </p:cNvGrpSpPr>
          <p:nvPr/>
        </p:nvGrpSpPr>
        <p:grpSpPr bwMode="auto">
          <a:xfrm>
            <a:off x="1695128" y="4584520"/>
            <a:ext cx="641350" cy="390525"/>
            <a:chOff x="1248" y="2784"/>
            <a:chExt cx="486" cy="279"/>
          </a:xfrm>
        </p:grpSpPr>
        <p:sp>
          <p:nvSpPr>
            <p:cNvPr id="1226779" name="Rectangle 27"/>
            <p:cNvSpPr>
              <a:spLocks noChangeArrowheads="1"/>
            </p:cNvSpPr>
            <p:nvPr/>
          </p:nvSpPr>
          <p:spPr bwMode="auto">
            <a:xfrm>
              <a:off x="1248" y="2784"/>
              <a:ext cx="480" cy="240"/>
            </a:xfrm>
            <a:prstGeom prst="rect">
              <a:avLst/>
            </a:prstGeom>
            <a:solidFill>
              <a:srgbClr val="FFFF99"/>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226780" name="Text Box 28"/>
            <p:cNvSpPr txBox="1">
              <a:spLocks noChangeArrowheads="1"/>
            </p:cNvSpPr>
            <p:nvPr/>
          </p:nvSpPr>
          <p:spPr bwMode="auto">
            <a:xfrm>
              <a:off x="1248" y="2801"/>
              <a:ext cx="486" cy="2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lang="en-US" sz="1800" b="0">
                  <a:latin typeface="Times New Roman" charset="0"/>
                </a:rPr>
                <a:t>1 4 5</a:t>
              </a:r>
              <a:endParaRPr lang="en-US" sz="2000" b="0">
                <a:latin typeface="Times New Roman" charset="0"/>
              </a:endParaRPr>
            </a:p>
          </p:txBody>
        </p:sp>
      </p:grpSp>
      <p:sp>
        <p:nvSpPr>
          <p:cNvPr id="1226781" name="Rectangle 29"/>
          <p:cNvSpPr>
            <a:spLocks noChangeArrowheads="1"/>
          </p:cNvSpPr>
          <p:nvPr/>
        </p:nvSpPr>
        <p:spPr bwMode="auto">
          <a:xfrm>
            <a:off x="3215953" y="4584520"/>
            <a:ext cx="633413" cy="336550"/>
          </a:xfrm>
          <a:prstGeom prst="rect">
            <a:avLst/>
          </a:prstGeom>
          <a:solidFill>
            <a:srgbClr val="FFFF99"/>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226782" name="Text Box 30"/>
          <p:cNvSpPr txBox="1">
            <a:spLocks noChangeArrowheads="1"/>
          </p:cNvSpPr>
          <p:nvPr/>
        </p:nvSpPr>
        <p:spPr bwMode="auto">
          <a:xfrm>
            <a:off x="3215953" y="4608333"/>
            <a:ext cx="6413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lang="en-US" sz="1800" b="0">
                <a:latin typeface="Times New Roman" charset="0"/>
              </a:rPr>
              <a:t>1 3 6</a:t>
            </a:r>
            <a:endParaRPr lang="en-US" sz="2000" b="0">
              <a:latin typeface="Times New Roman" charset="0"/>
            </a:endParaRPr>
          </a:p>
        </p:txBody>
      </p:sp>
      <p:sp>
        <p:nvSpPr>
          <p:cNvPr id="1226783" name="Rectangle 31"/>
          <p:cNvSpPr>
            <a:spLocks noChangeArrowheads="1"/>
          </p:cNvSpPr>
          <p:nvPr/>
        </p:nvSpPr>
        <p:spPr bwMode="auto">
          <a:xfrm>
            <a:off x="4357366" y="4852808"/>
            <a:ext cx="633412" cy="336550"/>
          </a:xfrm>
          <a:prstGeom prst="rect">
            <a:avLst/>
          </a:prstGeom>
          <a:solidFill>
            <a:srgbClr val="FFFF99"/>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226784" name="Text Box 32"/>
          <p:cNvSpPr txBox="1">
            <a:spLocks noChangeArrowheads="1"/>
          </p:cNvSpPr>
          <p:nvPr/>
        </p:nvSpPr>
        <p:spPr bwMode="auto">
          <a:xfrm>
            <a:off x="4357366" y="4876620"/>
            <a:ext cx="6413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lang="en-US" sz="1800" b="0">
                <a:latin typeface="Times New Roman" charset="0"/>
              </a:rPr>
              <a:t>3 4 5</a:t>
            </a:r>
            <a:endParaRPr lang="en-US" sz="2000" b="0">
              <a:latin typeface="Times New Roman" charset="0"/>
            </a:endParaRPr>
          </a:p>
        </p:txBody>
      </p:sp>
      <p:grpSp>
        <p:nvGrpSpPr>
          <p:cNvPr id="1226785" name="Group 33"/>
          <p:cNvGrpSpPr>
            <a:grpSpLocks/>
          </p:cNvGrpSpPr>
          <p:nvPr/>
        </p:nvGrpSpPr>
        <p:grpSpPr bwMode="auto">
          <a:xfrm>
            <a:off x="6511603" y="4852808"/>
            <a:ext cx="641350" cy="390525"/>
            <a:chOff x="432" y="3408"/>
            <a:chExt cx="486" cy="279"/>
          </a:xfrm>
        </p:grpSpPr>
        <p:sp>
          <p:nvSpPr>
            <p:cNvPr id="1226786" name="Rectangle 34"/>
            <p:cNvSpPr>
              <a:spLocks noChangeArrowheads="1"/>
            </p:cNvSpPr>
            <p:nvPr/>
          </p:nvSpPr>
          <p:spPr bwMode="auto">
            <a:xfrm>
              <a:off x="432" y="3408"/>
              <a:ext cx="480" cy="240"/>
            </a:xfrm>
            <a:prstGeom prst="rect">
              <a:avLst/>
            </a:prstGeom>
            <a:solidFill>
              <a:srgbClr val="FFFF99"/>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226787" name="Text Box 35"/>
            <p:cNvSpPr txBox="1">
              <a:spLocks noChangeArrowheads="1"/>
            </p:cNvSpPr>
            <p:nvPr/>
          </p:nvSpPr>
          <p:spPr bwMode="auto">
            <a:xfrm>
              <a:off x="432" y="3425"/>
              <a:ext cx="486" cy="2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lang="en-US" sz="1800" b="0">
                  <a:latin typeface="Times New Roman" charset="0"/>
                </a:rPr>
                <a:t>3 6 7</a:t>
              </a:r>
              <a:endParaRPr lang="en-US" sz="2000" b="0">
                <a:latin typeface="Times New Roman" charset="0"/>
              </a:endParaRPr>
            </a:p>
          </p:txBody>
        </p:sp>
      </p:grpSp>
      <p:grpSp>
        <p:nvGrpSpPr>
          <p:cNvPr id="1226788" name="Group 36"/>
          <p:cNvGrpSpPr>
            <a:grpSpLocks/>
          </p:cNvGrpSpPr>
          <p:nvPr/>
        </p:nvGrpSpPr>
        <p:grpSpPr bwMode="auto">
          <a:xfrm>
            <a:off x="6511603" y="5189358"/>
            <a:ext cx="641350" cy="390525"/>
            <a:chOff x="432" y="3408"/>
            <a:chExt cx="486" cy="280"/>
          </a:xfrm>
        </p:grpSpPr>
        <p:sp>
          <p:nvSpPr>
            <p:cNvPr id="1226789" name="Rectangle 37"/>
            <p:cNvSpPr>
              <a:spLocks noChangeArrowheads="1"/>
            </p:cNvSpPr>
            <p:nvPr/>
          </p:nvSpPr>
          <p:spPr bwMode="auto">
            <a:xfrm>
              <a:off x="432" y="3408"/>
              <a:ext cx="480" cy="240"/>
            </a:xfrm>
            <a:prstGeom prst="rect">
              <a:avLst/>
            </a:prstGeom>
            <a:solidFill>
              <a:srgbClr val="FFFF99"/>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226790" name="Text Box 38"/>
            <p:cNvSpPr txBox="1">
              <a:spLocks noChangeArrowheads="1"/>
            </p:cNvSpPr>
            <p:nvPr/>
          </p:nvSpPr>
          <p:spPr bwMode="auto">
            <a:xfrm>
              <a:off x="432" y="3425"/>
              <a:ext cx="486" cy="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lang="en-US" sz="1800" b="0">
                  <a:latin typeface="Times New Roman" charset="0"/>
                </a:rPr>
                <a:t>3 6 8</a:t>
              </a:r>
              <a:endParaRPr lang="en-US" sz="2000" b="0">
                <a:latin typeface="Times New Roman" charset="0"/>
              </a:endParaRPr>
            </a:p>
          </p:txBody>
        </p:sp>
      </p:grpSp>
      <p:grpSp>
        <p:nvGrpSpPr>
          <p:cNvPr id="1226791" name="Group 39"/>
          <p:cNvGrpSpPr>
            <a:grpSpLocks/>
          </p:cNvGrpSpPr>
          <p:nvPr/>
        </p:nvGrpSpPr>
        <p:grpSpPr bwMode="auto">
          <a:xfrm>
            <a:off x="5370191" y="4852808"/>
            <a:ext cx="644525" cy="725487"/>
            <a:chOff x="3792" y="3312"/>
            <a:chExt cx="488" cy="519"/>
          </a:xfrm>
        </p:grpSpPr>
        <p:grpSp>
          <p:nvGrpSpPr>
            <p:cNvPr id="1226792" name="Group 40"/>
            <p:cNvGrpSpPr>
              <a:grpSpLocks/>
            </p:cNvGrpSpPr>
            <p:nvPr/>
          </p:nvGrpSpPr>
          <p:grpSpPr bwMode="auto">
            <a:xfrm>
              <a:off x="3792" y="3312"/>
              <a:ext cx="488" cy="279"/>
              <a:chOff x="432" y="3408"/>
              <a:chExt cx="488" cy="279"/>
            </a:xfrm>
          </p:grpSpPr>
          <p:sp>
            <p:nvSpPr>
              <p:cNvPr id="1226793" name="Rectangle 41"/>
              <p:cNvSpPr>
                <a:spLocks noChangeArrowheads="1"/>
              </p:cNvSpPr>
              <p:nvPr/>
            </p:nvSpPr>
            <p:spPr bwMode="auto">
              <a:xfrm>
                <a:off x="432" y="3408"/>
                <a:ext cx="480" cy="240"/>
              </a:xfrm>
              <a:prstGeom prst="rect">
                <a:avLst/>
              </a:prstGeom>
              <a:solidFill>
                <a:srgbClr val="FFFF99"/>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226794" name="Text Box 42"/>
              <p:cNvSpPr txBox="1">
                <a:spLocks noChangeArrowheads="1"/>
              </p:cNvSpPr>
              <p:nvPr/>
            </p:nvSpPr>
            <p:spPr bwMode="auto">
              <a:xfrm>
                <a:off x="434" y="3425"/>
                <a:ext cx="486" cy="2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lang="en-US" sz="1800" b="0">
                    <a:latin typeface="Times New Roman" charset="0"/>
                  </a:rPr>
                  <a:t>3 5 6</a:t>
                </a:r>
                <a:endParaRPr lang="en-US" sz="2000" b="0">
                  <a:latin typeface="Times New Roman" charset="0"/>
                </a:endParaRPr>
              </a:p>
            </p:txBody>
          </p:sp>
        </p:grpSp>
        <p:grpSp>
          <p:nvGrpSpPr>
            <p:cNvPr id="1226795" name="Group 43"/>
            <p:cNvGrpSpPr>
              <a:grpSpLocks/>
            </p:cNvGrpSpPr>
            <p:nvPr/>
          </p:nvGrpSpPr>
          <p:grpSpPr bwMode="auto">
            <a:xfrm>
              <a:off x="3792" y="3552"/>
              <a:ext cx="488" cy="279"/>
              <a:chOff x="432" y="3408"/>
              <a:chExt cx="488" cy="279"/>
            </a:xfrm>
          </p:grpSpPr>
          <p:sp>
            <p:nvSpPr>
              <p:cNvPr id="1226796" name="Rectangle 44"/>
              <p:cNvSpPr>
                <a:spLocks noChangeArrowheads="1"/>
              </p:cNvSpPr>
              <p:nvPr/>
            </p:nvSpPr>
            <p:spPr bwMode="auto">
              <a:xfrm>
                <a:off x="432" y="3408"/>
                <a:ext cx="480" cy="240"/>
              </a:xfrm>
              <a:prstGeom prst="rect">
                <a:avLst/>
              </a:prstGeom>
              <a:solidFill>
                <a:srgbClr val="FFFF99"/>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226797" name="Text Box 45"/>
              <p:cNvSpPr txBox="1">
                <a:spLocks noChangeArrowheads="1"/>
              </p:cNvSpPr>
              <p:nvPr/>
            </p:nvSpPr>
            <p:spPr bwMode="auto">
              <a:xfrm>
                <a:off x="434" y="3425"/>
                <a:ext cx="486" cy="2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lang="en-US" sz="1800" b="0">
                    <a:latin typeface="Times New Roman" charset="0"/>
                  </a:rPr>
                  <a:t>3 5 7</a:t>
                </a:r>
                <a:endParaRPr lang="en-US" sz="2000" b="0">
                  <a:latin typeface="Times New Roman" charset="0"/>
                </a:endParaRPr>
              </a:p>
            </p:txBody>
          </p:sp>
        </p:grpSp>
      </p:grpSp>
      <p:grpSp>
        <p:nvGrpSpPr>
          <p:cNvPr id="1226798" name="Group 46"/>
          <p:cNvGrpSpPr>
            <a:grpSpLocks/>
          </p:cNvGrpSpPr>
          <p:nvPr/>
        </p:nvGrpSpPr>
        <p:grpSpPr bwMode="auto">
          <a:xfrm>
            <a:off x="5370191" y="5524320"/>
            <a:ext cx="644525" cy="390525"/>
            <a:chOff x="432" y="3408"/>
            <a:chExt cx="488" cy="279"/>
          </a:xfrm>
        </p:grpSpPr>
        <p:sp>
          <p:nvSpPr>
            <p:cNvPr id="1226799" name="Rectangle 47"/>
            <p:cNvSpPr>
              <a:spLocks noChangeArrowheads="1"/>
            </p:cNvSpPr>
            <p:nvPr/>
          </p:nvSpPr>
          <p:spPr bwMode="auto">
            <a:xfrm>
              <a:off x="432" y="3408"/>
              <a:ext cx="480" cy="240"/>
            </a:xfrm>
            <a:prstGeom prst="rect">
              <a:avLst/>
            </a:prstGeom>
            <a:solidFill>
              <a:srgbClr val="FFFF99"/>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226800" name="Text Box 48"/>
            <p:cNvSpPr txBox="1">
              <a:spLocks noChangeArrowheads="1"/>
            </p:cNvSpPr>
            <p:nvPr/>
          </p:nvSpPr>
          <p:spPr bwMode="auto">
            <a:xfrm>
              <a:off x="434" y="3425"/>
              <a:ext cx="486" cy="2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lang="en-US" sz="1800" b="0">
                  <a:latin typeface="Times New Roman" charset="0"/>
                </a:rPr>
                <a:t>6 8 9</a:t>
              </a:r>
              <a:endParaRPr lang="en-US" sz="2000" b="0">
                <a:latin typeface="Times New Roman" charset="0"/>
              </a:endParaRPr>
            </a:p>
          </p:txBody>
        </p:sp>
      </p:grpSp>
      <p:grpSp>
        <p:nvGrpSpPr>
          <p:cNvPr id="1226801" name="Group 49"/>
          <p:cNvGrpSpPr>
            <a:grpSpLocks/>
          </p:cNvGrpSpPr>
          <p:nvPr/>
        </p:nvGrpSpPr>
        <p:grpSpPr bwMode="auto">
          <a:xfrm>
            <a:off x="3976366" y="3779658"/>
            <a:ext cx="641350" cy="390525"/>
            <a:chOff x="432" y="3408"/>
            <a:chExt cx="486" cy="279"/>
          </a:xfrm>
        </p:grpSpPr>
        <p:sp>
          <p:nvSpPr>
            <p:cNvPr id="1226802" name="Rectangle 50"/>
            <p:cNvSpPr>
              <a:spLocks noChangeArrowheads="1"/>
            </p:cNvSpPr>
            <p:nvPr/>
          </p:nvSpPr>
          <p:spPr bwMode="auto">
            <a:xfrm>
              <a:off x="432" y="3408"/>
              <a:ext cx="480" cy="240"/>
            </a:xfrm>
            <a:prstGeom prst="rect">
              <a:avLst/>
            </a:prstGeom>
            <a:solidFill>
              <a:srgbClr val="FFFF99"/>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226803" name="Text Box 51"/>
            <p:cNvSpPr txBox="1">
              <a:spLocks noChangeArrowheads="1"/>
            </p:cNvSpPr>
            <p:nvPr/>
          </p:nvSpPr>
          <p:spPr bwMode="auto">
            <a:xfrm>
              <a:off x="432" y="3425"/>
              <a:ext cx="486" cy="2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lang="en-US" sz="1800" b="0">
                  <a:latin typeface="Times New Roman" charset="0"/>
                </a:rPr>
                <a:t>2 3 4</a:t>
              </a:r>
            </a:p>
          </p:txBody>
        </p:sp>
      </p:grpSp>
      <p:grpSp>
        <p:nvGrpSpPr>
          <p:cNvPr id="1226804" name="Group 52"/>
          <p:cNvGrpSpPr>
            <a:grpSpLocks/>
          </p:cNvGrpSpPr>
          <p:nvPr/>
        </p:nvGrpSpPr>
        <p:grpSpPr bwMode="auto">
          <a:xfrm>
            <a:off x="3976366" y="4114620"/>
            <a:ext cx="641350" cy="392113"/>
            <a:chOff x="432" y="3408"/>
            <a:chExt cx="486" cy="280"/>
          </a:xfrm>
        </p:grpSpPr>
        <p:sp>
          <p:nvSpPr>
            <p:cNvPr id="1226805" name="Rectangle 53"/>
            <p:cNvSpPr>
              <a:spLocks noChangeArrowheads="1"/>
            </p:cNvSpPr>
            <p:nvPr/>
          </p:nvSpPr>
          <p:spPr bwMode="auto">
            <a:xfrm>
              <a:off x="432" y="3408"/>
              <a:ext cx="480" cy="240"/>
            </a:xfrm>
            <a:prstGeom prst="rect">
              <a:avLst/>
            </a:prstGeom>
            <a:solidFill>
              <a:srgbClr val="FFFF99"/>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226806" name="Text Box 54"/>
            <p:cNvSpPr txBox="1">
              <a:spLocks noChangeArrowheads="1"/>
            </p:cNvSpPr>
            <p:nvPr/>
          </p:nvSpPr>
          <p:spPr bwMode="auto">
            <a:xfrm>
              <a:off x="432" y="3426"/>
              <a:ext cx="486" cy="2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lang="en-US" sz="1800" b="0">
                  <a:latin typeface="Times New Roman" charset="0"/>
                </a:rPr>
                <a:t>5 6 7</a:t>
              </a:r>
              <a:endParaRPr lang="en-US" sz="2000" b="0">
                <a:latin typeface="Times New Roman" charset="0"/>
              </a:endParaRPr>
            </a:p>
          </p:txBody>
        </p:sp>
      </p:grpSp>
      <p:grpSp>
        <p:nvGrpSpPr>
          <p:cNvPr id="1226807" name="Group 55"/>
          <p:cNvGrpSpPr>
            <a:grpSpLocks/>
          </p:cNvGrpSpPr>
          <p:nvPr/>
        </p:nvGrpSpPr>
        <p:grpSpPr bwMode="auto">
          <a:xfrm>
            <a:off x="1758628" y="5590995"/>
            <a:ext cx="641350" cy="390525"/>
            <a:chOff x="432" y="3408"/>
            <a:chExt cx="486" cy="279"/>
          </a:xfrm>
        </p:grpSpPr>
        <p:sp>
          <p:nvSpPr>
            <p:cNvPr id="1226808" name="Rectangle 56"/>
            <p:cNvSpPr>
              <a:spLocks noChangeArrowheads="1"/>
            </p:cNvSpPr>
            <p:nvPr/>
          </p:nvSpPr>
          <p:spPr bwMode="auto">
            <a:xfrm>
              <a:off x="432" y="3408"/>
              <a:ext cx="480" cy="240"/>
            </a:xfrm>
            <a:prstGeom prst="rect">
              <a:avLst/>
            </a:prstGeom>
            <a:solidFill>
              <a:srgbClr val="FFFF99"/>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226809" name="Text Box 57"/>
            <p:cNvSpPr txBox="1">
              <a:spLocks noChangeArrowheads="1"/>
            </p:cNvSpPr>
            <p:nvPr/>
          </p:nvSpPr>
          <p:spPr bwMode="auto">
            <a:xfrm>
              <a:off x="432" y="3425"/>
              <a:ext cx="486" cy="2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lang="en-US" sz="1800" b="0">
                  <a:latin typeface="Times New Roman" charset="0"/>
                </a:rPr>
                <a:t>1 2 4</a:t>
              </a:r>
              <a:endParaRPr lang="en-US" sz="2000" b="0">
                <a:latin typeface="Times New Roman" charset="0"/>
              </a:endParaRPr>
            </a:p>
          </p:txBody>
        </p:sp>
      </p:grpSp>
      <p:grpSp>
        <p:nvGrpSpPr>
          <p:cNvPr id="1226810" name="Group 58"/>
          <p:cNvGrpSpPr>
            <a:grpSpLocks/>
          </p:cNvGrpSpPr>
          <p:nvPr/>
        </p:nvGrpSpPr>
        <p:grpSpPr bwMode="auto">
          <a:xfrm>
            <a:off x="1758628" y="5927545"/>
            <a:ext cx="641350" cy="392113"/>
            <a:chOff x="432" y="3408"/>
            <a:chExt cx="486" cy="281"/>
          </a:xfrm>
        </p:grpSpPr>
        <p:sp>
          <p:nvSpPr>
            <p:cNvPr id="1226811" name="Rectangle 59"/>
            <p:cNvSpPr>
              <a:spLocks noChangeArrowheads="1"/>
            </p:cNvSpPr>
            <p:nvPr/>
          </p:nvSpPr>
          <p:spPr bwMode="auto">
            <a:xfrm>
              <a:off x="432" y="3408"/>
              <a:ext cx="480" cy="240"/>
            </a:xfrm>
            <a:prstGeom prst="rect">
              <a:avLst/>
            </a:prstGeom>
            <a:solidFill>
              <a:srgbClr val="FFFF99"/>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226812" name="Text Box 60"/>
            <p:cNvSpPr txBox="1">
              <a:spLocks noChangeArrowheads="1"/>
            </p:cNvSpPr>
            <p:nvPr/>
          </p:nvSpPr>
          <p:spPr bwMode="auto">
            <a:xfrm>
              <a:off x="432" y="3426"/>
              <a:ext cx="486" cy="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lang="en-US" sz="1800" b="0">
                  <a:latin typeface="Times New Roman" charset="0"/>
                </a:rPr>
                <a:t>4 5 7</a:t>
              </a:r>
              <a:endParaRPr lang="en-US" sz="2000" b="0">
                <a:latin typeface="Times New Roman" charset="0"/>
              </a:endParaRPr>
            </a:p>
          </p:txBody>
        </p:sp>
      </p:grpSp>
      <p:grpSp>
        <p:nvGrpSpPr>
          <p:cNvPr id="1226813" name="Group 61"/>
          <p:cNvGrpSpPr>
            <a:grpSpLocks/>
          </p:cNvGrpSpPr>
          <p:nvPr/>
        </p:nvGrpSpPr>
        <p:grpSpPr bwMode="auto">
          <a:xfrm>
            <a:off x="2519041" y="5659258"/>
            <a:ext cx="641350" cy="390525"/>
            <a:chOff x="432" y="3408"/>
            <a:chExt cx="486" cy="280"/>
          </a:xfrm>
        </p:grpSpPr>
        <p:sp>
          <p:nvSpPr>
            <p:cNvPr id="1226814" name="Rectangle 62"/>
            <p:cNvSpPr>
              <a:spLocks noChangeArrowheads="1"/>
            </p:cNvSpPr>
            <p:nvPr/>
          </p:nvSpPr>
          <p:spPr bwMode="auto">
            <a:xfrm>
              <a:off x="432" y="3408"/>
              <a:ext cx="480" cy="240"/>
            </a:xfrm>
            <a:prstGeom prst="rect">
              <a:avLst/>
            </a:prstGeom>
            <a:solidFill>
              <a:srgbClr val="FFFF99"/>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226815" name="Text Box 63"/>
            <p:cNvSpPr txBox="1">
              <a:spLocks noChangeArrowheads="1"/>
            </p:cNvSpPr>
            <p:nvPr/>
          </p:nvSpPr>
          <p:spPr bwMode="auto">
            <a:xfrm>
              <a:off x="432" y="3425"/>
              <a:ext cx="486" cy="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lang="en-US" sz="1800" b="0">
                  <a:latin typeface="Times New Roman" charset="0"/>
                </a:rPr>
                <a:t>1 2 5</a:t>
              </a:r>
              <a:endParaRPr lang="en-US" sz="2000" b="0">
                <a:latin typeface="Times New Roman" charset="0"/>
              </a:endParaRPr>
            </a:p>
          </p:txBody>
        </p:sp>
      </p:grpSp>
      <p:grpSp>
        <p:nvGrpSpPr>
          <p:cNvPr id="1226816" name="Group 64"/>
          <p:cNvGrpSpPr>
            <a:grpSpLocks/>
          </p:cNvGrpSpPr>
          <p:nvPr/>
        </p:nvGrpSpPr>
        <p:grpSpPr bwMode="auto">
          <a:xfrm>
            <a:off x="2519041" y="5994220"/>
            <a:ext cx="641350" cy="388938"/>
            <a:chOff x="432" y="3408"/>
            <a:chExt cx="486" cy="278"/>
          </a:xfrm>
        </p:grpSpPr>
        <p:sp>
          <p:nvSpPr>
            <p:cNvPr id="1226817" name="Rectangle 65"/>
            <p:cNvSpPr>
              <a:spLocks noChangeArrowheads="1"/>
            </p:cNvSpPr>
            <p:nvPr/>
          </p:nvSpPr>
          <p:spPr bwMode="auto">
            <a:xfrm>
              <a:off x="432" y="3408"/>
              <a:ext cx="480" cy="240"/>
            </a:xfrm>
            <a:prstGeom prst="rect">
              <a:avLst/>
            </a:prstGeom>
            <a:solidFill>
              <a:srgbClr val="FFFF99"/>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226818" name="Text Box 66"/>
            <p:cNvSpPr txBox="1">
              <a:spLocks noChangeArrowheads="1"/>
            </p:cNvSpPr>
            <p:nvPr/>
          </p:nvSpPr>
          <p:spPr bwMode="auto">
            <a:xfrm>
              <a:off x="432" y="3424"/>
              <a:ext cx="486" cy="2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lang="en-US" sz="1800" b="0">
                  <a:latin typeface="Times New Roman" charset="0"/>
                </a:rPr>
                <a:t>4 5 8</a:t>
              </a:r>
              <a:endParaRPr lang="en-US" sz="2000" b="0">
                <a:latin typeface="Times New Roman" charset="0"/>
              </a:endParaRPr>
            </a:p>
          </p:txBody>
        </p:sp>
      </p:grpSp>
      <p:sp>
        <p:nvSpPr>
          <p:cNvPr id="1226819" name="Rectangle 67"/>
          <p:cNvSpPr>
            <a:spLocks noChangeArrowheads="1"/>
          </p:cNvSpPr>
          <p:nvPr/>
        </p:nvSpPr>
        <p:spPr bwMode="auto">
          <a:xfrm>
            <a:off x="4103366" y="2638245"/>
            <a:ext cx="254000" cy="40322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226820" name="Line 68"/>
          <p:cNvSpPr>
            <a:spLocks noChangeShapeType="1"/>
          </p:cNvSpPr>
          <p:nvPr/>
        </p:nvSpPr>
        <p:spPr bwMode="auto">
          <a:xfrm>
            <a:off x="4103366" y="2773183"/>
            <a:ext cx="2540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226821" name="Line 69"/>
          <p:cNvSpPr>
            <a:spLocks noChangeShapeType="1"/>
          </p:cNvSpPr>
          <p:nvPr/>
        </p:nvSpPr>
        <p:spPr bwMode="auto">
          <a:xfrm>
            <a:off x="4103366" y="2906533"/>
            <a:ext cx="2540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grpSp>
        <p:nvGrpSpPr>
          <p:cNvPr id="1226822" name="Group 70"/>
          <p:cNvGrpSpPr>
            <a:grpSpLocks/>
          </p:cNvGrpSpPr>
          <p:nvPr/>
        </p:nvGrpSpPr>
        <p:grpSpPr bwMode="auto">
          <a:xfrm>
            <a:off x="7257728" y="1571445"/>
            <a:ext cx="1654175" cy="1692275"/>
            <a:chOff x="96" y="1097"/>
            <a:chExt cx="1141" cy="1122"/>
          </a:xfrm>
        </p:grpSpPr>
        <p:sp>
          <p:nvSpPr>
            <p:cNvPr id="1226823" name="Text Box 71"/>
            <p:cNvSpPr txBox="1">
              <a:spLocks noChangeArrowheads="1"/>
            </p:cNvSpPr>
            <p:nvPr/>
          </p:nvSpPr>
          <p:spPr bwMode="auto">
            <a:xfrm>
              <a:off x="96" y="1776"/>
              <a:ext cx="372" cy="20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lang="en-US">
                  <a:latin typeface="Times New Roman" charset="0"/>
                </a:rPr>
                <a:t>1,4,7</a:t>
              </a:r>
              <a:endParaRPr lang="en-US" b="0">
                <a:latin typeface="Times New Roman" charset="0"/>
              </a:endParaRPr>
            </a:p>
          </p:txBody>
        </p:sp>
        <p:grpSp>
          <p:nvGrpSpPr>
            <p:cNvPr id="1226824" name="Group 72"/>
            <p:cNvGrpSpPr>
              <a:grpSpLocks/>
            </p:cNvGrpSpPr>
            <p:nvPr/>
          </p:nvGrpSpPr>
          <p:grpSpPr bwMode="auto">
            <a:xfrm>
              <a:off x="144" y="1097"/>
              <a:ext cx="1093" cy="1122"/>
              <a:chOff x="144" y="1097"/>
              <a:chExt cx="1093" cy="1122"/>
            </a:xfrm>
          </p:grpSpPr>
          <p:sp>
            <p:nvSpPr>
              <p:cNvPr id="1226825" name="Text Box 73"/>
              <p:cNvSpPr txBox="1">
                <a:spLocks noChangeArrowheads="1"/>
              </p:cNvSpPr>
              <p:nvPr/>
            </p:nvSpPr>
            <p:spPr bwMode="auto">
              <a:xfrm>
                <a:off x="369" y="1097"/>
                <a:ext cx="127" cy="3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endParaRPr lang="en-US" sz="2800" b="0">
                  <a:latin typeface="Wingdings" charset="0"/>
                </a:endParaRPr>
              </a:p>
            </p:txBody>
          </p:sp>
          <p:grpSp>
            <p:nvGrpSpPr>
              <p:cNvPr id="1226826" name="Group 74"/>
              <p:cNvGrpSpPr>
                <a:grpSpLocks/>
              </p:cNvGrpSpPr>
              <p:nvPr/>
            </p:nvGrpSpPr>
            <p:grpSpPr bwMode="auto">
              <a:xfrm>
                <a:off x="528" y="1392"/>
                <a:ext cx="240" cy="384"/>
                <a:chOff x="2064" y="1872"/>
                <a:chExt cx="192" cy="288"/>
              </a:xfrm>
            </p:grpSpPr>
            <p:sp>
              <p:nvSpPr>
                <p:cNvPr id="1226827" name="Rectangle 75"/>
                <p:cNvSpPr>
                  <a:spLocks noChangeArrowheads="1"/>
                </p:cNvSpPr>
                <p:nvPr/>
              </p:nvSpPr>
              <p:spPr bwMode="auto">
                <a:xfrm>
                  <a:off x="2064" y="1872"/>
                  <a:ext cx="192" cy="288"/>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226828" name="Line 76"/>
                <p:cNvSpPr>
                  <a:spLocks noChangeShapeType="1"/>
                </p:cNvSpPr>
                <p:nvPr/>
              </p:nvSpPr>
              <p:spPr bwMode="auto">
                <a:xfrm>
                  <a:off x="2064" y="1968"/>
                  <a:ext cx="19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226829" name="Line 77"/>
                <p:cNvSpPr>
                  <a:spLocks noChangeShapeType="1"/>
                </p:cNvSpPr>
                <p:nvPr/>
              </p:nvSpPr>
              <p:spPr bwMode="auto">
                <a:xfrm>
                  <a:off x="2064" y="2064"/>
                  <a:ext cx="19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grpSp>
          <p:sp>
            <p:nvSpPr>
              <p:cNvPr id="1226830" name="Line 78"/>
              <p:cNvSpPr>
                <a:spLocks noChangeShapeType="1"/>
              </p:cNvSpPr>
              <p:nvPr/>
            </p:nvSpPr>
            <p:spPr bwMode="auto">
              <a:xfrm flipH="1">
                <a:off x="144" y="1776"/>
                <a:ext cx="485" cy="33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226831" name="Line 79"/>
              <p:cNvSpPr>
                <a:spLocks noChangeShapeType="1"/>
              </p:cNvSpPr>
              <p:nvPr/>
            </p:nvSpPr>
            <p:spPr bwMode="auto">
              <a:xfrm>
                <a:off x="624" y="1776"/>
                <a:ext cx="0" cy="384"/>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226832" name="Line 80"/>
              <p:cNvSpPr>
                <a:spLocks noChangeShapeType="1"/>
              </p:cNvSpPr>
              <p:nvPr/>
            </p:nvSpPr>
            <p:spPr bwMode="auto">
              <a:xfrm>
                <a:off x="629" y="1776"/>
                <a:ext cx="427" cy="33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226833" name="Text Box 81"/>
              <p:cNvSpPr txBox="1">
                <a:spLocks noChangeArrowheads="1"/>
              </p:cNvSpPr>
              <p:nvPr/>
            </p:nvSpPr>
            <p:spPr bwMode="auto">
              <a:xfrm>
                <a:off x="289" y="2017"/>
                <a:ext cx="372" cy="20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lang="en-US">
                    <a:latin typeface="Times New Roman" charset="0"/>
                  </a:rPr>
                  <a:t>2,5,8</a:t>
                </a:r>
                <a:endParaRPr lang="en-US" b="0">
                  <a:latin typeface="Times New Roman" charset="0"/>
                </a:endParaRPr>
              </a:p>
            </p:txBody>
          </p:sp>
          <p:sp>
            <p:nvSpPr>
              <p:cNvPr id="1226834" name="Text Box 82"/>
              <p:cNvSpPr txBox="1">
                <a:spLocks noChangeArrowheads="1"/>
              </p:cNvSpPr>
              <p:nvPr/>
            </p:nvSpPr>
            <p:spPr bwMode="auto">
              <a:xfrm>
                <a:off x="865" y="1776"/>
                <a:ext cx="372" cy="20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lang="en-US">
                    <a:latin typeface="Times New Roman" charset="0"/>
                  </a:rPr>
                  <a:t>3,6,9</a:t>
                </a:r>
              </a:p>
            </p:txBody>
          </p:sp>
          <p:sp>
            <p:nvSpPr>
              <p:cNvPr id="1226835" name="Text Box 83"/>
              <p:cNvSpPr txBox="1">
                <a:spLocks noChangeArrowheads="1"/>
              </p:cNvSpPr>
              <p:nvPr/>
            </p:nvSpPr>
            <p:spPr bwMode="auto">
              <a:xfrm>
                <a:off x="192" y="1152"/>
                <a:ext cx="950" cy="2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lang="en-US" sz="1600" b="0">
                    <a:latin typeface="Times New Roman" charset="0"/>
                  </a:rPr>
                  <a:t>Hash Function</a:t>
                </a:r>
                <a:endParaRPr lang="en-US" sz="2800" b="0">
                  <a:latin typeface="Times New Roman" charset="0"/>
                </a:endParaRPr>
              </a:p>
            </p:txBody>
          </p:sp>
        </p:grpSp>
      </p:grpSp>
      <p:grpSp>
        <p:nvGrpSpPr>
          <p:cNvPr id="1226836" name="Group 84"/>
          <p:cNvGrpSpPr>
            <a:grpSpLocks/>
          </p:cNvGrpSpPr>
          <p:nvPr/>
        </p:nvGrpSpPr>
        <p:grpSpPr bwMode="auto">
          <a:xfrm>
            <a:off x="3676328" y="1723845"/>
            <a:ext cx="1073150" cy="396875"/>
            <a:chOff x="4416" y="1440"/>
            <a:chExt cx="676" cy="250"/>
          </a:xfrm>
        </p:grpSpPr>
        <p:sp>
          <p:nvSpPr>
            <p:cNvPr id="1226837" name="Rectangle 85"/>
            <p:cNvSpPr>
              <a:spLocks noChangeArrowheads="1"/>
            </p:cNvSpPr>
            <p:nvPr/>
          </p:nvSpPr>
          <p:spPr bwMode="auto">
            <a:xfrm>
              <a:off x="4416" y="1440"/>
              <a:ext cx="672" cy="213"/>
            </a:xfrm>
            <a:prstGeom prst="rect">
              <a:avLst/>
            </a:prstGeom>
            <a:solidFill>
              <a:srgbClr val="00FFFF"/>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a:endParaRPr lang="en-US" sz="2800">
                <a:latin typeface="Wingdings" charset="0"/>
              </a:endParaRPr>
            </a:p>
          </p:txBody>
        </p:sp>
        <p:sp>
          <p:nvSpPr>
            <p:cNvPr id="1226838" name="Text Box 86"/>
            <p:cNvSpPr txBox="1">
              <a:spLocks noChangeArrowheads="1"/>
            </p:cNvSpPr>
            <p:nvPr/>
          </p:nvSpPr>
          <p:spPr bwMode="auto">
            <a:xfrm>
              <a:off x="4416" y="1440"/>
              <a:ext cx="676"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lang="en-US" sz="2000" b="0">
                  <a:latin typeface="Times New Roman" charset="0"/>
                </a:rPr>
                <a:t>1 2 3 5 6</a:t>
              </a:r>
            </a:p>
          </p:txBody>
        </p:sp>
      </p:grpSp>
      <p:sp>
        <p:nvSpPr>
          <p:cNvPr id="1226839" name="Line 87"/>
          <p:cNvSpPr>
            <a:spLocks noChangeShapeType="1"/>
          </p:cNvSpPr>
          <p:nvPr/>
        </p:nvSpPr>
        <p:spPr bwMode="auto">
          <a:xfrm>
            <a:off x="4209728" y="2104845"/>
            <a:ext cx="0" cy="457200"/>
          </a:xfrm>
          <a:prstGeom prst="line">
            <a:avLst/>
          </a:prstGeom>
          <a:noFill/>
          <a:ln w="28575">
            <a:solidFill>
              <a:srgbClr val="0000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226840" name="Line 88"/>
          <p:cNvSpPr>
            <a:spLocks noChangeShapeType="1"/>
          </p:cNvSpPr>
          <p:nvPr/>
        </p:nvSpPr>
        <p:spPr bwMode="auto">
          <a:xfrm>
            <a:off x="2761928" y="2866845"/>
            <a:ext cx="76200" cy="762000"/>
          </a:xfrm>
          <a:prstGeom prst="line">
            <a:avLst/>
          </a:prstGeom>
          <a:noFill/>
          <a:ln w="28575">
            <a:solidFill>
              <a:srgbClr val="0000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226841" name="Line 89"/>
          <p:cNvSpPr>
            <a:spLocks noChangeShapeType="1"/>
          </p:cNvSpPr>
          <p:nvPr/>
        </p:nvSpPr>
        <p:spPr bwMode="auto">
          <a:xfrm flipH="1">
            <a:off x="4285928" y="2943045"/>
            <a:ext cx="990600" cy="762000"/>
          </a:xfrm>
          <a:prstGeom prst="line">
            <a:avLst/>
          </a:prstGeom>
          <a:noFill/>
          <a:ln w="28575">
            <a:solidFill>
              <a:srgbClr val="0000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226842" name="Line 90"/>
          <p:cNvSpPr>
            <a:spLocks noChangeShapeType="1"/>
          </p:cNvSpPr>
          <p:nvPr/>
        </p:nvSpPr>
        <p:spPr bwMode="auto">
          <a:xfrm flipH="1">
            <a:off x="5657528" y="3476445"/>
            <a:ext cx="762000" cy="152400"/>
          </a:xfrm>
          <a:prstGeom prst="line">
            <a:avLst/>
          </a:prstGeom>
          <a:noFill/>
          <a:ln w="28575">
            <a:solidFill>
              <a:srgbClr val="0000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grpSp>
        <p:nvGrpSpPr>
          <p:cNvPr id="1226843" name="Group 91"/>
          <p:cNvGrpSpPr>
            <a:grpSpLocks/>
          </p:cNvGrpSpPr>
          <p:nvPr/>
        </p:nvGrpSpPr>
        <p:grpSpPr bwMode="auto">
          <a:xfrm>
            <a:off x="323528" y="2790645"/>
            <a:ext cx="1377950" cy="396875"/>
            <a:chOff x="0" y="1728"/>
            <a:chExt cx="868" cy="250"/>
          </a:xfrm>
        </p:grpSpPr>
        <p:grpSp>
          <p:nvGrpSpPr>
            <p:cNvPr id="1226844" name="Group 92"/>
            <p:cNvGrpSpPr>
              <a:grpSpLocks/>
            </p:cNvGrpSpPr>
            <p:nvPr/>
          </p:nvGrpSpPr>
          <p:grpSpPr bwMode="auto">
            <a:xfrm>
              <a:off x="432" y="1728"/>
              <a:ext cx="436" cy="250"/>
              <a:chOff x="432" y="1728"/>
              <a:chExt cx="436" cy="250"/>
            </a:xfrm>
          </p:grpSpPr>
          <p:sp>
            <p:nvSpPr>
              <p:cNvPr id="1226845" name="Rectangle 93"/>
              <p:cNvSpPr>
                <a:spLocks noChangeArrowheads="1"/>
              </p:cNvSpPr>
              <p:nvPr/>
            </p:nvSpPr>
            <p:spPr bwMode="auto">
              <a:xfrm>
                <a:off x="432" y="1728"/>
                <a:ext cx="432" cy="205"/>
              </a:xfrm>
              <a:prstGeom prst="rect">
                <a:avLst/>
              </a:prstGeom>
              <a:solidFill>
                <a:srgbClr val="00FFFF"/>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a:endParaRPr lang="en-US" sz="2800">
                  <a:latin typeface="Wingdings" charset="0"/>
                </a:endParaRPr>
              </a:p>
            </p:txBody>
          </p:sp>
          <p:sp>
            <p:nvSpPr>
              <p:cNvPr id="1226846" name="Text Box 94"/>
              <p:cNvSpPr txBox="1">
                <a:spLocks noChangeArrowheads="1"/>
              </p:cNvSpPr>
              <p:nvPr/>
            </p:nvSpPr>
            <p:spPr bwMode="auto">
              <a:xfrm>
                <a:off x="432" y="1728"/>
                <a:ext cx="436"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lang="en-US" sz="2000" b="0">
                    <a:latin typeface="Times New Roman" charset="0"/>
                  </a:rPr>
                  <a:t>3 5 6</a:t>
                </a:r>
              </a:p>
            </p:txBody>
          </p:sp>
        </p:grpSp>
        <p:grpSp>
          <p:nvGrpSpPr>
            <p:cNvPr id="1226847" name="Group 95"/>
            <p:cNvGrpSpPr>
              <a:grpSpLocks/>
            </p:cNvGrpSpPr>
            <p:nvPr/>
          </p:nvGrpSpPr>
          <p:grpSpPr bwMode="auto">
            <a:xfrm>
              <a:off x="0" y="1728"/>
              <a:ext cx="446" cy="250"/>
              <a:chOff x="336" y="1440"/>
              <a:chExt cx="446" cy="250"/>
            </a:xfrm>
          </p:grpSpPr>
          <p:sp>
            <p:nvSpPr>
              <p:cNvPr id="1226848" name="Rectangle 96"/>
              <p:cNvSpPr>
                <a:spLocks noChangeArrowheads="1"/>
              </p:cNvSpPr>
              <p:nvPr/>
            </p:nvSpPr>
            <p:spPr bwMode="auto">
              <a:xfrm>
                <a:off x="336" y="1440"/>
                <a:ext cx="432" cy="205"/>
              </a:xfrm>
              <a:prstGeom prst="rect">
                <a:avLst/>
              </a:prstGeom>
              <a:solidFill>
                <a:srgbClr val="CCCCFF"/>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a:endParaRPr lang="en-US" sz="2800">
                  <a:latin typeface="Wingdings" charset="0"/>
                </a:endParaRPr>
              </a:p>
            </p:txBody>
          </p:sp>
          <p:sp>
            <p:nvSpPr>
              <p:cNvPr id="1226849" name="Text Box 97"/>
              <p:cNvSpPr txBox="1">
                <a:spLocks noChangeArrowheads="1"/>
              </p:cNvSpPr>
              <p:nvPr/>
            </p:nvSpPr>
            <p:spPr bwMode="auto">
              <a:xfrm>
                <a:off x="336" y="1440"/>
                <a:ext cx="446"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lang="en-US" sz="2000" b="0">
                    <a:latin typeface="Times New Roman" charset="0"/>
                  </a:rPr>
                  <a:t>1 2 +</a:t>
                </a:r>
              </a:p>
            </p:txBody>
          </p:sp>
        </p:grpSp>
      </p:grpSp>
      <p:grpSp>
        <p:nvGrpSpPr>
          <p:cNvPr id="1226850" name="Group 98"/>
          <p:cNvGrpSpPr>
            <a:grpSpLocks/>
          </p:cNvGrpSpPr>
          <p:nvPr/>
        </p:nvGrpSpPr>
        <p:grpSpPr bwMode="auto">
          <a:xfrm>
            <a:off x="323528" y="3400245"/>
            <a:ext cx="1187450" cy="396875"/>
            <a:chOff x="0" y="2160"/>
            <a:chExt cx="748" cy="250"/>
          </a:xfrm>
        </p:grpSpPr>
        <p:grpSp>
          <p:nvGrpSpPr>
            <p:cNvPr id="1226851" name="Group 99"/>
            <p:cNvGrpSpPr>
              <a:grpSpLocks/>
            </p:cNvGrpSpPr>
            <p:nvPr/>
          </p:nvGrpSpPr>
          <p:grpSpPr bwMode="auto">
            <a:xfrm>
              <a:off x="432" y="2160"/>
              <a:ext cx="316" cy="250"/>
              <a:chOff x="4416" y="1440"/>
              <a:chExt cx="685" cy="260"/>
            </a:xfrm>
          </p:grpSpPr>
          <p:sp>
            <p:nvSpPr>
              <p:cNvPr id="1226852" name="Rectangle 100"/>
              <p:cNvSpPr>
                <a:spLocks noChangeArrowheads="1"/>
              </p:cNvSpPr>
              <p:nvPr/>
            </p:nvSpPr>
            <p:spPr bwMode="auto">
              <a:xfrm>
                <a:off x="4416" y="1440"/>
                <a:ext cx="672" cy="213"/>
              </a:xfrm>
              <a:prstGeom prst="rect">
                <a:avLst/>
              </a:prstGeom>
              <a:solidFill>
                <a:srgbClr val="00FFFF"/>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a:endParaRPr lang="en-US" sz="2800">
                  <a:latin typeface="Wingdings" charset="0"/>
                </a:endParaRPr>
              </a:p>
            </p:txBody>
          </p:sp>
          <p:sp>
            <p:nvSpPr>
              <p:cNvPr id="1226853" name="Text Box 101"/>
              <p:cNvSpPr txBox="1">
                <a:spLocks noChangeArrowheads="1"/>
              </p:cNvSpPr>
              <p:nvPr/>
            </p:nvSpPr>
            <p:spPr bwMode="auto">
              <a:xfrm>
                <a:off x="4416" y="1440"/>
                <a:ext cx="685" cy="2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lang="en-US" sz="2000" b="0">
                    <a:latin typeface="Times New Roman" charset="0"/>
                  </a:rPr>
                  <a:t>5 6</a:t>
                </a:r>
              </a:p>
            </p:txBody>
          </p:sp>
        </p:grpSp>
        <p:grpSp>
          <p:nvGrpSpPr>
            <p:cNvPr id="1226854" name="Group 102"/>
            <p:cNvGrpSpPr>
              <a:grpSpLocks/>
            </p:cNvGrpSpPr>
            <p:nvPr/>
          </p:nvGrpSpPr>
          <p:grpSpPr bwMode="auto">
            <a:xfrm>
              <a:off x="0" y="2160"/>
              <a:ext cx="446" cy="250"/>
              <a:chOff x="336" y="1440"/>
              <a:chExt cx="446" cy="250"/>
            </a:xfrm>
          </p:grpSpPr>
          <p:sp>
            <p:nvSpPr>
              <p:cNvPr id="1226855" name="Rectangle 103"/>
              <p:cNvSpPr>
                <a:spLocks noChangeArrowheads="1"/>
              </p:cNvSpPr>
              <p:nvPr/>
            </p:nvSpPr>
            <p:spPr bwMode="auto">
              <a:xfrm>
                <a:off x="336" y="1440"/>
                <a:ext cx="432" cy="205"/>
              </a:xfrm>
              <a:prstGeom prst="rect">
                <a:avLst/>
              </a:prstGeom>
              <a:solidFill>
                <a:srgbClr val="CCCCFF"/>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a:endParaRPr lang="en-US" sz="2800">
                  <a:latin typeface="Wingdings" charset="0"/>
                </a:endParaRPr>
              </a:p>
            </p:txBody>
          </p:sp>
          <p:sp>
            <p:nvSpPr>
              <p:cNvPr id="1226856" name="Text Box 104"/>
              <p:cNvSpPr txBox="1">
                <a:spLocks noChangeArrowheads="1"/>
              </p:cNvSpPr>
              <p:nvPr/>
            </p:nvSpPr>
            <p:spPr bwMode="auto">
              <a:xfrm>
                <a:off x="336" y="1440"/>
                <a:ext cx="446"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lang="en-US" sz="2000" b="0">
                    <a:latin typeface="Times New Roman" charset="0"/>
                  </a:rPr>
                  <a:t>1 3 +</a:t>
                </a:r>
              </a:p>
            </p:txBody>
          </p:sp>
        </p:grpSp>
      </p:grpSp>
      <p:grpSp>
        <p:nvGrpSpPr>
          <p:cNvPr id="1226857" name="Group 105"/>
          <p:cNvGrpSpPr>
            <a:grpSpLocks/>
          </p:cNvGrpSpPr>
          <p:nvPr/>
        </p:nvGrpSpPr>
        <p:grpSpPr bwMode="auto">
          <a:xfrm>
            <a:off x="323528" y="4009845"/>
            <a:ext cx="990600" cy="396875"/>
            <a:chOff x="0" y="2544"/>
            <a:chExt cx="624" cy="250"/>
          </a:xfrm>
        </p:grpSpPr>
        <p:grpSp>
          <p:nvGrpSpPr>
            <p:cNvPr id="1226858" name="Group 106"/>
            <p:cNvGrpSpPr>
              <a:grpSpLocks/>
            </p:cNvGrpSpPr>
            <p:nvPr/>
          </p:nvGrpSpPr>
          <p:grpSpPr bwMode="auto">
            <a:xfrm>
              <a:off x="417" y="2544"/>
              <a:ext cx="207" cy="250"/>
              <a:chOff x="4363" y="1440"/>
              <a:chExt cx="725" cy="260"/>
            </a:xfrm>
          </p:grpSpPr>
          <p:sp>
            <p:nvSpPr>
              <p:cNvPr id="1226859" name="Rectangle 107"/>
              <p:cNvSpPr>
                <a:spLocks noChangeArrowheads="1"/>
              </p:cNvSpPr>
              <p:nvPr/>
            </p:nvSpPr>
            <p:spPr bwMode="auto">
              <a:xfrm>
                <a:off x="4416" y="1440"/>
                <a:ext cx="672" cy="213"/>
              </a:xfrm>
              <a:prstGeom prst="rect">
                <a:avLst/>
              </a:prstGeom>
              <a:solidFill>
                <a:srgbClr val="00FFFF"/>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a:endParaRPr lang="en-US" sz="2800">
                  <a:latin typeface="Wingdings" charset="0"/>
                </a:endParaRPr>
              </a:p>
            </p:txBody>
          </p:sp>
          <p:sp>
            <p:nvSpPr>
              <p:cNvPr id="1226860" name="Text Box 108"/>
              <p:cNvSpPr txBox="1">
                <a:spLocks noChangeArrowheads="1"/>
              </p:cNvSpPr>
              <p:nvPr/>
            </p:nvSpPr>
            <p:spPr bwMode="auto">
              <a:xfrm>
                <a:off x="4363" y="1440"/>
                <a:ext cx="687" cy="2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lang="en-US" sz="2000" b="0">
                    <a:latin typeface="Times New Roman" charset="0"/>
                  </a:rPr>
                  <a:t>6</a:t>
                </a:r>
              </a:p>
            </p:txBody>
          </p:sp>
        </p:grpSp>
        <p:grpSp>
          <p:nvGrpSpPr>
            <p:cNvPr id="1226861" name="Group 109"/>
            <p:cNvGrpSpPr>
              <a:grpSpLocks/>
            </p:cNvGrpSpPr>
            <p:nvPr/>
          </p:nvGrpSpPr>
          <p:grpSpPr bwMode="auto">
            <a:xfrm>
              <a:off x="0" y="2544"/>
              <a:ext cx="446" cy="250"/>
              <a:chOff x="336" y="1440"/>
              <a:chExt cx="446" cy="250"/>
            </a:xfrm>
          </p:grpSpPr>
          <p:sp>
            <p:nvSpPr>
              <p:cNvPr id="1226862" name="Rectangle 110"/>
              <p:cNvSpPr>
                <a:spLocks noChangeArrowheads="1"/>
              </p:cNvSpPr>
              <p:nvPr/>
            </p:nvSpPr>
            <p:spPr bwMode="auto">
              <a:xfrm>
                <a:off x="336" y="1440"/>
                <a:ext cx="432" cy="205"/>
              </a:xfrm>
              <a:prstGeom prst="rect">
                <a:avLst/>
              </a:prstGeom>
              <a:solidFill>
                <a:srgbClr val="CCCCFF"/>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a:endParaRPr lang="en-US" sz="2800">
                  <a:latin typeface="Wingdings" charset="0"/>
                </a:endParaRPr>
              </a:p>
            </p:txBody>
          </p:sp>
          <p:sp>
            <p:nvSpPr>
              <p:cNvPr id="1226863" name="Text Box 111"/>
              <p:cNvSpPr txBox="1">
                <a:spLocks noChangeArrowheads="1"/>
              </p:cNvSpPr>
              <p:nvPr/>
            </p:nvSpPr>
            <p:spPr bwMode="auto">
              <a:xfrm>
                <a:off x="336" y="1440"/>
                <a:ext cx="446"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lang="en-US" sz="2000" b="0">
                    <a:latin typeface="Times New Roman" charset="0"/>
                  </a:rPr>
                  <a:t>1 5 +</a:t>
                </a:r>
              </a:p>
            </p:txBody>
          </p:sp>
        </p:grpSp>
      </p:grpSp>
      <p:sp>
        <p:nvSpPr>
          <p:cNvPr id="1226864" name="Line 112"/>
          <p:cNvSpPr>
            <a:spLocks noChangeShapeType="1"/>
          </p:cNvSpPr>
          <p:nvPr/>
        </p:nvSpPr>
        <p:spPr bwMode="auto">
          <a:xfrm>
            <a:off x="1695128" y="3095445"/>
            <a:ext cx="1066800" cy="1447800"/>
          </a:xfrm>
          <a:prstGeom prst="line">
            <a:avLst/>
          </a:prstGeom>
          <a:noFill/>
          <a:ln w="38100">
            <a:solidFill>
              <a:srgbClr val="FF0066"/>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226865" name="Line 113"/>
          <p:cNvSpPr>
            <a:spLocks noChangeShapeType="1"/>
          </p:cNvSpPr>
          <p:nvPr/>
        </p:nvSpPr>
        <p:spPr bwMode="auto">
          <a:xfrm>
            <a:off x="1291903" y="4162245"/>
            <a:ext cx="1295400" cy="457200"/>
          </a:xfrm>
          <a:prstGeom prst="line">
            <a:avLst/>
          </a:prstGeom>
          <a:noFill/>
          <a:ln w="38100">
            <a:solidFill>
              <a:srgbClr val="FF0066"/>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226866" name="Line 114"/>
          <p:cNvSpPr>
            <a:spLocks noChangeShapeType="1"/>
          </p:cNvSpPr>
          <p:nvPr/>
        </p:nvSpPr>
        <p:spPr bwMode="auto">
          <a:xfrm>
            <a:off x="1542728" y="3705045"/>
            <a:ext cx="1676400" cy="838200"/>
          </a:xfrm>
          <a:prstGeom prst="line">
            <a:avLst/>
          </a:prstGeom>
          <a:noFill/>
          <a:ln w="38100">
            <a:solidFill>
              <a:srgbClr val="FF0066"/>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grpSp>
        <p:nvGrpSpPr>
          <p:cNvPr id="1226867" name="Group 115"/>
          <p:cNvGrpSpPr>
            <a:grpSpLocks/>
          </p:cNvGrpSpPr>
          <p:nvPr/>
        </p:nvGrpSpPr>
        <p:grpSpPr bwMode="auto">
          <a:xfrm>
            <a:off x="4819328" y="2562045"/>
            <a:ext cx="1149350" cy="396875"/>
            <a:chOff x="2880" y="1632"/>
            <a:chExt cx="724" cy="250"/>
          </a:xfrm>
        </p:grpSpPr>
        <p:grpSp>
          <p:nvGrpSpPr>
            <p:cNvPr id="1226868" name="Group 116"/>
            <p:cNvGrpSpPr>
              <a:grpSpLocks/>
            </p:cNvGrpSpPr>
            <p:nvPr/>
          </p:nvGrpSpPr>
          <p:grpSpPr bwMode="auto">
            <a:xfrm>
              <a:off x="3168" y="1632"/>
              <a:ext cx="436" cy="250"/>
              <a:chOff x="4416" y="1440"/>
              <a:chExt cx="678" cy="260"/>
            </a:xfrm>
          </p:grpSpPr>
          <p:sp>
            <p:nvSpPr>
              <p:cNvPr id="1226869" name="Rectangle 117"/>
              <p:cNvSpPr>
                <a:spLocks noChangeArrowheads="1"/>
              </p:cNvSpPr>
              <p:nvPr/>
            </p:nvSpPr>
            <p:spPr bwMode="auto">
              <a:xfrm>
                <a:off x="4416" y="1440"/>
                <a:ext cx="672" cy="213"/>
              </a:xfrm>
              <a:prstGeom prst="rect">
                <a:avLst/>
              </a:prstGeom>
              <a:solidFill>
                <a:srgbClr val="00FFFF"/>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a:endParaRPr lang="en-US" sz="2800">
                  <a:latin typeface="Wingdings" charset="0"/>
                </a:endParaRPr>
              </a:p>
            </p:txBody>
          </p:sp>
          <p:sp>
            <p:nvSpPr>
              <p:cNvPr id="1226870" name="Text Box 118"/>
              <p:cNvSpPr txBox="1">
                <a:spLocks noChangeArrowheads="1"/>
              </p:cNvSpPr>
              <p:nvPr/>
            </p:nvSpPr>
            <p:spPr bwMode="auto">
              <a:xfrm>
                <a:off x="4416" y="1440"/>
                <a:ext cx="678" cy="2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lang="en-US" sz="2000" b="0">
                    <a:latin typeface="Times New Roman" charset="0"/>
                  </a:rPr>
                  <a:t>3 5 6</a:t>
                </a:r>
              </a:p>
            </p:txBody>
          </p:sp>
        </p:grpSp>
        <p:grpSp>
          <p:nvGrpSpPr>
            <p:cNvPr id="1226871" name="Group 119"/>
            <p:cNvGrpSpPr>
              <a:grpSpLocks/>
            </p:cNvGrpSpPr>
            <p:nvPr/>
          </p:nvGrpSpPr>
          <p:grpSpPr bwMode="auto">
            <a:xfrm>
              <a:off x="2880" y="1632"/>
              <a:ext cx="326" cy="250"/>
              <a:chOff x="336" y="1440"/>
              <a:chExt cx="489" cy="250"/>
            </a:xfrm>
          </p:grpSpPr>
          <p:sp>
            <p:nvSpPr>
              <p:cNvPr id="1226872" name="Rectangle 120"/>
              <p:cNvSpPr>
                <a:spLocks noChangeArrowheads="1"/>
              </p:cNvSpPr>
              <p:nvPr/>
            </p:nvSpPr>
            <p:spPr bwMode="auto">
              <a:xfrm>
                <a:off x="336" y="1440"/>
                <a:ext cx="432" cy="205"/>
              </a:xfrm>
              <a:prstGeom prst="rect">
                <a:avLst/>
              </a:prstGeom>
              <a:solidFill>
                <a:srgbClr val="CCCCFF"/>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a:endParaRPr lang="en-US" sz="2800">
                  <a:latin typeface="Wingdings" charset="0"/>
                </a:endParaRPr>
              </a:p>
            </p:txBody>
          </p:sp>
          <p:sp>
            <p:nvSpPr>
              <p:cNvPr id="1226873" name="Text Box 121"/>
              <p:cNvSpPr txBox="1">
                <a:spLocks noChangeArrowheads="1"/>
              </p:cNvSpPr>
              <p:nvPr/>
            </p:nvSpPr>
            <p:spPr bwMode="auto">
              <a:xfrm>
                <a:off x="336" y="1440"/>
                <a:ext cx="489"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lang="en-US" sz="2000" b="0">
                    <a:latin typeface="Times New Roman" charset="0"/>
                  </a:rPr>
                  <a:t>2 +</a:t>
                </a:r>
              </a:p>
            </p:txBody>
          </p:sp>
        </p:grpSp>
      </p:grpSp>
      <p:grpSp>
        <p:nvGrpSpPr>
          <p:cNvPr id="1226874" name="Group 122"/>
          <p:cNvGrpSpPr>
            <a:grpSpLocks/>
          </p:cNvGrpSpPr>
          <p:nvPr/>
        </p:nvGrpSpPr>
        <p:grpSpPr bwMode="auto">
          <a:xfrm>
            <a:off x="6114728" y="3095445"/>
            <a:ext cx="958850" cy="396875"/>
            <a:chOff x="3792" y="2064"/>
            <a:chExt cx="604" cy="250"/>
          </a:xfrm>
        </p:grpSpPr>
        <p:grpSp>
          <p:nvGrpSpPr>
            <p:cNvPr id="1226875" name="Group 123"/>
            <p:cNvGrpSpPr>
              <a:grpSpLocks/>
            </p:cNvGrpSpPr>
            <p:nvPr/>
          </p:nvGrpSpPr>
          <p:grpSpPr bwMode="auto">
            <a:xfrm>
              <a:off x="4080" y="2064"/>
              <a:ext cx="316" cy="250"/>
              <a:chOff x="4416" y="1440"/>
              <a:chExt cx="737" cy="260"/>
            </a:xfrm>
          </p:grpSpPr>
          <p:sp>
            <p:nvSpPr>
              <p:cNvPr id="1226876" name="Rectangle 124"/>
              <p:cNvSpPr>
                <a:spLocks noChangeArrowheads="1"/>
              </p:cNvSpPr>
              <p:nvPr/>
            </p:nvSpPr>
            <p:spPr bwMode="auto">
              <a:xfrm>
                <a:off x="4416" y="1440"/>
                <a:ext cx="672" cy="213"/>
              </a:xfrm>
              <a:prstGeom prst="rect">
                <a:avLst/>
              </a:prstGeom>
              <a:solidFill>
                <a:srgbClr val="00FFFF"/>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a:endParaRPr lang="en-US" sz="2800">
                  <a:latin typeface="Wingdings" charset="0"/>
                </a:endParaRPr>
              </a:p>
            </p:txBody>
          </p:sp>
          <p:sp>
            <p:nvSpPr>
              <p:cNvPr id="1226877" name="Text Box 125"/>
              <p:cNvSpPr txBox="1">
                <a:spLocks noChangeArrowheads="1"/>
              </p:cNvSpPr>
              <p:nvPr/>
            </p:nvSpPr>
            <p:spPr bwMode="auto">
              <a:xfrm>
                <a:off x="4416" y="1440"/>
                <a:ext cx="737" cy="2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lang="en-US" sz="2000" b="0">
                    <a:latin typeface="Times New Roman" charset="0"/>
                  </a:rPr>
                  <a:t>5 6</a:t>
                </a:r>
              </a:p>
            </p:txBody>
          </p:sp>
        </p:grpSp>
        <p:grpSp>
          <p:nvGrpSpPr>
            <p:cNvPr id="1226878" name="Group 126"/>
            <p:cNvGrpSpPr>
              <a:grpSpLocks/>
            </p:cNvGrpSpPr>
            <p:nvPr/>
          </p:nvGrpSpPr>
          <p:grpSpPr bwMode="auto">
            <a:xfrm>
              <a:off x="3792" y="2064"/>
              <a:ext cx="326" cy="250"/>
              <a:chOff x="336" y="1440"/>
              <a:chExt cx="489" cy="250"/>
            </a:xfrm>
          </p:grpSpPr>
          <p:sp>
            <p:nvSpPr>
              <p:cNvPr id="1226879" name="Rectangle 127"/>
              <p:cNvSpPr>
                <a:spLocks noChangeArrowheads="1"/>
              </p:cNvSpPr>
              <p:nvPr/>
            </p:nvSpPr>
            <p:spPr bwMode="auto">
              <a:xfrm>
                <a:off x="336" y="1440"/>
                <a:ext cx="432" cy="205"/>
              </a:xfrm>
              <a:prstGeom prst="rect">
                <a:avLst/>
              </a:prstGeom>
              <a:solidFill>
                <a:srgbClr val="CCCCFF"/>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a:endParaRPr lang="en-US" sz="2800">
                  <a:latin typeface="Wingdings" charset="0"/>
                </a:endParaRPr>
              </a:p>
            </p:txBody>
          </p:sp>
          <p:sp>
            <p:nvSpPr>
              <p:cNvPr id="1226880" name="Text Box 128"/>
              <p:cNvSpPr txBox="1">
                <a:spLocks noChangeArrowheads="1"/>
              </p:cNvSpPr>
              <p:nvPr/>
            </p:nvSpPr>
            <p:spPr bwMode="auto">
              <a:xfrm>
                <a:off x="336" y="1440"/>
                <a:ext cx="489"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lang="en-US" sz="2000" b="0">
                    <a:latin typeface="Times New Roman" charset="0"/>
                  </a:rPr>
                  <a:t>3 +</a:t>
                </a:r>
              </a:p>
            </p:txBody>
          </p:sp>
        </p:grpSp>
      </p:grpSp>
      <p:grpSp>
        <p:nvGrpSpPr>
          <p:cNvPr id="1226881" name="Group 129"/>
          <p:cNvGrpSpPr>
            <a:grpSpLocks/>
          </p:cNvGrpSpPr>
          <p:nvPr/>
        </p:nvGrpSpPr>
        <p:grpSpPr bwMode="auto">
          <a:xfrm>
            <a:off x="2076128" y="2409645"/>
            <a:ext cx="1371600" cy="396875"/>
            <a:chOff x="1344" y="1536"/>
            <a:chExt cx="863" cy="226"/>
          </a:xfrm>
        </p:grpSpPr>
        <p:grpSp>
          <p:nvGrpSpPr>
            <p:cNvPr id="1226882" name="Group 130"/>
            <p:cNvGrpSpPr>
              <a:grpSpLocks/>
            </p:cNvGrpSpPr>
            <p:nvPr/>
          </p:nvGrpSpPr>
          <p:grpSpPr bwMode="auto">
            <a:xfrm>
              <a:off x="1344" y="1536"/>
              <a:ext cx="432" cy="226"/>
              <a:chOff x="336" y="1440"/>
              <a:chExt cx="432" cy="226"/>
            </a:xfrm>
          </p:grpSpPr>
          <p:sp>
            <p:nvSpPr>
              <p:cNvPr id="1226883" name="Rectangle 131"/>
              <p:cNvSpPr>
                <a:spLocks noChangeArrowheads="1"/>
              </p:cNvSpPr>
              <p:nvPr/>
            </p:nvSpPr>
            <p:spPr bwMode="auto">
              <a:xfrm>
                <a:off x="336" y="1440"/>
                <a:ext cx="432" cy="205"/>
              </a:xfrm>
              <a:prstGeom prst="rect">
                <a:avLst/>
              </a:prstGeom>
              <a:solidFill>
                <a:srgbClr val="CCCCFF"/>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a:endParaRPr lang="en-US" sz="2800">
                  <a:latin typeface="Wingdings" charset="0"/>
                </a:endParaRPr>
              </a:p>
            </p:txBody>
          </p:sp>
          <p:sp>
            <p:nvSpPr>
              <p:cNvPr id="1226884" name="Text Box 132"/>
              <p:cNvSpPr txBox="1">
                <a:spLocks noChangeArrowheads="1"/>
              </p:cNvSpPr>
              <p:nvPr/>
            </p:nvSpPr>
            <p:spPr bwMode="auto">
              <a:xfrm>
                <a:off x="336" y="1440"/>
                <a:ext cx="326" cy="2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lang="en-US" sz="2000" b="0">
                    <a:latin typeface="Times New Roman" charset="0"/>
                  </a:rPr>
                  <a:t>1 +</a:t>
                </a:r>
              </a:p>
            </p:txBody>
          </p:sp>
        </p:grpSp>
        <p:grpSp>
          <p:nvGrpSpPr>
            <p:cNvPr id="1226885" name="Group 133"/>
            <p:cNvGrpSpPr>
              <a:grpSpLocks/>
            </p:cNvGrpSpPr>
            <p:nvPr/>
          </p:nvGrpSpPr>
          <p:grpSpPr bwMode="auto">
            <a:xfrm>
              <a:off x="1632" y="1536"/>
              <a:ext cx="575" cy="226"/>
              <a:chOff x="432" y="1728"/>
              <a:chExt cx="432" cy="226"/>
            </a:xfrm>
          </p:grpSpPr>
          <p:sp>
            <p:nvSpPr>
              <p:cNvPr id="1226886" name="Rectangle 134"/>
              <p:cNvSpPr>
                <a:spLocks noChangeArrowheads="1"/>
              </p:cNvSpPr>
              <p:nvPr/>
            </p:nvSpPr>
            <p:spPr bwMode="auto">
              <a:xfrm>
                <a:off x="432" y="1728"/>
                <a:ext cx="432" cy="205"/>
              </a:xfrm>
              <a:prstGeom prst="rect">
                <a:avLst/>
              </a:prstGeom>
              <a:solidFill>
                <a:srgbClr val="00FFFF"/>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a:endParaRPr lang="en-US" sz="2800">
                  <a:latin typeface="Wingdings" charset="0"/>
                </a:endParaRPr>
              </a:p>
            </p:txBody>
          </p:sp>
          <p:sp>
            <p:nvSpPr>
              <p:cNvPr id="1226887" name="Text Box 135"/>
              <p:cNvSpPr txBox="1">
                <a:spLocks noChangeArrowheads="1"/>
              </p:cNvSpPr>
              <p:nvPr/>
            </p:nvSpPr>
            <p:spPr bwMode="auto">
              <a:xfrm>
                <a:off x="432" y="1728"/>
                <a:ext cx="417" cy="2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lang="en-US" sz="2000" b="0">
                    <a:latin typeface="Times New Roman" charset="0"/>
                  </a:rPr>
                  <a:t>2 3 5 6</a:t>
                </a:r>
              </a:p>
            </p:txBody>
          </p:sp>
        </p:grpSp>
      </p:grpSp>
      <p:sp>
        <p:nvSpPr>
          <p:cNvPr id="1226888" name="Text Box 136"/>
          <p:cNvSpPr txBox="1">
            <a:spLocks noChangeArrowheads="1"/>
          </p:cNvSpPr>
          <p:nvPr/>
        </p:nvSpPr>
        <p:spPr bwMode="auto">
          <a:xfrm>
            <a:off x="4743128" y="1723845"/>
            <a:ext cx="11874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lang="en-US" sz="1800" b="0">
                <a:latin typeface="Times New Roman" charset="0"/>
              </a:rPr>
              <a:t>transaction</a:t>
            </a:r>
          </a:p>
        </p:txBody>
      </p:sp>
      <p:sp>
        <p:nvSpPr>
          <p:cNvPr id="140" name="Date Placeholder 3"/>
          <p:cNvSpPr>
            <a:spLocks noGrp="1"/>
          </p:cNvSpPr>
          <p:nvPr>
            <p:ph type="dt" sz="half" idx="10"/>
          </p:nvPr>
        </p:nvSpPr>
        <p:spPr>
          <a:xfrm>
            <a:off x="457200" y="6381750"/>
            <a:ext cx="2133600" cy="339725"/>
          </a:xfrm>
        </p:spPr>
        <p:txBody>
          <a:bodyPr/>
          <a:lstStyle/>
          <a:p>
            <a:pPr>
              <a:defRPr/>
            </a:pPr>
            <a:fld id="{1496B419-AFA7-42AE-8EE2-F175BCC6441F}" type="datetime1">
              <a:rPr lang="en-US" smtClean="0"/>
              <a:pPr>
                <a:defRPr/>
              </a:pPr>
              <a:t>9/5/2017</a:t>
            </a:fld>
            <a:endParaRPr lang="en-US"/>
          </a:p>
        </p:txBody>
      </p:sp>
      <p:sp>
        <p:nvSpPr>
          <p:cNvPr id="141" name="Footer Placeholder 4"/>
          <p:cNvSpPr>
            <a:spLocks noGrp="1"/>
          </p:cNvSpPr>
          <p:nvPr>
            <p:ph type="ftr" sz="quarter" idx="11"/>
          </p:nvPr>
        </p:nvSpPr>
        <p:spPr>
          <a:xfrm>
            <a:off x="2771775" y="6381750"/>
            <a:ext cx="3671888" cy="339725"/>
          </a:xfrm>
        </p:spPr>
        <p:txBody>
          <a:bodyPr/>
          <a:lstStyle/>
          <a:p>
            <a:pPr>
              <a:defRPr/>
            </a:pPr>
            <a:r>
              <a:rPr lang="en-US" dirty="0"/>
              <a:t>Mining Frequent Patterns, </a:t>
            </a:r>
            <a:r>
              <a:rPr lang="en-US" dirty="0" err="1"/>
              <a:t>Apriori</a:t>
            </a:r>
            <a:r>
              <a:rPr lang="en-US" dirty="0"/>
              <a:t> Method, Frequent Pattern (FP) Growth Method</a:t>
            </a:r>
          </a:p>
        </p:txBody>
      </p:sp>
      <p:sp>
        <p:nvSpPr>
          <p:cNvPr id="142" name="Slide Number Placeholder 5"/>
          <p:cNvSpPr>
            <a:spLocks noGrp="1"/>
          </p:cNvSpPr>
          <p:nvPr>
            <p:ph type="sldNum" sz="quarter" idx="12"/>
          </p:nvPr>
        </p:nvSpPr>
        <p:spPr>
          <a:xfrm>
            <a:off x="6553200" y="6381750"/>
            <a:ext cx="2133600" cy="339725"/>
          </a:xfrm>
        </p:spPr>
        <p:txBody>
          <a:bodyPr/>
          <a:lstStyle/>
          <a:p>
            <a:pPr>
              <a:defRPr/>
            </a:pPr>
            <a:fld id="{0976621D-4A4E-48E0-A2B1-656B165AA579}" type="slidenum">
              <a:rPr lang="en-US" smtClean="0"/>
              <a:pPr>
                <a:defRPr/>
              </a:pPr>
              <a:t>25</a:t>
            </a:fld>
            <a:endParaRPr lang="en-US"/>
          </a:p>
        </p:txBody>
      </p:sp>
      <p:sp>
        <p:nvSpPr>
          <p:cNvPr id="143" name="Rectangle 114"/>
          <p:cNvSpPr>
            <a:spLocks noGrp="1" noChangeArrowheads="1"/>
          </p:cNvSpPr>
          <p:nvPr>
            <p:ph type="title"/>
          </p:nvPr>
        </p:nvSpPr>
        <p:spPr>
          <a:xfrm>
            <a:off x="4399804" y="599627"/>
            <a:ext cx="4298109" cy="711200"/>
          </a:xfrm>
        </p:spPr>
        <p:txBody>
          <a:bodyPr/>
          <a:lstStyle/>
          <a:p>
            <a:r>
              <a:rPr lang="en-US" dirty="0"/>
              <a:t>Subset Operation Using Hash Tree</a:t>
            </a:r>
          </a:p>
        </p:txBody>
      </p:sp>
    </p:spTree>
    <p:extLst>
      <p:ext uri="{BB962C8B-B14F-4D97-AF65-F5344CB8AC3E}">
        <p14:creationId xmlns:p14="http://schemas.microsoft.com/office/powerpoint/2010/main" val="335658937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226843"/>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226864"/>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1226850"/>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22686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226857"/>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22686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6864" grpId="0" animBg="1"/>
      <p:bldP spid="1226865" grpId="0" animBg="1"/>
      <p:bldP spid="1226866" grpId="0" animBg="1"/>
    </p:bldLst>
  </p:timing>
</p:sld>
</file>

<file path=ppt/slides/slide2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241091" name="Line 3075"/>
          <p:cNvSpPr>
            <a:spLocks noChangeShapeType="1"/>
          </p:cNvSpPr>
          <p:nvPr/>
        </p:nvSpPr>
        <p:spPr bwMode="auto">
          <a:xfrm flipH="1">
            <a:off x="2835993" y="3058156"/>
            <a:ext cx="1425575" cy="67627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241092" name="Line 3076"/>
          <p:cNvSpPr>
            <a:spLocks noChangeShapeType="1"/>
          </p:cNvSpPr>
          <p:nvPr/>
        </p:nvSpPr>
        <p:spPr bwMode="auto">
          <a:xfrm>
            <a:off x="4261568" y="3058156"/>
            <a:ext cx="0" cy="7381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241093" name="Line 3077"/>
          <p:cNvSpPr>
            <a:spLocks noChangeShapeType="1"/>
          </p:cNvSpPr>
          <p:nvPr/>
        </p:nvSpPr>
        <p:spPr bwMode="auto">
          <a:xfrm>
            <a:off x="4261568" y="3058156"/>
            <a:ext cx="1425575" cy="67627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241094" name="Line 3078"/>
          <p:cNvSpPr>
            <a:spLocks noChangeShapeType="1"/>
          </p:cNvSpPr>
          <p:nvPr/>
        </p:nvSpPr>
        <p:spPr bwMode="auto">
          <a:xfrm flipH="1">
            <a:off x="2012080" y="4131306"/>
            <a:ext cx="808038" cy="47783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241095" name="Line 3079"/>
          <p:cNvSpPr>
            <a:spLocks noChangeShapeType="1"/>
          </p:cNvSpPr>
          <p:nvPr/>
        </p:nvSpPr>
        <p:spPr bwMode="auto">
          <a:xfrm>
            <a:off x="2820118" y="4131306"/>
            <a:ext cx="0" cy="53657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241096" name="Line 3080"/>
          <p:cNvSpPr>
            <a:spLocks noChangeShapeType="1"/>
          </p:cNvSpPr>
          <p:nvPr/>
        </p:nvSpPr>
        <p:spPr bwMode="auto">
          <a:xfrm>
            <a:off x="2820118" y="4131306"/>
            <a:ext cx="649287" cy="47783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241097" name="Line 3081"/>
          <p:cNvSpPr>
            <a:spLocks noChangeShapeType="1"/>
          </p:cNvSpPr>
          <p:nvPr/>
        </p:nvSpPr>
        <p:spPr bwMode="auto">
          <a:xfrm flipH="1">
            <a:off x="4672730" y="4131306"/>
            <a:ext cx="1014413" cy="7381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241098" name="Line 3082"/>
          <p:cNvSpPr>
            <a:spLocks noChangeShapeType="1"/>
          </p:cNvSpPr>
          <p:nvPr/>
        </p:nvSpPr>
        <p:spPr bwMode="auto">
          <a:xfrm>
            <a:off x="5687143" y="4131306"/>
            <a:ext cx="0" cy="7381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241099" name="Line 3083"/>
          <p:cNvSpPr>
            <a:spLocks noChangeShapeType="1"/>
          </p:cNvSpPr>
          <p:nvPr/>
        </p:nvSpPr>
        <p:spPr bwMode="auto">
          <a:xfrm>
            <a:off x="5687143" y="4131306"/>
            <a:ext cx="1166812" cy="7334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241100" name="Line 3084"/>
          <p:cNvSpPr>
            <a:spLocks noChangeShapeType="1"/>
          </p:cNvSpPr>
          <p:nvPr/>
        </p:nvSpPr>
        <p:spPr bwMode="auto">
          <a:xfrm flipH="1">
            <a:off x="2075580" y="5071106"/>
            <a:ext cx="760413" cy="53657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241101" name="Line 3085"/>
          <p:cNvSpPr>
            <a:spLocks noChangeShapeType="1"/>
          </p:cNvSpPr>
          <p:nvPr/>
        </p:nvSpPr>
        <p:spPr bwMode="auto">
          <a:xfrm>
            <a:off x="2835993" y="5071106"/>
            <a:ext cx="0" cy="60483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241102" name="Line 3086"/>
          <p:cNvSpPr>
            <a:spLocks noChangeShapeType="1"/>
          </p:cNvSpPr>
          <p:nvPr/>
        </p:nvSpPr>
        <p:spPr bwMode="auto">
          <a:xfrm>
            <a:off x="2835993" y="5071106"/>
            <a:ext cx="696912" cy="53657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241103" name="Rectangle 3087"/>
          <p:cNvSpPr>
            <a:spLocks noChangeArrowheads="1"/>
          </p:cNvSpPr>
          <p:nvPr/>
        </p:nvSpPr>
        <p:spPr bwMode="auto">
          <a:xfrm>
            <a:off x="2708993" y="3729669"/>
            <a:ext cx="252412" cy="401637"/>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241104" name="Line 3088"/>
          <p:cNvSpPr>
            <a:spLocks noChangeShapeType="1"/>
          </p:cNvSpPr>
          <p:nvPr/>
        </p:nvSpPr>
        <p:spPr bwMode="auto">
          <a:xfrm>
            <a:off x="2708993" y="3863019"/>
            <a:ext cx="25241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241105" name="Line 3089"/>
          <p:cNvSpPr>
            <a:spLocks noChangeShapeType="1"/>
          </p:cNvSpPr>
          <p:nvPr/>
        </p:nvSpPr>
        <p:spPr bwMode="auto">
          <a:xfrm>
            <a:off x="2708993" y="3997956"/>
            <a:ext cx="25241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241106" name="Rectangle 3090"/>
          <p:cNvSpPr>
            <a:spLocks noChangeArrowheads="1"/>
          </p:cNvSpPr>
          <p:nvPr/>
        </p:nvSpPr>
        <p:spPr bwMode="auto">
          <a:xfrm>
            <a:off x="5560143" y="3729669"/>
            <a:ext cx="254000" cy="401637"/>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241107" name="Line 3091"/>
          <p:cNvSpPr>
            <a:spLocks noChangeShapeType="1"/>
          </p:cNvSpPr>
          <p:nvPr/>
        </p:nvSpPr>
        <p:spPr bwMode="auto">
          <a:xfrm>
            <a:off x="5560143" y="3863019"/>
            <a:ext cx="2540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241108" name="Line 3092"/>
          <p:cNvSpPr>
            <a:spLocks noChangeShapeType="1"/>
          </p:cNvSpPr>
          <p:nvPr/>
        </p:nvSpPr>
        <p:spPr bwMode="auto">
          <a:xfrm>
            <a:off x="5560143" y="3997956"/>
            <a:ext cx="2540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241109" name="Rectangle 3093"/>
          <p:cNvSpPr>
            <a:spLocks noChangeArrowheads="1"/>
          </p:cNvSpPr>
          <p:nvPr/>
        </p:nvSpPr>
        <p:spPr bwMode="auto">
          <a:xfrm>
            <a:off x="2708993" y="4667881"/>
            <a:ext cx="252412" cy="40322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241110" name="Line 3094"/>
          <p:cNvSpPr>
            <a:spLocks noChangeShapeType="1"/>
          </p:cNvSpPr>
          <p:nvPr/>
        </p:nvSpPr>
        <p:spPr bwMode="auto">
          <a:xfrm>
            <a:off x="2708993" y="4937756"/>
            <a:ext cx="25241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241111" name="Line 3095"/>
          <p:cNvSpPr>
            <a:spLocks noChangeShapeType="1"/>
          </p:cNvSpPr>
          <p:nvPr/>
        </p:nvSpPr>
        <p:spPr bwMode="auto">
          <a:xfrm>
            <a:off x="2708993" y="4802819"/>
            <a:ext cx="25241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241112" name="Rectangle 3096"/>
          <p:cNvSpPr>
            <a:spLocks noChangeArrowheads="1"/>
          </p:cNvSpPr>
          <p:nvPr/>
        </p:nvSpPr>
        <p:spPr bwMode="auto">
          <a:xfrm>
            <a:off x="3342405" y="5607681"/>
            <a:ext cx="633413" cy="336550"/>
          </a:xfrm>
          <a:prstGeom prst="rect">
            <a:avLst/>
          </a:prstGeom>
          <a:solidFill>
            <a:srgbClr val="FFFF99"/>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241113" name="Text Box 3097"/>
          <p:cNvSpPr txBox="1">
            <a:spLocks noChangeArrowheads="1"/>
          </p:cNvSpPr>
          <p:nvPr/>
        </p:nvSpPr>
        <p:spPr bwMode="auto">
          <a:xfrm>
            <a:off x="3342405" y="5631494"/>
            <a:ext cx="6413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lang="en-US" sz="1800" b="0">
                <a:latin typeface="Times New Roman" charset="0"/>
              </a:rPr>
              <a:t>1 5 9</a:t>
            </a:r>
            <a:endParaRPr lang="en-US" sz="2000" b="0">
              <a:latin typeface="Times New Roman" charset="0"/>
            </a:endParaRPr>
          </a:p>
        </p:txBody>
      </p:sp>
      <p:grpSp>
        <p:nvGrpSpPr>
          <p:cNvPr id="1241114" name="Group 3098"/>
          <p:cNvGrpSpPr>
            <a:grpSpLocks/>
          </p:cNvGrpSpPr>
          <p:nvPr/>
        </p:nvGrpSpPr>
        <p:grpSpPr bwMode="auto">
          <a:xfrm>
            <a:off x="1694580" y="4601206"/>
            <a:ext cx="641350" cy="390525"/>
            <a:chOff x="1248" y="2784"/>
            <a:chExt cx="486" cy="279"/>
          </a:xfrm>
        </p:grpSpPr>
        <p:sp>
          <p:nvSpPr>
            <p:cNvPr id="1241115" name="Rectangle 3099"/>
            <p:cNvSpPr>
              <a:spLocks noChangeArrowheads="1"/>
            </p:cNvSpPr>
            <p:nvPr/>
          </p:nvSpPr>
          <p:spPr bwMode="auto">
            <a:xfrm>
              <a:off x="1248" y="2784"/>
              <a:ext cx="480" cy="240"/>
            </a:xfrm>
            <a:prstGeom prst="rect">
              <a:avLst/>
            </a:prstGeom>
            <a:solidFill>
              <a:srgbClr val="FFFF99"/>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241116" name="Text Box 3100"/>
            <p:cNvSpPr txBox="1">
              <a:spLocks noChangeArrowheads="1"/>
            </p:cNvSpPr>
            <p:nvPr/>
          </p:nvSpPr>
          <p:spPr bwMode="auto">
            <a:xfrm>
              <a:off x="1248" y="2801"/>
              <a:ext cx="486" cy="2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lang="en-US" sz="1800" b="0">
                  <a:latin typeface="Times New Roman" charset="0"/>
                </a:rPr>
                <a:t>1 4 5</a:t>
              </a:r>
              <a:endParaRPr lang="en-US" sz="2000" b="0">
                <a:latin typeface="Times New Roman" charset="0"/>
              </a:endParaRPr>
            </a:p>
          </p:txBody>
        </p:sp>
      </p:grpSp>
      <p:sp>
        <p:nvSpPr>
          <p:cNvPr id="1241117" name="Rectangle 3101"/>
          <p:cNvSpPr>
            <a:spLocks noChangeArrowheads="1"/>
          </p:cNvSpPr>
          <p:nvPr/>
        </p:nvSpPr>
        <p:spPr bwMode="auto">
          <a:xfrm>
            <a:off x="3215405" y="4601206"/>
            <a:ext cx="633413" cy="336550"/>
          </a:xfrm>
          <a:prstGeom prst="rect">
            <a:avLst/>
          </a:prstGeom>
          <a:solidFill>
            <a:srgbClr val="FFFF99"/>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241118" name="Text Box 3102"/>
          <p:cNvSpPr txBox="1">
            <a:spLocks noChangeArrowheads="1"/>
          </p:cNvSpPr>
          <p:nvPr/>
        </p:nvSpPr>
        <p:spPr bwMode="auto">
          <a:xfrm>
            <a:off x="3215405" y="4625019"/>
            <a:ext cx="6413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lang="en-US" sz="1800" b="0">
                <a:latin typeface="Times New Roman" charset="0"/>
              </a:rPr>
              <a:t>1 3 6</a:t>
            </a:r>
            <a:endParaRPr lang="en-US" sz="2000" b="0">
              <a:latin typeface="Times New Roman" charset="0"/>
            </a:endParaRPr>
          </a:p>
        </p:txBody>
      </p:sp>
      <p:sp>
        <p:nvSpPr>
          <p:cNvPr id="1241119" name="Rectangle 3103"/>
          <p:cNvSpPr>
            <a:spLocks noChangeArrowheads="1"/>
          </p:cNvSpPr>
          <p:nvPr/>
        </p:nvSpPr>
        <p:spPr bwMode="auto">
          <a:xfrm>
            <a:off x="4356818" y="4869494"/>
            <a:ext cx="633412" cy="336550"/>
          </a:xfrm>
          <a:prstGeom prst="rect">
            <a:avLst/>
          </a:prstGeom>
          <a:solidFill>
            <a:srgbClr val="FFFF99"/>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241120" name="Text Box 3104"/>
          <p:cNvSpPr txBox="1">
            <a:spLocks noChangeArrowheads="1"/>
          </p:cNvSpPr>
          <p:nvPr/>
        </p:nvSpPr>
        <p:spPr bwMode="auto">
          <a:xfrm>
            <a:off x="4356818" y="4893306"/>
            <a:ext cx="6413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lang="en-US" sz="1800" b="0">
                <a:latin typeface="Times New Roman" charset="0"/>
              </a:rPr>
              <a:t>3 4 5</a:t>
            </a:r>
            <a:endParaRPr lang="en-US" sz="2000" b="0">
              <a:latin typeface="Times New Roman" charset="0"/>
            </a:endParaRPr>
          </a:p>
        </p:txBody>
      </p:sp>
      <p:grpSp>
        <p:nvGrpSpPr>
          <p:cNvPr id="1241121" name="Group 3105"/>
          <p:cNvGrpSpPr>
            <a:grpSpLocks/>
          </p:cNvGrpSpPr>
          <p:nvPr/>
        </p:nvGrpSpPr>
        <p:grpSpPr bwMode="auto">
          <a:xfrm>
            <a:off x="6511055" y="4869494"/>
            <a:ext cx="641350" cy="390525"/>
            <a:chOff x="432" y="3408"/>
            <a:chExt cx="486" cy="279"/>
          </a:xfrm>
        </p:grpSpPr>
        <p:sp>
          <p:nvSpPr>
            <p:cNvPr id="1241122" name="Rectangle 3106"/>
            <p:cNvSpPr>
              <a:spLocks noChangeArrowheads="1"/>
            </p:cNvSpPr>
            <p:nvPr/>
          </p:nvSpPr>
          <p:spPr bwMode="auto">
            <a:xfrm>
              <a:off x="432" y="3408"/>
              <a:ext cx="480" cy="240"/>
            </a:xfrm>
            <a:prstGeom prst="rect">
              <a:avLst/>
            </a:prstGeom>
            <a:solidFill>
              <a:srgbClr val="FFFF99"/>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241123" name="Text Box 3107"/>
            <p:cNvSpPr txBox="1">
              <a:spLocks noChangeArrowheads="1"/>
            </p:cNvSpPr>
            <p:nvPr/>
          </p:nvSpPr>
          <p:spPr bwMode="auto">
            <a:xfrm>
              <a:off x="432" y="3425"/>
              <a:ext cx="486" cy="2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lang="en-US" sz="1800" b="0">
                  <a:latin typeface="Times New Roman" charset="0"/>
                </a:rPr>
                <a:t>3 6 7</a:t>
              </a:r>
              <a:endParaRPr lang="en-US" sz="2000" b="0">
                <a:latin typeface="Times New Roman" charset="0"/>
              </a:endParaRPr>
            </a:p>
          </p:txBody>
        </p:sp>
      </p:grpSp>
      <p:grpSp>
        <p:nvGrpSpPr>
          <p:cNvPr id="1241124" name="Group 3108"/>
          <p:cNvGrpSpPr>
            <a:grpSpLocks/>
          </p:cNvGrpSpPr>
          <p:nvPr/>
        </p:nvGrpSpPr>
        <p:grpSpPr bwMode="auto">
          <a:xfrm>
            <a:off x="6511055" y="5206044"/>
            <a:ext cx="641350" cy="390525"/>
            <a:chOff x="432" y="3408"/>
            <a:chExt cx="486" cy="280"/>
          </a:xfrm>
        </p:grpSpPr>
        <p:sp>
          <p:nvSpPr>
            <p:cNvPr id="1241125" name="Rectangle 3109"/>
            <p:cNvSpPr>
              <a:spLocks noChangeArrowheads="1"/>
            </p:cNvSpPr>
            <p:nvPr/>
          </p:nvSpPr>
          <p:spPr bwMode="auto">
            <a:xfrm>
              <a:off x="432" y="3408"/>
              <a:ext cx="480" cy="240"/>
            </a:xfrm>
            <a:prstGeom prst="rect">
              <a:avLst/>
            </a:prstGeom>
            <a:solidFill>
              <a:srgbClr val="FFFF99"/>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241126" name="Text Box 3110"/>
            <p:cNvSpPr txBox="1">
              <a:spLocks noChangeArrowheads="1"/>
            </p:cNvSpPr>
            <p:nvPr/>
          </p:nvSpPr>
          <p:spPr bwMode="auto">
            <a:xfrm>
              <a:off x="432" y="3425"/>
              <a:ext cx="486" cy="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lang="en-US" sz="1800" b="0">
                  <a:latin typeface="Times New Roman" charset="0"/>
                </a:rPr>
                <a:t>3 6 8</a:t>
              </a:r>
              <a:endParaRPr lang="en-US" sz="2000" b="0">
                <a:latin typeface="Times New Roman" charset="0"/>
              </a:endParaRPr>
            </a:p>
          </p:txBody>
        </p:sp>
      </p:grpSp>
      <p:grpSp>
        <p:nvGrpSpPr>
          <p:cNvPr id="1241127" name="Group 3111"/>
          <p:cNvGrpSpPr>
            <a:grpSpLocks/>
          </p:cNvGrpSpPr>
          <p:nvPr/>
        </p:nvGrpSpPr>
        <p:grpSpPr bwMode="auto">
          <a:xfrm>
            <a:off x="5369643" y="4869494"/>
            <a:ext cx="644525" cy="725487"/>
            <a:chOff x="3792" y="3312"/>
            <a:chExt cx="488" cy="519"/>
          </a:xfrm>
        </p:grpSpPr>
        <p:grpSp>
          <p:nvGrpSpPr>
            <p:cNvPr id="1241128" name="Group 3112"/>
            <p:cNvGrpSpPr>
              <a:grpSpLocks/>
            </p:cNvGrpSpPr>
            <p:nvPr/>
          </p:nvGrpSpPr>
          <p:grpSpPr bwMode="auto">
            <a:xfrm>
              <a:off x="3792" y="3312"/>
              <a:ext cx="488" cy="279"/>
              <a:chOff x="432" y="3408"/>
              <a:chExt cx="488" cy="279"/>
            </a:xfrm>
          </p:grpSpPr>
          <p:sp>
            <p:nvSpPr>
              <p:cNvPr id="1241129" name="Rectangle 3113"/>
              <p:cNvSpPr>
                <a:spLocks noChangeArrowheads="1"/>
              </p:cNvSpPr>
              <p:nvPr/>
            </p:nvSpPr>
            <p:spPr bwMode="auto">
              <a:xfrm>
                <a:off x="432" y="3408"/>
                <a:ext cx="480" cy="240"/>
              </a:xfrm>
              <a:prstGeom prst="rect">
                <a:avLst/>
              </a:prstGeom>
              <a:solidFill>
                <a:srgbClr val="FFFF99"/>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241130" name="Text Box 3114"/>
              <p:cNvSpPr txBox="1">
                <a:spLocks noChangeArrowheads="1"/>
              </p:cNvSpPr>
              <p:nvPr/>
            </p:nvSpPr>
            <p:spPr bwMode="auto">
              <a:xfrm>
                <a:off x="434" y="3425"/>
                <a:ext cx="486" cy="2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lang="en-US" sz="1800" b="0">
                    <a:latin typeface="Times New Roman" charset="0"/>
                  </a:rPr>
                  <a:t>3 5 6</a:t>
                </a:r>
                <a:endParaRPr lang="en-US" sz="2000" b="0">
                  <a:latin typeface="Times New Roman" charset="0"/>
                </a:endParaRPr>
              </a:p>
            </p:txBody>
          </p:sp>
        </p:grpSp>
        <p:grpSp>
          <p:nvGrpSpPr>
            <p:cNvPr id="1241131" name="Group 3115"/>
            <p:cNvGrpSpPr>
              <a:grpSpLocks/>
            </p:cNvGrpSpPr>
            <p:nvPr/>
          </p:nvGrpSpPr>
          <p:grpSpPr bwMode="auto">
            <a:xfrm>
              <a:off x="3792" y="3552"/>
              <a:ext cx="488" cy="279"/>
              <a:chOff x="432" y="3408"/>
              <a:chExt cx="488" cy="279"/>
            </a:xfrm>
          </p:grpSpPr>
          <p:sp>
            <p:nvSpPr>
              <p:cNvPr id="1241132" name="Rectangle 3116"/>
              <p:cNvSpPr>
                <a:spLocks noChangeArrowheads="1"/>
              </p:cNvSpPr>
              <p:nvPr/>
            </p:nvSpPr>
            <p:spPr bwMode="auto">
              <a:xfrm>
                <a:off x="432" y="3408"/>
                <a:ext cx="480" cy="240"/>
              </a:xfrm>
              <a:prstGeom prst="rect">
                <a:avLst/>
              </a:prstGeom>
              <a:solidFill>
                <a:srgbClr val="FFFF99"/>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241133" name="Text Box 3117"/>
              <p:cNvSpPr txBox="1">
                <a:spLocks noChangeArrowheads="1"/>
              </p:cNvSpPr>
              <p:nvPr/>
            </p:nvSpPr>
            <p:spPr bwMode="auto">
              <a:xfrm>
                <a:off x="434" y="3425"/>
                <a:ext cx="486" cy="2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lang="en-US" sz="1800" b="0">
                    <a:latin typeface="Times New Roman" charset="0"/>
                  </a:rPr>
                  <a:t>3 5 7</a:t>
                </a:r>
                <a:endParaRPr lang="en-US" sz="2000" b="0">
                  <a:latin typeface="Times New Roman" charset="0"/>
                </a:endParaRPr>
              </a:p>
            </p:txBody>
          </p:sp>
        </p:grpSp>
      </p:grpSp>
      <p:grpSp>
        <p:nvGrpSpPr>
          <p:cNvPr id="1241134" name="Group 3118"/>
          <p:cNvGrpSpPr>
            <a:grpSpLocks/>
          </p:cNvGrpSpPr>
          <p:nvPr/>
        </p:nvGrpSpPr>
        <p:grpSpPr bwMode="auto">
          <a:xfrm>
            <a:off x="5369643" y="5541006"/>
            <a:ext cx="644525" cy="390525"/>
            <a:chOff x="432" y="3408"/>
            <a:chExt cx="488" cy="279"/>
          </a:xfrm>
        </p:grpSpPr>
        <p:sp>
          <p:nvSpPr>
            <p:cNvPr id="1241135" name="Rectangle 3119"/>
            <p:cNvSpPr>
              <a:spLocks noChangeArrowheads="1"/>
            </p:cNvSpPr>
            <p:nvPr/>
          </p:nvSpPr>
          <p:spPr bwMode="auto">
            <a:xfrm>
              <a:off x="432" y="3408"/>
              <a:ext cx="480" cy="240"/>
            </a:xfrm>
            <a:prstGeom prst="rect">
              <a:avLst/>
            </a:prstGeom>
            <a:solidFill>
              <a:srgbClr val="FFFF99"/>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241136" name="Text Box 3120"/>
            <p:cNvSpPr txBox="1">
              <a:spLocks noChangeArrowheads="1"/>
            </p:cNvSpPr>
            <p:nvPr/>
          </p:nvSpPr>
          <p:spPr bwMode="auto">
            <a:xfrm>
              <a:off x="434" y="3425"/>
              <a:ext cx="486" cy="2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lang="en-US" sz="1800" b="0">
                  <a:latin typeface="Times New Roman" charset="0"/>
                </a:rPr>
                <a:t>6 8 9</a:t>
              </a:r>
              <a:endParaRPr lang="en-US" sz="2000" b="0">
                <a:latin typeface="Times New Roman" charset="0"/>
              </a:endParaRPr>
            </a:p>
          </p:txBody>
        </p:sp>
      </p:grpSp>
      <p:grpSp>
        <p:nvGrpSpPr>
          <p:cNvPr id="1241137" name="Group 3121"/>
          <p:cNvGrpSpPr>
            <a:grpSpLocks/>
          </p:cNvGrpSpPr>
          <p:nvPr/>
        </p:nvGrpSpPr>
        <p:grpSpPr bwMode="auto">
          <a:xfrm>
            <a:off x="3975818" y="3796344"/>
            <a:ext cx="641350" cy="390525"/>
            <a:chOff x="432" y="3408"/>
            <a:chExt cx="486" cy="279"/>
          </a:xfrm>
        </p:grpSpPr>
        <p:sp>
          <p:nvSpPr>
            <p:cNvPr id="1241138" name="Rectangle 3122"/>
            <p:cNvSpPr>
              <a:spLocks noChangeArrowheads="1"/>
            </p:cNvSpPr>
            <p:nvPr/>
          </p:nvSpPr>
          <p:spPr bwMode="auto">
            <a:xfrm>
              <a:off x="432" y="3408"/>
              <a:ext cx="480" cy="240"/>
            </a:xfrm>
            <a:prstGeom prst="rect">
              <a:avLst/>
            </a:prstGeom>
            <a:solidFill>
              <a:srgbClr val="FFFF99"/>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241139" name="Text Box 3123"/>
            <p:cNvSpPr txBox="1">
              <a:spLocks noChangeArrowheads="1"/>
            </p:cNvSpPr>
            <p:nvPr/>
          </p:nvSpPr>
          <p:spPr bwMode="auto">
            <a:xfrm>
              <a:off x="432" y="3425"/>
              <a:ext cx="486" cy="2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lang="en-US" sz="1800" b="0">
                  <a:latin typeface="Times New Roman" charset="0"/>
                </a:rPr>
                <a:t>2 3 4</a:t>
              </a:r>
            </a:p>
          </p:txBody>
        </p:sp>
      </p:grpSp>
      <p:grpSp>
        <p:nvGrpSpPr>
          <p:cNvPr id="1241140" name="Group 3124"/>
          <p:cNvGrpSpPr>
            <a:grpSpLocks/>
          </p:cNvGrpSpPr>
          <p:nvPr/>
        </p:nvGrpSpPr>
        <p:grpSpPr bwMode="auto">
          <a:xfrm>
            <a:off x="3975818" y="4131306"/>
            <a:ext cx="641350" cy="392113"/>
            <a:chOff x="432" y="3408"/>
            <a:chExt cx="486" cy="280"/>
          </a:xfrm>
        </p:grpSpPr>
        <p:sp>
          <p:nvSpPr>
            <p:cNvPr id="1241141" name="Rectangle 3125"/>
            <p:cNvSpPr>
              <a:spLocks noChangeArrowheads="1"/>
            </p:cNvSpPr>
            <p:nvPr/>
          </p:nvSpPr>
          <p:spPr bwMode="auto">
            <a:xfrm>
              <a:off x="432" y="3408"/>
              <a:ext cx="480" cy="240"/>
            </a:xfrm>
            <a:prstGeom prst="rect">
              <a:avLst/>
            </a:prstGeom>
            <a:solidFill>
              <a:srgbClr val="FFFF99"/>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241142" name="Text Box 3126"/>
            <p:cNvSpPr txBox="1">
              <a:spLocks noChangeArrowheads="1"/>
            </p:cNvSpPr>
            <p:nvPr/>
          </p:nvSpPr>
          <p:spPr bwMode="auto">
            <a:xfrm>
              <a:off x="432" y="3426"/>
              <a:ext cx="486" cy="2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lang="en-US" sz="1800" b="0">
                  <a:latin typeface="Times New Roman" charset="0"/>
                </a:rPr>
                <a:t>5 6 7</a:t>
              </a:r>
              <a:endParaRPr lang="en-US" sz="2000" b="0">
                <a:latin typeface="Times New Roman" charset="0"/>
              </a:endParaRPr>
            </a:p>
          </p:txBody>
        </p:sp>
      </p:grpSp>
      <p:grpSp>
        <p:nvGrpSpPr>
          <p:cNvPr id="1241143" name="Group 3127"/>
          <p:cNvGrpSpPr>
            <a:grpSpLocks/>
          </p:cNvGrpSpPr>
          <p:nvPr/>
        </p:nvGrpSpPr>
        <p:grpSpPr bwMode="auto">
          <a:xfrm>
            <a:off x="1758080" y="5607681"/>
            <a:ext cx="641350" cy="390525"/>
            <a:chOff x="432" y="3408"/>
            <a:chExt cx="486" cy="279"/>
          </a:xfrm>
        </p:grpSpPr>
        <p:sp>
          <p:nvSpPr>
            <p:cNvPr id="1241144" name="Rectangle 3128"/>
            <p:cNvSpPr>
              <a:spLocks noChangeArrowheads="1"/>
            </p:cNvSpPr>
            <p:nvPr/>
          </p:nvSpPr>
          <p:spPr bwMode="auto">
            <a:xfrm>
              <a:off x="432" y="3408"/>
              <a:ext cx="480" cy="240"/>
            </a:xfrm>
            <a:prstGeom prst="rect">
              <a:avLst/>
            </a:prstGeom>
            <a:solidFill>
              <a:srgbClr val="FFFF99"/>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241145" name="Text Box 3129"/>
            <p:cNvSpPr txBox="1">
              <a:spLocks noChangeArrowheads="1"/>
            </p:cNvSpPr>
            <p:nvPr/>
          </p:nvSpPr>
          <p:spPr bwMode="auto">
            <a:xfrm>
              <a:off x="432" y="3425"/>
              <a:ext cx="486" cy="2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lang="en-US" sz="1800" b="0">
                  <a:latin typeface="Times New Roman" charset="0"/>
                </a:rPr>
                <a:t>1 2 4</a:t>
              </a:r>
              <a:endParaRPr lang="en-US" sz="2000" b="0">
                <a:latin typeface="Times New Roman" charset="0"/>
              </a:endParaRPr>
            </a:p>
          </p:txBody>
        </p:sp>
      </p:grpSp>
      <p:grpSp>
        <p:nvGrpSpPr>
          <p:cNvPr id="1241146" name="Group 3130"/>
          <p:cNvGrpSpPr>
            <a:grpSpLocks/>
          </p:cNvGrpSpPr>
          <p:nvPr/>
        </p:nvGrpSpPr>
        <p:grpSpPr bwMode="auto">
          <a:xfrm>
            <a:off x="1758080" y="5944231"/>
            <a:ext cx="641350" cy="392113"/>
            <a:chOff x="432" y="3408"/>
            <a:chExt cx="486" cy="281"/>
          </a:xfrm>
        </p:grpSpPr>
        <p:sp>
          <p:nvSpPr>
            <p:cNvPr id="1241147" name="Rectangle 3131"/>
            <p:cNvSpPr>
              <a:spLocks noChangeArrowheads="1"/>
            </p:cNvSpPr>
            <p:nvPr/>
          </p:nvSpPr>
          <p:spPr bwMode="auto">
            <a:xfrm>
              <a:off x="432" y="3408"/>
              <a:ext cx="480" cy="240"/>
            </a:xfrm>
            <a:prstGeom prst="rect">
              <a:avLst/>
            </a:prstGeom>
            <a:solidFill>
              <a:srgbClr val="FFFF99"/>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241148" name="Text Box 3132"/>
            <p:cNvSpPr txBox="1">
              <a:spLocks noChangeArrowheads="1"/>
            </p:cNvSpPr>
            <p:nvPr/>
          </p:nvSpPr>
          <p:spPr bwMode="auto">
            <a:xfrm>
              <a:off x="432" y="3426"/>
              <a:ext cx="486" cy="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lang="en-US" sz="1800" b="0">
                  <a:latin typeface="Times New Roman" charset="0"/>
                </a:rPr>
                <a:t>4 5 7</a:t>
              </a:r>
              <a:endParaRPr lang="en-US" sz="2000" b="0">
                <a:latin typeface="Times New Roman" charset="0"/>
              </a:endParaRPr>
            </a:p>
          </p:txBody>
        </p:sp>
      </p:grpSp>
      <p:grpSp>
        <p:nvGrpSpPr>
          <p:cNvPr id="1241149" name="Group 3133"/>
          <p:cNvGrpSpPr>
            <a:grpSpLocks/>
          </p:cNvGrpSpPr>
          <p:nvPr/>
        </p:nvGrpSpPr>
        <p:grpSpPr bwMode="auto">
          <a:xfrm>
            <a:off x="2518493" y="5675944"/>
            <a:ext cx="641350" cy="390525"/>
            <a:chOff x="432" y="3408"/>
            <a:chExt cx="486" cy="280"/>
          </a:xfrm>
        </p:grpSpPr>
        <p:sp>
          <p:nvSpPr>
            <p:cNvPr id="1241150" name="Rectangle 3134"/>
            <p:cNvSpPr>
              <a:spLocks noChangeArrowheads="1"/>
            </p:cNvSpPr>
            <p:nvPr/>
          </p:nvSpPr>
          <p:spPr bwMode="auto">
            <a:xfrm>
              <a:off x="432" y="3408"/>
              <a:ext cx="480" cy="240"/>
            </a:xfrm>
            <a:prstGeom prst="rect">
              <a:avLst/>
            </a:prstGeom>
            <a:solidFill>
              <a:srgbClr val="FFFF99"/>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241151" name="Text Box 3135"/>
            <p:cNvSpPr txBox="1">
              <a:spLocks noChangeArrowheads="1"/>
            </p:cNvSpPr>
            <p:nvPr/>
          </p:nvSpPr>
          <p:spPr bwMode="auto">
            <a:xfrm>
              <a:off x="432" y="3425"/>
              <a:ext cx="486" cy="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lang="en-US" sz="1800" b="0">
                  <a:latin typeface="Times New Roman" charset="0"/>
                </a:rPr>
                <a:t>1 2 5</a:t>
              </a:r>
              <a:endParaRPr lang="en-US" sz="2000" b="0">
                <a:latin typeface="Times New Roman" charset="0"/>
              </a:endParaRPr>
            </a:p>
          </p:txBody>
        </p:sp>
      </p:grpSp>
      <p:grpSp>
        <p:nvGrpSpPr>
          <p:cNvPr id="1241152" name="Group 3136"/>
          <p:cNvGrpSpPr>
            <a:grpSpLocks/>
          </p:cNvGrpSpPr>
          <p:nvPr/>
        </p:nvGrpSpPr>
        <p:grpSpPr bwMode="auto">
          <a:xfrm>
            <a:off x="2518493" y="6010906"/>
            <a:ext cx="641350" cy="388938"/>
            <a:chOff x="432" y="3408"/>
            <a:chExt cx="486" cy="278"/>
          </a:xfrm>
        </p:grpSpPr>
        <p:sp>
          <p:nvSpPr>
            <p:cNvPr id="1241153" name="Rectangle 3137"/>
            <p:cNvSpPr>
              <a:spLocks noChangeArrowheads="1"/>
            </p:cNvSpPr>
            <p:nvPr/>
          </p:nvSpPr>
          <p:spPr bwMode="auto">
            <a:xfrm>
              <a:off x="432" y="3408"/>
              <a:ext cx="480" cy="240"/>
            </a:xfrm>
            <a:prstGeom prst="rect">
              <a:avLst/>
            </a:prstGeom>
            <a:solidFill>
              <a:srgbClr val="FFFF99"/>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241154" name="Text Box 3138"/>
            <p:cNvSpPr txBox="1">
              <a:spLocks noChangeArrowheads="1"/>
            </p:cNvSpPr>
            <p:nvPr/>
          </p:nvSpPr>
          <p:spPr bwMode="auto">
            <a:xfrm>
              <a:off x="432" y="3424"/>
              <a:ext cx="486" cy="2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lang="en-US" sz="1800" b="0">
                  <a:latin typeface="Times New Roman" charset="0"/>
                </a:rPr>
                <a:t>4 5 8</a:t>
              </a:r>
              <a:endParaRPr lang="en-US" sz="2000" b="0">
                <a:latin typeface="Times New Roman" charset="0"/>
              </a:endParaRPr>
            </a:p>
          </p:txBody>
        </p:sp>
      </p:grpSp>
      <p:sp>
        <p:nvSpPr>
          <p:cNvPr id="1241155" name="Rectangle 3139"/>
          <p:cNvSpPr>
            <a:spLocks noChangeArrowheads="1"/>
          </p:cNvSpPr>
          <p:nvPr/>
        </p:nvSpPr>
        <p:spPr bwMode="auto">
          <a:xfrm>
            <a:off x="4102818" y="2654931"/>
            <a:ext cx="254000" cy="40322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241156" name="Line 3140"/>
          <p:cNvSpPr>
            <a:spLocks noChangeShapeType="1"/>
          </p:cNvSpPr>
          <p:nvPr/>
        </p:nvSpPr>
        <p:spPr bwMode="auto">
          <a:xfrm>
            <a:off x="4102818" y="2789869"/>
            <a:ext cx="2540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241157" name="Line 3141"/>
          <p:cNvSpPr>
            <a:spLocks noChangeShapeType="1"/>
          </p:cNvSpPr>
          <p:nvPr/>
        </p:nvSpPr>
        <p:spPr bwMode="auto">
          <a:xfrm>
            <a:off x="4102818" y="2923219"/>
            <a:ext cx="2540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grpSp>
        <p:nvGrpSpPr>
          <p:cNvPr id="1241158" name="Group 3142"/>
          <p:cNvGrpSpPr>
            <a:grpSpLocks/>
          </p:cNvGrpSpPr>
          <p:nvPr/>
        </p:nvGrpSpPr>
        <p:grpSpPr bwMode="auto">
          <a:xfrm>
            <a:off x="7257180" y="1588131"/>
            <a:ext cx="1654175" cy="1692275"/>
            <a:chOff x="96" y="1097"/>
            <a:chExt cx="1141" cy="1122"/>
          </a:xfrm>
        </p:grpSpPr>
        <p:sp>
          <p:nvSpPr>
            <p:cNvPr id="1241159" name="Text Box 3143"/>
            <p:cNvSpPr txBox="1">
              <a:spLocks noChangeArrowheads="1"/>
            </p:cNvSpPr>
            <p:nvPr/>
          </p:nvSpPr>
          <p:spPr bwMode="auto">
            <a:xfrm>
              <a:off x="96" y="1776"/>
              <a:ext cx="372" cy="20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lang="en-US">
                  <a:latin typeface="Times New Roman" charset="0"/>
                </a:rPr>
                <a:t>1,4,7</a:t>
              </a:r>
              <a:endParaRPr lang="en-US" b="0">
                <a:latin typeface="Times New Roman" charset="0"/>
              </a:endParaRPr>
            </a:p>
          </p:txBody>
        </p:sp>
        <p:grpSp>
          <p:nvGrpSpPr>
            <p:cNvPr id="1241160" name="Group 3144"/>
            <p:cNvGrpSpPr>
              <a:grpSpLocks/>
            </p:cNvGrpSpPr>
            <p:nvPr/>
          </p:nvGrpSpPr>
          <p:grpSpPr bwMode="auto">
            <a:xfrm>
              <a:off x="144" y="1097"/>
              <a:ext cx="1093" cy="1122"/>
              <a:chOff x="144" y="1097"/>
              <a:chExt cx="1093" cy="1122"/>
            </a:xfrm>
          </p:grpSpPr>
          <p:sp>
            <p:nvSpPr>
              <p:cNvPr id="1241161" name="Text Box 3145"/>
              <p:cNvSpPr txBox="1">
                <a:spLocks noChangeArrowheads="1"/>
              </p:cNvSpPr>
              <p:nvPr/>
            </p:nvSpPr>
            <p:spPr bwMode="auto">
              <a:xfrm>
                <a:off x="369" y="1097"/>
                <a:ext cx="127" cy="3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endParaRPr lang="en-US" sz="2800" b="0">
                  <a:latin typeface="Wingdings" charset="0"/>
                </a:endParaRPr>
              </a:p>
            </p:txBody>
          </p:sp>
          <p:grpSp>
            <p:nvGrpSpPr>
              <p:cNvPr id="1241162" name="Group 3146"/>
              <p:cNvGrpSpPr>
                <a:grpSpLocks/>
              </p:cNvGrpSpPr>
              <p:nvPr/>
            </p:nvGrpSpPr>
            <p:grpSpPr bwMode="auto">
              <a:xfrm>
                <a:off x="528" y="1392"/>
                <a:ext cx="240" cy="384"/>
                <a:chOff x="2064" y="1872"/>
                <a:chExt cx="192" cy="288"/>
              </a:xfrm>
            </p:grpSpPr>
            <p:sp>
              <p:nvSpPr>
                <p:cNvPr id="1241163" name="Rectangle 3147"/>
                <p:cNvSpPr>
                  <a:spLocks noChangeArrowheads="1"/>
                </p:cNvSpPr>
                <p:nvPr/>
              </p:nvSpPr>
              <p:spPr bwMode="auto">
                <a:xfrm>
                  <a:off x="2064" y="1872"/>
                  <a:ext cx="192" cy="288"/>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241164" name="Line 3148"/>
                <p:cNvSpPr>
                  <a:spLocks noChangeShapeType="1"/>
                </p:cNvSpPr>
                <p:nvPr/>
              </p:nvSpPr>
              <p:spPr bwMode="auto">
                <a:xfrm>
                  <a:off x="2064" y="1968"/>
                  <a:ext cx="19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241165" name="Line 3149"/>
                <p:cNvSpPr>
                  <a:spLocks noChangeShapeType="1"/>
                </p:cNvSpPr>
                <p:nvPr/>
              </p:nvSpPr>
              <p:spPr bwMode="auto">
                <a:xfrm>
                  <a:off x="2064" y="2064"/>
                  <a:ext cx="19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grpSp>
          <p:sp>
            <p:nvSpPr>
              <p:cNvPr id="1241166" name="Line 3150"/>
              <p:cNvSpPr>
                <a:spLocks noChangeShapeType="1"/>
              </p:cNvSpPr>
              <p:nvPr/>
            </p:nvSpPr>
            <p:spPr bwMode="auto">
              <a:xfrm flipH="1">
                <a:off x="144" y="1776"/>
                <a:ext cx="485" cy="33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241167" name="Line 3151"/>
              <p:cNvSpPr>
                <a:spLocks noChangeShapeType="1"/>
              </p:cNvSpPr>
              <p:nvPr/>
            </p:nvSpPr>
            <p:spPr bwMode="auto">
              <a:xfrm>
                <a:off x="624" y="1776"/>
                <a:ext cx="0" cy="384"/>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241168" name="Line 3152"/>
              <p:cNvSpPr>
                <a:spLocks noChangeShapeType="1"/>
              </p:cNvSpPr>
              <p:nvPr/>
            </p:nvSpPr>
            <p:spPr bwMode="auto">
              <a:xfrm>
                <a:off x="629" y="1776"/>
                <a:ext cx="427" cy="33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241169" name="Text Box 3153"/>
              <p:cNvSpPr txBox="1">
                <a:spLocks noChangeArrowheads="1"/>
              </p:cNvSpPr>
              <p:nvPr/>
            </p:nvSpPr>
            <p:spPr bwMode="auto">
              <a:xfrm>
                <a:off x="289" y="2017"/>
                <a:ext cx="372" cy="20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lang="en-US">
                    <a:latin typeface="Times New Roman" charset="0"/>
                  </a:rPr>
                  <a:t>2,5,8</a:t>
                </a:r>
                <a:endParaRPr lang="en-US" b="0">
                  <a:latin typeface="Times New Roman" charset="0"/>
                </a:endParaRPr>
              </a:p>
            </p:txBody>
          </p:sp>
          <p:sp>
            <p:nvSpPr>
              <p:cNvPr id="1241170" name="Text Box 3154"/>
              <p:cNvSpPr txBox="1">
                <a:spLocks noChangeArrowheads="1"/>
              </p:cNvSpPr>
              <p:nvPr/>
            </p:nvSpPr>
            <p:spPr bwMode="auto">
              <a:xfrm>
                <a:off x="865" y="1776"/>
                <a:ext cx="372" cy="20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lang="en-US">
                    <a:latin typeface="Times New Roman" charset="0"/>
                  </a:rPr>
                  <a:t>3,6,9</a:t>
                </a:r>
              </a:p>
            </p:txBody>
          </p:sp>
          <p:sp>
            <p:nvSpPr>
              <p:cNvPr id="1241171" name="Text Box 3155"/>
              <p:cNvSpPr txBox="1">
                <a:spLocks noChangeArrowheads="1"/>
              </p:cNvSpPr>
              <p:nvPr/>
            </p:nvSpPr>
            <p:spPr bwMode="auto">
              <a:xfrm>
                <a:off x="192" y="1152"/>
                <a:ext cx="950" cy="2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lang="en-US" sz="1600" b="0">
                    <a:latin typeface="Times New Roman" charset="0"/>
                  </a:rPr>
                  <a:t>Hash Function</a:t>
                </a:r>
                <a:endParaRPr lang="en-US" sz="2800" b="0">
                  <a:latin typeface="Times New Roman" charset="0"/>
                </a:endParaRPr>
              </a:p>
            </p:txBody>
          </p:sp>
        </p:grpSp>
      </p:grpSp>
      <p:grpSp>
        <p:nvGrpSpPr>
          <p:cNvPr id="1241172" name="Group 3156"/>
          <p:cNvGrpSpPr>
            <a:grpSpLocks/>
          </p:cNvGrpSpPr>
          <p:nvPr/>
        </p:nvGrpSpPr>
        <p:grpSpPr bwMode="auto">
          <a:xfrm>
            <a:off x="3675780" y="1740531"/>
            <a:ext cx="1073150" cy="396875"/>
            <a:chOff x="4416" y="1440"/>
            <a:chExt cx="676" cy="250"/>
          </a:xfrm>
        </p:grpSpPr>
        <p:sp>
          <p:nvSpPr>
            <p:cNvPr id="1241173" name="Rectangle 3157"/>
            <p:cNvSpPr>
              <a:spLocks noChangeArrowheads="1"/>
            </p:cNvSpPr>
            <p:nvPr/>
          </p:nvSpPr>
          <p:spPr bwMode="auto">
            <a:xfrm>
              <a:off x="4416" y="1440"/>
              <a:ext cx="672" cy="213"/>
            </a:xfrm>
            <a:prstGeom prst="rect">
              <a:avLst/>
            </a:prstGeom>
            <a:solidFill>
              <a:srgbClr val="00FFFF"/>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a:endParaRPr lang="en-US" sz="2800">
                <a:latin typeface="Wingdings" charset="0"/>
              </a:endParaRPr>
            </a:p>
          </p:txBody>
        </p:sp>
        <p:sp>
          <p:nvSpPr>
            <p:cNvPr id="1241174" name="Text Box 3158"/>
            <p:cNvSpPr txBox="1">
              <a:spLocks noChangeArrowheads="1"/>
            </p:cNvSpPr>
            <p:nvPr/>
          </p:nvSpPr>
          <p:spPr bwMode="auto">
            <a:xfrm>
              <a:off x="4416" y="1440"/>
              <a:ext cx="676"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lang="en-US" sz="2000" b="0">
                  <a:latin typeface="Times New Roman" charset="0"/>
                </a:rPr>
                <a:t>1 2 3 5 6</a:t>
              </a:r>
            </a:p>
          </p:txBody>
        </p:sp>
      </p:grpSp>
      <p:sp>
        <p:nvSpPr>
          <p:cNvPr id="1241175" name="Line 3159"/>
          <p:cNvSpPr>
            <a:spLocks noChangeShapeType="1"/>
          </p:cNvSpPr>
          <p:nvPr/>
        </p:nvSpPr>
        <p:spPr bwMode="auto">
          <a:xfrm>
            <a:off x="4209180" y="2121531"/>
            <a:ext cx="0" cy="457200"/>
          </a:xfrm>
          <a:prstGeom prst="line">
            <a:avLst/>
          </a:prstGeom>
          <a:noFill/>
          <a:ln w="28575">
            <a:solidFill>
              <a:srgbClr val="0000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241176" name="Line 3160"/>
          <p:cNvSpPr>
            <a:spLocks noChangeShapeType="1"/>
          </p:cNvSpPr>
          <p:nvPr/>
        </p:nvSpPr>
        <p:spPr bwMode="auto">
          <a:xfrm>
            <a:off x="2761380" y="2883531"/>
            <a:ext cx="76200" cy="762000"/>
          </a:xfrm>
          <a:prstGeom prst="line">
            <a:avLst/>
          </a:prstGeom>
          <a:noFill/>
          <a:ln w="28575">
            <a:solidFill>
              <a:srgbClr val="0000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241177" name="Line 3161"/>
          <p:cNvSpPr>
            <a:spLocks noChangeShapeType="1"/>
          </p:cNvSpPr>
          <p:nvPr/>
        </p:nvSpPr>
        <p:spPr bwMode="auto">
          <a:xfrm flipH="1">
            <a:off x="4285380" y="2959731"/>
            <a:ext cx="990600" cy="762000"/>
          </a:xfrm>
          <a:prstGeom prst="line">
            <a:avLst/>
          </a:prstGeom>
          <a:noFill/>
          <a:ln w="28575">
            <a:solidFill>
              <a:srgbClr val="0000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241178" name="Line 3162"/>
          <p:cNvSpPr>
            <a:spLocks noChangeShapeType="1"/>
          </p:cNvSpPr>
          <p:nvPr/>
        </p:nvSpPr>
        <p:spPr bwMode="auto">
          <a:xfrm flipH="1">
            <a:off x="5656980" y="3493131"/>
            <a:ext cx="762000" cy="152400"/>
          </a:xfrm>
          <a:prstGeom prst="line">
            <a:avLst/>
          </a:prstGeom>
          <a:noFill/>
          <a:ln w="28575">
            <a:solidFill>
              <a:srgbClr val="0000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grpSp>
        <p:nvGrpSpPr>
          <p:cNvPr id="1241179" name="Group 3163"/>
          <p:cNvGrpSpPr>
            <a:grpSpLocks/>
          </p:cNvGrpSpPr>
          <p:nvPr/>
        </p:nvGrpSpPr>
        <p:grpSpPr bwMode="auto">
          <a:xfrm>
            <a:off x="322980" y="2807331"/>
            <a:ext cx="1377950" cy="396875"/>
            <a:chOff x="0" y="1728"/>
            <a:chExt cx="868" cy="250"/>
          </a:xfrm>
        </p:grpSpPr>
        <p:grpSp>
          <p:nvGrpSpPr>
            <p:cNvPr id="1241180" name="Group 3164"/>
            <p:cNvGrpSpPr>
              <a:grpSpLocks/>
            </p:cNvGrpSpPr>
            <p:nvPr/>
          </p:nvGrpSpPr>
          <p:grpSpPr bwMode="auto">
            <a:xfrm>
              <a:off x="432" y="1728"/>
              <a:ext cx="436" cy="250"/>
              <a:chOff x="432" y="1728"/>
              <a:chExt cx="436" cy="250"/>
            </a:xfrm>
          </p:grpSpPr>
          <p:sp>
            <p:nvSpPr>
              <p:cNvPr id="1241181" name="Rectangle 3165"/>
              <p:cNvSpPr>
                <a:spLocks noChangeArrowheads="1"/>
              </p:cNvSpPr>
              <p:nvPr/>
            </p:nvSpPr>
            <p:spPr bwMode="auto">
              <a:xfrm>
                <a:off x="432" y="1728"/>
                <a:ext cx="432" cy="205"/>
              </a:xfrm>
              <a:prstGeom prst="rect">
                <a:avLst/>
              </a:prstGeom>
              <a:solidFill>
                <a:srgbClr val="00FFFF"/>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a:endParaRPr lang="en-US" sz="2800">
                  <a:latin typeface="Wingdings" charset="0"/>
                </a:endParaRPr>
              </a:p>
            </p:txBody>
          </p:sp>
          <p:sp>
            <p:nvSpPr>
              <p:cNvPr id="1241182" name="Text Box 3166"/>
              <p:cNvSpPr txBox="1">
                <a:spLocks noChangeArrowheads="1"/>
              </p:cNvSpPr>
              <p:nvPr/>
            </p:nvSpPr>
            <p:spPr bwMode="auto">
              <a:xfrm>
                <a:off x="432" y="1728"/>
                <a:ext cx="436"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lang="en-US" sz="2000" b="0">
                    <a:latin typeface="Times New Roman" charset="0"/>
                  </a:rPr>
                  <a:t>3 5 6</a:t>
                </a:r>
              </a:p>
            </p:txBody>
          </p:sp>
        </p:grpSp>
        <p:grpSp>
          <p:nvGrpSpPr>
            <p:cNvPr id="1241183" name="Group 3167"/>
            <p:cNvGrpSpPr>
              <a:grpSpLocks/>
            </p:cNvGrpSpPr>
            <p:nvPr/>
          </p:nvGrpSpPr>
          <p:grpSpPr bwMode="auto">
            <a:xfrm>
              <a:off x="0" y="1728"/>
              <a:ext cx="446" cy="250"/>
              <a:chOff x="336" y="1440"/>
              <a:chExt cx="446" cy="250"/>
            </a:xfrm>
          </p:grpSpPr>
          <p:sp>
            <p:nvSpPr>
              <p:cNvPr id="1241184" name="Rectangle 3168"/>
              <p:cNvSpPr>
                <a:spLocks noChangeArrowheads="1"/>
              </p:cNvSpPr>
              <p:nvPr/>
            </p:nvSpPr>
            <p:spPr bwMode="auto">
              <a:xfrm>
                <a:off x="336" y="1440"/>
                <a:ext cx="432" cy="205"/>
              </a:xfrm>
              <a:prstGeom prst="rect">
                <a:avLst/>
              </a:prstGeom>
              <a:solidFill>
                <a:srgbClr val="CCCCFF"/>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a:endParaRPr lang="en-US" sz="2800">
                  <a:latin typeface="Wingdings" charset="0"/>
                </a:endParaRPr>
              </a:p>
            </p:txBody>
          </p:sp>
          <p:sp>
            <p:nvSpPr>
              <p:cNvPr id="1241185" name="Text Box 3169"/>
              <p:cNvSpPr txBox="1">
                <a:spLocks noChangeArrowheads="1"/>
              </p:cNvSpPr>
              <p:nvPr/>
            </p:nvSpPr>
            <p:spPr bwMode="auto">
              <a:xfrm>
                <a:off x="336" y="1440"/>
                <a:ext cx="446"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lang="en-US" sz="2000" b="0">
                    <a:latin typeface="Times New Roman" charset="0"/>
                  </a:rPr>
                  <a:t>1 2 +</a:t>
                </a:r>
              </a:p>
            </p:txBody>
          </p:sp>
        </p:grpSp>
      </p:grpSp>
      <p:grpSp>
        <p:nvGrpSpPr>
          <p:cNvPr id="1241186" name="Group 3170"/>
          <p:cNvGrpSpPr>
            <a:grpSpLocks/>
          </p:cNvGrpSpPr>
          <p:nvPr/>
        </p:nvGrpSpPr>
        <p:grpSpPr bwMode="auto">
          <a:xfrm>
            <a:off x="322980" y="3416931"/>
            <a:ext cx="1187450" cy="396875"/>
            <a:chOff x="0" y="2160"/>
            <a:chExt cx="748" cy="250"/>
          </a:xfrm>
        </p:grpSpPr>
        <p:grpSp>
          <p:nvGrpSpPr>
            <p:cNvPr id="1241187" name="Group 3171"/>
            <p:cNvGrpSpPr>
              <a:grpSpLocks/>
            </p:cNvGrpSpPr>
            <p:nvPr/>
          </p:nvGrpSpPr>
          <p:grpSpPr bwMode="auto">
            <a:xfrm>
              <a:off x="432" y="2160"/>
              <a:ext cx="316" cy="250"/>
              <a:chOff x="4416" y="1440"/>
              <a:chExt cx="685" cy="260"/>
            </a:xfrm>
          </p:grpSpPr>
          <p:sp>
            <p:nvSpPr>
              <p:cNvPr id="1241188" name="Rectangle 3172"/>
              <p:cNvSpPr>
                <a:spLocks noChangeArrowheads="1"/>
              </p:cNvSpPr>
              <p:nvPr/>
            </p:nvSpPr>
            <p:spPr bwMode="auto">
              <a:xfrm>
                <a:off x="4416" y="1440"/>
                <a:ext cx="672" cy="213"/>
              </a:xfrm>
              <a:prstGeom prst="rect">
                <a:avLst/>
              </a:prstGeom>
              <a:solidFill>
                <a:srgbClr val="00FFFF"/>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a:endParaRPr lang="en-US" sz="2800">
                  <a:latin typeface="Wingdings" charset="0"/>
                </a:endParaRPr>
              </a:p>
            </p:txBody>
          </p:sp>
          <p:sp>
            <p:nvSpPr>
              <p:cNvPr id="1241189" name="Text Box 3173"/>
              <p:cNvSpPr txBox="1">
                <a:spLocks noChangeArrowheads="1"/>
              </p:cNvSpPr>
              <p:nvPr/>
            </p:nvSpPr>
            <p:spPr bwMode="auto">
              <a:xfrm>
                <a:off x="4416" y="1440"/>
                <a:ext cx="685" cy="2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lang="en-US" sz="2000" b="0">
                    <a:latin typeface="Times New Roman" charset="0"/>
                  </a:rPr>
                  <a:t>5 6</a:t>
                </a:r>
              </a:p>
            </p:txBody>
          </p:sp>
        </p:grpSp>
        <p:grpSp>
          <p:nvGrpSpPr>
            <p:cNvPr id="1241190" name="Group 3174"/>
            <p:cNvGrpSpPr>
              <a:grpSpLocks/>
            </p:cNvGrpSpPr>
            <p:nvPr/>
          </p:nvGrpSpPr>
          <p:grpSpPr bwMode="auto">
            <a:xfrm>
              <a:off x="0" y="2160"/>
              <a:ext cx="446" cy="250"/>
              <a:chOff x="336" y="1440"/>
              <a:chExt cx="446" cy="250"/>
            </a:xfrm>
          </p:grpSpPr>
          <p:sp>
            <p:nvSpPr>
              <p:cNvPr id="1241191" name="Rectangle 3175"/>
              <p:cNvSpPr>
                <a:spLocks noChangeArrowheads="1"/>
              </p:cNvSpPr>
              <p:nvPr/>
            </p:nvSpPr>
            <p:spPr bwMode="auto">
              <a:xfrm>
                <a:off x="336" y="1440"/>
                <a:ext cx="432" cy="205"/>
              </a:xfrm>
              <a:prstGeom prst="rect">
                <a:avLst/>
              </a:prstGeom>
              <a:solidFill>
                <a:srgbClr val="CCCCFF"/>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a:endParaRPr lang="en-US" sz="2800">
                  <a:latin typeface="Wingdings" charset="0"/>
                </a:endParaRPr>
              </a:p>
            </p:txBody>
          </p:sp>
          <p:sp>
            <p:nvSpPr>
              <p:cNvPr id="1241192" name="Text Box 3176"/>
              <p:cNvSpPr txBox="1">
                <a:spLocks noChangeArrowheads="1"/>
              </p:cNvSpPr>
              <p:nvPr/>
            </p:nvSpPr>
            <p:spPr bwMode="auto">
              <a:xfrm>
                <a:off x="336" y="1440"/>
                <a:ext cx="446"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lang="en-US" sz="2000" b="0">
                    <a:latin typeface="Times New Roman" charset="0"/>
                  </a:rPr>
                  <a:t>1 3 +</a:t>
                </a:r>
              </a:p>
            </p:txBody>
          </p:sp>
        </p:grpSp>
      </p:grpSp>
      <p:grpSp>
        <p:nvGrpSpPr>
          <p:cNvPr id="1241193" name="Group 3177"/>
          <p:cNvGrpSpPr>
            <a:grpSpLocks/>
          </p:cNvGrpSpPr>
          <p:nvPr/>
        </p:nvGrpSpPr>
        <p:grpSpPr bwMode="auto">
          <a:xfrm>
            <a:off x="322980" y="4026531"/>
            <a:ext cx="990600" cy="396875"/>
            <a:chOff x="0" y="2544"/>
            <a:chExt cx="624" cy="250"/>
          </a:xfrm>
        </p:grpSpPr>
        <p:grpSp>
          <p:nvGrpSpPr>
            <p:cNvPr id="1241194" name="Group 3178"/>
            <p:cNvGrpSpPr>
              <a:grpSpLocks/>
            </p:cNvGrpSpPr>
            <p:nvPr/>
          </p:nvGrpSpPr>
          <p:grpSpPr bwMode="auto">
            <a:xfrm>
              <a:off x="417" y="2544"/>
              <a:ext cx="207" cy="250"/>
              <a:chOff x="4363" y="1440"/>
              <a:chExt cx="725" cy="260"/>
            </a:xfrm>
          </p:grpSpPr>
          <p:sp>
            <p:nvSpPr>
              <p:cNvPr id="1241195" name="Rectangle 3179"/>
              <p:cNvSpPr>
                <a:spLocks noChangeArrowheads="1"/>
              </p:cNvSpPr>
              <p:nvPr/>
            </p:nvSpPr>
            <p:spPr bwMode="auto">
              <a:xfrm>
                <a:off x="4416" y="1440"/>
                <a:ext cx="672" cy="213"/>
              </a:xfrm>
              <a:prstGeom prst="rect">
                <a:avLst/>
              </a:prstGeom>
              <a:solidFill>
                <a:srgbClr val="00FFFF"/>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a:endParaRPr lang="en-US" sz="2800">
                  <a:latin typeface="Wingdings" charset="0"/>
                </a:endParaRPr>
              </a:p>
            </p:txBody>
          </p:sp>
          <p:sp>
            <p:nvSpPr>
              <p:cNvPr id="1241196" name="Text Box 3180"/>
              <p:cNvSpPr txBox="1">
                <a:spLocks noChangeArrowheads="1"/>
              </p:cNvSpPr>
              <p:nvPr/>
            </p:nvSpPr>
            <p:spPr bwMode="auto">
              <a:xfrm>
                <a:off x="4363" y="1440"/>
                <a:ext cx="687" cy="2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lang="en-US" sz="2000" b="0">
                    <a:latin typeface="Times New Roman" charset="0"/>
                  </a:rPr>
                  <a:t>6</a:t>
                </a:r>
              </a:p>
            </p:txBody>
          </p:sp>
        </p:grpSp>
        <p:grpSp>
          <p:nvGrpSpPr>
            <p:cNvPr id="1241197" name="Group 3181"/>
            <p:cNvGrpSpPr>
              <a:grpSpLocks/>
            </p:cNvGrpSpPr>
            <p:nvPr/>
          </p:nvGrpSpPr>
          <p:grpSpPr bwMode="auto">
            <a:xfrm>
              <a:off x="0" y="2544"/>
              <a:ext cx="446" cy="250"/>
              <a:chOff x="336" y="1440"/>
              <a:chExt cx="446" cy="250"/>
            </a:xfrm>
          </p:grpSpPr>
          <p:sp>
            <p:nvSpPr>
              <p:cNvPr id="1241198" name="Rectangle 3182"/>
              <p:cNvSpPr>
                <a:spLocks noChangeArrowheads="1"/>
              </p:cNvSpPr>
              <p:nvPr/>
            </p:nvSpPr>
            <p:spPr bwMode="auto">
              <a:xfrm>
                <a:off x="336" y="1440"/>
                <a:ext cx="432" cy="205"/>
              </a:xfrm>
              <a:prstGeom prst="rect">
                <a:avLst/>
              </a:prstGeom>
              <a:solidFill>
                <a:srgbClr val="CCCCFF"/>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a:endParaRPr lang="en-US" sz="2800">
                  <a:latin typeface="Wingdings" charset="0"/>
                </a:endParaRPr>
              </a:p>
            </p:txBody>
          </p:sp>
          <p:sp>
            <p:nvSpPr>
              <p:cNvPr id="1241199" name="Text Box 3183"/>
              <p:cNvSpPr txBox="1">
                <a:spLocks noChangeArrowheads="1"/>
              </p:cNvSpPr>
              <p:nvPr/>
            </p:nvSpPr>
            <p:spPr bwMode="auto">
              <a:xfrm>
                <a:off x="336" y="1440"/>
                <a:ext cx="446"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lang="en-US" sz="2000" b="0">
                    <a:latin typeface="Times New Roman" charset="0"/>
                  </a:rPr>
                  <a:t>1 5 +</a:t>
                </a:r>
              </a:p>
            </p:txBody>
          </p:sp>
        </p:grpSp>
      </p:grpSp>
      <p:sp>
        <p:nvSpPr>
          <p:cNvPr id="1241200" name="Line 3184"/>
          <p:cNvSpPr>
            <a:spLocks noChangeShapeType="1"/>
          </p:cNvSpPr>
          <p:nvPr/>
        </p:nvSpPr>
        <p:spPr bwMode="auto">
          <a:xfrm>
            <a:off x="1694580" y="3112131"/>
            <a:ext cx="1066800" cy="1447800"/>
          </a:xfrm>
          <a:prstGeom prst="line">
            <a:avLst/>
          </a:prstGeom>
          <a:noFill/>
          <a:ln w="38100">
            <a:solidFill>
              <a:srgbClr val="FF0066"/>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241201" name="Line 3185"/>
          <p:cNvSpPr>
            <a:spLocks noChangeShapeType="1"/>
          </p:cNvSpPr>
          <p:nvPr/>
        </p:nvSpPr>
        <p:spPr bwMode="auto">
          <a:xfrm>
            <a:off x="1291355" y="4178931"/>
            <a:ext cx="1295400" cy="457200"/>
          </a:xfrm>
          <a:prstGeom prst="line">
            <a:avLst/>
          </a:prstGeom>
          <a:noFill/>
          <a:ln w="38100">
            <a:solidFill>
              <a:srgbClr val="FF0066"/>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241202" name="Line 3186"/>
          <p:cNvSpPr>
            <a:spLocks noChangeShapeType="1"/>
          </p:cNvSpPr>
          <p:nvPr/>
        </p:nvSpPr>
        <p:spPr bwMode="auto">
          <a:xfrm>
            <a:off x="1542180" y="3721731"/>
            <a:ext cx="1676400" cy="838200"/>
          </a:xfrm>
          <a:prstGeom prst="line">
            <a:avLst/>
          </a:prstGeom>
          <a:noFill/>
          <a:ln w="38100">
            <a:solidFill>
              <a:srgbClr val="FF0066"/>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grpSp>
        <p:nvGrpSpPr>
          <p:cNvPr id="1241203" name="Group 3187"/>
          <p:cNvGrpSpPr>
            <a:grpSpLocks/>
          </p:cNvGrpSpPr>
          <p:nvPr/>
        </p:nvGrpSpPr>
        <p:grpSpPr bwMode="auto">
          <a:xfrm>
            <a:off x="4818780" y="2578731"/>
            <a:ext cx="1149350" cy="396875"/>
            <a:chOff x="2880" y="1632"/>
            <a:chExt cx="724" cy="250"/>
          </a:xfrm>
        </p:grpSpPr>
        <p:grpSp>
          <p:nvGrpSpPr>
            <p:cNvPr id="1241204" name="Group 3188"/>
            <p:cNvGrpSpPr>
              <a:grpSpLocks/>
            </p:cNvGrpSpPr>
            <p:nvPr/>
          </p:nvGrpSpPr>
          <p:grpSpPr bwMode="auto">
            <a:xfrm>
              <a:off x="3168" y="1632"/>
              <a:ext cx="436" cy="250"/>
              <a:chOff x="4416" y="1440"/>
              <a:chExt cx="678" cy="260"/>
            </a:xfrm>
          </p:grpSpPr>
          <p:sp>
            <p:nvSpPr>
              <p:cNvPr id="1241205" name="Rectangle 3189"/>
              <p:cNvSpPr>
                <a:spLocks noChangeArrowheads="1"/>
              </p:cNvSpPr>
              <p:nvPr/>
            </p:nvSpPr>
            <p:spPr bwMode="auto">
              <a:xfrm>
                <a:off x="4416" y="1440"/>
                <a:ext cx="672" cy="213"/>
              </a:xfrm>
              <a:prstGeom prst="rect">
                <a:avLst/>
              </a:prstGeom>
              <a:solidFill>
                <a:srgbClr val="00FFFF"/>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a:endParaRPr lang="en-US" sz="2800">
                  <a:latin typeface="Wingdings" charset="0"/>
                </a:endParaRPr>
              </a:p>
            </p:txBody>
          </p:sp>
          <p:sp>
            <p:nvSpPr>
              <p:cNvPr id="1241206" name="Text Box 3190"/>
              <p:cNvSpPr txBox="1">
                <a:spLocks noChangeArrowheads="1"/>
              </p:cNvSpPr>
              <p:nvPr/>
            </p:nvSpPr>
            <p:spPr bwMode="auto">
              <a:xfrm>
                <a:off x="4416" y="1440"/>
                <a:ext cx="678" cy="2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lang="en-US" sz="2000" b="0">
                    <a:latin typeface="Times New Roman" charset="0"/>
                  </a:rPr>
                  <a:t>3 5 6</a:t>
                </a:r>
              </a:p>
            </p:txBody>
          </p:sp>
        </p:grpSp>
        <p:grpSp>
          <p:nvGrpSpPr>
            <p:cNvPr id="1241207" name="Group 3191"/>
            <p:cNvGrpSpPr>
              <a:grpSpLocks/>
            </p:cNvGrpSpPr>
            <p:nvPr/>
          </p:nvGrpSpPr>
          <p:grpSpPr bwMode="auto">
            <a:xfrm>
              <a:off x="2880" y="1632"/>
              <a:ext cx="326" cy="250"/>
              <a:chOff x="336" y="1440"/>
              <a:chExt cx="489" cy="250"/>
            </a:xfrm>
          </p:grpSpPr>
          <p:sp>
            <p:nvSpPr>
              <p:cNvPr id="1241208" name="Rectangle 3192"/>
              <p:cNvSpPr>
                <a:spLocks noChangeArrowheads="1"/>
              </p:cNvSpPr>
              <p:nvPr/>
            </p:nvSpPr>
            <p:spPr bwMode="auto">
              <a:xfrm>
                <a:off x="336" y="1440"/>
                <a:ext cx="432" cy="205"/>
              </a:xfrm>
              <a:prstGeom prst="rect">
                <a:avLst/>
              </a:prstGeom>
              <a:solidFill>
                <a:srgbClr val="CCCCFF"/>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a:endParaRPr lang="en-US" sz="2800">
                  <a:latin typeface="Wingdings" charset="0"/>
                </a:endParaRPr>
              </a:p>
            </p:txBody>
          </p:sp>
          <p:sp>
            <p:nvSpPr>
              <p:cNvPr id="1241209" name="Text Box 3193"/>
              <p:cNvSpPr txBox="1">
                <a:spLocks noChangeArrowheads="1"/>
              </p:cNvSpPr>
              <p:nvPr/>
            </p:nvSpPr>
            <p:spPr bwMode="auto">
              <a:xfrm>
                <a:off x="336" y="1440"/>
                <a:ext cx="489"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lang="en-US" sz="2000" b="0">
                    <a:latin typeface="Times New Roman" charset="0"/>
                  </a:rPr>
                  <a:t>2 +</a:t>
                </a:r>
              </a:p>
            </p:txBody>
          </p:sp>
        </p:grpSp>
      </p:grpSp>
      <p:grpSp>
        <p:nvGrpSpPr>
          <p:cNvPr id="1241210" name="Group 3194"/>
          <p:cNvGrpSpPr>
            <a:grpSpLocks/>
          </p:cNvGrpSpPr>
          <p:nvPr/>
        </p:nvGrpSpPr>
        <p:grpSpPr bwMode="auto">
          <a:xfrm>
            <a:off x="6114180" y="3112131"/>
            <a:ext cx="958850" cy="396875"/>
            <a:chOff x="3792" y="2064"/>
            <a:chExt cx="604" cy="250"/>
          </a:xfrm>
        </p:grpSpPr>
        <p:grpSp>
          <p:nvGrpSpPr>
            <p:cNvPr id="1241211" name="Group 3195"/>
            <p:cNvGrpSpPr>
              <a:grpSpLocks/>
            </p:cNvGrpSpPr>
            <p:nvPr/>
          </p:nvGrpSpPr>
          <p:grpSpPr bwMode="auto">
            <a:xfrm>
              <a:off x="4080" y="2064"/>
              <a:ext cx="316" cy="250"/>
              <a:chOff x="4416" y="1440"/>
              <a:chExt cx="737" cy="260"/>
            </a:xfrm>
          </p:grpSpPr>
          <p:sp>
            <p:nvSpPr>
              <p:cNvPr id="1241212" name="Rectangle 3196"/>
              <p:cNvSpPr>
                <a:spLocks noChangeArrowheads="1"/>
              </p:cNvSpPr>
              <p:nvPr/>
            </p:nvSpPr>
            <p:spPr bwMode="auto">
              <a:xfrm>
                <a:off x="4416" y="1440"/>
                <a:ext cx="672" cy="213"/>
              </a:xfrm>
              <a:prstGeom prst="rect">
                <a:avLst/>
              </a:prstGeom>
              <a:solidFill>
                <a:srgbClr val="00FFFF"/>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a:endParaRPr lang="en-US" sz="2800">
                  <a:latin typeface="Wingdings" charset="0"/>
                </a:endParaRPr>
              </a:p>
            </p:txBody>
          </p:sp>
          <p:sp>
            <p:nvSpPr>
              <p:cNvPr id="1241213" name="Text Box 3197"/>
              <p:cNvSpPr txBox="1">
                <a:spLocks noChangeArrowheads="1"/>
              </p:cNvSpPr>
              <p:nvPr/>
            </p:nvSpPr>
            <p:spPr bwMode="auto">
              <a:xfrm>
                <a:off x="4416" y="1440"/>
                <a:ext cx="737" cy="2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lang="en-US" sz="2000" b="0">
                    <a:latin typeface="Times New Roman" charset="0"/>
                  </a:rPr>
                  <a:t>5 6</a:t>
                </a:r>
              </a:p>
            </p:txBody>
          </p:sp>
        </p:grpSp>
        <p:grpSp>
          <p:nvGrpSpPr>
            <p:cNvPr id="1241214" name="Group 3198"/>
            <p:cNvGrpSpPr>
              <a:grpSpLocks/>
            </p:cNvGrpSpPr>
            <p:nvPr/>
          </p:nvGrpSpPr>
          <p:grpSpPr bwMode="auto">
            <a:xfrm>
              <a:off x="3792" y="2064"/>
              <a:ext cx="326" cy="250"/>
              <a:chOff x="336" y="1440"/>
              <a:chExt cx="489" cy="250"/>
            </a:xfrm>
          </p:grpSpPr>
          <p:sp>
            <p:nvSpPr>
              <p:cNvPr id="1241215" name="Rectangle 3199"/>
              <p:cNvSpPr>
                <a:spLocks noChangeArrowheads="1"/>
              </p:cNvSpPr>
              <p:nvPr/>
            </p:nvSpPr>
            <p:spPr bwMode="auto">
              <a:xfrm>
                <a:off x="336" y="1440"/>
                <a:ext cx="432" cy="205"/>
              </a:xfrm>
              <a:prstGeom prst="rect">
                <a:avLst/>
              </a:prstGeom>
              <a:solidFill>
                <a:srgbClr val="CCCCFF"/>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a:endParaRPr lang="en-US" sz="2800">
                  <a:latin typeface="Wingdings" charset="0"/>
                </a:endParaRPr>
              </a:p>
            </p:txBody>
          </p:sp>
          <p:sp>
            <p:nvSpPr>
              <p:cNvPr id="1241216" name="Text Box 3200"/>
              <p:cNvSpPr txBox="1">
                <a:spLocks noChangeArrowheads="1"/>
              </p:cNvSpPr>
              <p:nvPr/>
            </p:nvSpPr>
            <p:spPr bwMode="auto">
              <a:xfrm>
                <a:off x="336" y="1440"/>
                <a:ext cx="489"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lang="en-US" sz="2000" b="0">
                    <a:latin typeface="Times New Roman" charset="0"/>
                  </a:rPr>
                  <a:t>3 +</a:t>
                </a:r>
              </a:p>
            </p:txBody>
          </p:sp>
        </p:grpSp>
      </p:grpSp>
      <p:grpSp>
        <p:nvGrpSpPr>
          <p:cNvPr id="1241217" name="Group 3201"/>
          <p:cNvGrpSpPr>
            <a:grpSpLocks/>
          </p:cNvGrpSpPr>
          <p:nvPr/>
        </p:nvGrpSpPr>
        <p:grpSpPr bwMode="auto">
          <a:xfrm>
            <a:off x="2075580" y="2426331"/>
            <a:ext cx="1371600" cy="396875"/>
            <a:chOff x="1344" y="1536"/>
            <a:chExt cx="863" cy="226"/>
          </a:xfrm>
        </p:grpSpPr>
        <p:grpSp>
          <p:nvGrpSpPr>
            <p:cNvPr id="1241218" name="Group 3202"/>
            <p:cNvGrpSpPr>
              <a:grpSpLocks/>
            </p:cNvGrpSpPr>
            <p:nvPr/>
          </p:nvGrpSpPr>
          <p:grpSpPr bwMode="auto">
            <a:xfrm>
              <a:off x="1344" y="1536"/>
              <a:ext cx="432" cy="226"/>
              <a:chOff x="336" y="1440"/>
              <a:chExt cx="432" cy="226"/>
            </a:xfrm>
          </p:grpSpPr>
          <p:sp>
            <p:nvSpPr>
              <p:cNvPr id="1241219" name="Rectangle 3203"/>
              <p:cNvSpPr>
                <a:spLocks noChangeArrowheads="1"/>
              </p:cNvSpPr>
              <p:nvPr/>
            </p:nvSpPr>
            <p:spPr bwMode="auto">
              <a:xfrm>
                <a:off x="336" y="1440"/>
                <a:ext cx="432" cy="205"/>
              </a:xfrm>
              <a:prstGeom prst="rect">
                <a:avLst/>
              </a:prstGeom>
              <a:solidFill>
                <a:srgbClr val="CCCCFF"/>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a:endParaRPr lang="en-US" sz="2800">
                  <a:latin typeface="Wingdings" charset="0"/>
                </a:endParaRPr>
              </a:p>
            </p:txBody>
          </p:sp>
          <p:sp>
            <p:nvSpPr>
              <p:cNvPr id="1241220" name="Text Box 3204"/>
              <p:cNvSpPr txBox="1">
                <a:spLocks noChangeArrowheads="1"/>
              </p:cNvSpPr>
              <p:nvPr/>
            </p:nvSpPr>
            <p:spPr bwMode="auto">
              <a:xfrm>
                <a:off x="336" y="1440"/>
                <a:ext cx="326" cy="2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lang="en-US" sz="2000" b="0">
                    <a:latin typeface="Times New Roman" charset="0"/>
                  </a:rPr>
                  <a:t>1 +</a:t>
                </a:r>
              </a:p>
            </p:txBody>
          </p:sp>
        </p:grpSp>
        <p:grpSp>
          <p:nvGrpSpPr>
            <p:cNvPr id="1241221" name="Group 3205"/>
            <p:cNvGrpSpPr>
              <a:grpSpLocks/>
            </p:cNvGrpSpPr>
            <p:nvPr/>
          </p:nvGrpSpPr>
          <p:grpSpPr bwMode="auto">
            <a:xfrm>
              <a:off x="1632" y="1536"/>
              <a:ext cx="575" cy="226"/>
              <a:chOff x="432" y="1728"/>
              <a:chExt cx="432" cy="226"/>
            </a:xfrm>
          </p:grpSpPr>
          <p:sp>
            <p:nvSpPr>
              <p:cNvPr id="1241222" name="Rectangle 3206"/>
              <p:cNvSpPr>
                <a:spLocks noChangeArrowheads="1"/>
              </p:cNvSpPr>
              <p:nvPr/>
            </p:nvSpPr>
            <p:spPr bwMode="auto">
              <a:xfrm>
                <a:off x="432" y="1728"/>
                <a:ext cx="432" cy="205"/>
              </a:xfrm>
              <a:prstGeom prst="rect">
                <a:avLst/>
              </a:prstGeom>
              <a:solidFill>
                <a:srgbClr val="00FFFF"/>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lgn="ctr"/>
                <a:endParaRPr lang="en-US" sz="2800">
                  <a:latin typeface="Wingdings" charset="0"/>
                </a:endParaRPr>
              </a:p>
            </p:txBody>
          </p:sp>
          <p:sp>
            <p:nvSpPr>
              <p:cNvPr id="1241223" name="Text Box 3207"/>
              <p:cNvSpPr txBox="1">
                <a:spLocks noChangeArrowheads="1"/>
              </p:cNvSpPr>
              <p:nvPr/>
            </p:nvSpPr>
            <p:spPr bwMode="auto">
              <a:xfrm>
                <a:off x="432" y="1728"/>
                <a:ext cx="417" cy="2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lang="en-US" sz="2000" b="0">
                    <a:latin typeface="Times New Roman" charset="0"/>
                  </a:rPr>
                  <a:t>2 3 5 6</a:t>
                </a:r>
              </a:p>
            </p:txBody>
          </p:sp>
        </p:grpSp>
      </p:grpSp>
      <p:sp>
        <p:nvSpPr>
          <p:cNvPr id="1241224" name="Text Box 3208"/>
          <p:cNvSpPr txBox="1">
            <a:spLocks noChangeArrowheads="1"/>
          </p:cNvSpPr>
          <p:nvPr/>
        </p:nvSpPr>
        <p:spPr bwMode="auto">
          <a:xfrm>
            <a:off x="4742580" y="1740531"/>
            <a:ext cx="11874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r>
              <a:rPr lang="en-US" sz="1800" b="0">
                <a:latin typeface="Times New Roman" charset="0"/>
              </a:rPr>
              <a:t>transaction</a:t>
            </a:r>
          </a:p>
        </p:txBody>
      </p:sp>
      <p:sp>
        <p:nvSpPr>
          <p:cNvPr id="1241225" name="Rectangle 3209"/>
          <p:cNvSpPr>
            <a:spLocks noChangeArrowheads="1"/>
          </p:cNvSpPr>
          <p:nvPr/>
        </p:nvSpPr>
        <p:spPr bwMode="auto">
          <a:xfrm>
            <a:off x="2434355" y="5550531"/>
            <a:ext cx="762000" cy="914400"/>
          </a:xfrm>
          <a:prstGeom prst="rect">
            <a:avLst/>
          </a:prstGeom>
          <a:noFill/>
          <a:ln w="38100">
            <a:solidFill>
              <a:srgbClr val="CC33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241226" name="Line 3210"/>
          <p:cNvSpPr>
            <a:spLocks noChangeShapeType="1"/>
          </p:cNvSpPr>
          <p:nvPr/>
        </p:nvSpPr>
        <p:spPr bwMode="auto">
          <a:xfrm flipH="1">
            <a:off x="2815355" y="5093331"/>
            <a:ext cx="0" cy="457200"/>
          </a:xfrm>
          <a:prstGeom prst="line">
            <a:avLst/>
          </a:prstGeom>
          <a:noFill/>
          <a:ln w="44450">
            <a:solidFill>
              <a:srgbClr val="CC33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241227" name="Line 3211"/>
          <p:cNvSpPr>
            <a:spLocks noChangeShapeType="1"/>
          </p:cNvSpPr>
          <p:nvPr/>
        </p:nvSpPr>
        <p:spPr bwMode="auto">
          <a:xfrm>
            <a:off x="2815355" y="5093331"/>
            <a:ext cx="685800" cy="457200"/>
          </a:xfrm>
          <a:prstGeom prst="line">
            <a:avLst/>
          </a:prstGeom>
          <a:noFill/>
          <a:ln w="44450">
            <a:solidFill>
              <a:srgbClr val="CC33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241228" name="Rectangle 3212"/>
          <p:cNvSpPr>
            <a:spLocks noChangeArrowheads="1"/>
          </p:cNvSpPr>
          <p:nvPr/>
        </p:nvSpPr>
        <p:spPr bwMode="auto">
          <a:xfrm>
            <a:off x="3272555" y="5550531"/>
            <a:ext cx="762000" cy="533400"/>
          </a:xfrm>
          <a:prstGeom prst="rect">
            <a:avLst/>
          </a:prstGeom>
          <a:noFill/>
          <a:ln w="38100">
            <a:solidFill>
              <a:srgbClr val="CC33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241229" name="Rectangle 3213"/>
          <p:cNvSpPr>
            <a:spLocks noChangeArrowheads="1"/>
          </p:cNvSpPr>
          <p:nvPr/>
        </p:nvSpPr>
        <p:spPr bwMode="auto">
          <a:xfrm>
            <a:off x="3958355" y="3721731"/>
            <a:ext cx="685800" cy="838200"/>
          </a:xfrm>
          <a:prstGeom prst="rect">
            <a:avLst/>
          </a:prstGeom>
          <a:noFill/>
          <a:ln w="38100">
            <a:solidFill>
              <a:srgbClr val="CC33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241230" name="Rectangle 3214"/>
          <p:cNvSpPr>
            <a:spLocks noChangeArrowheads="1"/>
          </p:cNvSpPr>
          <p:nvPr/>
        </p:nvSpPr>
        <p:spPr bwMode="auto">
          <a:xfrm>
            <a:off x="3196355" y="4559931"/>
            <a:ext cx="685800" cy="457200"/>
          </a:xfrm>
          <a:prstGeom prst="rect">
            <a:avLst/>
          </a:prstGeom>
          <a:noFill/>
          <a:ln w="38100">
            <a:solidFill>
              <a:srgbClr val="CC33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241231" name="Line 3215"/>
          <p:cNvSpPr>
            <a:spLocks noChangeShapeType="1"/>
          </p:cNvSpPr>
          <p:nvPr/>
        </p:nvSpPr>
        <p:spPr bwMode="auto">
          <a:xfrm>
            <a:off x="5710955" y="4178931"/>
            <a:ext cx="0" cy="609600"/>
          </a:xfrm>
          <a:prstGeom prst="line">
            <a:avLst/>
          </a:prstGeom>
          <a:noFill/>
          <a:ln w="44450">
            <a:solidFill>
              <a:srgbClr val="CC33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241232" name="Line 3216"/>
          <p:cNvSpPr>
            <a:spLocks noChangeShapeType="1"/>
          </p:cNvSpPr>
          <p:nvPr/>
        </p:nvSpPr>
        <p:spPr bwMode="auto">
          <a:xfrm>
            <a:off x="5787155" y="4178931"/>
            <a:ext cx="990600" cy="609600"/>
          </a:xfrm>
          <a:prstGeom prst="line">
            <a:avLst/>
          </a:prstGeom>
          <a:noFill/>
          <a:ln w="44450">
            <a:solidFill>
              <a:srgbClr val="CC33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241233" name="Rectangle 3217"/>
          <p:cNvSpPr>
            <a:spLocks noChangeArrowheads="1"/>
          </p:cNvSpPr>
          <p:nvPr/>
        </p:nvSpPr>
        <p:spPr bwMode="auto">
          <a:xfrm>
            <a:off x="5253755" y="4788531"/>
            <a:ext cx="838200" cy="1143000"/>
          </a:xfrm>
          <a:prstGeom prst="rect">
            <a:avLst/>
          </a:prstGeom>
          <a:noFill/>
          <a:ln w="38100">
            <a:solidFill>
              <a:srgbClr val="CC33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241234" name="Rectangle 3218"/>
          <p:cNvSpPr>
            <a:spLocks noChangeArrowheads="1"/>
          </p:cNvSpPr>
          <p:nvPr/>
        </p:nvSpPr>
        <p:spPr bwMode="auto">
          <a:xfrm>
            <a:off x="6396755" y="4788531"/>
            <a:ext cx="838200" cy="838200"/>
          </a:xfrm>
          <a:prstGeom prst="rect">
            <a:avLst/>
          </a:prstGeom>
          <a:noFill/>
          <a:ln w="38100">
            <a:solidFill>
              <a:srgbClr val="CC33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241235" name="Text Box 3219"/>
          <p:cNvSpPr txBox="1">
            <a:spLocks noChangeArrowheads="1"/>
          </p:cNvSpPr>
          <p:nvPr/>
        </p:nvSpPr>
        <p:spPr bwMode="auto">
          <a:xfrm>
            <a:off x="4110755" y="6236331"/>
            <a:ext cx="48069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r>
              <a:rPr lang="en-US" sz="1800" b="0">
                <a:latin typeface="Times New Roman" charset="0"/>
              </a:rPr>
              <a:t>Match transaction against 11 out of 15 candidates</a:t>
            </a:r>
          </a:p>
        </p:txBody>
      </p:sp>
      <p:sp>
        <p:nvSpPr>
          <p:cNvPr id="149" name="Rectangle 114"/>
          <p:cNvSpPr>
            <a:spLocks noGrp="1" noChangeArrowheads="1"/>
          </p:cNvSpPr>
          <p:nvPr>
            <p:ph type="title"/>
          </p:nvPr>
        </p:nvSpPr>
        <p:spPr>
          <a:xfrm>
            <a:off x="4399804" y="599627"/>
            <a:ext cx="4298109" cy="711200"/>
          </a:xfrm>
        </p:spPr>
        <p:txBody>
          <a:bodyPr/>
          <a:lstStyle/>
          <a:p>
            <a:r>
              <a:rPr lang="en-US" dirty="0"/>
              <a:t>Subset Operation Using Hash Tree</a:t>
            </a:r>
          </a:p>
        </p:txBody>
      </p:sp>
    </p:spTree>
    <p:extLst>
      <p:ext uri="{BB962C8B-B14F-4D97-AF65-F5344CB8AC3E}">
        <p14:creationId xmlns:p14="http://schemas.microsoft.com/office/powerpoint/2010/main" val="293463675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4210" name="Title 1374209"/>
          <p:cNvSpPr>
            <a:spLocks noGrp="1"/>
          </p:cNvSpPr>
          <p:nvPr>
            <p:ph type="title"/>
          </p:nvPr>
        </p:nvSpPr>
        <p:spPr>
          <a:ln/>
        </p:spPr>
        <p:txBody>
          <a:bodyPr/>
          <a:lstStyle/>
          <a:p>
            <a:r>
              <a:rPr lang="en-US" dirty="0"/>
              <a:t>Challenges of Frequent Pattern Mining</a:t>
            </a:r>
          </a:p>
        </p:txBody>
      </p:sp>
      <p:sp>
        <p:nvSpPr>
          <p:cNvPr id="1374211" name="Text Placeholder 1374210"/>
          <p:cNvSpPr>
            <a:spLocks noGrp="1"/>
          </p:cNvSpPr>
          <p:nvPr>
            <p:ph idx="1"/>
          </p:nvPr>
        </p:nvSpPr>
        <p:spPr>
          <a:ln/>
        </p:spPr>
        <p:txBody>
          <a:bodyPr/>
          <a:lstStyle/>
          <a:p>
            <a:pPr>
              <a:lnSpc>
                <a:spcPct val="130000"/>
              </a:lnSpc>
            </a:pPr>
            <a:r>
              <a:rPr lang="en-US" sz="2400" dirty="0">
                <a:solidFill>
                  <a:srgbClr val="4597A0"/>
                </a:solidFill>
              </a:rPr>
              <a:t>Challenges</a:t>
            </a:r>
          </a:p>
          <a:p>
            <a:pPr lvl="1">
              <a:lnSpc>
                <a:spcPct val="130000"/>
              </a:lnSpc>
            </a:pPr>
            <a:r>
              <a:rPr lang="en-US" sz="2400" dirty="0"/>
              <a:t>Multiple scans of transaction database</a:t>
            </a:r>
          </a:p>
          <a:p>
            <a:pPr lvl="1">
              <a:lnSpc>
                <a:spcPct val="130000"/>
              </a:lnSpc>
            </a:pPr>
            <a:r>
              <a:rPr lang="en-US" sz="2400" dirty="0"/>
              <a:t>Huge number of candidates</a:t>
            </a:r>
          </a:p>
          <a:p>
            <a:pPr lvl="1">
              <a:lnSpc>
                <a:spcPct val="130000"/>
              </a:lnSpc>
            </a:pPr>
            <a:r>
              <a:rPr lang="en-US" sz="2400" dirty="0"/>
              <a:t>Tedious workload of support counting for candidates</a:t>
            </a:r>
          </a:p>
          <a:p>
            <a:pPr>
              <a:lnSpc>
                <a:spcPct val="130000"/>
              </a:lnSpc>
            </a:pPr>
            <a:r>
              <a:rPr lang="en-US" sz="2400" dirty="0">
                <a:solidFill>
                  <a:srgbClr val="4597A0"/>
                </a:solidFill>
              </a:rPr>
              <a:t>Improving Apriori</a:t>
            </a:r>
            <a:r>
              <a:rPr lang="en-US" sz="2400" dirty="0"/>
              <a:t>: general ideas</a:t>
            </a:r>
          </a:p>
          <a:p>
            <a:pPr lvl="1">
              <a:lnSpc>
                <a:spcPct val="130000"/>
              </a:lnSpc>
            </a:pPr>
            <a:r>
              <a:rPr lang="en-US" sz="2400" dirty="0"/>
              <a:t>Reduce passes of transaction database scans</a:t>
            </a:r>
          </a:p>
          <a:p>
            <a:pPr lvl="1">
              <a:lnSpc>
                <a:spcPct val="130000"/>
              </a:lnSpc>
            </a:pPr>
            <a:r>
              <a:rPr lang="en-US" sz="2400" dirty="0"/>
              <a:t>Shrink number of candidates</a:t>
            </a:r>
          </a:p>
          <a:p>
            <a:pPr lvl="1">
              <a:lnSpc>
                <a:spcPct val="130000"/>
              </a:lnSpc>
            </a:pPr>
            <a:r>
              <a:rPr lang="en-US" sz="2400" dirty="0"/>
              <a:t>Facilitate support counting of candidates</a:t>
            </a:r>
          </a:p>
        </p:txBody>
      </p:sp>
      <p:sp>
        <p:nvSpPr>
          <p:cNvPr id="7" name="Date Placeholder 3"/>
          <p:cNvSpPr>
            <a:spLocks noGrp="1"/>
          </p:cNvSpPr>
          <p:nvPr>
            <p:ph type="dt" sz="half" idx="10"/>
          </p:nvPr>
        </p:nvSpPr>
        <p:spPr>
          <a:xfrm>
            <a:off x="457200" y="6381750"/>
            <a:ext cx="2133600" cy="339725"/>
          </a:xfrm>
        </p:spPr>
        <p:txBody>
          <a:bodyPr/>
          <a:lstStyle/>
          <a:p>
            <a:pPr>
              <a:defRPr/>
            </a:pPr>
            <a:fld id="{1496B419-AFA7-42AE-8EE2-F175BCC6441F}" type="datetime1">
              <a:rPr lang="en-US" smtClean="0"/>
              <a:pPr>
                <a:defRPr/>
              </a:pPr>
              <a:t>9/5/2017</a:t>
            </a:fld>
            <a:endParaRPr lang="en-US"/>
          </a:p>
        </p:txBody>
      </p:sp>
      <p:sp>
        <p:nvSpPr>
          <p:cNvPr id="8" name="Footer Placeholder 4"/>
          <p:cNvSpPr>
            <a:spLocks noGrp="1"/>
          </p:cNvSpPr>
          <p:nvPr>
            <p:ph type="ftr" sz="quarter" idx="11"/>
          </p:nvPr>
        </p:nvSpPr>
        <p:spPr>
          <a:xfrm>
            <a:off x="2771775" y="6381750"/>
            <a:ext cx="3671888" cy="339725"/>
          </a:xfrm>
        </p:spPr>
        <p:txBody>
          <a:bodyPr/>
          <a:lstStyle/>
          <a:p>
            <a:pPr>
              <a:defRPr/>
            </a:pPr>
            <a:r>
              <a:rPr lang="en-US" dirty="0"/>
              <a:t>Mining Frequent Patterns, </a:t>
            </a:r>
            <a:r>
              <a:rPr lang="en-US" dirty="0" err="1"/>
              <a:t>Apriori</a:t>
            </a:r>
            <a:r>
              <a:rPr lang="en-US" dirty="0"/>
              <a:t> Method, Frequent Pattern (FP) Growth Method</a:t>
            </a:r>
          </a:p>
        </p:txBody>
      </p:sp>
      <p:sp>
        <p:nvSpPr>
          <p:cNvPr id="9" name="Slide Number Placeholder 5"/>
          <p:cNvSpPr>
            <a:spLocks noGrp="1"/>
          </p:cNvSpPr>
          <p:nvPr>
            <p:ph type="sldNum" sz="quarter" idx="12"/>
          </p:nvPr>
        </p:nvSpPr>
        <p:spPr>
          <a:xfrm>
            <a:off x="6553200" y="6381750"/>
            <a:ext cx="2133600" cy="339725"/>
          </a:xfrm>
        </p:spPr>
        <p:txBody>
          <a:bodyPr/>
          <a:lstStyle/>
          <a:p>
            <a:pPr>
              <a:defRPr/>
            </a:pPr>
            <a:fld id="{0976621D-4A4E-48E0-A2B1-656B165AA579}" type="slidenum">
              <a:rPr lang="en-US" smtClean="0"/>
              <a:pPr>
                <a:defRPr/>
              </a:pPr>
              <a:t>27</a:t>
            </a:fld>
            <a:endParaRPr lang="en-US"/>
          </a:p>
        </p:txBody>
      </p:sp>
    </p:spTree>
    <p:extLst>
      <p:ext uri="{BB962C8B-B14F-4D97-AF65-F5344CB8AC3E}">
        <p14:creationId xmlns:p14="http://schemas.microsoft.com/office/powerpoint/2010/main" val="309696699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1378" name="Title 1381377"/>
          <p:cNvSpPr>
            <a:spLocks noGrp="1"/>
          </p:cNvSpPr>
          <p:nvPr>
            <p:ph type="title"/>
          </p:nvPr>
        </p:nvSpPr>
        <p:spPr>
          <a:xfrm>
            <a:off x="3078051" y="592711"/>
            <a:ext cx="5619862" cy="711200"/>
          </a:xfrm>
          <a:ln/>
        </p:spPr>
        <p:txBody>
          <a:bodyPr/>
          <a:lstStyle/>
          <a:p>
            <a:r>
              <a:rPr lang="en-US" dirty="0"/>
              <a:t>Mining Frequent Patterns Without Candidate Generation</a:t>
            </a:r>
          </a:p>
        </p:txBody>
      </p:sp>
      <p:sp>
        <p:nvSpPr>
          <p:cNvPr id="1381379" name="Text Placeholder 1381378"/>
          <p:cNvSpPr>
            <a:spLocks noGrp="1"/>
          </p:cNvSpPr>
          <p:nvPr>
            <p:ph idx="1"/>
          </p:nvPr>
        </p:nvSpPr>
        <p:spPr>
          <a:ln/>
        </p:spPr>
        <p:txBody>
          <a:bodyPr/>
          <a:lstStyle/>
          <a:p>
            <a:pPr>
              <a:lnSpc>
                <a:spcPct val="120000"/>
              </a:lnSpc>
            </a:pPr>
            <a:r>
              <a:rPr lang="en-US" altLang="en-US" sz="2400" dirty="0">
                <a:solidFill>
                  <a:srgbClr val="4597A0"/>
                </a:solidFill>
              </a:rPr>
              <a:t>Frequently Pattern growth </a:t>
            </a:r>
            <a:r>
              <a:rPr lang="en-US" altLang="en-US" sz="2400" dirty="0"/>
              <a:t>or </a:t>
            </a:r>
            <a:r>
              <a:rPr lang="en-US" altLang="en-US" sz="2400" dirty="0">
                <a:solidFill>
                  <a:srgbClr val="4597A0"/>
                </a:solidFill>
              </a:rPr>
              <a:t>FP-growth </a:t>
            </a:r>
            <a:r>
              <a:rPr lang="en-US" altLang="en-US" sz="2400" dirty="0"/>
              <a:t>mines the complete set of frequent </a:t>
            </a:r>
            <a:r>
              <a:rPr lang="en-US" altLang="en-US" sz="2400" dirty="0" err="1"/>
              <a:t>itemsets</a:t>
            </a:r>
            <a:r>
              <a:rPr lang="en-US" altLang="en-US" sz="2400" dirty="0"/>
              <a:t> </a:t>
            </a:r>
            <a:r>
              <a:rPr lang="en-US" altLang="en-US" sz="2400" dirty="0">
                <a:solidFill>
                  <a:srgbClr val="FF0000"/>
                </a:solidFill>
              </a:rPr>
              <a:t>without </a:t>
            </a:r>
            <a:r>
              <a:rPr lang="en-US" altLang="en-US" sz="2400" dirty="0" smtClean="0">
                <a:solidFill>
                  <a:srgbClr val="FF0000"/>
                </a:solidFill>
              </a:rPr>
              <a:t>candidate </a:t>
            </a:r>
            <a:r>
              <a:rPr lang="en-US" altLang="en-US" sz="2400" dirty="0">
                <a:solidFill>
                  <a:srgbClr val="FF0000"/>
                </a:solidFill>
              </a:rPr>
              <a:t>generation</a:t>
            </a:r>
            <a:endParaRPr lang="en-US" altLang="en-US" sz="2400" dirty="0" smtClean="0">
              <a:solidFill>
                <a:srgbClr val="FF0000"/>
              </a:solidFill>
            </a:endParaRPr>
          </a:p>
          <a:p>
            <a:pPr>
              <a:lnSpc>
                <a:spcPct val="120000"/>
              </a:lnSpc>
            </a:pPr>
            <a:r>
              <a:rPr lang="en-US" altLang="en-US" sz="2400" dirty="0" smtClean="0"/>
              <a:t>FP</a:t>
            </a:r>
            <a:r>
              <a:rPr lang="en-US" altLang="en-US" sz="2400" dirty="0"/>
              <a:t>-</a:t>
            </a:r>
            <a:r>
              <a:rPr lang="en-US" altLang="en-US" sz="2400" dirty="0" smtClean="0"/>
              <a:t>growth adopts </a:t>
            </a:r>
            <a:r>
              <a:rPr lang="en-US" altLang="en-US" sz="2400" dirty="0"/>
              <a:t>a divide-and-conquer strategy as </a:t>
            </a:r>
            <a:r>
              <a:rPr lang="en-US" altLang="en-US" sz="2400" dirty="0" smtClean="0"/>
              <a:t>follows: </a:t>
            </a:r>
          </a:p>
          <a:p>
            <a:pPr marL="800100" lvl="1" indent="-342900">
              <a:lnSpc>
                <a:spcPct val="120000"/>
              </a:lnSpc>
              <a:buFont typeface="+mj-lt"/>
              <a:buAutoNum type="arabicPeriod"/>
            </a:pPr>
            <a:r>
              <a:rPr lang="en-US" altLang="en-US" sz="2000" dirty="0" smtClean="0"/>
              <a:t>First</a:t>
            </a:r>
            <a:r>
              <a:rPr lang="en-US" altLang="en-US" sz="2000" dirty="0"/>
              <a:t>, it compresses the database representing frequent items into a </a:t>
            </a:r>
            <a:r>
              <a:rPr lang="en-US" altLang="en-US" sz="2000" dirty="0">
                <a:solidFill>
                  <a:srgbClr val="4597A0"/>
                </a:solidFill>
              </a:rPr>
              <a:t>frequent-pattern tree</a:t>
            </a:r>
            <a:r>
              <a:rPr lang="en-US" altLang="en-US" sz="2000" dirty="0"/>
              <a:t>, or </a:t>
            </a:r>
            <a:r>
              <a:rPr lang="en-US" altLang="en-US" sz="2000" dirty="0">
                <a:solidFill>
                  <a:srgbClr val="4597A0"/>
                </a:solidFill>
              </a:rPr>
              <a:t>FP-tree</a:t>
            </a:r>
            <a:r>
              <a:rPr lang="en-US" altLang="en-US" sz="2000" dirty="0"/>
              <a:t>, which retains the </a:t>
            </a:r>
            <a:r>
              <a:rPr lang="en-US" altLang="en-US" sz="2000" dirty="0" err="1"/>
              <a:t>itemset</a:t>
            </a:r>
            <a:r>
              <a:rPr lang="en-US" altLang="en-US" sz="2000" dirty="0"/>
              <a:t> association information. </a:t>
            </a:r>
            <a:endParaRPr lang="en-US" altLang="en-US" sz="2000" dirty="0" smtClean="0"/>
          </a:p>
          <a:p>
            <a:pPr marL="800100" lvl="1" indent="-342900">
              <a:lnSpc>
                <a:spcPct val="120000"/>
              </a:lnSpc>
              <a:buFont typeface="+mj-lt"/>
              <a:buAutoNum type="arabicPeriod"/>
            </a:pPr>
            <a:r>
              <a:rPr lang="en-US" altLang="en-US" sz="2000" dirty="0" smtClean="0"/>
              <a:t>It </a:t>
            </a:r>
            <a:r>
              <a:rPr lang="en-US" altLang="en-US" sz="2000" dirty="0"/>
              <a:t>then divides the compressed database into a set of </a:t>
            </a:r>
            <a:r>
              <a:rPr lang="en-US" altLang="en-US" sz="2000" dirty="0">
                <a:solidFill>
                  <a:srgbClr val="4597A0"/>
                </a:solidFill>
              </a:rPr>
              <a:t>conditional databases</a:t>
            </a:r>
            <a:r>
              <a:rPr lang="en-US" altLang="en-US" sz="2000" dirty="0"/>
              <a:t> (a special kind of projected database), each associated with one frequent item or “pattern fragment,” and mines each such database separately</a:t>
            </a:r>
          </a:p>
        </p:txBody>
      </p:sp>
      <p:sp>
        <p:nvSpPr>
          <p:cNvPr id="7" name="Date Placeholder 3"/>
          <p:cNvSpPr>
            <a:spLocks noGrp="1"/>
          </p:cNvSpPr>
          <p:nvPr>
            <p:ph type="dt" sz="half" idx="10"/>
          </p:nvPr>
        </p:nvSpPr>
        <p:spPr>
          <a:xfrm>
            <a:off x="457200" y="6381750"/>
            <a:ext cx="2133600" cy="339725"/>
          </a:xfrm>
        </p:spPr>
        <p:txBody>
          <a:bodyPr/>
          <a:lstStyle/>
          <a:p>
            <a:pPr>
              <a:defRPr/>
            </a:pPr>
            <a:fld id="{1496B419-AFA7-42AE-8EE2-F175BCC6441F}" type="datetime1">
              <a:rPr lang="en-US" smtClean="0"/>
              <a:pPr>
                <a:defRPr/>
              </a:pPr>
              <a:t>9/5/2017</a:t>
            </a:fld>
            <a:endParaRPr lang="en-US"/>
          </a:p>
        </p:txBody>
      </p:sp>
      <p:sp>
        <p:nvSpPr>
          <p:cNvPr id="8" name="Footer Placeholder 4"/>
          <p:cNvSpPr>
            <a:spLocks noGrp="1"/>
          </p:cNvSpPr>
          <p:nvPr>
            <p:ph type="ftr" sz="quarter" idx="11"/>
          </p:nvPr>
        </p:nvSpPr>
        <p:spPr>
          <a:xfrm>
            <a:off x="2771775" y="6381750"/>
            <a:ext cx="3671888" cy="339725"/>
          </a:xfrm>
        </p:spPr>
        <p:txBody>
          <a:bodyPr/>
          <a:lstStyle/>
          <a:p>
            <a:pPr>
              <a:defRPr/>
            </a:pPr>
            <a:r>
              <a:rPr lang="en-US" dirty="0"/>
              <a:t>Mining Frequent Patterns, </a:t>
            </a:r>
            <a:r>
              <a:rPr lang="en-US" dirty="0" err="1"/>
              <a:t>Apriori</a:t>
            </a:r>
            <a:r>
              <a:rPr lang="en-US" dirty="0"/>
              <a:t> Method, Frequent Pattern (FP) Growth Method</a:t>
            </a:r>
          </a:p>
        </p:txBody>
      </p:sp>
      <p:sp>
        <p:nvSpPr>
          <p:cNvPr id="9" name="Slide Number Placeholder 5"/>
          <p:cNvSpPr>
            <a:spLocks noGrp="1"/>
          </p:cNvSpPr>
          <p:nvPr>
            <p:ph type="sldNum" sz="quarter" idx="12"/>
          </p:nvPr>
        </p:nvSpPr>
        <p:spPr>
          <a:xfrm>
            <a:off x="6553200" y="6381750"/>
            <a:ext cx="2133600" cy="339725"/>
          </a:xfrm>
        </p:spPr>
        <p:txBody>
          <a:bodyPr/>
          <a:lstStyle/>
          <a:p>
            <a:pPr>
              <a:defRPr/>
            </a:pPr>
            <a:fld id="{0976621D-4A4E-48E0-A2B1-656B165AA579}" type="slidenum">
              <a:rPr lang="en-US" smtClean="0"/>
              <a:pPr>
                <a:defRPr/>
              </a:pPr>
              <a:t>28</a:t>
            </a:fld>
            <a:endParaRPr lang="en-US"/>
          </a:p>
        </p:txBody>
      </p:sp>
    </p:spTree>
    <p:extLst>
      <p:ext uri="{BB962C8B-B14F-4D97-AF65-F5344CB8AC3E}">
        <p14:creationId xmlns:p14="http://schemas.microsoft.com/office/powerpoint/2010/main" val="288800037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199" y="254854"/>
            <a:ext cx="8229600" cy="711200"/>
          </a:xfrm>
        </p:spPr>
        <p:txBody>
          <a:bodyPr/>
          <a:lstStyle/>
          <a:p>
            <a:r>
              <a:rPr lang="en-US" dirty="0" smtClean="0"/>
              <a:t>FP-Growth (Example)</a:t>
            </a:r>
            <a:endParaRPr lang="en-US" dirty="0"/>
          </a:p>
        </p:txBody>
      </p:sp>
      <p:sp>
        <p:nvSpPr>
          <p:cNvPr id="3" name="Content Placeholder 2"/>
          <p:cNvSpPr>
            <a:spLocks noGrp="1"/>
          </p:cNvSpPr>
          <p:nvPr>
            <p:ph idx="1"/>
          </p:nvPr>
        </p:nvSpPr>
        <p:spPr>
          <a:xfrm>
            <a:off x="914400" y="1985110"/>
            <a:ext cx="8229600" cy="4210050"/>
          </a:xfrm>
        </p:spPr>
        <p:txBody>
          <a:bodyPr/>
          <a:lstStyle/>
          <a:p>
            <a:r>
              <a:rPr lang="en-US" sz="1600" dirty="0" smtClean="0"/>
              <a:t>Lets use </a:t>
            </a:r>
            <a:r>
              <a:rPr lang="en-US" sz="1600" dirty="0"/>
              <a:t>the </a:t>
            </a:r>
            <a:r>
              <a:rPr lang="en-US" sz="1600" dirty="0" smtClean="0"/>
              <a:t>same mining </a:t>
            </a:r>
            <a:r>
              <a:rPr lang="en-US" sz="1600" dirty="0"/>
              <a:t>of transaction </a:t>
            </a:r>
            <a:r>
              <a:rPr lang="en-US" sz="1600" dirty="0" smtClean="0"/>
              <a:t>database</a:t>
            </a:r>
            <a:r>
              <a:rPr lang="en-US" sz="1600" dirty="0"/>
              <a:t> </a:t>
            </a:r>
            <a:r>
              <a:rPr lang="en-US" sz="1600" dirty="0" smtClean="0"/>
              <a:t>that used in </a:t>
            </a:r>
            <a:r>
              <a:rPr lang="en-US" sz="1600" dirty="0" err="1" smtClean="0"/>
              <a:t>Apriori</a:t>
            </a:r>
            <a:r>
              <a:rPr lang="en-US" sz="1600" dirty="0" smtClean="0"/>
              <a:t> method</a:t>
            </a:r>
          </a:p>
          <a:p>
            <a:r>
              <a:rPr lang="en-US" sz="1600" dirty="0" smtClean="0"/>
              <a:t>First, </a:t>
            </a:r>
            <a:r>
              <a:rPr lang="en-US" sz="1600" dirty="0" smtClean="0">
                <a:solidFill>
                  <a:srgbClr val="4597A0"/>
                </a:solidFill>
              </a:rPr>
              <a:t>scan </a:t>
            </a:r>
            <a:r>
              <a:rPr lang="en-US" sz="1600" dirty="0">
                <a:solidFill>
                  <a:srgbClr val="4597A0"/>
                </a:solidFill>
              </a:rPr>
              <a:t>of the database </a:t>
            </a:r>
            <a:r>
              <a:rPr lang="en-US" sz="1600" dirty="0" smtClean="0"/>
              <a:t>to get </a:t>
            </a:r>
            <a:r>
              <a:rPr lang="en-US" sz="1600" dirty="0"/>
              <a:t>the set of </a:t>
            </a:r>
            <a:r>
              <a:rPr lang="en-US" sz="1600" dirty="0" smtClean="0"/>
              <a:t>frequent </a:t>
            </a:r>
            <a:r>
              <a:rPr lang="en-US" sz="1600" dirty="0"/>
              <a:t>items (1-itemsets) and their support </a:t>
            </a:r>
            <a:r>
              <a:rPr lang="en-US" sz="1600" dirty="0" smtClean="0"/>
              <a:t>counts</a:t>
            </a:r>
          </a:p>
          <a:p>
            <a:r>
              <a:rPr lang="en-US" sz="1600" dirty="0"/>
              <a:t>Let the </a:t>
            </a:r>
            <a:r>
              <a:rPr lang="en-US" sz="1600" dirty="0" err="1" smtClean="0">
                <a:solidFill>
                  <a:srgbClr val="FF0000"/>
                </a:solidFill>
              </a:rPr>
              <a:t>min_sup</a:t>
            </a:r>
            <a:r>
              <a:rPr lang="en-US" sz="1600" dirty="0" smtClean="0">
                <a:solidFill>
                  <a:srgbClr val="FF0000"/>
                </a:solidFill>
              </a:rPr>
              <a:t> = </a:t>
            </a:r>
            <a:r>
              <a:rPr lang="en-US" sz="1600" dirty="0">
                <a:solidFill>
                  <a:srgbClr val="FF0000"/>
                </a:solidFill>
              </a:rPr>
              <a:t>2</a:t>
            </a:r>
            <a:r>
              <a:rPr lang="en-US" sz="1600" dirty="0"/>
              <a:t>. The set of frequent items is sorted in the </a:t>
            </a:r>
            <a:r>
              <a:rPr lang="en-US" sz="1600" dirty="0">
                <a:solidFill>
                  <a:srgbClr val="4597A0"/>
                </a:solidFill>
              </a:rPr>
              <a:t>order of descending support count</a:t>
            </a:r>
            <a:r>
              <a:rPr lang="en-US" sz="1600" dirty="0"/>
              <a:t>. This resulting set or list is denoted </a:t>
            </a:r>
            <a:r>
              <a:rPr lang="en-US" sz="1600" dirty="0" smtClean="0"/>
              <a:t>as:</a:t>
            </a:r>
            <a:br>
              <a:rPr lang="en-US" sz="1600" dirty="0" smtClean="0"/>
            </a:br>
            <a:r>
              <a:rPr lang="en-US" sz="1600" dirty="0" smtClean="0"/>
              <a:t>L =</a:t>
            </a:r>
            <a:r>
              <a:rPr lang="en-US" sz="1600" dirty="0"/>
              <a:t> </a:t>
            </a:r>
            <a:r>
              <a:rPr lang="en-US" sz="1600" dirty="0" smtClean="0"/>
              <a:t>{</a:t>
            </a:r>
            <a:r>
              <a:rPr lang="en-US" sz="1600" dirty="0"/>
              <a:t>I2: 7}, {I1: 6}, {I3: 6}, {I4: 2}, {I5: 2}}</a:t>
            </a:r>
          </a:p>
        </p:txBody>
      </p:sp>
      <p:pic>
        <p:nvPicPr>
          <p:cNvPr id="8" name="Picture 7"/>
          <p:cNvPicPr>
            <a:picLocks noChangeAspect="1"/>
          </p:cNvPicPr>
          <p:nvPr/>
        </p:nvPicPr>
        <p:blipFill>
          <a:blip r:embed="rId2"/>
          <a:stretch>
            <a:fillRect/>
          </a:stretch>
        </p:blipFill>
        <p:spPr>
          <a:xfrm>
            <a:off x="1436913" y="3654478"/>
            <a:ext cx="2952207" cy="3034919"/>
          </a:xfrm>
          <a:prstGeom prst="rect">
            <a:avLst/>
          </a:prstGeom>
        </p:spPr>
      </p:pic>
      <p:pic>
        <p:nvPicPr>
          <p:cNvPr id="9" name="Picture 8"/>
          <p:cNvPicPr>
            <a:picLocks noChangeAspect="1"/>
          </p:cNvPicPr>
          <p:nvPr/>
        </p:nvPicPr>
        <p:blipFill>
          <a:blip r:embed="rId3"/>
          <a:stretch>
            <a:fillRect/>
          </a:stretch>
        </p:blipFill>
        <p:spPr>
          <a:xfrm>
            <a:off x="5796136" y="4077072"/>
            <a:ext cx="1742921" cy="1440160"/>
          </a:xfrm>
          <a:prstGeom prst="rect">
            <a:avLst/>
          </a:prstGeom>
        </p:spPr>
      </p:pic>
      <p:cxnSp>
        <p:nvCxnSpPr>
          <p:cNvPr id="11" name="Straight Arrow Connector 10"/>
          <p:cNvCxnSpPr/>
          <p:nvPr/>
        </p:nvCxnSpPr>
        <p:spPr>
          <a:xfrm>
            <a:off x="4860032" y="4797152"/>
            <a:ext cx="648072" cy="0"/>
          </a:xfrm>
          <a:prstGeom prst="straightConnector1">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40254085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p:cNvSpPr>
            <a:spLocks noChangeArrowheads="1"/>
          </p:cNvSpPr>
          <p:nvPr/>
        </p:nvSpPr>
        <p:spPr bwMode="auto">
          <a:xfrm>
            <a:off x="1186970" y="4692928"/>
            <a:ext cx="7132673" cy="976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0105" tIns="40053" rIns="80105" bIns="40053">
            <a:spAutoFit/>
          </a:bodyPr>
          <a:lstStyle/>
          <a:p>
            <a:pPr defTabSz="456158"/>
            <a:r>
              <a:rPr lang="id-ID" altLang="id-ID" sz="1400">
                <a:solidFill>
                  <a:prstClr val="black"/>
                </a:solidFill>
                <a:ea typeface="ＭＳ Ｐゴシック" pitchFamily="34" charset="-128"/>
              </a:rPr>
              <a:t>Note: </a:t>
            </a:r>
          </a:p>
          <a:p>
            <a:pPr defTabSz="456158"/>
            <a:r>
              <a:rPr lang="en-US" altLang="id-ID" sz="1400">
                <a:solidFill>
                  <a:prstClr val="black"/>
                </a:solidFill>
                <a:ea typeface="ＭＳ Ｐゴシック" pitchFamily="34" charset="-128"/>
              </a:rPr>
              <a:t>Th</a:t>
            </a:r>
            <a:r>
              <a:rPr lang="id-ID" altLang="id-ID" sz="1400">
                <a:solidFill>
                  <a:prstClr val="black"/>
                </a:solidFill>
                <a:ea typeface="ＭＳ Ｐゴシック" pitchFamily="34" charset="-128"/>
              </a:rPr>
              <a:t>is</a:t>
            </a:r>
            <a:r>
              <a:rPr lang="en-US" altLang="id-ID" sz="1400">
                <a:solidFill>
                  <a:prstClr val="black"/>
                </a:solidFill>
                <a:ea typeface="ＭＳ Ｐゴシック" pitchFamily="34" charset="-128"/>
              </a:rPr>
              <a:t> slides are based on the additional material provided with the textbook that we use</a:t>
            </a:r>
            <a:r>
              <a:rPr lang="id-ID" altLang="id-ID" sz="1400">
                <a:solidFill>
                  <a:prstClr val="black"/>
                </a:solidFill>
                <a:ea typeface="ＭＳ Ｐゴシック" pitchFamily="34" charset="-128"/>
              </a:rPr>
              <a:t>:</a:t>
            </a:r>
            <a:r>
              <a:rPr lang="en-US" altLang="id-ID" sz="1400">
                <a:solidFill>
                  <a:prstClr val="black"/>
                </a:solidFill>
                <a:ea typeface="ＭＳ Ｐゴシック" pitchFamily="34" charset="-128"/>
              </a:rPr>
              <a:t> J</a:t>
            </a:r>
            <a:r>
              <a:rPr lang="id-ID" altLang="id-ID" sz="1400">
                <a:solidFill>
                  <a:prstClr val="black"/>
                </a:solidFill>
                <a:ea typeface="ＭＳ Ｐゴシック" pitchFamily="34" charset="-128"/>
              </a:rPr>
              <a:t>. </a:t>
            </a:r>
            <a:r>
              <a:rPr lang="en-US" altLang="id-ID" sz="1400">
                <a:solidFill>
                  <a:prstClr val="black"/>
                </a:solidFill>
                <a:ea typeface="ＭＳ Ｐゴシック" pitchFamily="34" charset="-128"/>
              </a:rPr>
              <a:t>Han, M</a:t>
            </a:r>
            <a:r>
              <a:rPr lang="id-ID" altLang="id-ID" sz="1400">
                <a:solidFill>
                  <a:prstClr val="black"/>
                </a:solidFill>
                <a:ea typeface="ＭＳ Ｐゴシック" pitchFamily="34" charset="-128"/>
              </a:rPr>
              <a:t>. </a:t>
            </a:r>
            <a:r>
              <a:rPr lang="en-US" altLang="id-ID" sz="1400">
                <a:solidFill>
                  <a:prstClr val="black"/>
                </a:solidFill>
                <a:ea typeface="ＭＳ Ｐゴシック" pitchFamily="34" charset="-128"/>
              </a:rPr>
              <a:t>Kamber </a:t>
            </a:r>
            <a:r>
              <a:rPr lang="id-ID" altLang="id-ID" sz="1400">
                <a:solidFill>
                  <a:prstClr val="black"/>
                </a:solidFill>
                <a:ea typeface="ＭＳ Ｐゴシック" pitchFamily="34" charset="-128"/>
              </a:rPr>
              <a:t>and </a:t>
            </a:r>
            <a:r>
              <a:rPr lang="en-US" altLang="id-ID" sz="1400">
                <a:solidFill>
                  <a:prstClr val="black"/>
                </a:solidFill>
                <a:ea typeface="ＭＳ Ｐゴシック" pitchFamily="34" charset="-128"/>
              </a:rPr>
              <a:t>J</a:t>
            </a:r>
            <a:r>
              <a:rPr lang="id-ID" altLang="id-ID" sz="1400">
                <a:solidFill>
                  <a:prstClr val="black"/>
                </a:solidFill>
                <a:ea typeface="ＭＳ Ｐゴシック" pitchFamily="34" charset="-128"/>
              </a:rPr>
              <a:t>.</a:t>
            </a:r>
            <a:r>
              <a:rPr lang="en-US" altLang="id-ID" sz="1400">
                <a:solidFill>
                  <a:prstClr val="black"/>
                </a:solidFill>
                <a:ea typeface="ＭＳ Ｐゴシック" pitchFamily="34" charset="-128"/>
              </a:rPr>
              <a:t> Pei</a:t>
            </a:r>
            <a:r>
              <a:rPr lang="id-ID" altLang="id-ID" sz="1400">
                <a:solidFill>
                  <a:prstClr val="black"/>
                </a:solidFill>
                <a:ea typeface="ＭＳ Ｐゴシック" pitchFamily="34" charset="-128"/>
              </a:rPr>
              <a:t>, “</a:t>
            </a:r>
            <a:r>
              <a:rPr lang="en-US" altLang="id-ID" sz="1400">
                <a:solidFill>
                  <a:prstClr val="black"/>
                </a:solidFill>
                <a:ea typeface="ＭＳ Ｐゴシック" pitchFamily="34" charset="-128"/>
              </a:rPr>
              <a:t>Data Mining: Concepts and Techniques</a:t>
            </a:r>
            <a:r>
              <a:rPr lang="id-ID" altLang="id-ID" sz="1400">
                <a:solidFill>
                  <a:prstClr val="black"/>
                </a:solidFill>
                <a:ea typeface="ＭＳ Ｐゴシック" pitchFamily="34" charset="-128"/>
              </a:rPr>
              <a:t>”</a:t>
            </a:r>
            <a:r>
              <a:rPr lang="en-US" altLang="id-ID" sz="1400">
                <a:solidFill>
                  <a:prstClr val="black"/>
                </a:solidFill>
                <a:ea typeface="ＭＳ Ｐゴシック" pitchFamily="34" charset="-128"/>
              </a:rPr>
              <a:t> </a:t>
            </a:r>
            <a:r>
              <a:rPr lang="id-ID" altLang="id-ID" sz="1400">
                <a:solidFill>
                  <a:prstClr val="black"/>
                </a:solidFill>
                <a:ea typeface="ＭＳ Ｐゴシック" pitchFamily="34" charset="-128"/>
              </a:rPr>
              <a:t>and </a:t>
            </a:r>
            <a:r>
              <a:rPr lang="en-US" altLang="id-ID" sz="1400">
                <a:solidFill>
                  <a:prstClr val="black"/>
                </a:solidFill>
                <a:ea typeface="ＭＳ Ｐゴシック" pitchFamily="34" charset="-128"/>
              </a:rPr>
              <a:t>P</a:t>
            </a:r>
            <a:r>
              <a:rPr lang="id-ID" altLang="id-ID" sz="1400">
                <a:solidFill>
                  <a:prstClr val="black"/>
                </a:solidFill>
                <a:ea typeface="ＭＳ Ｐゴシック" pitchFamily="34" charset="-128"/>
              </a:rPr>
              <a:t>.</a:t>
            </a:r>
            <a:r>
              <a:rPr lang="en-US" altLang="id-ID" sz="1400">
                <a:solidFill>
                  <a:prstClr val="black"/>
                </a:solidFill>
                <a:ea typeface="ＭＳ Ｐゴシック" pitchFamily="34" charset="-128"/>
              </a:rPr>
              <a:t> Tan, M</a:t>
            </a:r>
            <a:r>
              <a:rPr lang="id-ID" altLang="id-ID" sz="1400">
                <a:solidFill>
                  <a:prstClr val="black"/>
                </a:solidFill>
                <a:ea typeface="ＭＳ Ｐゴシック" pitchFamily="34" charset="-128"/>
              </a:rPr>
              <a:t>. </a:t>
            </a:r>
            <a:r>
              <a:rPr lang="en-US" altLang="id-ID" sz="1400">
                <a:solidFill>
                  <a:prstClr val="black"/>
                </a:solidFill>
                <a:ea typeface="ＭＳ Ｐゴシック" pitchFamily="34" charset="-128"/>
              </a:rPr>
              <a:t>Steinbach, and V</a:t>
            </a:r>
            <a:r>
              <a:rPr lang="id-ID" altLang="id-ID" sz="1400">
                <a:solidFill>
                  <a:prstClr val="black"/>
                </a:solidFill>
                <a:ea typeface="ＭＳ Ｐゴシック" pitchFamily="34" charset="-128"/>
              </a:rPr>
              <a:t>. </a:t>
            </a:r>
            <a:r>
              <a:rPr lang="en-US" altLang="id-ID" sz="1400">
                <a:solidFill>
                  <a:prstClr val="black"/>
                </a:solidFill>
                <a:ea typeface="ＭＳ Ｐゴシック" pitchFamily="34" charset="-128"/>
              </a:rPr>
              <a:t>Kumar "Introduction to Data Mining“</a:t>
            </a:r>
            <a:r>
              <a:rPr lang="id-ID" altLang="id-ID" sz="1400">
                <a:solidFill>
                  <a:prstClr val="black"/>
                </a:solidFill>
                <a:ea typeface="ＭＳ Ｐゴシック" pitchFamily="34" charset="-128"/>
              </a:rPr>
              <a:t>.</a:t>
            </a:r>
          </a:p>
        </p:txBody>
      </p:sp>
    </p:spTree>
    <p:extLst>
      <p:ext uri="{BB962C8B-B14F-4D97-AF65-F5344CB8AC3E}">
        <p14:creationId xmlns:p14="http://schemas.microsoft.com/office/powerpoint/2010/main" val="1593509400"/>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FP-Tree</a:t>
            </a:r>
            <a:endParaRPr lang="en-US" dirty="0"/>
          </a:p>
        </p:txBody>
      </p:sp>
      <p:sp>
        <p:nvSpPr>
          <p:cNvPr id="3" name="Content Placeholder 2"/>
          <p:cNvSpPr>
            <a:spLocks noGrp="1"/>
          </p:cNvSpPr>
          <p:nvPr>
            <p:ph idx="1"/>
          </p:nvPr>
        </p:nvSpPr>
        <p:spPr/>
        <p:txBody>
          <a:bodyPr/>
          <a:lstStyle/>
          <a:p>
            <a:r>
              <a:rPr lang="en-US" sz="1600" dirty="0"/>
              <a:t>An FP-tree is then constructed as </a:t>
            </a:r>
            <a:r>
              <a:rPr lang="en-US" sz="1600" dirty="0" smtClean="0"/>
              <a:t>follows: </a:t>
            </a:r>
            <a:r>
              <a:rPr lang="en-US" sz="1600" dirty="0"/>
              <a:t>First, create the root of the tree, labeled with “null.” Scan database D a second time. The items in each transaction are processed in L order (i.e., sorted according to descending support count), and a branch is created for each transaction</a:t>
            </a:r>
          </a:p>
        </p:txBody>
      </p:sp>
      <p:sp>
        <p:nvSpPr>
          <p:cNvPr id="4" name="Date Placeholder 3"/>
          <p:cNvSpPr>
            <a:spLocks noGrp="1"/>
          </p:cNvSpPr>
          <p:nvPr>
            <p:ph type="dt" sz="half" idx="10"/>
          </p:nvPr>
        </p:nvSpPr>
        <p:spPr/>
        <p:txBody>
          <a:bodyPr/>
          <a:lstStyle/>
          <a:p>
            <a:pPr>
              <a:defRPr/>
            </a:pPr>
            <a:fld id="{1496B419-AFA7-42AE-8EE2-F175BCC6441F}" type="datetime1">
              <a:rPr lang="en-US" smtClean="0"/>
              <a:pPr>
                <a:defRPr/>
              </a:pPr>
              <a:t>9/5/2017</a:t>
            </a:fld>
            <a:endParaRPr lang="en-US"/>
          </a:p>
        </p:txBody>
      </p:sp>
      <p:sp>
        <p:nvSpPr>
          <p:cNvPr id="5" name="Footer Placeholder 4"/>
          <p:cNvSpPr>
            <a:spLocks noGrp="1"/>
          </p:cNvSpPr>
          <p:nvPr>
            <p:ph type="ftr" sz="quarter" idx="11"/>
          </p:nvPr>
        </p:nvSpPr>
        <p:spPr/>
        <p:txBody>
          <a:bodyPr/>
          <a:lstStyle/>
          <a:p>
            <a:pPr>
              <a:defRPr/>
            </a:pPr>
            <a:r>
              <a:rPr lang="en-US" dirty="0"/>
              <a:t>Mining Frequent Patterns, </a:t>
            </a:r>
            <a:r>
              <a:rPr lang="en-US" dirty="0" err="1"/>
              <a:t>Apriori</a:t>
            </a:r>
            <a:r>
              <a:rPr lang="en-US" dirty="0"/>
              <a:t> Method, Frequent Pattern (FP) Growth Method</a:t>
            </a:r>
          </a:p>
        </p:txBody>
      </p:sp>
      <p:sp>
        <p:nvSpPr>
          <p:cNvPr id="6" name="Slide Number Placeholder 5"/>
          <p:cNvSpPr>
            <a:spLocks noGrp="1"/>
          </p:cNvSpPr>
          <p:nvPr>
            <p:ph type="sldNum" sz="quarter" idx="12"/>
          </p:nvPr>
        </p:nvSpPr>
        <p:spPr/>
        <p:txBody>
          <a:bodyPr/>
          <a:lstStyle/>
          <a:p>
            <a:pPr>
              <a:defRPr/>
            </a:pPr>
            <a:fld id="{0976621D-4A4E-48E0-A2B1-656B165AA579}" type="slidenum">
              <a:rPr lang="en-US" smtClean="0"/>
              <a:pPr>
                <a:defRPr/>
              </a:pPr>
              <a:t>30</a:t>
            </a:fld>
            <a:endParaRPr lang="en-US"/>
          </a:p>
        </p:txBody>
      </p:sp>
      <p:pic>
        <p:nvPicPr>
          <p:cNvPr id="7" name="Picture 6"/>
          <p:cNvPicPr>
            <a:picLocks noChangeAspect="1"/>
          </p:cNvPicPr>
          <p:nvPr/>
        </p:nvPicPr>
        <p:blipFill>
          <a:blip r:embed="rId3"/>
          <a:stretch>
            <a:fillRect/>
          </a:stretch>
        </p:blipFill>
        <p:spPr>
          <a:xfrm>
            <a:off x="1766144" y="3068960"/>
            <a:ext cx="5686176" cy="3240360"/>
          </a:xfrm>
          <a:prstGeom prst="rect">
            <a:avLst/>
          </a:prstGeom>
        </p:spPr>
      </p:pic>
    </p:spTree>
    <p:extLst>
      <p:ext uri="{BB962C8B-B14F-4D97-AF65-F5344CB8AC3E}">
        <p14:creationId xmlns:p14="http://schemas.microsoft.com/office/powerpoint/2010/main" val="19634215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FP-Tree Mining</a:t>
            </a:r>
            <a:endParaRPr lang="en-US" dirty="0"/>
          </a:p>
        </p:txBody>
      </p:sp>
      <p:sp>
        <p:nvSpPr>
          <p:cNvPr id="4" name="Date Placeholder 3"/>
          <p:cNvSpPr>
            <a:spLocks noGrp="1"/>
          </p:cNvSpPr>
          <p:nvPr>
            <p:ph type="dt" sz="half" idx="10"/>
          </p:nvPr>
        </p:nvSpPr>
        <p:spPr/>
        <p:txBody>
          <a:bodyPr/>
          <a:lstStyle/>
          <a:p>
            <a:pPr>
              <a:defRPr/>
            </a:pPr>
            <a:fld id="{1496B419-AFA7-42AE-8EE2-F175BCC6441F}" type="datetime1">
              <a:rPr lang="en-US" smtClean="0"/>
              <a:pPr>
                <a:defRPr/>
              </a:pPr>
              <a:t>9/5/2017</a:t>
            </a:fld>
            <a:endParaRPr lang="en-US"/>
          </a:p>
        </p:txBody>
      </p:sp>
      <p:sp>
        <p:nvSpPr>
          <p:cNvPr id="5" name="Footer Placeholder 4"/>
          <p:cNvSpPr>
            <a:spLocks noGrp="1"/>
          </p:cNvSpPr>
          <p:nvPr>
            <p:ph type="ftr" sz="quarter" idx="11"/>
          </p:nvPr>
        </p:nvSpPr>
        <p:spPr/>
        <p:txBody>
          <a:bodyPr/>
          <a:lstStyle/>
          <a:p>
            <a:pPr>
              <a:defRPr/>
            </a:pPr>
            <a:r>
              <a:rPr lang="en-US" dirty="0"/>
              <a:t>Mining Frequent Patterns, </a:t>
            </a:r>
            <a:r>
              <a:rPr lang="en-US" dirty="0" err="1"/>
              <a:t>Apriori</a:t>
            </a:r>
            <a:r>
              <a:rPr lang="en-US" dirty="0"/>
              <a:t> Method, Frequent Pattern (FP) Growth Method</a:t>
            </a:r>
          </a:p>
        </p:txBody>
      </p:sp>
      <p:sp>
        <p:nvSpPr>
          <p:cNvPr id="6" name="Slide Number Placeholder 5"/>
          <p:cNvSpPr>
            <a:spLocks noGrp="1"/>
          </p:cNvSpPr>
          <p:nvPr>
            <p:ph type="sldNum" sz="quarter" idx="12"/>
          </p:nvPr>
        </p:nvSpPr>
        <p:spPr/>
        <p:txBody>
          <a:bodyPr/>
          <a:lstStyle/>
          <a:p>
            <a:pPr>
              <a:defRPr/>
            </a:pPr>
            <a:fld id="{0976621D-4A4E-48E0-A2B1-656B165AA579}" type="slidenum">
              <a:rPr lang="en-US" smtClean="0"/>
              <a:pPr>
                <a:defRPr/>
              </a:pPr>
              <a:t>31</a:t>
            </a:fld>
            <a:endParaRPr lang="en-US"/>
          </a:p>
        </p:txBody>
      </p:sp>
      <p:pic>
        <p:nvPicPr>
          <p:cNvPr id="7" name="Picture 6"/>
          <p:cNvPicPr>
            <a:picLocks noChangeAspect="1"/>
          </p:cNvPicPr>
          <p:nvPr/>
        </p:nvPicPr>
        <p:blipFill>
          <a:blip r:embed="rId3"/>
          <a:stretch>
            <a:fillRect/>
          </a:stretch>
        </p:blipFill>
        <p:spPr>
          <a:xfrm>
            <a:off x="983688" y="2262968"/>
            <a:ext cx="7920880" cy="1944084"/>
          </a:xfrm>
          <a:prstGeom prst="rect">
            <a:avLst/>
          </a:prstGeom>
        </p:spPr>
      </p:pic>
    </p:spTree>
    <p:extLst>
      <p:ext uri="{BB962C8B-B14F-4D97-AF65-F5344CB8AC3E}">
        <p14:creationId xmlns:p14="http://schemas.microsoft.com/office/powerpoint/2010/main" val="141245017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1618" name="Title 1391617"/>
          <p:cNvSpPr>
            <a:spLocks noGrp="1"/>
          </p:cNvSpPr>
          <p:nvPr>
            <p:ph type="title"/>
          </p:nvPr>
        </p:nvSpPr>
        <p:spPr>
          <a:xfrm>
            <a:off x="4391696" y="762000"/>
            <a:ext cx="4599904" cy="1143000"/>
          </a:xfrm>
          <a:ln/>
        </p:spPr>
        <p:txBody>
          <a:bodyPr/>
          <a:lstStyle/>
          <a:p>
            <a:r>
              <a:rPr lang="en-US" dirty="0"/>
              <a:t>Why Is FP-Growth the Winner?</a:t>
            </a:r>
          </a:p>
        </p:txBody>
      </p:sp>
      <p:sp>
        <p:nvSpPr>
          <p:cNvPr id="1391619" name="Text Placeholder 1391618"/>
          <p:cNvSpPr>
            <a:spLocks noGrp="1"/>
          </p:cNvSpPr>
          <p:nvPr>
            <p:ph idx="1"/>
          </p:nvPr>
        </p:nvSpPr>
        <p:spPr>
          <a:ln/>
        </p:spPr>
        <p:txBody>
          <a:bodyPr/>
          <a:lstStyle/>
          <a:p>
            <a:pPr>
              <a:lnSpc>
                <a:spcPct val="110000"/>
              </a:lnSpc>
            </a:pPr>
            <a:r>
              <a:rPr lang="en-US" sz="2000" b="1" dirty="0">
                <a:solidFill>
                  <a:srgbClr val="4597A0"/>
                </a:solidFill>
              </a:rPr>
              <a:t>Divide-and-conquer</a:t>
            </a:r>
            <a:r>
              <a:rPr lang="en-US" sz="2000" b="1" dirty="0"/>
              <a:t>: </a:t>
            </a:r>
          </a:p>
          <a:p>
            <a:pPr lvl="1">
              <a:lnSpc>
                <a:spcPct val="110000"/>
              </a:lnSpc>
            </a:pPr>
            <a:r>
              <a:rPr lang="en-US" sz="2400" dirty="0"/>
              <a:t>decompose both the mining task and DB according to the frequent patterns obtained so far</a:t>
            </a:r>
          </a:p>
          <a:p>
            <a:pPr lvl="1">
              <a:lnSpc>
                <a:spcPct val="110000"/>
              </a:lnSpc>
            </a:pPr>
            <a:r>
              <a:rPr lang="en-US" sz="2400" dirty="0"/>
              <a:t>leads to focused search of smaller databases</a:t>
            </a:r>
          </a:p>
          <a:p>
            <a:pPr>
              <a:lnSpc>
                <a:spcPct val="110000"/>
              </a:lnSpc>
            </a:pPr>
            <a:r>
              <a:rPr lang="en-US" sz="2000" b="1" dirty="0">
                <a:solidFill>
                  <a:srgbClr val="4597A0"/>
                </a:solidFill>
              </a:rPr>
              <a:t>Other </a:t>
            </a:r>
            <a:r>
              <a:rPr lang="en-US" sz="2000" b="1" dirty="0" smtClean="0">
                <a:solidFill>
                  <a:srgbClr val="4597A0"/>
                </a:solidFill>
              </a:rPr>
              <a:t>factors:</a:t>
            </a:r>
            <a:endParaRPr lang="en-US" sz="2000" b="1" dirty="0">
              <a:solidFill>
                <a:srgbClr val="4597A0"/>
              </a:solidFill>
            </a:endParaRPr>
          </a:p>
          <a:p>
            <a:pPr lvl="1">
              <a:lnSpc>
                <a:spcPct val="110000"/>
              </a:lnSpc>
            </a:pPr>
            <a:r>
              <a:rPr lang="en-US" sz="2400" dirty="0"/>
              <a:t>no candidate generation, no candidate test</a:t>
            </a:r>
          </a:p>
          <a:p>
            <a:pPr lvl="1">
              <a:lnSpc>
                <a:spcPct val="110000"/>
              </a:lnSpc>
            </a:pPr>
            <a:r>
              <a:rPr lang="en-US" sz="2400" dirty="0"/>
              <a:t>compressed database: FP-tree structure</a:t>
            </a:r>
          </a:p>
          <a:p>
            <a:pPr lvl="1">
              <a:lnSpc>
                <a:spcPct val="110000"/>
              </a:lnSpc>
            </a:pPr>
            <a:r>
              <a:rPr lang="en-US" sz="2400" dirty="0"/>
              <a:t>no repeated scan of entire database </a:t>
            </a:r>
          </a:p>
          <a:p>
            <a:pPr lvl="1">
              <a:lnSpc>
                <a:spcPct val="110000"/>
              </a:lnSpc>
            </a:pPr>
            <a:r>
              <a:rPr lang="en-US" sz="2400" dirty="0"/>
              <a:t>basic ops—counting local freq items and building sub FP-tree, </a:t>
            </a:r>
            <a:r>
              <a:rPr lang="en-US" sz="2400" dirty="0">
                <a:solidFill>
                  <a:srgbClr val="FF0000"/>
                </a:solidFill>
              </a:rPr>
              <a:t>no pattern search and matching</a:t>
            </a:r>
          </a:p>
        </p:txBody>
      </p:sp>
      <p:sp>
        <p:nvSpPr>
          <p:cNvPr id="7" name="Date Placeholder 3"/>
          <p:cNvSpPr>
            <a:spLocks noGrp="1"/>
          </p:cNvSpPr>
          <p:nvPr>
            <p:ph type="dt" sz="half" idx="10"/>
          </p:nvPr>
        </p:nvSpPr>
        <p:spPr>
          <a:xfrm>
            <a:off x="457200" y="6381750"/>
            <a:ext cx="2133600" cy="339725"/>
          </a:xfrm>
        </p:spPr>
        <p:txBody>
          <a:bodyPr/>
          <a:lstStyle/>
          <a:p>
            <a:pPr>
              <a:defRPr/>
            </a:pPr>
            <a:fld id="{1496B419-AFA7-42AE-8EE2-F175BCC6441F}" type="datetime1">
              <a:rPr lang="en-US" smtClean="0"/>
              <a:pPr>
                <a:defRPr/>
              </a:pPr>
              <a:t>9/5/2017</a:t>
            </a:fld>
            <a:endParaRPr lang="en-US"/>
          </a:p>
        </p:txBody>
      </p:sp>
      <p:sp>
        <p:nvSpPr>
          <p:cNvPr id="8" name="Footer Placeholder 4"/>
          <p:cNvSpPr>
            <a:spLocks noGrp="1"/>
          </p:cNvSpPr>
          <p:nvPr>
            <p:ph type="ftr" sz="quarter" idx="11"/>
          </p:nvPr>
        </p:nvSpPr>
        <p:spPr>
          <a:xfrm>
            <a:off x="2771775" y="6381750"/>
            <a:ext cx="3671888" cy="339725"/>
          </a:xfrm>
        </p:spPr>
        <p:txBody>
          <a:bodyPr/>
          <a:lstStyle/>
          <a:p>
            <a:pPr>
              <a:defRPr/>
            </a:pPr>
            <a:r>
              <a:rPr lang="en-US" dirty="0"/>
              <a:t>Mining Frequent Patterns, </a:t>
            </a:r>
            <a:r>
              <a:rPr lang="en-US" dirty="0" err="1"/>
              <a:t>Apriori</a:t>
            </a:r>
            <a:r>
              <a:rPr lang="en-US" dirty="0"/>
              <a:t> Method, Frequent Pattern (FP) Growth Method</a:t>
            </a:r>
          </a:p>
        </p:txBody>
      </p:sp>
      <p:sp>
        <p:nvSpPr>
          <p:cNvPr id="9" name="Slide Number Placeholder 5"/>
          <p:cNvSpPr>
            <a:spLocks noGrp="1"/>
          </p:cNvSpPr>
          <p:nvPr>
            <p:ph type="sldNum" sz="quarter" idx="12"/>
          </p:nvPr>
        </p:nvSpPr>
        <p:spPr>
          <a:xfrm>
            <a:off x="6553200" y="6381750"/>
            <a:ext cx="2133600" cy="339725"/>
          </a:xfrm>
        </p:spPr>
        <p:txBody>
          <a:bodyPr/>
          <a:lstStyle/>
          <a:p>
            <a:pPr>
              <a:defRPr/>
            </a:pPr>
            <a:fld id="{0976621D-4A4E-48E0-A2B1-656B165AA579}" type="slidenum">
              <a:rPr lang="en-US" smtClean="0"/>
              <a:pPr>
                <a:defRPr/>
              </a:pPr>
              <a:t>32</a:t>
            </a:fld>
            <a:endParaRPr lang="en-US"/>
          </a:p>
        </p:txBody>
      </p:sp>
    </p:spTree>
    <p:extLst>
      <p:ext uri="{BB962C8B-B14F-4D97-AF65-F5344CB8AC3E}">
        <p14:creationId xmlns:p14="http://schemas.microsoft.com/office/powerpoint/2010/main" val="180751355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From Association Mining to Correlation Analysis</a:t>
            </a:r>
            <a:endParaRPr lang="en-US" dirty="0"/>
          </a:p>
        </p:txBody>
      </p:sp>
      <p:sp>
        <p:nvSpPr>
          <p:cNvPr id="3" name="Content Placeholder 2"/>
          <p:cNvSpPr>
            <a:spLocks noGrp="1"/>
          </p:cNvSpPr>
          <p:nvPr>
            <p:ph idx="1"/>
          </p:nvPr>
        </p:nvSpPr>
        <p:spPr>
          <a:xfrm>
            <a:off x="990600" y="2156604"/>
            <a:ext cx="8001000" cy="4091796"/>
          </a:xfrm>
        </p:spPr>
        <p:txBody>
          <a:bodyPr/>
          <a:lstStyle/>
          <a:p>
            <a:r>
              <a:rPr lang="en-US" sz="1800" dirty="0" smtClean="0"/>
              <a:t>Although minimum </a:t>
            </a:r>
            <a:r>
              <a:rPr lang="en-US" sz="1800" dirty="0"/>
              <a:t>support and confidence thresholds help </a:t>
            </a:r>
            <a:r>
              <a:rPr lang="en-US" sz="1800" dirty="0" smtClean="0"/>
              <a:t>exclude </a:t>
            </a:r>
            <a:r>
              <a:rPr lang="en-US" sz="1800" dirty="0"/>
              <a:t>the exploration of a good number of </a:t>
            </a:r>
            <a:r>
              <a:rPr lang="en-US" sz="1800" dirty="0">
                <a:solidFill>
                  <a:schemeClr val="accent5">
                    <a:lumMod val="50000"/>
                  </a:schemeClr>
                </a:solidFill>
              </a:rPr>
              <a:t>uninteresting rules</a:t>
            </a:r>
            <a:r>
              <a:rPr lang="en-US" sz="1800" dirty="0"/>
              <a:t>, many rules so generated are still not </a:t>
            </a:r>
            <a:r>
              <a:rPr lang="en-US" sz="1800" dirty="0" smtClean="0"/>
              <a:t>interesting to </a:t>
            </a:r>
            <a:r>
              <a:rPr lang="en-US" sz="1800" dirty="0"/>
              <a:t>the </a:t>
            </a:r>
            <a:r>
              <a:rPr lang="en-US" sz="1800" dirty="0" smtClean="0"/>
              <a:t>users</a:t>
            </a:r>
            <a:endParaRPr lang="en-US" sz="1800" dirty="0"/>
          </a:p>
          <a:p>
            <a:r>
              <a:rPr lang="en-US" sz="1800" dirty="0" smtClean="0">
                <a:solidFill>
                  <a:schemeClr val="accent5">
                    <a:lumMod val="50000"/>
                  </a:schemeClr>
                </a:solidFill>
              </a:rPr>
              <a:t>Statistics</a:t>
            </a:r>
            <a:r>
              <a:rPr lang="en-US" sz="1800" dirty="0" smtClean="0"/>
              <a:t> can </a:t>
            </a:r>
            <a:r>
              <a:rPr lang="en-US" sz="1800" dirty="0"/>
              <a:t>be used as one step toward the </a:t>
            </a:r>
            <a:r>
              <a:rPr lang="en-US" sz="1800" dirty="0" smtClean="0"/>
              <a:t>goal of excluding </a:t>
            </a:r>
            <a:r>
              <a:rPr lang="en-US" sz="1800" dirty="0"/>
              <a:t>uninteresting rules from presentation to the </a:t>
            </a:r>
            <a:r>
              <a:rPr lang="en-US" sz="1800" dirty="0" smtClean="0"/>
              <a:t>user</a:t>
            </a:r>
          </a:p>
          <a:p>
            <a:r>
              <a:rPr lang="en-US" sz="1800" dirty="0" smtClean="0"/>
              <a:t>Correlation measures</a:t>
            </a:r>
          </a:p>
          <a:p>
            <a:pPr lvl="1">
              <a:buFont typeface="+mj-lt"/>
              <a:buAutoNum type="arabicPeriod"/>
            </a:pPr>
            <a:r>
              <a:rPr lang="en-US" sz="1600" dirty="0" smtClean="0"/>
              <a:t>Lift</a:t>
            </a:r>
          </a:p>
          <a:p>
            <a:pPr lvl="1">
              <a:buFont typeface="+mj-lt"/>
              <a:buAutoNum type="arabicPeriod"/>
            </a:pPr>
            <a:r>
              <a:rPr lang="en-US" sz="1600" dirty="0" smtClean="0"/>
              <a:t>χ</a:t>
            </a:r>
            <a:r>
              <a:rPr lang="en-US" sz="1600" baseline="30000" dirty="0" smtClean="0"/>
              <a:t>2</a:t>
            </a:r>
            <a:endParaRPr lang="en-US" sz="1600" dirty="0" smtClean="0"/>
          </a:p>
          <a:p>
            <a:pPr lvl="1">
              <a:buFont typeface="+mj-lt"/>
              <a:buAutoNum type="arabicPeriod"/>
            </a:pPr>
            <a:r>
              <a:rPr lang="en-US" sz="1600" dirty="0" smtClean="0"/>
              <a:t>All confidence</a:t>
            </a:r>
          </a:p>
          <a:p>
            <a:pPr lvl="1">
              <a:buFont typeface="+mj-lt"/>
              <a:buAutoNum type="arabicPeriod"/>
            </a:pPr>
            <a:r>
              <a:rPr lang="en-US" sz="1600" dirty="0" smtClean="0"/>
              <a:t>Cosine</a:t>
            </a:r>
            <a:endParaRPr lang="en-US" sz="1600" dirty="0"/>
          </a:p>
        </p:txBody>
      </p:sp>
      <p:sp>
        <p:nvSpPr>
          <p:cNvPr id="4" name="Date Placeholder 3"/>
          <p:cNvSpPr>
            <a:spLocks noGrp="1"/>
          </p:cNvSpPr>
          <p:nvPr>
            <p:ph type="dt" sz="half" idx="10"/>
          </p:nvPr>
        </p:nvSpPr>
        <p:spPr/>
        <p:txBody>
          <a:bodyPr/>
          <a:lstStyle/>
          <a:p>
            <a:pPr>
              <a:defRPr/>
            </a:pPr>
            <a:fld id="{1496B419-AFA7-42AE-8EE2-F175BCC6441F}" type="datetime1">
              <a:rPr lang="en-US" smtClean="0"/>
              <a:pPr>
                <a:defRPr/>
              </a:pPr>
              <a:t>9/5/2017</a:t>
            </a:fld>
            <a:endParaRPr lang="en-US"/>
          </a:p>
        </p:txBody>
      </p:sp>
      <p:sp>
        <p:nvSpPr>
          <p:cNvPr id="5" name="Footer Placeholder 4"/>
          <p:cNvSpPr>
            <a:spLocks noGrp="1"/>
          </p:cNvSpPr>
          <p:nvPr>
            <p:ph type="ftr" sz="quarter" idx="11"/>
          </p:nvPr>
        </p:nvSpPr>
        <p:spPr/>
        <p:txBody>
          <a:bodyPr/>
          <a:lstStyle/>
          <a:p>
            <a:pPr>
              <a:defRPr/>
            </a:pPr>
            <a:r>
              <a:rPr lang="en-US" dirty="0"/>
              <a:t>Mining Frequent Patterns, </a:t>
            </a:r>
            <a:r>
              <a:rPr lang="en-US" dirty="0" err="1"/>
              <a:t>Apriori</a:t>
            </a:r>
            <a:r>
              <a:rPr lang="en-US" dirty="0"/>
              <a:t> Method, Frequent Pattern (FP) Growth Method</a:t>
            </a:r>
          </a:p>
        </p:txBody>
      </p:sp>
      <p:sp>
        <p:nvSpPr>
          <p:cNvPr id="6" name="Slide Number Placeholder 5"/>
          <p:cNvSpPr>
            <a:spLocks noGrp="1"/>
          </p:cNvSpPr>
          <p:nvPr>
            <p:ph type="sldNum" sz="quarter" idx="12"/>
          </p:nvPr>
        </p:nvSpPr>
        <p:spPr/>
        <p:txBody>
          <a:bodyPr/>
          <a:lstStyle/>
          <a:p>
            <a:pPr>
              <a:defRPr/>
            </a:pPr>
            <a:fld id="{0976621D-4A4E-48E0-A2B1-656B165AA579}" type="slidenum">
              <a:rPr lang="en-US" smtClean="0"/>
              <a:pPr>
                <a:defRPr/>
              </a:pPr>
              <a:t>33</a:t>
            </a:fld>
            <a:endParaRPr lang="en-US"/>
          </a:p>
        </p:txBody>
      </p:sp>
    </p:spTree>
    <p:extLst>
      <p:ext uri="{BB962C8B-B14F-4D97-AF65-F5344CB8AC3E}">
        <p14:creationId xmlns:p14="http://schemas.microsoft.com/office/powerpoint/2010/main" val="91314621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Interestingness Measure: Correlations (</a:t>
            </a:r>
            <a:r>
              <a:rPr lang="en-US" dirty="0"/>
              <a:t>Lift)</a:t>
            </a:r>
          </a:p>
        </p:txBody>
      </p:sp>
      <p:sp>
        <p:nvSpPr>
          <p:cNvPr id="3" name="Content Placeholder 2"/>
          <p:cNvSpPr>
            <a:spLocks noGrp="1"/>
          </p:cNvSpPr>
          <p:nvPr>
            <p:ph sz="half" idx="1"/>
          </p:nvPr>
        </p:nvSpPr>
        <p:spPr>
          <a:xfrm>
            <a:off x="875210" y="2051745"/>
            <a:ext cx="3486917" cy="4074418"/>
          </a:xfrm>
        </p:spPr>
        <p:txBody>
          <a:bodyPr/>
          <a:lstStyle/>
          <a:p>
            <a:r>
              <a:rPr lang="en-US" sz="1800" dirty="0" smtClean="0"/>
              <a:t>Play </a:t>
            </a:r>
            <a:r>
              <a:rPr lang="en-US" sz="1800" dirty="0"/>
              <a:t>basketball </a:t>
            </a:r>
            <a:r>
              <a:rPr lang="en-US" sz="1800" dirty="0" smtClean="0">
                <a:sym typeface="Wingdings" panose="05000000000000000000" pitchFamily="2" charset="2"/>
              </a:rPr>
              <a:t> </a:t>
            </a:r>
            <a:br>
              <a:rPr lang="en-US" sz="1800" dirty="0" smtClean="0">
                <a:sym typeface="Wingdings" panose="05000000000000000000" pitchFamily="2" charset="2"/>
              </a:rPr>
            </a:br>
            <a:r>
              <a:rPr lang="en-US" sz="1800" dirty="0" smtClean="0"/>
              <a:t>eat </a:t>
            </a:r>
            <a:r>
              <a:rPr lang="en-US" sz="1800" dirty="0"/>
              <a:t>cereal [40%, 66.7%]  is misleading</a:t>
            </a:r>
          </a:p>
          <a:p>
            <a:pPr lvl="1"/>
            <a:r>
              <a:rPr lang="en-US" sz="1800" dirty="0">
                <a:solidFill>
                  <a:schemeClr val="accent5">
                    <a:lumMod val="50000"/>
                  </a:schemeClr>
                </a:solidFill>
              </a:rPr>
              <a:t>The overall % of students eating cereal is 75% &gt; 66.7%.</a:t>
            </a:r>
          </a:p>
          <a:p>
            <a:r>
              <a:rPr lang="en-US" sz="1800" dirty="0" smtClean="0"/>
              <a:t>Play </a:t>
            </a:r>
            <a:r>
              <a:rPr lang="en-US" sz="1800" dirty="0"/>
              <a:t>basketball </a:t>
            </a:r>
            <a:r>
              <a:rPr lang="en-US" sz="1800" dirty="0" smtClean="0">
                <a:sym typeface="Wingdings" panose="05000000000000000000" pitchFamily="2" charset="2"/>
              </a:rPr>
              <a:t> </a:t>
            </a:r>
            <a:br>
              <a:rPr lang="en-US" sz="1800" dirty="0" smtClean="0">
                <a:sym typeface="Wingdings" panose="05000000000000000000" pitchFamily="2" charset="2"/>
              </a:rPr>
            </a:br>
            <a:r>
              <a:rPr lang="en-US" sz="1800" dirty="0" smtClean="0"/>
              <a:t>not </a:t>
            </a:r>
            <a:r>
              <a:rPr lang="en-US" sz="1800" dirty="0"/>
              <a:t>eat cereal [20%, 33.3%] is more accurate, although with lower support and confidence</a:t>
            </a:r>
          </a:p>
          <a:p>
            <a:r>
              <a:rPr lang="en-US" sz="1800" dirty="0"/>
              <a:t>Measure of </a:t>
            </a:r>
            <a:r>
              <a:rPr lang="en-US" sz="1800" dirty="0" smtClean="0"/>
              <a:t>dependent/correlated </a:t>
            </a:r>
            <a:r>
              <a:rPr lang="en-US" sz="1800" dirty="0"/>
              <a:t>events: lift</a:t>
            </a:r>
          </a:p>
          <a:p>
            <a:endParaRPr lang="en-US" sz="1800" dirty="0"/>
          </a:p>
        </p:txBody>
      </p:sp>
      <p:sp>
        <p:nvSpPr>
          <p:cNvPr id="4" name="Date Placeholder 3"/>
          <p:cNvSpPr>
            <a:spLocks noGrp="1"/>
          </p:cNvSpPr>
          <p:nvPr>
            <p:ph type="dt" sz="half" idx="10"/>
          </p:nvPr>
        </p:nvSpPr>
        <p:spPr/>
        <p:txBody>
          <a:bodyPr/>
          <a:lstStyle/>
          <a:p>
            <a:pPr>
              <a:defRPr/>
            </a:pPr>
            <a:fld id="{1496B419-AFA7-42AE-8EE2-F175BCC6441F}" type="datetime1">
              <a:rPr lang="en-US" smtClean="0"/>
              <a:pPr>
                <a:defRPr/>
              </a:pPr>
              <a:t>9/5/2017</a:t>
            </a:fld>
            <a:endParaRPr lang="en-US"/>
          </a:p>
        </p:txBody>
      </p:sp>
      <p:sp>
        <p:nvSpPr>
          <p:cNvPr id="5" name="Footer Placeholder 4"/>
          <p:cNvSpPr>
            <a:spLocks noGrp="1"/>
          </p:cNvSpPr>
          <p:nvPr>
            <p:ph type="ftr" sz="quarter" idx="11"/>
          </p:nvPr>
        </p:nvSpPr>
        <p:spPr/>
        <p:txBody>
          <a:bodyPr/>
          <a:lstStyle/>
          <a:p>
            <a:pPr>
              <a:defRPr/>
            </a:pPr>
            <a:r>
              <a:rPr lang="en-US" dirty="0"/>
              <a:t>Mining Frequent Patterns, </a:t>
            </a:r>
            <a:r>
              <a:rPr lang="en-US" dirty="0" err="1"/>
              <a:t>Apriori</a:t>
            </a:r>
            <a:r>
              <a:rPr lang="en-US" dirty="0"/>
              <a:t> Method, Frequent Pattern (FP) Growth Method</a:t>
            </a:r>
          </a:p>
        </p:txBody>
      </p:sp>
      <p:sp>
        <p:nvSpPr>
          <p:cNvPr id="6" name="Slide Number Placeholder 5"/>
          <p:cNvSpPr>
            <a:spLocks noGrp="1"/>
          </p:cNvSpPr>
          <p:nvPr>
            <p:ph type="sldNum" sz="quarter" idx="12"/>
          </p:nvPr>
        </p:nvSpPr>
        <p:spPr/>
        <p:txBody>
          <a:bodyPr/>
          <a:lstStyle/>
          <a:p>
            <a:pPr>
              <a:defRPr/>
            </a:pPr>
            <a:fld id="{0976621D-4A4E-48E0-A2B1-656B165AA579}" type="slidenum">
              <a:rPr lang="en-US" smtClean="0"/>
              <a:pPr>
                <a:defRPr/>
              </a:pPr>
              <a:t>34</a:t>
            </a:fld>
            <a:endParaRPr lang="en-US"/>
          </a:p>
        </p:txBody>
      </p:sp>
      <p:graphicFrame>
        <p:nvGraphicFramePr>
          <p:cNvPr id="9" name="Object 31"/>
          <p:cNvGraphicFramePr>
            <a:graphicFrameLocks noChangeAspect="1"/>
          </p:cNvGraphicFramePr>
          <p:nvPr>
            <p:extLst>
              <p:ext uri="{D42A27DB-BD31-4B8C-83A1-F6EECF244321}">
                <p14:modId xmlns:p14="http://schemas.microsoft.com/office/powerpoint/2010/main" val="1755779795"/>
              </p:ext>
            </p:extLst>
          </p:nvPr>
        </p:nvGraphicFramePr>
        <p:xfrm>
          <a:off x="4572000" y="2051745"/>
          <a:ext cx="1689015" cy="729183"/>
        </p:xfrm>
        <a:graphic>
          <a:graphicData uri="http://schemas.openxmlformats.org/presentationml/2006/ole">
            <mc:AlternateContent xmlns:mc="http://schemas.openxmlformats.org/markup-compatibility/2006">
              <mc:Choice xmlns:v="urn:schemas-microsoft-com:vml" Requires="v">
                <p:oleObj spid="_x0000_s19491" name="Equation" r:id="rId3" imgW="1028700" imgH="419100" progId="Equation.3">
                  <p:embed/>
                </p:oleObj>
              </mc:Choice>
              <mc:Fallback>
                <p:oleObj name="Equation" r:id="rId3" imgW="1028700" imgH="419100" progId="Equation.3">
                  <p:embed/>
                  <p:pic>
                    <p:nvPicPr>
                      <p:cNvPr id="0" name="Picture 29"/>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572000" y="2051745"/>
                        <a:ext cx="1689015" cy="72918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0" name="Group 4"/>
          <p:cNvGraphicFramePr>
            <a:graphicFrameLocks noGrp="1"/>
          </p:cNvGraphicFramePr>
          <p:nvPr>
            <p:extLst>
              <p:ext uri="{D42A27DB-BD31-4B8C-83A1-F6EECF244321}">
                <p14:modId xmlns:p14="http://schemas.microsoft.com/office/powerpoint/2010/main" val="1244984292"/>
              </p:ext>
            </p:extLst>
          </p:nvPr>
        </p:nvGraphicFramePr>
        <p:xfrm>
          <a:off x="4572000" y="2924944"/>
          <a:ext cx="4014729" cy="1770699"/>
        </p:xfrm>
        <a:graphic>
          <a:graphicData uri="http://schemas.openxmlformats.org/drawingml/2006/table">
            <a:tbl>
              <a:tblPr/>
              <a:tblGrid>
                <a:gridCol w="1040944"/>
                <a:gridCol w="1008112"/>
                <a:gridCol w="1029157"/>
                <a:gridCol w="936516"/>
              </a:tblGrid>
              <a:tr h="419100">
                <a:tc>
                  <a:txBody>
                    <a:bodyPr/>
                    <a:lstStyle>
                      <a:lvl1pPr>
                        <a:spcBef>
                          <a:spcPct val="20000"/>
                        </a:spcBef>
                        <a:buClr>
                          <a:schemeClr val="folHlink"/>
                        </a:buClr>
                        <a:buSzPct val="60000"/>
                        <a:buFont typeface="Wingdings" panose="05000000000000000000" pitchFamily="2" charset="2"/>
                        <a:defRPr sz="2400">
                          <a:solidFill>
                            <a:schemeClr val="tx1"/>
                          </a:solidFill>
                          <a:latin typeface="Tahoma" panose="020B060403050404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9p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endParaRPr kumimoji="0" lang="en-US" altLang="en-US" sz="1400" b="0" i="0" u="none" strike="noStrike" cap="none" normalizeH="0" baseline="0" dirty="0" smtClean="0">
                        <a:ln>
                          <a:noFill/>
                        </a:ln>
                        <a:solidFill>
                          <a:schemeClr val="tx1"/>
                        </a:solidFill>
                        <a:effectLst/>
                        <a:latin typeface="Tahoma" panose="020B0604030504040204" pitchFamily="34" charset="0"/>
                      </a:endParaRP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buClr>
                          <a:schemeClr val="folHlink"/>
                        </a:buClr>
                        <a:buSzPct val="60000"/>
                        <a:buFont typeface="Wingdings" panose="05000000000000000000" pitchFamily="2" charset="2"/>
                        <a:defRPr sz="2400">
                          <a:solidFill>
                            <a:schemeClr val="tx1"/>
                          </a:solidFill>
                          <a:latin typeface="Tahoma" panose="020B060403050404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n-US" altLang="en-US" sz="1400" b="0" i="0" u="none" strike="noStrike" cap="none" normalizeH="0" baseline="0" dirty="0" smtClean="0">
                          <a:ln>
                            <a:noFill/>
                          </a:ln>
                          <a:solidFill>
                            <a:schemeClr val="tx1"/>
                          </a:solidFill>
                          <a:effectLst/>
                          <a:latin typeface="Tahoma" panose="020B0604030504040204" pitchFamily="34" charset="0"/>
                        </a:rPr>
                        <a:t>Basketball</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buClr>
                          <a:schemeClr val="folHlink"/>
                        </a:buClr>
                        <a:buSzPct val="60000"/>
                        <a:buFont typeface="Wingdings" panose="05000000000000000000" pitchFamily="2" charset="2"/>
                        <a:defRPr sz="2400">
                          <a:solidFill>
                            <a:schemeClr val="tx1"/>
                          </a:solidFill>
                          <a:latin typeface="Tahoma" panose="020B060403050404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n-US" altLang="en-US" sz="1400" b="0" i="0" u="none" strike="noStrike" cap="none" normalizeH="0" baseline="0" dirty="0" smtClean="0">
                          <a:ln>
                            <a:noFill/>
                          </a:ln>
                          <a:solidFill>
                            <a:schemeClr val="tx1"/>
                          </a:solidFill>
                          <a:effectLst/>
                          <a:latin typeface="Tahoma" panose="020B0604030504040204" pitchFamily="34" charset="0"/>
                        </a:rPr>
                        <a:t>Not basketball</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buClr>
                          <a:schemeClr val="folHlink"/>
                        </a:buClr>
                        <a:buSzPct val="60000"/>
                        <a:buFont typeface="Wingdings" panose="05000000000000000000" pitchFamily="2" charset="2"/>
                        <a:defRPr sz="2400">
                          <a:solidFill>
                            <a:schemeClr val="tx1"/>
                          </a:solidFill>
                          <a:latin typeface="Tahoma" panose="020B060403050404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n-US" altLang="en-US" sz="1400" b="0" i="0" u="none" strike="noStrike" cap="none" normalizeH="0" baseline="0" smtClean="0">
                          <a:ln>
                            <a:noFill/>
                          </a:ln>
                          <a:solidFill>
                            <a:schemeClr val="tx1"/>
                          </a:solidFill>
                          <a:effectLst/>
                          <a:latin typeface="Tahoma" panose="020B0604030504040204" pitchFamily="34" charset="0"/>
                        </a:rPr>
                        <a:t>Sum (row)</a:t>
                      </a: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28575"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r h="417513">
                <a:tc>
                  <a:txBody>
                    <a:bodyPr/>
                    <a:lstStyle>
                      <a:lvl1pPr>
                        <a:spcBef>
                          <a:spcPct val="20000"/>
                        </a:spcBef>
                        <a:buClr>
                          <a:schemeClr val="folHlink"/>
                        </a:buClr>
                        <a:buSzPct val="60000"/>
                        <a:buFont typeface="Wingdings" panose="05000000000000000000" pitchFamily="2" charset="2"/>
                        <a:defRPr sz="2400">
                          <a:solidFill>
                            <a:schemeClr val="tx1"/>
                          </a:solidFill>
                          <a:latin typeface="Tahoma" panose="020B060403050404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9p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n-US" altLang="en-US" sz="1400" b="0" i="0" u="none" strike="noStrike" cap="none" normalizeH="0" baseline="0" dirty="0" smtClean="0">
                          <a:ln>
                            <a:noFill/>
                          </a:ln>
                          <a:solidFill>
                            <a:schemeClr val="tx1"/>
                          </a:solidFill>
                          <a:effectLst/>
                          <a:latin typeface="Tahoma" panose="020B0604030504040204" pitchFamily="34" charset="0"/>
                        </a:rPr>
                        <a:t>Cereal</a:t>
                      </a: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buClr>
                          <a:schemeClr val="folHlink"/>
                        </a:buClr>
                        <a:buSzPct val="60000"/>
                        <a:buFont typeface="Wingdings" panose="05000000000000000000" pitchFamily="2" charset="2"/>
                        <a:defRPr sz="2400">
                          <a:solidFill>
                            <a:schemeClr val="tx1"/>
                          </a:solidFill>
                          <a:latin typeface="Tahoma" panose="020B060403050404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n-US" altLang="en-US" sz="1400" b="0" i="0" u="none" strike="noStrike" cap="none" normalizeH="0" baseline="0" smtClean="0">
                          <a:ln>
                            <a:noFill/>
                          </a:ln>
                          <a:solidFill>
                            <a:schemeClr val="tx1"/>
                          </a:solidFill>
                          <a:effectLst/>
                          <a:latin typeface="Tahoma" panose="020B0604030504040204" pitchFamily="34" charset="0"/>
                        </a:rPr>
                        <a:t>2000</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buClr>
                          <a:schemeClr val="folHlink"/>
                        </a:buClr>
                        <a:buSzPct val="60000"/>
                        <a:buFont typeface="Wingdings" panose="05000000000000000000" pitchFamily="2" charset="2"/>
                        <a:defRPr sz="2400">
                          <a:solidFill>
                            <a:schemeClr val="tx1"/>
                          </a:solidFill>
                          <a:latin typeface="Tahoma" panose="020B060403050404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n-US" altLang="en-US" sz="1400" b="0" i="0" u="none" strike="noStrike" cap="none" normalizeH="0" baseline="0" dirty="0" smtClean="0">
                          <a:ln>
                            <a:noFill/>
                          </a:ln>
                          <a:solidFill>
                            <a:schemeClr val="tx1"/>
                          </a:solidFill>
                          <a:effectLst/>
                          <a:latin typeface="Tahoma" panose="020B0604030504040204" pitchFamily="34" charset="0"/>
                        </a:rPr>
                        <a:t>1750</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buClr>
                          <a:schemeClr val="folHlink"/>
                        </a:buClr>
                        <a:buSzPct val="60000"/>
                        <a:buFont typeface="Wingdings" panose="05000000000000000000" pitchFamily="2" charset="2"/>
                        <a:defRPr sz="2400">
                          <a:solidFill>
                            <a:schemeClr val="tx1"/>
                          </a:solidFill>
                          <a:latin typeface="Tahoma" panose="020B060403050404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n-US" altLang="en-US" sz="1400" b="0" i="0" u="none" strike="noStrike" cap="none" normalizeH="0" baseline="0" smtClean="0">
                          <a:ln>
                            <a:noFill/>
                          </a:ln>
                          <a:solidFill>
                            <a:schemeClr val="tx1"/>
                          </a:solidFill>
                          <a:effectLst/>
                          <a:latin typeface="Tahoma" panose="020B0604030504040204" pitchFamily="34" charset="0"/>
                        </a:rPr>
                        <a:t>3750</a:t>
                      </a: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r h="417513">
                <a:tc>
                  <a:txBody>
                    <a:bodyPr/>
                    <a:lstStyle>
                      <a:lvl1pPr>
                        <a:spcBef>
                          <a:spcPct val="20000"/>
                        </a:spcBef>
                        <a:buClr>
                          <a:schemeClr val="folHlink"/>
                        </a:buClr>
                        <a:buSzPct val="60000"/>
                        <a:buFont typeface="Wingdings" panose="05000000000000000000" pitchFamily="2" charset="2"/>
                        <a:defRPr sz="2400">
                          <a:solidFill>
                            <a:schemeClr val="tx1"/>
                          </a:solidFill>
                          <a:latin typeface="Tahoma" panose="020B060403050404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9p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n-US" altLang="en-US" sz="1400" b="0" i="0" u="none" strike="noStrike" cap="none" normalizeH="0" baseline="0" smtClean="0">
                          <a:ln>
                            <a:noFill/>
                          </a:ln>
                          <a:solidFill>
                            <a:schemeClr val="tx1"/>
                          </a:solidFill>
                          <a:effectLst/>
                          <a:latin typeface="Tahoma" panose="020B0604030504040204" pitchFamily="34" charset="0"/>
                        </a:rPr>
                        <a:t>Not cereal</a:t>
                      </a: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buClr>
                          <a:schemeClr val="folHlink"/>
                        </a:buClr>
                        <a:buSzPct val="60000"/>
                        <a:buFont typeface="Wingdings" panose="05000000000000000000" pitchFamily="2" charset="2"/>
                        <a:defRPr sz="2400">
                          <a:solidFill>
                            <a:schemeClr val="tx1"/>
                          </a:solidFill>
                          <a:latin typeface="Tahoma" panose="020B060403050404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n-US" altLang="en-US" sz="1400" b="0" i="0" u="none" strike="noStrike" cap="none" normalizeH="0" baseline="0" smtClean="0">
                          <a:ln>
                            <a:noFill/>
                          </a:ln>
                          <a:solidFill>
                            <a:schemeClr val="tx1"/>
                          </a:solidFill>
                          <a:effectLst/>
                          <a:latin typeface="Tahoma" panose="020B0604030504040204" pitchFamily="34" charset="0"/>
                        </a:rPr>
                        <a:t>1000</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buClr>
                          <a:schemeClr val="folHlink"/>
                        </a:buClr>
                        <a:buSzPct val="60000"/>
                        <a:buFont typeface="Wingdings" panose="05000000000000000000" pitchFamily="2" charset="2"/>
                        <a:defRPr sz="2400">
                          <a:solidFill>
                            <a:schemeClr val="tx1"/>
                          </a:solidFill>
                          <a:latin typeface="Tahoma" panose="020B060403050404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n-US" altLang="en-US" sz="1400" b="0" i="0" u="none" strike="noStrike" cap="none" normalizeH="0" baseline="0" smtClean="0">
                          <a:ln>
                            <a:noFill/>
                          </a:ln>
                          <a:solidFill>
                            <a:schemeClr val="tx1"/>
                          </a:solidFill>
                          <a:effectLst/>
                          <a:latin typeface="Tahoma" panose="020B0604030504040204" pitchFamily="34" charset="0"/>
                        </a:rPr>
                        <a:t>250</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buClr>
                          <a:schemeClr val="folHlink"/>
                        </a:buClr>
                        <a:buSzPct val="60000"/>
                        <a:buFont typeface="Wingdings" panose="05000000000000000000" pitchFamily="2" charset="2"/>
                        <a:defRPr sz="2400">
                          <a:solidFill>
                            <a:schemeClr val="tx1"/>
                          </a:solidFill>
                          <a:latin typeface="Tahoma" panose="020B060403050404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n-US" altLang="en-US" sz="1400" b="0" i="0" u="none" strike="noStrike" cap="none" normalizeH="0" baseline="0" smtClean="0">
                          <a:ln>
                            <a:noFill/>
                          </a:ln>
                          <a:solidFill>
                            <a:schemeClr val="tx1"/>
                          </a:solidFill>
                          <a:effectLst/>
                          <a:latin typeface="Tahoma" panose="020B0604030504040204" pitchFamily="34" charset="0"/>
                        </a:rPr>
                        <a:t>1250</a:t>
                      </a: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12700" cap="flat" cmpd="sng" algn="ctr">
                      <a:solidFill>
                        <a:schemeClr val="tx1"/>
                      </a:solidFill>
                      <a:prstDash val="solid"/>
                      <a:miter lim="800000"/>
                      <a:headEnd type="none" w="med" len="med"/>
                      <a:tailEnd type="none" w="med" len="med"/>
                    </a:lnB>
                    <a:lnTlToBr>
                      <a:noFill/>
                    </a:lnTlToBr>
                    <a:lnBlToTr>
                      <a:noFill/>
                    </a:lnBlToTr>
                    <a:noFill/>
                  </a:tcPr>
                </a:tc>
              </a:tr>
              <a:tr h="417513">
                <a:tc>
                  <a:txBody>
                    <a:bodyPr/>
                    <a:lstStyle>
                      <a:lvl1pPr>
                        <a:spcBef>
                          <a:spcPct val="20000"/>
                        </a:spcBef>
                        <a:buClr>
                          <a:schemeClr val="folHlink"/>
                        </a:buClr>
                        <a:buSzPct val="60000"/>
                        <a:buFont typeface="Wingdings" panose="05000000000000000000" pitchFamily="2" charset="2"/>
                        <a:defRPr sz="2400">
                          <a:solidFill>
                            <a:schemeClr val="tx1"/>
                          </a:solidFill>
                          <a:latin typeface="Tahoma" panose="020B060403050404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9pPr>
                    </a:lstStyle>
                    <a:p>
                      <a:pPr marL="0" marR="0" lvl="0" indent="0" algn="l"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n-US" altLang="en-US" sz="1400" b="0" i="0" u="none" strike="noStrike" cap="none" normalizeH="0" baseline="0" smtClean="0">
                          <a:ln>
                            <a:noFill/>
                          </a:ln>
                          <a:solidFill>
                            <a:schemeClr val="tx1"/>
                          </a:solidFill>
                          <a:effectLst/>
                          <a:latin typeface="Tahoma" panose="020B0604030504040204" pitchFamily="34" charset="0"/>
                        </a:rPr>
                        <a:t>Sum(col.)</a:t>
                      </a:r>
                    </a:p>
                  </a:txBody>
                  <a:tcPr horzOverflow="overflow">
                    <a:lnL w="28575"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buClr>
                          <a:schemeClr val="folHlink"/>
                        </a:buClr>
                        <a:buSzPct val="60000"/>
                        <a:buFont typeface="Wingdings" panose="05000000000000000000" pitchFamily="2" charset="2"/>
                        <a:defRPr sz="2400">
                          <a:solidFill>
                            <a:schemeClr val="tx1"/>
                          </a:solidFill>
                          <a:latin typeface="Tahoma" panose="020B060403050404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n-US" altLang="en-US" sz="1400" b="0" i="0" u="none" strike="noStrike" cap="none" normalizeH="0" baseline="0" dirty="0" smtClean="0">
                          <a:ln>
                            <a:noFill/>
                          </a:ln>
                          <a:solidFill>
                            <a:schemeClr val="tx1"/>
                          </a:solidFill>
                          <a:effectLst/>
                          <a:latin typeface="Tahoma" panose="020B0604030504040204" pitchFamily="34" charset="0"/>
                        </a:rPr>
                        <a:t>3000</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buClr>
                          <a:schemeClr val="folHlink"/>
                        </a:buClr>
                        <a:buSzPct val="60000"/>
                        <a:buFont typeface="Wingdings" panose="05000000000000000000" pitchFamily="2" charset="2"/>
                        <a:defRPr sz="2400">
                          <a:solidFill>
                            <a:schemeClr val="tx1"/>
                          </a:solidFill>
                          <a:latin typeface="Tahoma" panose="020B060403050404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n-US" altLang="en-US" sz="1400" b="0" i="0" u="none" strike="noStrike" cap="none" normalizeH="0" baseline="0" dirty="0" smtClean="0">
                          <a:ln>
                            <a:noFill/>
                          </a:ln>
                          <a:solidFill>
                            <a:schemeClr val="tx1"/>
                          </a:solidFill>
                          <a:effectLst/>
                          <a:latin typeface="Tahoma" panose="020B0604030504040204" pitchFamily="34" charset="0"/>
                        </a:rPr>
                        <a:t>2000</a:t>
                      </a:r>
                    </a:p>
                  </a:txBody>
                  <a:tcPr horzOverflow="overflow">
                    <a:lnL w="12700" cap="flat" cmpd="sng" algn="ctr">
                      <a:solidFill>
                        <a:schemeClr val="tx1"/>
                      </a:solidFill>
                      <a:prstDash val="solid"/>
                      <a:miter lim="800000"/>
                      <a:headEnd type="none" w="med" len="med"/>
                      <a:tailEnd type="none" w="med" len="med"/>
                    </a:lnL>
                    <a:lnR w="12700"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tc>
                  <a:txBody>
                    <a:bodyPr/>
                    <a:lstStyle>
                      <a:lvl1pPr>
                        <a:spcBef>
                          <a:spcPct val="20000"/>
                        </a:spcBef>
                        <a:buClr>
                          <a:schemeClr val="folHlink"/>
                        </a:buClr>
                        <a:buSzPct val="60000"/>
                        <a:buFont typeface="Wingdings" panose="05000000000000000000" pitchFamily="2" charset="2"/>
                        <a:defRPr sz="2400">
                          <a:solidFill>
                            <a:schemeClr val="tx1"/>
                          </a:solidFill>
                          <a:latin typeface="Tahoma" panose="020B0604030504040204" pitchFamily="34" charset="0"/>
                        </a:defRPr>
                      </a:lvl1pPr>
                      <a:lvl2pPr>
                        <a:spcBef>
                          <a:spcPct val="20000"/>
                        </a:spcBef>
                        <a:buClr>
                          <a:schemeClr val="hlink"/>
                        </a:buClr>
                        <a:buSzPct val="55000"/>
                        <a:buFont typeface="Wingdings" panose="05000000000000000000" pitchFamily="2" charset="2"/>
                        <a:defRPr sz="2400">
                          <a:solidFill>
                            <a:schemeClr val="tx1"/>
                          </a:solidFill>
                          <a:latin typeface="Tahoma" panose="020B0604030504040204" pitchFamily="34" charset="0"/>
                        </a:defRPr>
                      </a:lvl2pPr>
                      <a:lvl3pPr>
                        <a:spcBef>
                          <a:spcPct val="20000"/>
                        </a:spcBef>
                        <a:buClr>
                          <a:schemeClr val="folHlink"/>
                        </a:buClr>
                        <a:buSzPct val="50000"/>
                        <a:buFont typeface="Wingdings" panose="05000000000000000000" pitchFamily="2" charset="2"/>
                        <a:defRPr sz="2000">
                          <a:solidFill>
                            <a:schemeClr val="tx1"/>
                          </a:solidFill>
                          <a:latin typeface="Tahoma" panose="020B0604030504040204" pitchFamily="34" charset="0"/>
                        </a:defRPr>
                      </a:lvl3pPr>
                      <a:lvl4pPr>
                        <a:spcBef>
                          <a:spcPct val="20000"/>
                        </a:spcBef>
                        <a:buClr>
                          <a:schemeClr val="accent2"/>
                        </a:buClr>
                        <a:buSzPct val="55000"/>
                        <a:buFont typeface="Wingdings" panose="05000000000000000000" pitchFamily="2" charset="2"/>
                        <a:defRPr>
                          <a:solidFill>
                            <a:schemeClr val="tx1"/>
                          </a:solidFill>
                          <a:latin typeface="Tahoma" panose="020B0604030504040204" pitchFamily="34" charset="0"/>
                        </a:defRPr>
                      </a:lvl4pPr>
                      <a:lvl5pPr>
                        <a:spcBef>
                          <a:spcPct val="20000"/>
                        </a:spcBef>
                        <a:buClr>
                          <a:schemeClr val="accent1"/>
                        </a:buClr>
                        <a:buSzPct val="50000"/>
                        <a:buFont typeface="Wingdings" panose="05000000000000000000" pitchFamily="2" charset="2"/>
                        <a:defRPr>
                          <a:solidFill>
                            <a:schemeClr val="tx1"/>
                          </a:solidFill>
                          <a:latin typeface="Tahoma" panose="020B0604030504040204" pitchFamily="34" charset="0"/>
                        </a:defRPr>
                      </a:lvl5pPr>
                      <a:lvl6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6pPr>
                      <a:lvl7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7pPr>
                      <a:lvl8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8pPr>
                      <a:lvl9pPr fontAlgn="base">
                        <a:spcBef>
                          <a:spcPct val="20000"/>
                        </a:spcBef>
                        <a:spcAft>
                          <a:spcPct val="0"/>
                        </a:spcAft>
                        <a:buClr>
                          <a:schemeClr val="accent1"/>
                        </a:buClr>
                        <a:buSzPct val="50000"/>
                        <a:buFont typeface="Wingdings" panose="05000000000000000000" pitchFamily="2" charset="2"/>
                        <a:defRPr>
                          <a:solidFill>
                            <a:schemeClr val="tx1"/>
                          </a:solidFill>
                          <a:latin typeface="Tahoma" panose="020B0604030504040204" pitchFamily="34" charset="0"/>
                        </a:defRPr>
                      </a:lvl9pPr>
                    </a:lstStyle>
                    <a:p>
                      <a:pPr marL="0" marR="0" lvl="0" indent="0" algn="ctr" defTabSz="914400" rtl="0" eaLnBrk="1" fontAlgn="base" latinLnBrk="0" hangingPunct="1">
                        <a:lnSpc>
                          <a:spcPct val="100000"/>
                        </a:lnSpc>
                        <a:spcBef>
                          <a:spcPct val="20000"/>
                        </a:spcBef>
                        <a:spcAft>
                          <a:spcPct val="0"/>
                        </a:spcAft>
                        <a:buClr>
                          <a:schemeClr val="folHlink"/>
                        </a:buClr>
                        <a:buSzPct val="60000"/>
                        <a:buFont typeface="Wingdings" panose="05000000000000000000" pitchFamily="2" charset="2"/>
                        <a:buNone/>
                        <a:tabLst/>
                      </a:pPr>
                      <a:r>
                        <a:rPr kumimoji="0" lang="en-US" altLang="en-US" sz="1400" b="0" i="0" u="none" strike="noStrike" cap="none" normalizeH="0" baseline="0" dirty="0" smtClean="0">
                          <a:ln>
                            <a:noFill/>
                          </a:ln>
                          <a:solidFill>
                            <a:schemeClr val="tx1"/>
                          </a:solidFill>
                          <a:effectLst/>
                          <a:latin typeface="Tahoma" panose="020B0604030504040204" pitchFamily="34" charset="0"/>
                        </a:rPr>
                        <a:t>5000</a:t>
                      </a:r>
                    </a:p>
                  </a:txBody>
                  <a:tcPr horzOverflow="overflow">
                    <a:lnL w="12700" cap="flat" cmpd="sng" algn="ctr">
                      <a:solidFill>
                        <a:schemeClr val="tx1"/>
                      </a:solidFill>
                      <a:prstDash val="solid"/>
                      <a:miter lim="800000"/>
                      <a:headEnd type="none" w="med" len="med"/>
                      <a:tailEnd type="none" w="med" len="med"/>
                    </a:lnL>
                    <a:lnR w="28575" cap="flat" cmpd="sng" algn="ctr">
                      <a:solidFill>
                        <a:schemeClr val="tx1"/>
                      </a:solidFill>
                      <a:prstDash val="solid"/>
                      <a:miter lim="800000"/>
                      <a:headEnd type="none" w="med" len="med"/>
                      <a:tailEnd type="none" w="med" len="med"/>
                    </a:lnR>
                    <a:lnT w="12700" cap="flat" cmpd="sng" algn="ctr">
                      <a:solidFill>
                        <a:schemeClr val="tx1"/>
                      </a:solidFill>
                      <a:prstDash val="solid"/>
                      <a:miter lim="800000"/>
                      <a:headEnd type="none" w="med" len="med"/>
                      <a:tailEnd type="none" w="med" len="med"/>
                    </a:lnT>
                    <a:lnB w="28575" cap="flat" cmpd="sng" algn="ctr">
                      <a:solidFill>
                        <a:schemeClr val="tx1"/>
                      </a:solidFill>
                      <a:prstDash val="solid"/>
                      <a:miter lim="800000"/>
                      <a:headEnd type="none" w="med" len="med"/>
                      <a:tailEnd type="none" w="med" len="med"/>
                    </a:lnB>
                    <a:lnTlToBr>
                      <a:noFill/>
                    </a:lnTlToBr>
                    <a:lnBlToTr>
                      <a:noFill/>
                    </a:lnBlToTr>
                    <a:noFill/>
                  </a:tcPr>
                </a:tc>
              </a:tr>
            </a:tbl>
          </a:graphicData>
        </a:graphic>
      </p:graphicFrame>
      <p:graphicFrame>
        <p:nvGraphicFramePr>
          <p:cNvPr id="11" name="Object 36"/>
          <p:cNvGraphicFramePr>
            <a:graphicFrameLocks noGrp="1" noChangeAspect="1"/>
          </p:cNvGraphicFramePr>
          <p:nvPr>
            <p:ph sz="quarter" idx="4294967295"/>
            <p:extLst>
              <p:ext uri="{D42A27DB-BD31-4B8C-83A1-F6EECF244321}">
                <p14:modId xmlns:p14="http://schemas.microsoft.com/office/powerpoint/2010/main" val="2852272165"/>
              </p:ext>
            </p:extLst>
          </p:nvPr>
        </p:nvGraphicFramePr>
        <p:xfrm>
          <a:off x="4511105" y="4949825"/>
          <a:ext cx="4038600" cy="590550"/>
        </p:xfrm>
        <a:graphic>
          <a:graphicData uri="http://schemas.openxmlformats.org/presentationml/2006/ole">
            <mc:AlternateContent xmlns:mc="http://schemas.openxmlformats.org/markup-compatibility/2006">
              <mc:Choice xmlns:v="urn:schemas-microsoft-com:vml" Requires="v">
                <p:oleObj spid="_x0000_s19492" name="Equation" r:id="rId5" imgW="2679700" imgH="393700" progId="Equation.3">
                  <p:embed/>
                </p:oleObj>
              </mc:Choice>
              <mc:Fallback>
                <p:oleObj name="Equation" r:id="rId5" imgW="2679700" imgH="393700" progId="Equation.3">
                  <p:embed/>
                  <p:pic>
                    <p:nvPicPr>
                      <p:cNvPr id="0" name="Picture 30"/>
                      <p:cNvPicPr>
                        <a:picLocks noGrp="1"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511105" y="4949825"/>
                        <a:ext cx="4038600" cy="5905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2" name="Object 39"/>
          <p:cNvGraphicFramePr>
            <a:graphicFrameLocks noGrp="1" noChangeAspect="1"/>
          </p:cNvGraphicFramePr>
          <p:nvPr>
            <p:ph sz="quarter" idx="2"/>
            <p:extLst>
              <p:ext uri="{D42A27DB-BD31-4B8C-83A1-F6EECF244321}">
                <p14:modId xmlns:p14="http://schemas.microsoft.com/office/powerpoint/2010/main" val="2942708967"/>
              </p:ext>
            </p:extLst>
          </p:nvPr>
        </p:nvGraphicFramePr>
        <p:xfrm>
          <a:off x="4499992" y="5486400"/>
          <a:ext cx="4572000" cy="654050"/>
        </p:xfrm>
        <a:graphic>
          <a:graphicData uri="http://schemas.openxmlformats.org/presentationml/2006/ole">
            <mc:AlternateContent xmlns:mc="http://schemas.openxmlformats.org/markup-compatibility/2006">
              <mc:Choice xmlns:v="urn:schemas-microsoft-com:vml" Requires="v">
                <p:oleObj spid="_x0000_s19493" name="Equation" r:id="rId7" imgW="2755900" imgH="393700" progId="Equation.3">
                  <p:embed/>
                </p:oleObj>
              </mc:Choice>
              <mc:Fallback>
                <p:oleObj name="Equation" r:id="rId7" imgW="2755900" imgH="393700" progId="Equation.3">
                  <p:embed/>
                  <p:pic>
                    <p:nvPicPr>
                      <p:cNvPr id="0" name="Picture 31"/>
                      <p:cNvPicPr>
                        <a:picLocks noGrp="1"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499992" y="5486400"/>
                        <a:ext cx="4572000" cy="6540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263322982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Other Interestingness </a:t>
            </a:r>
            <a:r>
              <a:rPr lang="en-US" dirty="0"/>
              <a:t>Measure:</a:t>
            </a:r>
          </a:p>
        </p:txBody>
      </p:sp>
      <p:sp>
        <p:nvSpPr>
          <p:cNvPr id="13" name="Content Placeholder 12"/>
          <p:cNvSpPr>
            <a:spLocks noGrp="1"/>
          </p:cNvSpPr>
          <p:nvPr>
            <p:ph idx="1"/>
          </p:nvPr>
        </p:nvSpPr>
        <p:spPr>
          <a:xfrm>
            <a:off x="990600" y="2122098"/>
            <a:ext cx="8001000" cy="4126302"/>
          </a:xfrm>
        </p:spPr>
        <p:txBody>
          <a:bodyPr/>
          <a:lstStyle/>
          <a:p>
            <a:r>
              <a:rPr lang="en-US" sz="1600" dirty="0" smtClean="0"/>
              <a:t>correlation </a:t>
            </a:r>
            <a:r>
              <a:rPr lang="en-US" sz="1600" dirty="0"/>
              <a:t>using </a:t>
            </a:r>
            <a:r>
              <a:rPr lang="en-US" sz="1600" dirty="0" smtClean="0"/>
              <a:t>χ</a:t>
            </a:r>
            <a:r>
              <a:rPr lang="en-US" sz="1600" baseline="30000" dirty="0" smtClean="0"/>
              <a:t>2</a:t>
            </a:r>
            <a:r>
              <a:rPr lang="en-US" sz="1600" dirty="0" smtClean="0"/>
              <a:t> analysis</a:t>
            </a:r>
          </a:p>
          <a:p>
            <a:endParaRPr lang="en-US" sz="1600" dirty="0"/>
          </a:p>
          <a:p>
            <a:endParaRPr lang="en-US" sz="1600" dirty="0" smtClean="0"/>
          </a:p>
          <a:p>
            <a:endParaRPr lang="en-US" sz="1600" dirty="0" smtClean="0"/>
          </a:p>
          <a:p>
            <a:r>
              <a:rPr lang="en-US" sz="1600" dirty="0" smtClean="0"/>
              <a:t>Given </a:t>
            </a:r>
            <a:r>
              <a:rPr lang="en-US" sz="1600" dirty="0"/>
              <a:t>an </a:t>
            </a:r>
            <a:r>
              <a:rPr lang="en-US" sz="1600" dirty="0" err="1"/>
              <a:t>itemset</a:t>
            </a:r>
            <a:r>
              <a:rPr lang="en-US" sz="1600" dirty="0"/>
              <a:t> X = {</a:t>
            </a:r>
            <a:r>
              <a:rPr lang="en-US" sz="1600" i="1" dirty="0"/>
              <a:t>i</a:t>
            </a:r>
            <a:r>
              <a:rPr lang="en-US" sz="1600" i="1" baseline="-25000" dirty="0"/>
              <a:t>1</a:t>
            </a:r>
            <a:r>
              <a:rPr lang="en-US" sz="1600" i="1" dirty="0"/>
              <a:t>, i</a:t>
            </a:r>
            <a:r>
              <a:rPr lang="en-US" sz="1600" i="1" baseline="-25000" dirty="0"/>
              <a:t>2</a:t>
            </a:r>
            <a:r>
              <a:rPr lang="en-US" sz="1600" i="1" dirty="0"/>
              <a:t>, . . . , </a:t>
            </a:r>
            <a:r>
              <a:rPr lang="en-US" sz="1600" i="1" dirty="0" err="1"/>
              <a:t>i</a:t>
            </a:r>
            <a:r>
              <a:rPr lang="en-US" sz="1600" i="1" baseline="-25000" dirty="0" err="1"/>
              <a:t>k</a:t>
            </a:r>
            <a:r>
              <a:rPr lang="en-US" sz="1600" dirty="0"/>
              <a:t>}, the all confidence of X is defined </a:t>
            </a:r>
            <a:r>
              <a:rPr lang="en-US" sz="1600" dirty="0" smtClean="0"/>
              <a:t>as</a:t>
            </a:r>
          </a:p>
          <a:p>
            <a:endParaRPr lang="en-US" sz="1800" dirty="0"/>
          </a:p>
          <a:p>
            <a:endParaRPr lang="en-US" sz="1800" dirty="0" smtClean="0"/>
          </a:p>
          <a:p>
            <a:endParaRPr lang="en-US" sz="1800" dirty="0" smtClean="0"/>
          </a:p>
          <a:p>
            <a:r>
              <a:rPr lang="en-US" sz="1600" dirty="0" smtClean="0"/>
              <a:t>Given </a:t>
            </a:r>
            <a:r>
              <a:rPr lang="en-US" sz="1600" dirty="0"/>
              <a:t>two </a:t>
            </a:r>
            <a:r>
              <a:rPr lang="en-US" sz="1600" dirty="0" err="1"/>
              <a:t>itemsets</a:t>
            </a:r>
            <a:r>
              <a:rPr lang="en-US" sz="1600" dirty="0"/>
              <a:t> A and B, the cosine measure of A and B is defined as</a:t>
            </a:r>
            <a:endParaRPr lang="en-US" sz="1600" dirty="0" smtClean="0"/>
          </a:p>
          <a:p>
            <a:endParaRPr lang="en-US" dirty="0"/>
          </a:p>
          <a:p>
            <a:endParaRPr lang="en-US" dirty="0" smtClean="0"/>
          </a:p>
          <a:p>
            <a:endParaRPr lang="en-US" dirty="0"/>
          </a:p>
        </p:txBody>
      </p:sp>
      <p:sp>
        <p:nvSpPr>
          <p:cNvPr id="5" name="Date Placeholder 4"/>
          <p:cNvSpPr>
            <a:spLocks noGrp="1"/>
          </p:cNvSpPr>
          <p:nvPr>
            <p:ph type="dt" sz="half" idx="10"/>
          </p:nvPr>
        </p:nvSpPr>
        <p:spPr/>
        <p:txBody>
          <a:bodyPr/>
          <a:lstStyle/>
          <a:p>
            <a:pPr>
              <a:defRPr/>
            </a:pPr>
            <a:fld id="{B819197C-DDAE-44E3-A54E-56227DEBE53F}" type="datetime1">
              <a:rPr lang="en-US" smtClean="0"/>
              <a:pPr>
                <a:defRPr/>
              </a:pPr>
              <a:t>9/5/2017</a:t>
            </a:fld>
            <a:endParaRPr lang="en-US"/>
          </a:p>
        </p:txBody>
      </p:sp>
      <p:sp>
        <p:nvSpPr>
          <p:cNvPr id="6" name="Footer Placeholder 5"/>
          <p:cNvSpPr>
            <a:spLocks noGrp="1"/>
          </p:cNvSpPr>
          <p:nvPr>
            <p:ph type="ftr" sz="quarter" idx="11"/>
          </p:nvPr>
        </p:nvSpPr>
        <p:spPr/>
        <p:txBody>
          <a:bodyPr/>
          <a:lstStyle/>
          <a:p>
            <a:pPr>
              <a:defRPr/>
            </a:pPr>
            <a:r>
              <a:rPr lang="en-US" smtClean="0"/>
              <a:t>Mining Frequent Patterns, Association, and Correlations General data characteristics</a:t>
            </a:r>
            <a:endParaRPr lang="en-US" dirty="0"/>
          </a:p>
        </p:txBody>
      </p:sp>
      <p:sp>
        <p:nvSpPr>
          <p:cNvPr id="7" name="Slide Number Placeholder 6"/>
          <p:cNvSpPr>
            <a:spLocks noGrp="1"/>
          </p:cNvSpPr>
          <p:nvPr>
            <p:ph type="sldNum" sz="quarter" idx="12"/>
          </p:nvPr>
        </p:nvSpPr>
        <p:spPr/>
        <p:txBody>
          <a:bodyPr/>
          <a:lstStyle/>
          <a:p>
            <a:pPr>
              <a:defRPr/>
            </a:pPr>
            <a:fld id="{3D8B6975-277D-49A3-8E60-C1D9062DF29E}" type="slidenum">
              <a:rPr lang="en-US" smtClean="0"/>
              <a:pPr>
                <a:defRPr/>
              </a:pPr>
              <a:t>35</a:t>
            </a:fld>
            <a:endParaRPr lang="en-US"/>
          </a:p>
        </p:txBody>
      </p:sp>
      <p:pic>
        <p:nvPicPr>
          <p:cNvPr id="2" name="Picture 1"/>
          <p:cNvPicPr>
            <a:picLocks noChangeAspect="1"/>
          </p:cNvPicPr>
          <p:nvPr/>
        </p:nvPicPr>
        <p:blipFill>
          <a:blip r:embed="rId2"/>
          <a:stretch>
            <a:fillRect/>
          </a:stretch>
        </p:blipFill>
        <p:spPr>
          <a:xfrm>
            <a:off x="1259632" y="2525450"/>
            <a:ext cx="2880320" cy="707934"/>
          </a:xfrm>
          <a:prstGeom prst="rect">
            <a:avLst/>
          </a:prstGeom>
        </p:spPr>
      </p:pic>
      <p:pic>
        <p:nvPicPr>
          <p:cNvPr id="3" name="Picture 2"/>
          <p:cNvPicPr>
            <a:picLocks noChangeAspect="1"/>
          </p:cNvPicPr>
          <p:nvPr/>
        </p:nvPicPr>
        <p:blipFill>
          <a:blip r:embed="rId3"/>
          <a:stretch>
            <a:fillRect/>
          </a:stretch>
        </p:blipFill>
        <p:spPr>
          <a:xfrm>
            <a:off x="1259632" y="3732929"/>
            <a:ext cx="3168352" cy="674553"/>
          </a:xfrm>
          <a:prstGeom prst="rect">
            <a:avLst/>
          </a:prstGeom>
        </p:spPr>
      </p:pic>
      <p:pic>
        <p:nvPicPr>
          <p:cNvPr id="4" name="Picture 3"/>
          <p:cNvPicPr>
            <a:picLocks noChangeAspect="1"/>
          </p:cNvPicPr>
          <p:nvPr/>
        </p:nvPicPr>
        <p:blipFill>
          <a:blip r:embed="rId4"/>
          <a:stretch>
            <a:fillRect/>
          </a:stretch>
        </p:blipFill>
        <p:spPr>
          <a:xfrm>
            <a:off x="1295635" y="4952626"/>
            <a:ext cx="3096345" cy="750629"/>
          </a:xfrm>
          <a:prstGeom prst="rect">
            <a:avLst/>
          </a:prstGeom>
        </p:spPr>
      </p:pic>
    </p:spTree>
    <p:extLst>
      <p:ext uri="{BB962C8B-B14F-4D97-AF65-F5344CB8AC3E}">
        <p14:creationId xmlns:p14="http://schemas.microsoft.com/office/powerpoint/2010/main" val="230289781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3352800" y="401392"/>
            <a:ext cx="5638800" cy="1143000"/>
          </a:xfrm>
        </p:spPr>
        <p:txBody>
          <a:bodyPr/>
          <a:lstStyle/>
          <a:p>
            <a:r>
              <a:rPr lang="en-US" dirty="0"/>
              <a:t>Comparison of four correlation </a:t>
            </a:r>
            <a:r>
              <a:rPr lang="en-US" dirty="0" smtClean="0"/>
              <a:t>measures</a:t>
            </a:r>
            <a:endParaRPr lang="en-US" dirty="0"/>
          </a:p>
        </p:txBody>
      </p:sp>
      <p:sp>
        <p:nvSpPr>
          <p:cNvPr id="4" name="Date Placeholder 3"/>
          <p:cNvSpPr>
            <a:spLocks noGrp="1"/>
          </p:cNvSpPr>
          <p:nvPr>
            <p:ph type="dt" sz="half" idx="10"/>
          </p:nvPr>
        </p:nvSpPr>
        <p:spPr/>
        <p:txBody>
          <a:bodyPr/>
          <a:lstStyle/>
          <a:p>
            <a:pPr>
              <a:defRPr/>
            </a:pPr>
            <a:fld id="{1496B419-AFA7-42AE-8EE2-F175BCC6441F}" type="datetime1">
              <a:rPr lang="en-US" smtClean="0"/>
              <a:pPr>
                <a:defRPr/>
              </a:pPr>
              <a:t>9/5/2017</a:t>
            </a:fld>
            <a:endParaRPr lang="en-US"/>
          </a:p>
        </p:txBody>
      </p:sp>
      <p:sp>
        <p:nvSpPr>
          <p:cNvPr id="5" name="Footer Placeholder 4"/>
          <p:cNvSpPr>
            <a:spLocks noGrp="1"/>
          </p:cNvSpPr>
          <p:nvPr>
            <p:ph type="ftr" sz="quarter" idx="11"/>
          </p:nvPr>
        </p:nvSpPr>
        <p:spPr/>
        <p:txBody>
          <a:bodyPr/>
          <a:lstStyle/>
          <a:p>
            <a:pPr>
              <a:defRPr/>
            </a:pPr>
            <a:r>
              <a:rPr lang="en-US" dirty="0"/>
              <a:t>Mining Frequent Patterns, </a:t>
            </a:r>
            <a:r>
              <a:rPr lang="en-US" dirty="0" err="1"/>
              <a:t>Apriori</a:t>
            </a:r>
            <a:r>
              <a:rPr lang="en-US" dirty="0"/>
              <a:t> Method, Frequent Pattern (FP) Growth Method</a:t>
            </a:r>
          </a:p>
        </p:txBody>
      </p:sp>
      <p:sp>
        <p:nvSpPr>
          <p:cNvPr id="6" name="Slide Number Placeholder 5"/>
          <p:cNvSpPr>
            <a:spLocks noGrp="1"/>
          </p:cNvSpPr>
          <p:nvPr>
            <p:ph type="sldNum" sz="quarter" idx="12"/>
          </p:nvPr>
        </p:nvSpPr>
        <p:spPr/>
        <p:txBody>
          <a:bodyPr/>
          <a:lstStyle/>
          <a:p>
            <a:pPr>
              <a:defRPr/>
            </a:pPr>
            <a:fld id="{0976621D-4A4E-48E0-A2B1-656B165AA579}" type="slidenum">
              <a:rPr lang="en-US" smtClean="0"/>
              <a:pPr>
                <a:defRPr/>
              </a:pPr>
              <a:t>36</a:t>
            </a:fld>
            <a:endParaRPr lang="en-US"/>
          </a:p>
        </p:txBody>
      </p:sp>
      <p:pic>
        <p:nvPicPr>
          <p:cNvPr id="8" name="Picture 7"/>
          <p:cNvPicPr>
            <a:picLocks noChangeAspect="1"/>
          </p:cNvPicPr>
          <p:nvPr/>
        </p:nvPicPr>
        <p:blipFill>
          <a:blip r:embed="rId3"/>
          <a:stretch>
            <a:fillRect/>
          </a:stretch>
        </p:blipFill>
        <p:spPr>
          <a:xfrm>
            <a:off x="2771532" y="1737587"/>
            <a:ext cx="6372468" cy="2802040"/>
          </a:xfrm>
          <a:prstGeom prst="rect">
            <a:avLst/>
          </a:prstGeom>
        </p:spPr>
      </p:pic>
      <p:pic>
        <p:nvPicPr>
          <p:cNvPr id="9" name="Picture 8"/>
          <p:cNvPicPr>
            <a:picLocks noChangeAspect="1"/>
          </p:cNvPicPr>
          <p:nvPr/>
        </p:nvPicPr>
        <p:blipFill>
          <a:blip r:embed="rId4"/>
          <a:stretch>
            <a:fillRect/>
          </a:stretch>
        </p:blipFill>
        <p:spPr>
          <a:xfrm>
            <a:off x="1835697" y="4745026"/>
            <a:ext cx="6372468" cy="1491469"/>
          </a:xfrm>
          <a:prstGeom prst="rect">
            <a:avLst/>
          </a:prstGeom>
        </p:spPr>
      </p:pic>
      <p:sp>
        <p:nvSpPr>
          <p:cNvPr id="10" name="TextBox 9"/>
          <p:cNvSpPr txBox="1"/>
          <p:nvPr/>
        </p:nvSpPr>
        <p:spPr>
          <a:xfrm>
            <a:off x="1476102" y="1956288"/>
            <a:ext cx="1378496" cy="523220"/>
          </a:xfrm>
          <a:prstGeom prst="rect">
            <a:avLst/>
          </a:prstGeom>
          <a:noFill/>
        </p:spPr>
        <p:txBody>
          <a:bodyPr wrap="square" rtlCol="0">
            <a:spAutoFit/>
          </a:bodyPr>
          <a:lstStyle/>
          <a:p>
            <a:r>
              <a:rPr lang="en-US" sz="1400" b="1" dirty="0" smtClean="0">
                <a:solidFill>
                  <a:srgbClr val="0070C0"/>
                </a:solidFill>
              </a:rPr>
              <a:t>First </a:t>
            </a:r>
            <a:br>
              <a:rPr lang="en-US" sz="1400" b="1" dirty="0" smtClean="0">
                <a:solidFill>
                  <a:srgbClr val="0070C0"/>
                </a:solidFill>
              </a:rPr>
            </a:br>
            <a:r>
              <a:rPr lang="en-US" sz="1400" b="1" dirty="0" smtClean="0">
                <a:solidFill>
                  <a:srgbClr val="0070C0"/>
                </a:solidFill>
              </a:rPr>
              <a:t>dataset</a:t>
            </a:r>
            <a:endParaRPr lang="en-US" sz="1400" b="1" dirty="0">
              <a:solidFill>
                <a:srgbClr val="0070C0"/>
              </a:solidFill>
            </a:endParaRPr>
          </a:p>
        </p:txBody>
      </p:sp>
      <p:sp>
        <p:nvSpPr>
          <p:cNvPr id="11" name="TextBox 10"/>
          <p:cNvSpPr txBox="1"/>
          <p:nvPr/>
        </p:nvSpPr>
        <p:spPr>
          <a:xfrm>
            <a:off x="849085" y="4797152"/>
            <a:ext cx="997723" cy="523220"/>
          </a:xfrm>
          <a:prstGeom prst="rect">
            <a:avLst/>
          </a:prstGeom>
          <a:noFill/>
        </p:spPr>
        <p:txBody>
          <a:bodyPr wrap="square" rtlCol="0">
            <a:spAutoFit/>
          </a:bodyPr>
          <a:lstStyle/>
          <a:p>
            <a:r>
              <a:rPr lang="en-US" sz="1400" b="1" dirty="0" smtClean="0">
                <a:solidFill>
                  <a:srgbClr val="0070C0"/>
                </a:solidFill>
              </a:rPr>
              <a:t>Second dataset</a:t>
            </a:r>
            <a:endParaRPr lang="en-US" sz="1400" b="1" dirty="0">
              <a:solidFill>
                <a:srgbClr val="0070C0"/>
              </a:solidFill>
            </a:endParaRPr>
          </a:p>
        </p:txBody>
      </p:sp>
      <p:sp>
        <p:nvSpPr>
          <p:cNvPr id="3" name="Rectangle 2"/>
          <p:cNvSpPr/>
          <p:nvPr/>
        </p:nvSpPr>
        <p:spPr>
          <a:xfrm>
            <a:off x="2771532" y="2322752"/>
            <a:ext cx="6372468" cy="998478"/>
          </a:xfrm>
          <a:prstGeom prst="rect">
            <a:avLst/>
          </a:prstGeom>
          <a:solidFill>
            <a:srgbClr val="33CC33">
              <a:alpha val="27843"/>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2761897" y="3330092"/>
            <a:ext cx="6382103" cy="262682"/>
          </a:xfrm>
          <a:prstGeom prst="rect">
            <a:avLst/>
          </a:prstGeom>
          <a:solidFill>
            <a:srgbClr val="FFFF00">
              <a:alpha val="27843"/>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a:off x="2761897" y="3598098"/>
            <a:ext cx="6382103" cy="781225"/>
          </a:xfrm>
          <a:prstGeom prst="rect">
            <a:avLst/>
          </a:prstGeom>
          <a:solidFill>
            <a:srgbClr val="FF8000">
              <a:alpha val="27843"/>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1771961" y="5281919"/>
            <a:ext cx="6382103" cy="506241"/>
          </a:xfrm>
          <a:prstGeom prst="rect">
            <a:avLst/>
          </a:prstGeom>
          <a:solidFill>
            <a:srgbClr val="FF8000">
              <a:alpha val="27843"/>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p:cNvSpPr/>
          <p:nvPr/>
        </p:nvSpPr>
        <p:spPr>
          <a:xfrm>
            <a:off x="1786709" y="5818620"/>
            <a:ext cx="6367355" cy="274676"/>
          </a:xfrm>
          <a:prstGeom prst="rect">
            <a:avLst/>
          </a:prstGeom>
          <a:solidFill>
            <a:srgbClr val="33CC33">
              <a:alpha val="27843"/>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81481936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2"/>
                                        </p:tgtEl>
                                        <p:attrNameLst>
                                          <p:attrName>style.visibility</p:attrName>
                                        </p:attrNameLst>
                                      </p:cBhvr>
                                      <p:to>
                                        <p:strVal val="visible"/>
                                      </p:to>
                                    </p:set>
                                    <p:anim calcmode="lin" valueType="num">
                                      <p:cBhvr additive="base">
                                        <p:cTn id="13" dur="500" fill="hold"/>
                                        <p:tgtEl>
                                          <p:spTgt spid="12"/>
                                        </p:tgtEl>
                                        <p:attrNameLst>
                                          <p:attrName>ppt_x</p:attrName>
                                        </p:attrNameLst>
                                      </p:cBhvr>
                                      <p:tavLst>
                                        <p:tav tm="0">
                                          <p:val>
                                            <p:strVal val="#ppt_x"/>
                                          </p:val>
                                        </p:tav>
                                        <p:tav tm="100000">
                                          <p:val>
                                            <p:strVal val="#ppt_x"/>
                                          </p:val>
                                        </p:tav>
                                      </p:tavLst>
                                    </p:anim>
                                    <p:anim calcmode="lin" valueType="num">
                                      <p:cBhvr additive="base">
                                        <p:cTn id="14"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3"/>
                                        </p:tgtEl>
                                        <p:attrNameLst>
                                          <p:attrName>style.visibility</p:attrName>
                                        </p:attrNameLst>
                                      </p:cBhvr>
                                      <p:to>
                                        <p:strVal val="visible"/>
                                      </p:to>
                                    </p:set>
                                    <p:anim calcmode="lin" valueType="num">
                                      <p:cBhvr additive="base">
                                        <p:cTn id="19" dur="500" fill="hold"/>
                                        <p:tgtEl>
                                          <p:spTgt spid="13"/>
                                        </p:tgtEl>
                                        <p:attrNameLst>
                                          <p:attrName>ppt_x</p:attrName>
                                        </p:attrNameLst>
                                      </p:cBhvr>
                                      <p:tavLst>
                                        <p:tav tm="0">
                                          <p:val>
                                            <p:strVal val="#ppt_x"/>
                                          </p:val>
                                        </p:tav>
                                        <p:tav tm="100000">
                                          <p:val>
                                            <p:strVal val="#ppt_x"/>
                                          </p:val>
                                        </p:tav>
                                      </p:tavLst>
                                    </p:anim>
                                    <p:anim calcmode="lin" valueType="num">
                                      <p:cBhvr additive="base">
                                        <p:cTn id="20"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4"/>
                                        </p:tgtEl>
                                        <p:attrNameLst>
                                          <p:attrName>style.visibility</p:attrName>
                                        </p:attrNameLst>
                                      </p:cBhvr>
                                      <p:to>
                                        <p:strVal val="visible"/>
                                      </p:to>
                                    </p:set>
                                    <p:anim calcmode="lin" valueType="num">
                                      <p:cBhvr additive="base">
                                        <p:cTn id="25" dur="500" fill="hold"/>
                                        <p:tgtEl>
                                          <p:spTgt spid="14"/>
                                        </p:tgtEl>
                                        <p:attrNameLst>
                                          <p:attrName>ppt_x</p:attrName>
                                        </p:attrNameLst>
                                      </p:cBhvr>
                                      <p:tavLst>
                                        <p:tav tm="0">
                                          <p:val>
                                            <p:strVal val="#ppt_x"/>
                                          </p:val>
                                        </p:tav>
                                        <p:tav tm="100000">
                                          <p:val>
                                            <p:strVal val="#ppt_x"/>
                                          </p:val>
                                        </p:tav>
                                      </p:tavLst>
                                    </p:anim>
                                    <p:anim calcmode="lin" valueType="num">
                                      <p:cBhvr additive="base">
                                        <p:cTn id="26"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5"/>
                                        </p:tgtEl>
                                        <p:attrNameLst>
                                          <p:attrName>style.visibility</p:attrName>
                                        </p:attrNameLst>
                                      </p:cBhvr>
                                      <p:to>
                                        <p:strVal val="visible"/>
                                      </p:to>
                                    </p:set>
                                    <p:anim calcmode="lin" valueType="num">
                                      <p:cBhvr additive="base">
                                        <p:cTn id="31" dur="500" fill="hold"/>
                                        <p:tgtEl>
                                          <p:spTgt spid="15"/>
                                        </p:tgtEl>
                                        <p:attrNameLst>
                                          <p:attrName>ppt_x</p:attrName>
                                        </p:attrNameLst>
                                      </p:cBhvr>
                                      <p:tavLst>
                                        <p:tav tm="0">
                                          <p:val>
                                            <p:strVal val="#ppt_x"/>
                                          </p:val>
                                        </p:tav>
                                        <p:tav tm="100000">
                                          <p:val>
                                            <p:strVal val="#ppt_x"/>
                                          </p:val>
                                        </p:tav>
                                      </p:tavLst>
                                    </p:anim>
                                    <p:anim calcmode="lin" valueType="num">
                                      <p:cBhvr additive="base">
                                        <p:cTn id="32"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12" grpId="0" animBg="1"/>
      <p:bldP spid="13" grpId="0" animBg="1"/>
      <p:bldP spid="14" grpId="0" animBg="1"/>
      <p:bldP spid="15" grpId="0" animBg="1"/>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3" name="Rectangle 2"/>
          <p:cNvSpPr>
            <a:spLocks noGrp="1" noChangeArrowheads="1"/>
          </p:cNvSpPr>
          <p:nvPr>
            <p:ph type="title"/>
          </p:nvPr>
        </p:nvSpPr>
        <p:spPr>
          <a:noFill/>
        </p:spPr>
        <p:txBody>
          <a:bodyPr lIns="92075" tIns="46038" rIns="92075" bIns="46038" anchor="ctr"/>
          <a:lstStyle/>
          <a:p>
            <a:pPr eaLnBrk="1" hangingPunct="1"/>
            <a:r>
              <a:rPr lang="en-US" dirty="0"/>
              <a:t>Summary</a:t>
            </a:r>
            <a:endParaRPr lang="en-US" b="0" dirty="0"/>
          </a:p>
        </p:txBody>
      </p:sp>
      <p:sp>
        <p:nvSpPr>
          <p:cNvPr id="27654" name="Rectangle 3"/>
          <p:cNvSpPr>
            <a:spLocks noGrp="1" noChangeArrowheads="1"/>
          </p:cNvSpPr>
          <p:nvPr>
            <p:ph idx="1"/>
          </p:nvPr>
        </p:nvSpPr>
        <p:spPr>
          <a:noFill/>
        </p:spPr>
        <p:txBody>
          <a:bodyPr lIns="92075" tIns="46038" rIns="92075" bIns="46038"/>
          <a:lstStyle/>
          <a:p>
            <a:pPr marL="287338" lvl="1" indent="-287338">
              <a:lnSpc>
                <a:spcPct val="110000"/>
              </a:lnSpc>
              <a:buFont typeface="Arial" pitchFamily="34" charset="0"/>
              <a:buChar char="•"/>
            </a:pPr>
            <a:r>
              <a:rPr lang="en-US" altLang="en-US" sz="2000" dirty="0">
                <a:latin typeface="Arial" pitchFamily="34" charset="0"/>
                <a:cs typeface="Arial" pitchFamily="34" charset="0"/>
              </a:rPr>
              <a:t>Frequent </a:t>
            </a:r>
            <a:r>
              <a:rPr lang="en-US" altLang="en-US" sz="2000" dirty="0" smtClean="0">
                <a:latin typeface="Arial" pitchFamily="34" charset="0"/>
                <a:cs typeface="Arial" pitchFamily="34" charset="0"/>
              </a:rPr>
              <a:t>pattern</a:t>
            </a:r>
            <a:r>
              <a:rPr lang="en-US" altLang="en-US" sz="2000" dirty="0">
                <a:latin typeface="Arial" pitchFamily="34" charset="0"/>
                <a:cs typeface="Arial" pitchFamily="34" charset="0"/>
              </a:rPr>
              <a:t> </a:t>
            </a:r>
            <a:r>
              <a:rPr lang="en-US" altLang="en-US" sz="2000" dirty="0" smtClean="0">
                <a:latin typeface="Arial" pitchFamily="34" charset="0"/>
                <a:cs typeface="Arial" pitchFamily="34" charset="0"/>
              </a:rPr>
              <a:t>is a </a:t>
            </a:r>
            <a:r>
              <a:rPr lang="en-US" altLang="en-US" sz="2000" dirty="0">
                <a:latin typeface="Arial" pitchFamily="34" charset="0"/>
                <a:cs typeface="Arial" pitchFamily="34" charset="0"/>
              </a:rPr>
              <a:t>pattern (a set of items, subsequences, substructures, etc.) that occurs frequently in a data set </a:t>
            </a:r>
            <a:r>
              <a:rPr lang="en-US" altLang="en-US" sz="2000" dirty="0" smtClean="0">
                <a:latin typeface="Arial" pitchFamily="34" charset="0"/>
                <a:cs typeface="Arial" pitchFamily="34" charset="0"/>
              </a:rPr>
              <a:t>.</a:t>
            </a:r>
          </a:p>
          <a:p>
            <a:pPr marL="341313" lvl="1" indent="-341313">
              <a:lnSpc>
                <a:spcPct val="110000"/>
              </a:lnSpc>
              <a:buFont typeface="Arial" pitchFamily="34" charset="0"/>
              <a:buChar char="•"/>
            </a:pPr>
            <a:r>
              <a:rPr lang="en-US" altLang="en-US" sz="2000" dirty="0" smtClean="0">
                <a:latin typeface="Arial" pitchFamily="34" charset="0"/>
                <a:cs typeface="Arial" pitchFamily="34" charset="0"/>
              </a:rPr>
              <a:t>Frequent </a:t>
            </a:r>
            <a:r>
              <a:rPr lang="en-US" altLang="en-US" sz="2000" dirty="0">
                <a:latin typeface="Arial" pitchFamily="34" charset="0"/>
                <a:cs typeface="Arial" pitchFamily="34" charset="0"/>
              </a:rPr>
              <a:t>pattern d</a:t>
            </a:r>
            <a:r>
              <a:rPr lang="en-US" sz="2000" dirty="0" smtClean="0">
                <a:latin typeface="Arial" pitchFamily="34" charset="0"/>
                <a:cs typeface="Arial" pitchFamily="34" charset="0"/>
              </a:rPr>
              <a:t>iscloses </a:t>
            </a:r>
            <a:r>
              <a:rPr lang="en-US" sz="2000" dirty="0">
                <a:latin typeface="Arial" pitchFamily="34" charset="0"/>
                <a:cs typeface="Arial" pitchFamily="34" charset="0"/>
              </a:rPr>
              <a:t>an intrinsic and important property of data </a:t>
            </a:r>
            <a:r>
              <a:rPr lang="en-US" sz="2000" dirty="0" smtClean="0">
                <a:latin typeface="Arial" pitchFamily="34" charset="0"/>
                <a:cs typeface="Arial" pitchFamily="34" charset="0"/>
              </a:rPr>
              <a:t>sets.</a:t>
            </a:r>
          </a:p>
          <a:p>
            <a:r>
              <a:rPr lang="en-US" altLang="en-US" sz="2000" dirty="0">
                <a:latin typeface="Arial" pitchFamily="34" charset="0"/>
                <a:cs typeface="Arial" pitchFamily="34" charset="0"/>
              </a:rPr>
              <a:t>The downward closure property of frequent </a:t>
            </a:r>
            <a:r>
              <a:rPr lang="en-US" altLang="en-US" sz="2000" dirty="0" smtClean="0">
                <a:latin typeface="Arial" pitchFamily="34" charset="0"/>
                <a:cs typeface="Arial" pitchFamily="34" charset="0"/>
              </a:rPr>
              <a:t>patterns involves Any </a:t>
            </a:r>
            <a:r>
              <a:rPr lang="en-US" altLang="en-US" sz="2000" dirty="0">
                <a:latin typeface="Arial" pitchFamily="34" charset="0"/>
                <a:cs typeface="Arial" pitchFamily="34" charset="0"/>
              </a:rPr>
              <a:t>subset of a frequent </a:t>
            </a:r>
            <a:r>
              <a:rPr lang="en-US" altLang="en-US" sz="2000" dirty="0" err="1">
                <a:latin typeface="Arial" pitchFamily="34" charset="0"/>
                <a:cs typeface="Arial" pitchFamily="34" charset="0"/>
              </a:rPr>
              <a:t>itemset</a:t>
            </a:r>
            <a:r>
              <a:rPr lang="en-US" altLang="en-US" sz="2000" dirty="0">
                <a:latin typeface="Arial" pitchFamily="34" charset="0"/>
                <a:cs typeface="Arial" pitchFamily="34" charset="0"/>
              </a:rPr>
              <a:t> must be </a:t>
            </a:r>
            <a:r>
              <a:rPr lang="en-US" altLang="en-US" sz="2000" dirty="0" smtClean="0">
                <a:latin typeface="Arial" pitchFamily="34" charset="0"/>
                <a:cs typeface="Arial" pitchFamily="34" charset="0"/>
              </a:rPr>
              <a:t>frequent</a:t>
            </a:r>
          </a:p>
          <a:p>
            <a:r>
              <a:rPr lang="en-US" altLang="en-US" sz="2000" dirty="0" smtClean="0">
                <a:latin typeface="Arial" pitchFamily="34" charset="0"/>
                <a:cs typeface="Arial" pitchFamily="34" charset="0"/>
              </a:rPr>
              <a:t>Three major approaches in </a:t>
            </a:r>
            <a:r>
              <a:rPr lang="en-US" altLang="en-US" sz="2000" dirty="0">
                <a:latin typeface="Arial" pitchFamily="34" charset="0"/>
                <a:cs typeface="Arial" pitchFamily="34" charset="0"/>
              </a:rPr>
              <a:t>Scalable mining </a:t>
            </a:r>
            <a:r>
              <a:rPr lang="en-US" altLang="en-US" sz="2000" dirty="0" smtClean="0">
                <a:latin typeface="Arial" pitchFamily="34" charset="0"/>
                <a:cs typeface="Arial" pitchFamily="34" charset="0"/>
              </a:rPr>
              <a:t>methods: </a:t>
            </a:r>
            <a:r>
              <a:rPr lang="en-US" altLang="en-US" sz="2000" dirty="0" err="1" smtClean="0">
                <a:latin typeface="Arial" pitchFamily="34" charset="0"/>
                <a:cs typeface="Arial" pitchFamily="34" charset="0"/>
              </a:rPr>
              <a:t>Apriori</a:t>
            </a:r>
            <a:r>
              <a:rPr lang="en-US" altLang="en-US" sz="2000" dirty="0" smtClean="0">
                <a:latin typeface="Arial" pitchFamily="34" charset="0"/>
                <a:cs typeface="Arial" pitchFamily="34" charset="0"/>
              </a:rPr>
              <a:t> </a:t>
            </a:r>
            <a:r>
              <a:rPr lang="en-US" altLang="en-US" sz="2000" dirty="0">
                <a:latin typeface="Arial" pitchFamily="34" charset="0"/>
                <a:cs typeface="Arial" pitchFamily="34" charset="0"/>
              </a:rPr>
              <a:t>(</a:t>
            </a:r>
            <a:r>
              <a:rPr lang="en-US" altLang="en-US" sz="2000" dirty="0" err="1">
                <a:latin typeface="Arial" pitchFamily="34" charset="0"/>
                <a:cs typeface="Arial" pitchFamily="34" charset="0"/>
              </a:rPr>
              <a:t>Agrawal</a:t>
            </a:r>
            <a:r>
              <a:rPr lang="en-US" altLang="en-US" sz="2000" dirty="0">
                <a:latin typeface="Arial" pitchFamily="34" charset="0"/>
                <a:cs typeface="Arial" pitchFamily="34" charset="0"/>
              </a:rPr>
              <a:t> &amp; </a:t>
            </a:r>
            <a:r>
              <a:rPr lang="en-US" altLang="en-US" sz="2000" dirty="0" smtClean="0">
                <a:latin typeface="Arial" pitchFamily="34" charset="0"/>
                <a:cs typeface="Arial" pitchFamily="34" charset="0"/>
              </a:rPr>
              <a:t>Srikant@VLDB’94), Freq</a:t>
            </a:r>
            <a:r>
              <a:rPr lang="en-US" altLang="en-US" sz="2000" dirty="0">
                <a:latin typeface="Arial" pitchFamily="34" charset="0"/>
                <a:cs typeface="Arial" pitchFamily="34" charset="0"/>
              </a:rPr>
              <a:t>. pattern growth (</a:t>
            </a:r>
            <a:r>
              <a:rPr lang="en-US" altLang="en-US" sz="2000" dirty="0" err="1">
                <a:latin typeface="Arial" pitchFamily="34" charset="0"/>
                <a:cs typeface="Arial" pitchFamily="34" charset="0"/>
              </a:rPr>
              <a:t>FPgrowth</a:t>
            </a:r>
            <a:r>
              <a:rPr lang="en-US" altLang="en-US" sz="2000" dirty="0">
                <a:latin typeface="Arial" pitchFamily="34" charset="0"/>
                <a:cs typeface="Arial" pitchFamily="34" charset="0"/>
              </a:rPr>
              <a:t>—Han, Pei &amp; Yin @</a:t>
            </a:r>
            <a:r>
              <a:rPr lang="en-US" altLang="en-US" sz="2000" dirty="0" smtClean="0">
                <a:latin typeface="Arial" pitchFamily="34" charset="0"/>
                <a:cs typeface="Arial" pitchFamily="34" charset="0"/>
              </a:rPr>
              <a:t>SIGMOD’00) and Vertical </a:t>
            </a:r>
            <a:r>
              <a:rPr lang="en-US" altLang="en-US" sz="2000" dirty="0">
                <a:latin typeface="Arial" pitchFamily="34" charset="0"/>
                <a:cs typeface="Arial" pitchFamily="34" charset="0"/>
              </a:rPr>
              <a:t>data format approach (Charm—</a:t>
            </a:r>
            <a:r>
              <a:rPr lang="en-US" altLang="en-US" sz="2000" dirty="0" err="1">
                <a:latin typeface="Arial" pitchFamily="34" charset="0"/>
                <a:cs typeface="Arial" pitchFamily="34" charset="0"/>
              </a:rPr>
              <a:t>Zaki</a:t>
            </a:r>
            <a:r>
              <a:rPr lang="en-US" altLang="en-US" sz="2000" dirty="0">
                <a:latin typeface="Arial" pitchFamily="34" charset="0"/>
                <a:cs typeface="Arial" pitchFamily="34" charset="0"/>
              </a:rPr>
              <a:t> &amp; Hsiao @SDM’02</a:t>
            </a:r>
            <a:r>
              <a:rPr lang="en-US" altLang="en-US" sz="2000" dirty="0" smtClean="0">
                <a:latin typeface="Arial" pitchFamily="34" charset="0"/>
                <a:cs typeface="Arial" pitchFamily="34" charset="0"/>
              </a:rPr>
              <a:t>).</a:t>
            </a:r>
          </a:p>
          <a:p>
            <a:r>
              <a:rPr lang="en-US" sz="2000" dirty="0">
                <a:latin typeface="Arial" pitchFamily="34" charset="0"/>
                <a:cs typeface="Arial" pitchFamily="34" charset="0"/>
              </a:rPr>
              <a:t>Association rules can be generated </a:t>
            </a:r>
            <a:r>
              <a:rPr lang="en-US" sz="2000" dirty="0" smtClean="0">
                <a:latin typeface="Arial" pitchFamily="34" charset="0"/>
                <a:cs typeface="Arial" pitchFamily="34" charset="0"/>
              </a:rPr>
              <a:t>from </a:t>
            </a:r>
            <a:r>
              <a:rPr lang="en-US" sz="2000" dirty="0">
                <a:latin typeface="Arial" pitchFamily="34" charset="0"/>
                <a:cs typeface="Arial" pitchFamily="34" charset="0"/>
              </a:rPr>
              <a:t>Frequent </a:t>
            </a:r>
            <a:r>
              <a:rPr lang="en-US" sz="2000" dirty="0" err="1" smtClean="0">
                <a:latin typeface="Arial" pitchFamily="34" charset="0"/>
                <a:cs typeface="Arial" pitchFamily="34" charset="0"/>
              </a:rPr>
              <a:t>Itemsets</a:t>
            </a:r>
            <a:r>
              <a:rPr lang="en-US" sz="2000" dirty="0">
                <a:latin typeface="Arial" pitchFamily="34" charset="0"/>
                <a:cs typeface="Arial" pitchFamily="34" charset="0"/>
              </a:rPr>
              <a:t>.</a:t>
            </a:r>
          </a:p>
          <a:p>
            <a:endParaRPr lang="en-US" altLang="en-US" sz="2000" dirty="0">
              <a:latin typeface="Arial" pitchFamily="34" charset="0"/>
              <a:cs typeface="Arial" pitchFamily="34" charset="0"/>
            </a:endParaRPr>
          </a:p>
          <a:p>
            <a:pPr marL="457200" lvl="1" indent="0">
              <a:lnSpc>
                <a:spcPct val="110000"/>
              </a:lnSpc>
              <a:buNone/>
            </a:pPr>
            <a:endParaRPr lang="en-US" sz="1600" dirty="0"/>
          </a:p>
          <a:p>
            <a:pPr marL="457200" lvl="1" indent="0">
              <a:lnSpc>
                <a:spcPct val="110000"/>
              </a:lnSpc>
              <a:buNone/>
            </a:pPr>
            <a:endParaRPr lang="en-US" altLang="en-US" sz="1600" dirty="0" smtClean="0"/>
          </a:p>
          <a:p>
            <a:pPr marL="457200" lvl="1" indent="0">
              <a:lnSpc>
                <a:spcPct val="110000"/>
              </a:lnSpc>
              <a:buNone/>
            </a:pPr>
            <a:endParaRPr lang="en-US" altLang="en-US" sz="1600" dirty="0"/>
          </a:p>
          <a:p>
            <a:pPr marL="457200" lvl="1" indent="0">
              <a:lnSpc>
                <a:spcPct val="110000"/>
              </a:lnSpc>
              <a:buNone/>
            </a:pPr>
            <a:endParaRPr lang="en-US" sz="1600" dirty="0"/>
          </a:p>
          <a:p>
            <a:pPr marL="0" indent="0">
              <a:lnSpc>
                <a:spcPct val="110000"/>
              </a:lnSpc>
              <a:buNone/>
            </a:pPr>
            <a:endParaRPr lang="en-US" sz="2000" dirty="0">
              <a:latin typeface="Arial" pitchFamily="34" charset="0"/>
              <a:cs typeface="Arial" pitchFamily="34" charset="0"/>
            </a:endParaRPr>
          </a:p>
          <a:p>
            <a:pPr marL="342900" lvl="1" indent="-342900">
              <a:lnSpc>
                <a:spcPct val="120000"/>
              </a:lnSpc>
              <a:buFont typeface="Arial" charset="0"/>
              <a:buChar char="•"/>
            </a:pPr>
            <a:endParaRPr lang="en-US" sz="2000" dirty="0">
              <a:latin typeface="Arial" pitchFamily="34" charset="0"/>
              <a:cs typeface="Arial" pitchFamily="34" charset="0"/>
            </a:endParaRPr>
          </a:p>
          <a:p>
            <a:pPr>
              <a:lnSpc>
                <a:spcPct val="120000"/>
              </a:lnSpc>
            </a:pPr>
            <a:endParaRPr lang="en-US" sz="2000" dirty="0">
              <a:latin typeface="Arial" pitchFamily="34" charset="0"/>
              <a:cs typeface="Arial" pitchFamily="34" charset="0"/>
            </a:endParaRPr>
          </a:p>
          <a:p>
            <a:pPr>
              <a:lnSpc>
                <a:spcPct val="120000"/>
              </a:lnSpc>
            </a:pPr>
            <a:endParaRPr lang="en-US" sz="2000" dirty="0" smtClean="0">
              <a:latin typeface="Arial" pitchFamily="34" charset="0"/>
              <a:cs typeface="Arial" pitchFamily="34" charset="0"/>
            </a:endParaRPr>
          </a:p>
          <a:p>
            <a:pPr eaLnBrk="1" hangingPunct="1">
              <a:lnSpc>
                <a:spcPct val="120000"/>
              </a:lnSpc>
            </a:pPr>
            <a:endParaRPr lang="en-US" sz="1600" dirty="0" smtClean="0">
              <a:latin typeface="Tahoma" charset="0"/>
            </a:endParaRPr>
          </a:p>
          <a:p>
            <a:pPr eaLnBrk="1" hangingPunct="1">
              <a:lnSpc>
                <a:spcPct val="120000"/>
              </a:lnSpc>
            </a:pPr>
            <a:endParaRPr lang="en-US" sz="1600" dirty="0">
              <a:latin typeface="Tahoma" charset="0"/>
            </a:endParaRPr>
          </a:p>
        </p:txBody>
      </p:sp>
      <p:sp>
        <p:nvSpPr>
          <p:cNvPr id="27650" name="Date Placehold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a:solidFill>
                  <a:schemeClr val="tx1"/>
                </a:solidFill>
                <a:latin typeface="Tahoma" charset="0"/>
                <a:ea typeface="ＭＳ Ｐゴシック" charset="0"/>
              </a:defRPr>
            </a:lvl1pPr>
            <a:lvl2pPr marL="742950" indent="-285750" eaLnBrk="0" hangingPunct="0">
              <a:defRPr sz="2800">
                <a:solidFill>
                  <a:schemeClr val="tx1"/>
                </a:solidFill>
                <a:latin typeface="Tahoma" charset="0"/>
                <a:ea typeface="ＭＳ Ｐゴシック" charset="0"/>
              </a:defRPr>
            </a:lvl2pPr>
            <a:lvl3pPr marL="1143000" indent="-228600" eaLnBrk="0" hangingPunct="0">
              <a:defRPr sz="2800">
                <a:solidFill>
                  <a:schemeClr val="tx1"/>
                </a:solidFill>
                <a:latin typeface="Tahoma" charset="0"/>
                <a:ea typeface="ＭＳ Ｐゴシック" charset="0"/>
              </a:defRPr>
            </a:lvl3pPr>
            <a:lvl4pPr marL="1600200" indent="-228600" eaLnBrk="0" hangingPunct="0">
              <a:defRPr sz="2800">
                <a:solidFill>
                  <a:schemeClr val="tx1"/>
                </a:solidFill>
                <a:latin typeface="Tahoma" charset="0"/>
                <a:ea typeface="ＭＳ Ｐゴシック" charset="0"/>
              </a:defRPr>
            </a:lvl4pPr>
            <a:lvl5pPr marL="2057400" indent="-228600" eaLnBrk="0" hangingPunct="0">
              <a:defRPr sz="2800">
                <a:solidFill>
                  <a:schemeClr val="tx1"/>
                </a:solidFill>
                <a:latin typeface="Tahoma" charset="0"/>
                <a:ea typeface="ＭＳ Ｐゴシック" charset="0"/>
              </a:defRPr>
            </a:lvl5pPr>
            <a:lvl6pPr marL="2514600" indent="-228600" eaLnBrk="0" fontAlgn="base" hangingPunct="0">
              <a:spcBef>
                <a:spcPct val="0"/>
              </a:spcBef>
              <a:spcAft>
                <a:spcPct val="0"/>
              </a:spcAft>
              <a:defRPr sz="2800">
                <a:solidFill>
                  <a:schemeClr val="tx1"/>
                </a:solidFill>
                <a:latin typeface="Tahoma" charset="0"/>
                <a:ea typeface="ＭＳ Ｐゴシック" charset="0"/>
              </a:defRPr>
            </a:lvl6pPr>
            <a:lvl7pPr marL="2971800" indent="-228600" eaLnBrk="0" fontAlgn="base" hangingPunct="0">
              <a:spcBef>
                <a:spcPct val="0"/>
              </a:spcBef>
              <a:spcAft>
                <a:spcPct val="0"/>
              </a:spcAft>
              <a:defRPr sz="2800">
                <a:solidFill>
                  <a:schemeClr val="tx1"/>
                </a:solidFill>
                <a:latin typeface="Tahoma" charset="0"/>
                <a:ea typeface="ＭＳ Ｐゴシック" charset="0"/>
              </a:defRPr>
            </a:lvl7pPr>
            <a:lvl8pPr marL="3429000" indent="-228600" eaLnBrk="0" fontAlgn="base" hangingPunct="0">
              <a:spcBef>
                <a:spcPct val="0"/>
              </a:spcBef>
              <a:spcAft>
                <a:spcPct val="0"/>
              </a:spcAft>
              <a:defRPr sz="2800">
                <a:solidFill>
                  <a:schemeClr val="tx1"/>
                </a:solidFill>
                <a:latin typeface="Tahoma" charset="0"/>
                <a:ea typeface="ＭＳ Ｐゴシック" charset="0"/>
              </a:defRPr>
            </a:lvl8pPr>
            <a:lvl9pPr marL="3886200" indent="-228600" eaLnBrk="0" fontAlgn="base" hangingPunct="0">
              <a:spcBef>
                <a:spcPct val="0"/>
              </a:spcBef>
              <a:spcAft>
                <a:spcPct val="0"/>
              </a:spcAft>
              <a:defRPr sz="2800">
                <a:solidFill>
                  <a:schemeClr val="tx1"/>
                </a:solidFill>
                <a:latin typeface="Tahoma" charset="0"/>
                <a:ea typeface="ＭＳ Ｐゴシック" charset="0"/>
              </a:defRPr>
            </a:lvl9pPr>
          </a:lstStyle>
          <a:p>
            <a:pPr eaLnBrk="1" hangingPunct="1"/>
            <a:fld id="{B66D4CF3-FDCF-BC4F-8465-86D86356FF6A}" type="datetime4">
              <a:rPr lang="en-US" sz="1200"/>
              <a:pPr eaLnBrk="1" hangingPunct="1"/>
              <a:t>September 5, 2017</a:t>
            </a:fld>
            <a:endParaRPr lang="en-US" sz="1200" dirty="0"/>
          </a:p>
        </p:txBody>
      </p:sp>
      <p:sp>
        <p:nvSpPr>
          <p:cNvPr id="27651"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a:solidFill>
                  <a:schemeClr val="tx1"/>
                </a:solidFill>
                <a:latin typeface="Tahoma" charset="0"/>
                <a:ea typeface="ＭＳ Ｐゴシック" charset="0"/>
              </a:defRPr>
            </a:lvl1pPr>
            <a:lvl2pPr marL="742950" indent="-285750" eaLnBrk="0" hangingPunct="0">
              <a:defRPr sz="2800">
                <a:solidFill>
                  <a:schemeClr val="tx1"/>
                </a:solidFill>
                <a:latin typeface="Tahoma" charset="0"/>
                <a:ea typeface="ＭＳ Ｐゴシック" charset="0"/>
              </a:defRPr>
            </a:lvl2pPr>
            <a:lvl3pPr marL="1143000" indent="-228600" eaLnBrk="0" hangingPunct="0">
              <a:defRPr sz="2800">
                <a:solidFill>
                  <a:schemeClr val="tx1"/>
                </a:solidFill>
                <a:latin typeface="Tahoma" charset="0"/>
                <a:ea typeface="ＭＳ Ｐゴシック" charset="0"/>
              </a:defRPr>
            </a:lvl3pPr>
            <a:lvl4pPr marL="1600200" indent="-228600" eaLnBrk="0" hangingPunct="0">
              <a:defRPr sz="2800">
                <a:solidFill>
                  <a:schemeClr val="tx1"/>
                </a:solidFill>
                <a:latin typeface="Tahoma" charset="0"/>
                <a:ea typeface="ＭＳ Ｐゴシック" charset="0"/>
              </a:defRPr>
            </a:lvl4pPr>
            <a:lvl5pPr marL="2057400" indent="-228600" eaLnBrk="0" hangingPunct="0">
              <a:defRPr sz="2800">
                <a:solidFill>
                  <a:schemeClr val="tx1"/>
                </a:solidFill>
                <a:latin typeface="Tahoma" charset="0"/>
                <a:ea typeface="ＭＳ Ｐゴシック" charset="0"/>
              </a:defRPr>
            </a:lvl5pPr>
            <a:lvl6pPr marL="2514600" indent="-228600" eaLnBrk="0" fontAlgn="base" hangingPunct="0">
              <a:spcBef>
                <a:spcPct val="0"/>
              </a:spcBef>
              <a:spcAft>
                <a:spcPct val="0"/>
              </a:spcAft>
              <a:defRPr sz="2800">
                <a:solidFill>
                  <a:schemeClr val="tx1"/>
                </a:solidFill>
                <a:latin typeface="Tahoma" charset="0"/>
                <a:ea typeface="ＭＳ Ｐゴシック" charset="0"/>
              </a:defRPr>
            </a:lvl6pPr>
            <a:lvl7pPr marL="2971800" indent="-228600" eaLnBrk="0" fontAlgn="base" hangingPunct="0">
              <a:spcBef>
                <a:spcPct val="0"/>
              </a:spcBef>
              <a:spcAft>
                <a:spcPct val="0"/>
              </a:spcAft>
              <a:defRPr sz="2800">
                <a:solidFill>
                  <a:schemeClr val="tx1"/>
                </a:solidFill>
                <a:latin typeface="Tahoma" charset="0"/>
                <a:ea typeface="ＭＳ Ｐゴシック" charset="0"/>
              </a:defRPr>
            </a:lvl7pPr>
            <a:lvl8pPr marL="3429000" indent="-228600" eaLnBrk="0" fontAlgn="base" hangingPunct="0">
              <a:spcBef>
                <a:spcPct val="0"/>
              </a:spcBef>
              <a:spcAft>
                <a:spcPct val="0"/>
              </a:spcAft>
              <a:defRPr sz="2800">
                <a:solidFill>
                  <a:schemeClr val="tx1"/>
                </a:solidFill>
                <a:latin typeface="Tahoma" charset="0"/>
                <a:ea typeface="ＭＳ Ｐゴシック" charset="0"/>
              </a:defRPr>
            </a:lvl8pPr>
            <a:lvl9pPr marL="3886200" indent="-228600" eaLnBrk="0" fontAlgn="base" hangingPunct="0">
              <a:spcBef>
                <a:spcPct val="0"/>
              </a:spcBef>
              <a:spcAft>
                <a:spcPct val="0"/>
              </a:spcAft>
              <a:defRPr sz="2800">
                <a:solidFill>
                  <a:schemeClr val="tx1"/>
                </a:solidFill>
                <a:latin typeface="Tahoma" charset="0"/>
                <a:ea typeface="ＭＳ Ｐゴシック" charset="0"/>
              </a:defRPr>
            </a:lvl9pPr>
          </a:lstStyle>
          <a:p>
            <a:pPr eaLnBrk="1" hangingPunct="1"/>
            <a:r>
              <a:rPr lang="en-US" sz="1200" dirty="0"/>
              <a:t>Introduction</a:t>
            </a:r>
          </a:p>
        </p:txBody>
      </p:sp>
      <p:sp>
        <p:nvSpPr>
          <p:cNvPr id="2765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a:solidFill>
                  <a:schemeClr val="tx1"/>
                </a:solidFill>
                <a:latin typeface="Tahoma" charset="0"/>
                <a:ea typeface="ＭＳ Ｐゴシック" charset="0"/>
              </a:defRPr>
            </a:lvl1pPr>
            <a:lvl2pPr marL="742950" indent="-285750" eaLnBrk="0" hangingPunct="0">
              <a:defRPr sz="2800">
                <a:solidFill>
                  <a:schemeClr val="tx1"/>
                </a:solidFill>
                <a:latin typeface="Tahoma" charset="0"/>
                <a:ea typeface="ＭＳ Ｐゴシック" charset="0"/>
              </a:defRPr>
            </a:lvl2pPr>
            <a:lvl3pPr marL="1143000" indent="-228600" eaLnBrk="0" hangingPunct="0">
              <a:defRPr sz="2800">
                <a:solidFill>
                  <a:schemeClr val="tx1"/>
                </a:solidFill>
                <a:latin typeface="Tahoma" charset="0"/>
                <a:ea typeface="ＭＳ Ｐゴシック" charset="0"/>
              </a:defRPr>
            </a:lvl3pPr>
            <a:lvl4pPr marL="1600200" indent="-228600" eaLnBrk="0" hangingPunct="0">
              <a:defRPr sz="2800">
                <a:solidFill>
                  <a:schemeClr val="tx1"/>
                </a:solidFill>
                <a:latin typeface="Tahoma" charset="0"/>
                <a:ea typeface="ＭＳ Ｐゴシック" charset="0"/>
              </a:defRPr>
            </a:lvl4pPr>
            <a:lvl5pPr marL="2057400" indent="-228600" eaLnBrk="0" hangingPunct="0">
              <a:defRPr sz="2800">
                <a:solidFill>
                  <a:schemeClr val="tx1"/>
                </a:solidFill>
                <a:latin typeface="Tahoma" charset="0"/>
                <a:ea typeface="ＭＳ Ｐゴシック" charset="0"/>
              </a:defRPr>
            </a:lvl5pPr>
            <a:lvl6pPr marL="2514600" indent="-228600" eaLnBrk="0" fontAlgn="base" hangingPunct="0">
              <a:spcBef>
                <a:spcPct val="0"/>
              </a:spcBef>
              <a:spcAft>
                <a:spcPct val="0"/>
              </a:spcAft>
              <a:defRPr sz="2800">
                <a:solidFill>
                  <a:schemeClr val="tx1"/>
                </a:solidFill>
                <a:latin typeface="Tahoma" charset="0"/>
                <a:ea typeface="ＭＳ Ｐゴシック" charset="0"/>
              </a:defRPr>
            </a:lvl6pPr>
            <a:lvl7pPr marL="2971800" indent="-228600" eaLnBrk="0" fontAlgn="base" hangingPunct="0">
              <a:spcBef>
                <a:spcPct val="0"/>
              </a:spcBef>
              <a:spcAft>
                <a:spcPct val="0"/>
              </a:spcAft>
              <a:defRPr sz="2800">
                <a:solidFill>
                  <a:schemeClr val="tx1"/>
                </a:solidFill>
                <a:latin typeface="Tahoma" charset="0"/>
                <a:ea typeface="ＭＳ Ｐゴシック" charset="0"/>
              </a:defRPr>
            </a:lvl7pPr>
            <a:lvl8pPr marL="3429000" indent="-228600" eaLnBrk="0" fontAlgn="base" hangingPunct="0">
              <a:spcBef>
                <a:spcPct val="0"/>
              </a:spcBef>
              <a:spcAft>
                <a:spcPct val="0"/>
              </a:spcAft>
              <a:defRPr sz="2800">
                <a:solidFill>
                  <a:schemeClr val="tx1"/>
                </a:solidFill>
                <a:latin typeface="Tahoma" charset="0"/>
                <a:ea typeface="ＭＳ Ｐゴシック" charset="0"/>
              </a:defRPr>
            </a:lvl8pPr>
            <a:lvl9pPr marL="3886200" indent="-228600" eaLnBrk="0" fontAlgn="base" hangingPunct="0">
              <a:spcBef>
                <a:spcPct val="0"/>
              </a:spcBef>
              <a:spcAft>
                <a:spcPct val="0"/>
              </a:spcAft>
              <a:defRPr sz="2800">
                <a:solidFill>
                  <a:schemeClr val="tx1"/>
                </a:solidFill>
                <a:latin typeface="Tahoma" charset="0"/>
                <a:ea typeface="ＭＳ Ｐゴシック" charset="0"/>
              </a:defRPr>
            </a:lvl9pPr>
          </a:lstStyle>
          <a:p>
            <a:pPr eaLnBrk="1" hangingPunct="1"/>
            <a:fld id="{E8D29E05-AD95-CD47-BAD0-5886D3DE58CF}" type="slidenum">
              <a:rPr lang="en-US" sz="1400"/>
              <a:pPr eaLnBrk="1" hangingPunct="1"/>
              <a:t>37</a:t>
            </a:fld>
            <a:endParaRPr lang="en-US" sz="1400" dirty="0"/>
          </a:p>
        </p:txBody>
      </p:sp>
    </p:spTree>
    <p:extLst>
      <p:ext uri="{BB962C8B-B14F-4D97-AF65-F5344CB8AC3E}">
        <p14:creationId xmlns:p14="http://schemas.microsoft.com/office/powerpoint/2010/main" val="228742696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mn-lt"/>
              </a:rPr>
              <a:t>References</a:t>
            </a:r>
            <a:endParaRPr lang="en-US" dirty="0">
              <a:latin typeface="+mn-lt"/>
            </a:endParaRPr>
          </a:p>
        </p:txBody>
      </p:sp>
      <p:sp>
        <p:nvSpPr>
          <p:cNvPr id="3" name="Content Placeholder 2"/>
          <p:cNvSpPr>
            <a:spLocks noGrp="1"/>
          </p:cNvSpPr>
          <p:nvPr>
            <p:ph idx="1"/>
          </p:nvPr>
        </p:nvSpPr>
        <p:spPr/>
        <p:txBody>
          <a:bodyPr/>
          <a:lstStyle/>
          <a:p>
            <a:pPr>
              <a:buFont typeface="+mj-lt"/>
              <a:buAutoNum type="arabicPeriod"/>
            </a:pPr>
            <a:r>
              <a:rPr lang="en-US" sz="1800" dirty="0">
                <a:effectLst/>
              </a:rPr>
              <a:t>Han, J., </a:t>
            </a:r>
            <a:r>
              <a:rPr lang="en-US" sz="1800" dirty="0" err="1">
                <a:effectLst/>
              </a:rPr>
              <a:t>Kamber</a:t>
            </a:r>
            <a:r>
              <a:rPr lang="en-US" sz="1800" dirty="0">
                <a:effectLst/>
              </a:rPr>
              <a:t>, M., &amp; Pei, Y. (2006). </a:t>
            </a:r>
            <a:r>
              <a:rPr lang="en-US" sz="1800" dirty="0" smtClean="0">
                <a:effectLst/>
              </a:rPr>
              <a:t>“Data </a:t>
            </a:r>
            <a:r>
              <a:rPr lang="en-US" sz="1800" dirty="0">
                <a:effectLst/>
              </a:rPr>
              <a:t>Mining: Concepts and </a:t>
            </a:r>
            <a:r>
              <a:rPr lang="en-US" sz="1800" dirty="0" smtClean="0">
                <a:effectLst/>
              </a:rPr>
              <a:t>Technique”. </a:t>
            </a:r>
            <a:r>
              <a:rPr lang="en-US" sz="1800" dirty="0" err="1">
                <a:effectLst/>
              </a:rPr>
              <a:t>Edisi</a:t>
            </a:r>
            <a:r>
              <a:rPr lang="en-US" sz="1800" dirty="0">
                <a:effectLst/>
              </a:rPr>
              <a:t> </a:t>
            </a:r>
            <a:r>
              <a:rPr lang="en-US" sz="1800" dirty="0" smtClean="0">
                <a:effectLst/>
              </a:rPr>
              <a:t>3. </a:t>
            </a:r>
            <a:r>
              <a:rPr lang="en-US" sz="1800" dirty="0">
                <a:effectLst/>
              </a:rPr>
              <a:t>Morgan Kaufman. </a:t>
            </a:r>
            <a:r>
              <a:rPr lang="en-US" sz="1800" dirty="0" smtClean="0">
                <a:effectLst/>
              </a:rPr>
              <a:t>San Francisco</a:t>
            </a:r>
          </a:p>
          <a:p>
            <a:pPr>
              <a:buFont typeface="+mj-lt"/>
              <a:buAutoNum type="arabicPeriod"/>
            </a:pPr>
            <a:r>
              <a:rPr lang="en-US" sz="1800" dirty="0" smtClean="0">
                <a:effectLst/>
              </a:rPr>
              <a:t>Tan</a:t>
            </a:r>
            <a:r>
              <a:rPr lang="en-US" sz="1800" dirty="0">
                <a:effectLst/>
              </a:rPr>
              <a:t>, P.N., Steinbach, M., &amp; Kumar, V. (2006). </a:t>
            </a:r>
            <a:r>
              <a:rPr lang="en-US" sz="1800" dirty="0" smtClean="0">
                <a:effectLst/>
              </a:rPr>
              <a:t>“Introduction </a:t>
            </a:r>
            <a:r>
              <a:rPr lang="en-US" sz="1800" dirty="0">
                <a:effectLst/>
              </a:rPr>
              <a:t>to Data </a:t>
            </a:r>
            <a:r>
              <a:rPr lang="en-US" sz="1800" dirty="0" smtClean="0">
                <a:effectLst/>
              </a:rPr>
              <a:t>Mining”. </a:t>
            </a:r>
            <a:r>
              <a:rPr lang="en-US" sz="1800" dirty="0">
                <a:effectLst/>
              </a:rPr>
              <a:t>Addison-Wesley. </a:t>
            </a:r>
            <a:r>
              <a:rPr lang="en-US" sz="1800" dirty="0" smtClean="0">
                <a:effectLst/>
              </a:rPr>
              <a:t>Michigan</a:t>
            </a:r>
          </a:p>
          <a:p>
            <a:pPr>
              <a:buFont typeface="+mj-lt"/>
              <a:buAutoNum type="arabicPeriod"/>
            </a:pPr>
            <a:r>
              <a:rPr lang="en-US" sz="1800" dirty="0" smtClean="0">
                <a:effectLst/>
              </a:rPr>
              <a:t>Witten, I. H., &amp; Frank, E. (2005). “Data Mining : Practical Machine Learning Tools and Techniques”. Second edition. Morgan Kaufmann. San Francisco</a:t>
            </a:r>
            <a:endParaRPr lang="en-US" sz="1800" dirty="0">
              <a:effectLst/>
            </a:endParaRPr>
          </a:p>
        </p:txBody>
      </p:sp>
      <p:sp>
        <p:nvSpPr>
          <p:cNvPr id="4" name="Date Placeholder 3"/>
          <p:cNvSpPr>
            <a:spLocks noGrp="1"/>
          </p:cNvSpPr>
          <p:nvPr>
            <p:ph type="dt" sz="half" idx="10"/>
          </p:nvPr>
        </p:nvSpPr>
        <p:spPr/>
        <p:txBody>
          <a:bodyPr/>
          <a:lstStyle/>
          <a:p>
            <a:pPr>
              <a:defRPr/>
            </a:pPr>
            <a:fld id="{1496B419-AFA7-42AE-8EE2-F175BCC6441F}" type="datetime1">
              <a:rPr lang="en-US" smtClean="0"/>
              <a:pPr>
                <a:defRPr/>
              </a:pPr>
              <a:t>9/5/2017</a:t>
            </a:fld>
            <a:endParaRPr lang="en-US"/>
          </a:p>
        </p:txBody>
      </p:sp>
      <p:sp>
        <p:nvSpPr>
          <p:cNvPr id="5" name="Footer Placeholder 4"/>
          <p:cNvSpPr>
            <a:spLocks noGrp="1"/>
          </p:cNvSpPr>
          <p:nvPr>
            <p:ph type="ftr" sz="quarter" idx="11"/>
          </p:nvPr>
        </p:nvSpPr>
        <p:spPr/>
        <p:txBody>
          <a:bodyPr/>
          <a:lstStyle/>
          <a:p>
            <a:pPr>
              <a:defRPr/>
            </a:pPr>
            <a:r>
              <a:rPr lang="en-US" dirty="0"/>
              <a:t>Introduction</a:t>
            </a:r>
          </a:p>
        </p:txBody>
      </p:sp>
      <p:sp>
        <p:nvSpPr>
          <p:cNvPr id="6" name="Slide Number Placeholder 5"/>
          <p:cNvSpPr>
            <a:spLocks noGrp="1"/>
          </p:cNvSpPr>
          <p:nvPr>
            <p:ph type="sldNum" sz="quarter" idx="12"/>
          </p:nvPr>
        </p:nvSpPr>
        <p:spPr/>
        <p:txBody>
          <a:bodyPr/>
          <a:lstStyle/>
          <a:p>
            <a:pPr>
              <a:defRPr/>
            </a:pPr>
            <a:fld id="{0976621D-4A4E-48E0-A2B1-656B165AA579}" type="slidenum">
              <a:rPr lang="en-US" smtClean="0"/>
              <a:pPr>
                <a:defRPr/>
              </a:pPr>
              <a:t>38</a:t>
            </a:fld>
            <a:endParaRPr lang="en-US"/>
          </a:p>
        </p:txBody>
      </p:sp>
    </p:spTree>
    <p:extLst>
      <p:ext uri="{BB962C8B-B14F-4D97-AF65-F5344CB8AC3E}">
        <p14:creationId xmlns:p14="http://schemas.microsoft.com/office/powerpoint/2010/main" val="626669512"/>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276487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5762" name="Title 1525761"/>
          <p:cNvSpPr>
            <a:spLocks noGrp="1"/>
          </p:cNvSpPr>
          <p:nvPr>
            <p:ph type="title"/>
          </p:nvPr>
        </p:nvSpPr>
        <p:spPr>
          <a:ln/>
        </p:spPr>
        <p:txBody>
          <a:bodyPr/>
          <a:lstStyle/>
          <a:p>
            <a:r>
              <a:rPr lang="en-US" dirty="0"/>
              <a:t>What Is Frequent Pattern Analysis?</a:t>
            </a:r>
          </a:p>
        </p:txBody>
      </p:sp>
      <p:sp>
        <p:nvSpPr>
          <p:cNvPr id="1525763" name="Text Placeholder 1525762"/>
          <p:cNvSpPr>
            <a:spLocks noGrp="1"/>
          </p:cNvSpPr>
          <p:nvPr>
            <p:ph idx="1"/>
          </p:nvPr>
        </p:nvSpPr>
        <p:spPr>
          <a:ln/>
        </p:spPr>
        <p:txBody>
          <a:bodyPr/>
          <a:lstStyle/>
          <a:p>
            <a:pPr>
              <a:lnSpc>
                <a:spcPct val="120000"/>
              </a:lnSpc>
            </a:pPr>
            <a:r>
              <a:rPr lang="en-US" altLang="en-US" sz="1800" dirty="0">
                <a:solidFill>
                  <a:schemeClr val="accent5">
                    <a:lumMod val="50000"/>
                  </a:schemeClr>
                </a:solidFill>
              </a:rPr>
              <a:t>Frequent pattern</a:t>
            </a:r>
            <a:r>
              <a:rPr lang="en-US" altLang="en-US" sz="1800" dirty="0"/>
              <a:t>: a pattern (a set of items, subsequences, substructures, etc.) that occurs frequently in a data set </a:t>
            </a:r>
          </a:p>
          <a:p>
            <a:pPr>
              <a:lnSpc>
                <a:spcPct val="120000"/>
              </a:lnSpc>
              <a:buSzPct val="80000"/>
            </a:pPr>
            <a:r>
              <a:rPr lang="en-US" altLang="en-US" sz="1800" dirty="0"/>
              <a:t>First proposed by Agrawal, Imielinski, and Swami [AIS93] in the context of </a:t>
            </a:r>
            <a:r>
              <a:rPr lang="en-US" altLang="en-US" sz="1800" dirty="0">
                <a:solidFill>
                  <a:srgbClr val="4597A0"/>
                </a:solidFill>
              </a:rPr>
              <a:t>frequent itemsets </a:t>
            </a:r>
            <a:r>
              <a:rPr lang="en-US" altLang="en-US" sz="1800" dirty="0"/>
              <a:t>and </a:t>
            </a:r>
            <a:r>
              <a:rPr lang="en-US" altLang="en-US" sz="1800" dirty="0">
                <a:solidFill>
                  <a:srgbClr val="4597A0"/>
                </a:solidFill>
              </a:rPr>
              <a:t>association rule mining</a:t>
            </a:r>
          </a:p>
          <a:p>
            <a:pPr>
              <a:lnSpc>
                <a:spcPct val="120000"/>
              </a:lnSpc>
            </a:pPr>
            <a:r>
              <a:rPr lang="en-US" altLang="en-US" sz="1800" dirty="0"/>
              <a:t>Motivation: Finding inherent regularities in data</a:t>
            </a:r>
          </a:p>
          <a:p>
            <a:pPr lvl="1">
              <a:lnSpc>
                <a:spcPct val="120000"/>
              </a:lnSpc>
            </a:pPr>
            <a:r>
              <a:rPr lang="en-US" altLang="en-US" sz="1600" dirty="0"/>
              <a:t>What products were often purchased together?— Beer and diapers?!</a:t>
            </a:r>
          </a:p>
          <a:p>
            <a:pPr lvl="1">
              <a:lnSpc>
                <a:spcPct val="120000"/>
              </a:lnSpc>
            </a:pPr>
            <a:r>
              <a:rPr lang="en-US" altLang="en-US" sz="1600" dirty="0"/>
              <a:t>What are the subsequent purchases after buying a PC?</a:t>
            </a:r>
          </a:p>
          <a:p>
            <a:pPr lvl="1">
              <a:lnSpc>
                <a:spcPct val="120000"/>
              </a:lnSpc>
            </a:pPr>
            <a:r>
              <a:rPr lang="en-US" altLang="en-US" sz="1600" dirty="0"/>
              <a:t>What kinds of DNA are sensitive to this new drug?</a:t>
            </a:r>
          </a:p>
          <a:p>
            <a:pPr lvl="1">
              <a:lnSpc>
                <a:spcPct val="120000"/>
              </a:lnSpc>
            </a:pPr>
            <a:r>
              <a:rPr lang="en-US" altLang="en-US" sz="1600" dirty="0"/>
              <a:t>Can we automatically classify web documents?</a:t>
            </a:r>
          </a:p>
          <a:p>
            <a:pPr>
              <a:lnSpc>
                <a:spcPct val="120000"/>
              </a:lnSpc>
              <a:buSzPct val="80000"/>
            </a:pPr>
            <a:r>
              <a:rPr lang="en-US" altLang="en-US" sz="1800" dirty="0">
                <a:solidFill>
                  <a:srgbClr val="4597A0"/>
                </a:solidFill>
              </a:rPr>
              <a:t>Applications</a:t>
            </a:r>
          </a:p>
          <a:p>
            <a:pPr lvl="1">
              <a:lnSpc>
                <a:spcPct val="120000"/>
              </a:lnSpc>
              <a:buSzPct val="80000"/>
            </a:pPr>
            <a:r>
              <a:rPr lang="en-US" altLang="en-US" sz="1600" dirty="0"/>
              <a:t>Basket data analysis, cross-marketing, catalog design, sale campaign analysis, Web log (click stream) analysis, and DNA sequence analysis.</a:t>
            </a:r>
          </a:p>
        </p:txBody>
      </p:sp>
      <p:sp>
        <p:nvSpPr>
          <p:cNvPr id="7" name="Date Placeholder 3"/>
          <p:cNvSpPr>
            <a:spLocks noGrp="1"/>
          </p:cNvSpPr>
          <p:nvPr>
            <p:ph type="dt" sz="half" idx="10"/>
          </p:nvPr>
        </p:nvSpPr>
        <p:spPr>
          <a:xfrm>
            <a:off x="457200" y="6381750"/>
            <a:ext cx="2133600" cy="339725"/>
          </a:xfrm>
        </p:spPr>
        <p:txBody>
          <a:bodyPr/>
          <a:lstStyle/>
          <a:p>
            <a:pPr>
              <a:defRPr/>
            </a:pPr>
            <a:fld id="{1496B419-AFA7-42AE-8EE2-F175BCC6441F}" type="datetime1">
              <a:rPr lang="en-US" smtClean="0"/>
              <a:pPr>
                <a:defRPr/>
              </a:pPr>
              <a:t>9/5/2017</a:t>
            </a:fld>
            <a:endParaRPr lang="en-US"/>
          </a:p>
        </p:txBody>
      </p:sp>
      <p:sp>
        <p:nvSpPr>
          <p:cNvPr id="8" name="Footer Placeholder 4"/>
          <p:cNvSpPr>
            <a:spLocks noGrp="1"/>
          </p:cNvSpPr>
          <p:nvPr>
            <p:ph type="ftr" sz="quarter" idx="11"/>
          </p:nvPr>
        </p:nvSpPr>
        <p:spPr>
          <a:xfrm>
            <a:off x="2771775" y="6381750"/>
            <a:ext cx="3671888" cy="339725"/>
          </a:xfrm>
        </p:spPr>
        <p:txBody>
          <a:bodyPr/>
          <a:lstStyle/>
          <a:p>
            <a:pPr>
              <a:defRPr/>
            </a:pPr>
            <a:r>
              <a:rPr lang="en-US" dirty="0"/>
              <a:t>Mining Frequent Patterns, </a:t>
            </a:r>
            <a:r>
              <a:rPr lang="en-US" dirty="0" err="1"/>
              <a:t>Apriori</a:t>
            </a:r>
            <a:r>
              <a:rPr lang="en-US" dirty="0"/>
              <a:t> Method, Frequent Pattern (FP) Growth Method</a:t>
            </a:r>
          </a:p>
        </p:txBody>
      </p:sp>
      <p:sp>
        <p:nvSpPr>
          <p:cNvPr id="9" name="Slide Number Placeholder 5"/>
          <p:cNvSpPr>
            <a:spLocks noGrp="1"/>
          </p:cNvSpPr>
          <p:nvPr>
            <p:ph type="sldNum" sz="quarter" idx="12"/>
          </p:nvPr>
        </p:nvSpPr>
        <p:spPr>
          <a:xfrm>
            <a:off x="6553200" y="6381750"/>
            <a:ext cx="2133600" cy="339725"/>
          </a:xfrm>
        </p:spPr>
        <p:txBody>
          <a:bodyPr/>
          <a:lstStyle/>
          <a:p>
            <a:pPr>
              <a:defRPr/>
            </a:pPr>
            <a:fld id="{0976621D-4A4E-48E0-A2B1-656B165AA579}" type="slidenum">
              <a:rPr lang="en-US" smtClean="0"/>
              <a:pPr>
                <a:defRPr/>
              </a:pPr>
              <a:t>4</a:t>
            </a:fld>
            <a:endParaRPr lang="en-US"/>
          </a:p>
        </p:txBody>
      </p:sp>
    </p:spTree>
    <p:extLst>
      <p:ext uri="{BB962C8B-B14F-4D97-AF65-F5344CB8AC3E}">
        <p14:creationId xmlns:p14="http://schemas.microsoft.com/office/powerpoint/2010/main" val="116757813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Market Basket Analysis</a:t>
            </a:r>
            <a:endParaRPr lang="en-US" dirty="0"/>
          </a:p>
        </p:txBody>
      </p:sp>
      <p:sp>
        <p:nvSpPr>
          <p:cNvPr id="4" name="Date Placeholder 3"/>
          <p:cNvSpPr>
            <a:spLocks noGrp="1"/>
          </p:cNvSpPr>
          <p:nvPr>
            <p:ph type="dt" sz="half" idx="10"/>
          </p:nvPr>
        </p:nvSpPr>
        <p:spPr/>
        <p:txBody>
          <a:bodyPr/>
          <a:lstStyle/>
          <a:p>
            <a:pPr>
              <a:defRPr/>
            </a:pPr>
            <a:fld id="{1496B419-AFA7-42AE-8EE2-F175BCC6441F}" type="datetime1">
              <a:rPr lang="en-US" smtClean="0"/>
              <a:pPr>
                <a:defRPr/>
              </a:pPr>
              <a:t>9/5/2017</a:t>
            </a:fld>
            <a:endParaRPr lang="en-US"/>
          </a:p>
        </p:txBody>
      </p:sp>
      <p:sp>
        <p:nvSpPr>
          <p:cNvPr id="5" name="Footer Placeholder 4"/>
          <p:cNvSpPr>
            <a:spLocks noGrp="1"/>
          </p:cNvSpPr>
          <p:nvPr>
            <p:ph type="ftr" sz="quarter" idx="11"/>
          </p:nvPr>
        </p:nvSpPr>
        <p:spPr/>
        <p:txBody>
          <a:bodyPr/>
          <a:lstStyle/>
          <a:p>
            <a:pPr>
              <a:defRPr/>
            </a:pPr>
            <a:r>
              <a:rPr lang="en-US" smtClean="0"/>
              <a:t>Mining Frequent Patterns, Association, and Correlations General data characteristics</a:t>
            </a:r>
            <a:endParaRPr lang="en-US" dirty="0"/>
          </a:p>
        </p:txBody>
      </p:sp>
      <p:sp>
        <p:nvSpPr>
          <p:cNvPr id="6" name="Slide Number Placeholder 5"/>
          <p:cNvSpPr>
            <a:spLocks noGrp="1"/>
          </p:cNvSpPr>
          <p:nvPr>
            <p:ph type="sldNum" sz="quarter" idx="12"/>
          </p:nvPr>
        </p:nvSpPr>
        <p:spPr/>
        <p:txBody>
          <a:bodyPr/>
          <a:lstStyle/>
          <a:p>
            <a:pPr>
              <a:defRPr/>
            </a:pPr>
            <a:fld id="{0976621D-4A4E-48E0-A2B1-656B165AA579}" type="slidenum">
              <a:rPr lang="en-US" smtClean="0"/>
              <a:pPr>
                <a:defRPr/>
              </a:pPr>
              <a:t>5</a:t>
            </a:fld>
            <a:endParaRPr lang="en-US"/>
          </a:p>
        </p:txBody>
      </p:sp>
      <p:pic>
        <p:nvPicPr>
          <p:cNvPr id="8" name="Picture 7"/>
          <p:cNvPicPr>
            <a:picLocks noChangeAspect="1"/>
          </p:cNvPicPr>
          <p:nvPr/>
        </p:nvPicPr>
        <p:blipFill>
          <a:blip r:embed="rId2"/>
          <a:stretch>
            <a:fillRect/>
          </a:stretch>
        </p:blipFill>
        <p:spPr>
          <a:xfrm>
            <a:off x="2167232" y="2150772"/>
            <a:ext cx="5308869" cy="4024930"/>
          </a:xfrm>
          <a:prstGeom prst="rect">
            <a:avLst/>
          </a:prstGeom>
        </p:spPr>
      </p:pic>
    </p:spTree>
    <p:extLst>
      <p:ext uri="{BB962C8B-B14F-4D97-AF65-F5344CB8AC3E}">
        <p14:creationId xmlns:p14="http://schemas.microsoft.com/office/powerpoint/2010/main" val="361112113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6786" name="Title 1526785"/>
          <p:cNvSpPr>
            <a:spLocks noGrp="1"/>
          </p:cNvSpPr>
          <p:nvPr>
            <p:ph type="title"/>
          </p:nvPr>
        </p:nvSpPr>
        <p:spPr>
          <a:ln/>
        </p:spPr>
        <p:txBody>
          <a:bodyPr/>
          <a:lstStyle/>
          <a:p>
            <a:r>
              <a:rPr lang="en-US" dirty="0"/>
              <a:t>Why Is Freq. Pattern Mining Important?</a:t>
            </a:r>
          </a:p>
        </p:txBody>
      </p:sp>
      <p:sp>
        <p:nvSpPr>
          <p:cNvPr id="1526787" name="Text Placeholder 1526786"/>
          <p:cNvSpPr>
            <a:spLocks noGrp="1"/>
          </p:cNvSpPr>
          <p:nvPr>
            <p:ph idx="1"/>
          </p:nvPr>
        </p:nvSpPr>
        <p:spPr>
          <a:xfrm>
            <a:off x="1223492" y="1981200"/>
            <a:ext cx="7768107" cy="4267200"/>
          </a:xfrm>
          <a:ln/>
        </p:spPr>
        <p:txBody>
          <a:bodyPr/>
          <a:lstStyle/>
          <a:p>
            <a:pPr>
              <a:lnSpc>
                <a:spcPct val="110000"/>
              </a:lnSpc>
            </a:pPr>
            <a:r>
              <a:rPr lang="en-US" sz="1800" dirty="0"/>
              <a:t>Discloses an intrinsic and important property of data sets</a:t>
            </a:r>
          </a:p>
          <a:p>
            <a:pPr>
              <a:lnSpc>
                <a:spcPct val="110000"/>
              </a:lnSpc>
            </a:pPr>
            <a:r>
              <a:rPr lang="en-US" sz="1800" dirty="0"/>
              <a:t>Forms the foundation for many essential data mining tasks</a:t>
            </a:r>
          </a:p>
          <a:p>
            <a:pPr lvl="1">
              <a:lnSpc>
                <a:spcPct val="110000"/>
              </a:lnSpc>
            </a:pPr>
            <a:r>
              <a:rPr lang="en-US" sz="1600" dirty="0"/>
              <a:t>Association, correlation, and causality analysis</a:t>
            </a:r>
          </a:p>
          <a:p>
            <a:pPr lvl="1">
              <a:lnSpc>
                <a:spcPct val="110000"/>
              </a:lnSpc>
            </a:pPr>
            <a:r>
              <a:rPr lang="en-US" sz="1600" dirty="0"/>
              <a:t>Sequential, structural (e.g., sub-graph) patterns</a:t>
            </a:r>
          </a:p>
          <a:p>
            <a:pPr lvl="1">
              <a:lnSpc>
                <a:spcPct val="110000"/>
              </a:lnSpc>
            </a:pPr>
            <a:r>
              <a:rPr lang="en-US" sz="1600" dirty="0"/>
              <a:t>Pattern analysis in spatiotemporal, multimedia, time-series, and stream data </a:t>
            </a:r>
          </a:p>
          <a:p>
            <a:pPr lvl="1">
              <a:lnSpc>
                <a:spcPct val="110000"/>
              </a:lnSpc>
            </a:pPr>
            <a:r>
              <a:rPr lang="en-US" sz="1600" dirty="0"/>
              <a:t>Classification: associative classification</a:t>
            </a:r>
          </a:p>
          <a:p>
            <a:pPr lvl="1">
              <a:lnSpc>
                <a:spcPct val="110000"/>
              </a:lnSpc>
            </a:pPr>
            <a:r>
              <a:rPr lang="en-US" sz="1600" dirty="0"/>
              <a:t>Cluster analysis: frequent pattern-based clustering</a:t>
            </a:r>
          </a:p>
          <a:p>
            <a:pPr lvl="1">
              <a:lnSpc>
                <a:spcPct val="110000"/>
              </a:lnSpc>
            </a:pPr>
            <a:r>
              <a:rPr lang="en-US" sz="1600" dirty="0"/>
              <a:t>Data warehousing: iceberg cube and cube-gradient </a:t>
            </a:r>
          </a:p>
          <a:p>
            <a:pPr lvl="1">
              <a:lnSpc>
                <a:spcPct val="110000"/>
              </a:lnSpc>
            </a:pPr>
            <a:r>
              <a:rPr lang="en-US" sz="1600" dirty="0" smtClean="0"/>
              <a:t>Broad </a:t>
            </a:r>
            <a:r>
              <a:rPr lang="en-US" sz="1600" dirty="0"/>
              <a:t>applications</a:t>
            </a:r>
          </a:p>
        </p:txBody>
      </p:sp>
      <p:sp>
        <p:nvSpPr>
          <p:cNvPr id="7" name="Date Placeholder 3"/>
          <p:cNvSpPr>
            <a:spLocks noGrp="1"/>
          </p:cNvSpPr>
          <p:nvPr>
            <p:ph type="dt" sz="half" idx="10"/>
          </p:nvPr>
        </p:nvSpPr>
        <p:spPr>
          <a:xfrm>
            <a:off x="457200" y="6381750"/>
            <a:ext cx="2133600" cy="339725"/>
          </a:xfrm>
        </p:spPr>
        <p:txBody>
          <a:bodyPr/>
          <a:lstStyle/>
          <a:p>
            <a:pPr>
              <a:defRPr/>
            </a:pPr>
            <a:fld id="{1496B419-AFA7-42AE-8EE2-F175BCC6441F}" type="datetime1">
              <a:rPr lang="en-US" smtClean="0"/>
              <a:pPr>
                <a:defRPr/>
              </a:pPr>
              <a:t>9/5/2017</a:t>
            </a:fld>
            <a:endParaRPr lang="en-US"/>
          </a:p>
        </p:txBody>
      </p:sp>
      <p:sp>
        <p:nvSpPr>
          <p:cNvPr id="8" name="Footer Placeholder 4"/>
          <p:cNvSpPr>
            <a:spLocks noGrp="1"/>
          </p:cNvSpPr>
          <p:nvPr>
            <p:ph type="ftr" sz="quarter" idx="11"/>
          </p:nvPr>
        </p:nvSpPr>
        <p:spPr>
          <a:xfrm>
            <a:off x="2771775" y="6381750"/>
            <a:ext cx="3671888" cy="339725"/>
          </a:xfrm>
        </p:spPr>
        <p:txBody>
          <a:bodyPr/>
          <a:lstStyle/>
          <a:p>
            <a:pPr>
              <a:defRPr/>
            </a:pPr>
            <a:r>
              <a:rPr lang="en-US" dirty="0"/>
              <a:t>Mining Frequent Patterns, </a:t>
            </a:r>
            <a:r>
              <a:rPr lang="en-US" dirty="0" err="1"/>
              <a:t>Apriori</a:t>
            </a:r>
            <a:r>
              <a:rPr lang="en-US" dirty="0"/>
              <a:t> Method, Frequent Pattern (FP) Growth Method</a:t>
            </a:r>
          </a:p>
        </p:txBody>
      </p:sp>
      <p:sp>
        <p:nvSpPr>
          <p:cNvPr id="9" name="Slide Number Placeholder 5"/>
          <p:cNvSpPr>
            <a:spLocks noGrp="1"/>
          </p:cNvSpPr>
          <p:nvPr>
            <p:ph type="sldNum" sz="quarter" idx="12"/>
          </p:nvPr>
        </p:nvSpPr>
        <p:spPr>
          <a:xfrm>
            <a:off x="6553200" y="6381750"/>
            <a:ext cx="2133600" cy="339725"/>
          </a:xfrm>
        </p:spPr>
        <p:txBody>
          <a:bodyPr/>
          <a:lstStyle/>
          <a:p>
            <a:pPr>
              <a:defRPr/>
            </a:pPr>
            <a:fld id="{0976621D-4A4E-48E0-A2B1-656B165AA579}" type="slidenum">
              <a:rPr lang="en-US" smtClean="0"/>
              <a:pPr>
                <a:defRPr/>
              </a:pPr>
              <a:t>6</a:t>
            </a:fld>
            <a:endParaRPr lang="en-US"/>
          </a:p>
        </p:txBody>
      </p:sp>
    </p:spTree>
    <p:extLst>
      <p:ext uri="{BB962C8B-B14F-4D97-AF65-F5344CB8AC3E}">
        <p14:creationId xmlns:p14="http://schemas.microsoft.com/office/powerpoint/2010/main" val="416614363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7810" name="Title 1527809"/>
          <p:cNvSpPr>
            <a:spLocks noGrp="1"/>
          </p:cNvSpPr>
          <p:nvPr>
            <p:ph type="title"/>
          </p:nvPr>
        </p:nvSpPr>
        <p:spPr>
          <a:xfrm>
            <a:off x="3188347" y="484219"/>
            <a:ext cx="5638800" cy="1143000"/>
          </a:xfrm>
          <a:ln/>
        </p:spPr>
        <p:txBody>
          <a:bodyPr/>
          <a:lstStyle/>
          <a:p>
            <a:r>
              <a:rPr lang="en-US" dirty="0"/>
              <a:t>Basic Concepts: Frequent Patterns and Association Rules</a:t>
            </a:r>
          </a:p>
        </p:txBody>
      </p:sp>
      <p:sp>
        <p:nvSpPr>
          <p:cNvPr id="1527811" name="Text Placeholder 1527810"/>
          <p:cNvSpPr>
            <a:spLocks noGrp="1"/>
          </p:cNvSpPr>
          <p:nvPr>
            <p:ph idx="1"/>
          </p:nvPr>
        </p:nvSpPr>
        <p:spPr>
          <a:xfrm>
            <a:off x="4460304" y="1981200"/>
            <a:ext cx="4531296" cy="4267200"/>
          </a:xfrm>
          <a:ln/>
        </p:spPr>
        <p:txBody>
          <a:bodyPr/>
          <a:lstStyle/>
          <a:p>
            <a:r>
              <a:rPr lang="en-US" altLang="en-US" sz="1800" dirty="0"/>
              <a:t>Itemset X = {x1, …, xk}</a:t>
            </a:r>
          </a:p>
          <a:p>
            <a:r>
              <a:rPr lang="en-US" altLang="en-US" sz="1800" dirty="0"/>
              <a:t>Find all the rules </a:t>
            </a:r>
            <a:r>
              <a:rPr lang="en-US" altLang="en-US" sz="1800" i="1" dirty="0"/>
              <a:t>X </a:t>
            </a:r>
            <a:r>
              <a:rPr lang="en-US" altLang="en-US" sz="1800" i="1" dirty="0" smtClean="0">
                <a:latin typeface="Wingdings"/>
                <a:ea typeface="Wingdings"/>
                <a:cs typeface="Wingdings"/>
                <a:sym typeface="Wingdings"/>
              </a:rPr>
              <a:t></a:t>
            </a:r>
            <a:r>
              <a:rPr lang="en-US" altLang="en-US" sz="1800" i="1" dirty="0" smtClean="0"/>
              <a:t>Y </a:t>
            </a:r>
            <a:r>
              <a:rPr lang="en-US" altLang="en-US" sz="1800" dirty="0"/>
              <a:t>with minimum support and confidence</a:t>
            </a:r>
          </a:p>
          <a:p>
            <a:pPr lvl="1"/>
            <a:r>
              <a:rPr lang="en-US" altLang="en-US" sz="1800" dirty="0">
                <a:solidFill>
                  <a:srgbClr val="FF0000"/>
                </a:solidFill>
              </a:rPr>
              <a:t>support</a:t>
            </a:r>
            <a:r>
              <a:rPr lang="en-US" altLang="en-US" sz="1800" dirty="0"/>
              <a:t>, </a:t>
            </a:r>
            <a:r>
              <a:rPr lang="en-US" altLang="en-US" sz="1800" i="1" dirty="0"/>
              <a:t>s</a:t>
            </a:r>
            <a:r>
              <a:rPr lang="en-US" altLang="en-US" sz="1800" dirty="0"/>
              <a:t>, </a:t>
            </a:r>
            <a:r>
              <a:rPr lang="en-US" altLang="en-US" sz="1800" dirty="0">
                <a:solidFill>
                  <a:srgbClr val="333399"/>
                </a:solidFill>
              </a:rPr>
              <a:t>probability</a:t>
            </a:r>
            <a:r>
              <a:rPr lang="en-US" altLang="en-US" sz="1800" dirty="0"/>
              <a:t> that a transaction contains X </a:t>
            </a:r>
            <a:r>
              <a:rPr lang="en-US" altLang="en-US" sz="1800" dirty="0" smtClean="0"/>
              <a:t>^ Y</a:t>
            </a:r>
            <a:endParaRPr lang="en-US" altLang="en-US" sz="1800" dirty="0"/>
          </a:p>
          <a:p>
            <a:pPr lvl="1"/>
            <a:r>
              <a:rPr lang="en-US" altLang="en-US" sz="1800" dirty="0">
                <a:solidFill>
                  <a:srgbClr val="FF0000"/>
                </a:solidFill>
              </a:rPr>
              <a:t>confidence</a:t>
            </a:r>
            <a:r>
              <a:rPr lang="en-US" altLang="en-US" sz="1800" dirty="0"/>
              <a:t>, </a:t>
            </a:r>
            <a:r>
              <a:rPr lang="en-US" altLang="en-US" sz="1800" i="1" dirty="0"/>
              <a:t>c,</a:t>
            </a:r>
            <a:r>
              <a:rPr lang="en-US" altLang="en-US" sz="1800" dirty="0"/>
              <a:t> </a:t>
            </a:r>
            <a:r>
              <a:rPr lang="en-US" altLang="en-US" sz="1800" dirty="0">
                <a:solidFill>
                  <a:srgbClr val="333399"/>
                </a:solidFill>
              </a:rPr>
              <a:t>conditional probability</a:t>
            </a:r>
            <a:r>
              <a:rPr lang="en-US" altLang="en-US" sz="1800" dirty="0"/>
              <a:t> that a transaction having X also contains </a:t>
            </a:r>
            <a:r>
              <a:rPr lang="en-US" altLang="en-US" sz="1800" i="1" dirty="0"/>
              <a:t>Y</a:t>
            </a:r>
          </a:p>
        </p:txBody>
      </p:sp>
      <p:sp>
        <p:nvSpPr>
          <p:cNvPr id="1527812" name="Rectangle 1527811"/>
          <p:cNvSpPr>
            <a:spLocks/>
          </p:cNvSpPr>
          <p:nvPr/>
        </p:nvSpPr>
        <p:spPr>
          <a:xfrm>
            <a:off x="4460304" y="4724400"/>
            <a:ext cx="4572000" cy="1676400"/>
          </a:xfrm>
          <a:prstGeom prst="rect">
            <a:avLst/>
          </a:prstGeom>
          <a:noFill/>
          <a:ln>
            <a:noFill/>
          </a:ln>
          <a:effectLst/>
        </p:spPr>
        <p:txBody>
          <a:bodyPr lIns="92075" tIns="46038" rIns="92075" bIns="46038"/>
          <a:lstStyle/>
          <a:p>
            <a:pPr>
              <a:lnSpc>
                <a:spcPct val="110000"/>
              </a:lnSpc>
            </a:pPr>
            <a:r>
              <a:rPr lang="en-US" altLang="en-US" sz="1800" i="1" dirty="0">
                <a:latin typeface="Tahoma" charset="0"/>
              </a:rPr>
              <a:t>Let  </a:t>
            </a:r>
            <a:r>
              <a:rPr lang="en-US" altLang="en-US" sz="1800" i="1" dirty="0" err="1" smtClean="0">
                <a:latin typeface="Tahoma" charset="0"/>
              </a:rPr>
              <a:t>sup_min</a:t>
            </a:r>
            <a:r>
              <a:rPr lang="en-US" altLang="en-US" sz="1800" i="1" dirty="0" smtClean="0">
                <a:latin typeface="Tahoma" charset="0"/>
              </a:rPr>
              <a:t> </a:t>
            </a:r>
            <a:r>
              <a:rPr lang="en-US" altLang="en-US" sz="1800" i="1" dirty="0">
                <a:latin typeface="Tahoma" charset="0"/>
              </a:rPr>
              <a:t>= 50%,  </a:t>
            </a:r>
            <a:r>
              <a:rPr lang="en-US" altLang="en-US" sz="1800" i="1" dirty="0" err="1" smtClean="0">
                <a:latin typeface="Tahoma" charset="0"/>
              </a:rPr>
              <a:t>con_fmin</a:t>
            </a:r>
            <a:r>
              <a:rPr lang="en-US" altLang="en-US" sz="1800" i="1" dirty="0" smtClean="0">
                <a:latin typeface="Tahoma" charset="0"/>
              </a:rPr>
              <a:t> </a:t>
            </a:r>
            <a:r>
              <a:rPr lang="en-US" altLang="en-US" sz="1800" i="1" dirty="0">
                <a:latin typeface="Tahoma" charset="0"/>
              </a:rPr>
              <a:t>= 50%</a:t>
            </a:r>
          </a:p>
          <a:p>
            <a:pPr>
              <a:lnSpc>
                <a:spcPct val="110000"/>
              </a:lnSpc>
            </a:pPr>
            <a:r>
              <a:rPr lang="en-US" altLang="en-US" sz="1800" i="1" dirty="0">
                <a:latin typeface="Tahoma" charset="0"/>
              </a:rPr>
              <a:t>Freq. Pat.: </a:t>
            </a:r>
            <a:r>
              <a:rPr lang="en-US" altLang="en-US" sz="1800" dirty="0">
                <a:latin typeface="Tahoma" charset="0"/>
              </a:rPr>
              <a:t>{</a:t>
            </a:r>
            <a:r>
              <a:rPr lang="en-US" altLang="en-US" sz="1800" i="1" dirty="0">
                <a:latin typeface="Tahoma" charset="0"/>
              </a:rPr>
              <a:t>A:3, B:3, D:4, E:3, AD:3</a:t>
            </a:r>
            <a:r>
              <a:rPr lang="en-US" altLang="en-US" sz="1800" dirty="0">
                <a:latin typeface="Tahoma" charset="0"/>
              </a:rPr>
              <a:t>}</a:t>
            </a:r>
          </a:p>
          <a:p>
            <a:pPr>
              <a:lnSpc>
                <a:spcPct val="110000"/>
              </a:lnSpc>
            </a:pPr>
            <a:r>
              <a:rPr lang="en-US" altLang="en-US" sz="1800" dirty="0">
                <a:latin typeface="Tahoma" charset="0"/>
              </a:rPr>
              <a:t>Association rules:</a:t>
            </a:r>
          </a:p>
          <a:p>
            <a:pPr lvl="1">
              <a:lnSpc>
                <a:spcPct val="110000"/>
              </a:lnSpc>
            </a:pPr>
            <a:r>
              <a:rPr lang="en-US" altLang="en-US" sz="1800" i="1" dirty="0">
                <a:latin typeface="Tahoma" charset="0"/>
              </a:rPr>
              <a:t>A </a:t>
            </a:r>
            <a:r>
              <a:rPr lang="en-US" altLang="en-US" sz="1800" i="1" dirty="0" smtClean="0">
                <a:latin typeface="Tahoma" charset="0"/>
              </a:rPr>
              <a:t>=&gt; </a:t>
            </a:r>
            <a:r>
              <a:rPr lang="en-US" altLang="en-US" sz="1800" i="1" dirty="0">
                <a:latin typeface="Tahoma" charset="0"/>
              </a:rPr>
              <a:t>D  </a:t>
            </a:r>
            <a:r>
              <a:rPr lang="en-US" altLang="en-US" sz="1800" dirty="0" smtClean="0">
                <a:latin typeface="Tahoma" charset="0"/>
              </a:rPr>
              <a:t>(sup=60</a:t>
            </a:r>
            <a:r>
              <a:rPr lang="en-US" altLang="en-US" sz="1800" dirty="0">
                <a:latin typeface="Tahoma" charset="0"/>
              </a:rPr>
              <a:t>%, </a:t>
            </a:r>
            <a:r>
              <a:rPr lang="en-US" altLang="en-US" sz="1800" dirty="0" err="1" smtClean="0">
                <a:latin typeface="Tahoma" charset="0"/>
              </a:rPr>
              <a:t>conf</a:t>
            </a:r>
            <a:r>
              <a:rPr lang="en-US" altLang="en-US" sz="1800" dirty="0" smtClean="0">
                <a:latin typeface="Tahoma" charset="0"/>
              </a:rPr>
              <a:t>=100</a:t>
            </a:r>
            <a:r>
              <a:rPr lang="en-US" altLang="en-US" sz="1800" dirty="0">
                <a:latin typeface="Tahoma" charset="0"/>
              </a:rPr>
              <a:t>%)</a:t>
            </a:r>
          </a:p>
          <a:p>
            <a:pPr lvl="1">
              <a:lnSpc>
                <a:spcPct val="110000"/>
              </a:lnSpc>
            </a:pPr>
            <a:r>
              <a:rPr lang="en-US" altLang="en-US" sz="1800" i="1" dirty="0">
                <a:latin typeface="Tahoma" charset="0"/>
              </a:rPr>
              <a:t>D =&gt; A  </a:t>
            </a:r>
            <a:r>
              <a:rPr lang="en-US" altLang="en-US" sz="1800" dirty="0" smtClean="0">
                <a:latin typeface="Tahoma" charset="0"/>
              </a:rPr>
              <a:t>(sup=60</a:t>
            </a:r>
            <a:r>
              <a:rPr lang="en-US" altLang="en-US" sz="1800" dirty="0">
                <a:latin typeface="Tahoma" charset="0"/>
              </a:rPr>
              <a:t>%, </a:t>
            </a:r>
            <a:r>
              <a:rPr lang="en-US" altLang="en-US" sz="1800" dirty="0" err="1" smtClean="0">
                <a:latin typeface="Tahoma" charset="0"/>
              </a:rPr>
              <a:t>conf</a:t>
            </a:r>
            <a:r>
              <a:rPr lang="en-US" altLang="en-US" sz="1800" dirty="0" smtClean="0">
                <a:latin typeface="Tahoma" charset="0"/>
              </a:rPr>
              <a:t>=75</a:t>
            </a:r>
            <a:r>
              <a:rPr lang="en-US" altLang="en-US" sz="1800" dirty="0">
                <a:latin typeface="Tahoma" charset="0"/>
              </a:rPr>
              <a:t>%)</a:t>
            </a:r>
          </a:p>
        </p:txBody>
      </p:sp>
      <p:grpSp>
        <p:nvGrpSpPr>
          <p:cNvPr id="1527813" name="Group 1527812"/>
          <p:cNvGrpSpPr>
            <a:grpSpLocks/>
          </p:cNvGrpSpPr>
          <p:nvPr/>
        </p:nvGrpSpPr>
        <p:grpSpPr>
          <a:xfrm>
            <a:off x="888274" y="4193176"/>
            <a:ext cx="3450110" cy="2273437"/>
            <a:chOff x="192" y="2400"/>
            <a:chExt cx="2448" cy="1657"/>
          </a:xfrm>
        </p:grpSpPr>
        <p:sp>
          <p:nvSpPr>
            <p:cNvPr id="1527814" name="Oval 1527813"/>
            <p:cNvSpPr>
              <a:spLocks/>
            </p:cNvSpPr>
            <p:nvPr/>
          </p:nvSpPr>
          <p:spPr>
            <a:xfrm>
              <a:off x="384" y="2736"/>
              <a:ext cx="1200" cy="864"/>
            </a:xfrm>
            <a:prstGeom prst="ellipse">
              <a:avLst/>
            </a:prstGeom>
            <a:solidFill>
              <a:srgbClr val="FFFF00"/>
            </a:solidFill>
            <a:ln w="25400">
              <a:solidFill>
                <a:srgbClr val="333399"/>
              </a:solidFill>
            </a:ln>
          </p:spPr>
          <p:txBody>
            <a:bodyPr wrap="none" rtlCol="0" anchor="ctr"/>
            <a:lstStyle/>
            <a:p>
              <a:pPr algn="ctr"/>
              <a:endParaRPr lang="zh-CN" altLang="en-US"/>
            </a:p>
          </p:txBody>
        </p:sp>
        <p:sp>
          <p:nvSpPr>
            <p:cNvPr id="1527815" name="Oval 1527814"/>
            <p:cNvSpPr>
              <a:spLocks/>
            </p:cNvSpPr>
            <p:nvPr/>
          </p:nvSpPr>
          <p:spPr>
            <a:xfrm>
              <a:off x="1008" y="2736"/>
              <a:ext cx="1200" cy="960"/>
            </a:xfrm>
            <a:prstGeom prst="ellipse">
              <a:avLst/>
            </a:prstGeom>
            <a:solidFill>
              <a:srgbClr val="99CCFF">
                <a:alpha val="50000"/>
              </a:srgbClr>
            </a:solidFill>
            <a:ln w="25400">
              <a:solidFill>
                <a:srgbClr val="FF0000"/>
              </a:solidFill>
            </a:ln>
          </p:spPr>
          <p:txBody>
            <a:bodyPr wrap="none" rtlCol="0" anchor="ctr"/>
            <a:lstStyle/>
            <a:p>
              <a:pPr algn="ctr"/>
              <a:endParaRPr lang="zh-CN" altLang="en-US"/>
            </a:p>
          </p:txBody>
        </p:sp>
        <p:sp>
          <p:nvSpPr>
            <p:cNvPr id="1527816" name="Straight Connector 1527815"/>
            <p:cNvSpPr>
              <a:spLocks/>
            </p:cNvSpPr>
            <p:nvPr/>
          </p:nvSpPr>
          <p:spPr>
            <a:xfrm flipH="1">
              <a:off x="576" y="3168"/>
              <a:ext cx="144" cy="480"/>
            </a:xfrm>
            <a:prstGeom prst="line">
              <a:avLst/>
            </a:prstGeom>
            <a:noFill/>
            <a:ln>
              <a:solidFill>
                <a:srgbClr val="333399"/>
              </a:solidFill>
            </a:ln>
          </p:spPr>
          <p:txBody>
            <a:bodyPr wrap="none" rtlCol="0" anchor="ctr"/>
            <a:lstStyle/>
            <a:p>
              <a:pPr algn="ctr"/>
              <a:endParaRPr lang="zh-CN" altLang="en-US"/>
            </a:p>
          </p:txBody>
        </p:sp>
        <p:sp>
          <p:nvSpPr>
            <p:cNvPr id="1527817" name="Straight Connector 1527816"/>
            <p:cNvSpPr>
              <a:spLocks/>
            </p:cNvSpPr>
            <p:nvPr/>
          </p:nvSpPr>
          <p:spPr>
            <a:xfrm flipV="1">
              <a:off x="2016" y="2832"/>
              <a:ext cx="144" cy="432"/>
            </a:xfrm>
            <a:prstGeom prst="line">
              <a:avLst/>
            </a:prstGeom>
            <a:noFill/>
            <a:ln>
              <a:solidFill>
                <a:srgbClr val="FF0000"/>
              </a:solidFill>
            </a:ln>
          </p:spPr>
          <p:txBody>
            <a:bodyPr wrap="none" rtlCol="0" anchor="ctr"/>
            <a:lstStyle/>
            <a:p>
              <a:pPr algn="ctr"/>
              <a:endParaRPr lang="zh-CN" altLang="en-US"/>
            </a:p>
          </p:txBody>
        </p:sp>
        <p:sp>
          <p:nvSpPr>
            <p:cNvPr id="1527818" name="Straight Connector 1527817"/>
            <p:cNvSpPr>
              <a:spLocks/>
            </p:cNvSpPr>
            <p:nvPr/>
          </p:nvSpPr>
          <p:spPr>
            <a:xfrm flipH="1" flipV="1">
              <a:off x="1440" y="2592"/>
              <a:ext cx="0" cy="576"/>
            </a:xfrm>
            <a:prstGeom prst="line">
              <a:avLst/>
            </a:prstGeom>
            <a:noFill/>
            <a:ln>
              <a:solidFill>
                <a:srgbClr val="008000"/>
              </a:solidFill>
            </a:ln>
          </p:spPr>
          <p:txBody>
            <a:bodyPr wrap="none" rtlCol="0" anchor="ctr"/>
            <a:lstStyle/>
            <a:p>
              <a:pPr algn="ctr"/>
              <a:endParaRPr lang="zh-CN" altLang="en-US"/>
            </a:p>
          </p:txBody>
        </p:sp>
        <p:sp>
          <p:nvSpPr>
            <p:cNvPr id="1527819" name="TextBox 1527818"/>
            <p:cNvSpPr txBox="1">
              <a:spLocks/>
            </p:cNvSpPr>
            <p:nvPr/>
          </p:nvSpPr>
          <p:spPr>
            <a:xfrm>
              <a:off x="1824" y="2448"/>
              <a:ext cx="768" cy="354"/>
            </a:xfrm>
            <a:prstGeom prst="rect">
              <a:avLst/>
            </a:prstGeom>
            <a:noFill/>
            <a:ln>
              <a:noFill/>
            </a:ln>
          </p:spPr>
          <p:txBody>
            <a:bodyPr>
              <a:spAutoFit/>
            </a:bodyPr>
            <a:lstStyle/>
            <a:p>
              <a:pPr>
                <a:lnSpc>
                  <a:spcPct val="110000"/>
                </a:lnSpc>
              </a:pPr>
              <a:r>
                <a:rPr lang="en-US" sz="1400" b="1" dirty="0">
                  <a:solidFill>
                    <a:srgbClr val="FF0000"/>
                  </a:solidFill>
                </a:rPr>
                <a:t>Customer</a:t>
              </a:r>
            </a:p>
            <a:p>
              <a:pPr>
                <a:lnSpc>
                  <a:spcPct val="110000"/>
                </a:lnSpc>
              </a:pPr>
              <a:r>
                <a:rPr lang="en-US" sz="1400" b="1" dirty="0">
                  <a:solidFill>
                    <a:srgbClr val="FF0000"/>
                  </a:solidFill>
                </a:rPr>
                <a:t>buys diaper</a:t>
              </a:r>
            </a:p>
          </p:txBody>
        </p:sp>
        <p:sp>
          <p:nvSpPr>
            <p:cNvPr id="1527820" name="TextBox 1527819"/>
            <p:cNvSpPr txBox="1">
              <a:spLocks/>
            </p:cNvSpPr>
            <p:nvPr/>
          </p:nvSpPr>
          <p:spPr>
            <a:xfrm>
              <a:off x="960" y="2400"/>
              <a:ext cx="657" cy="354"/>
            </a:xfrm>
            <a:prstGeom prst="rect">
              <a:avLst/>
            </a:prstGeom>
            <a:noFill/>
            <a:ln>
              <a:noFill/>
            </a:ln>
          </p:spPr>
          <p:txBody>
            <a:bodyPr>
              <a:spAutoFit/>
            </a:bodyPr>
            <a:lstStyle/>
            <a:p>
              <a:pPr>
                <a:lnSpc>
                  <a:spcPct val="110000"/>
                </a:lnSpc>
              </a:pPr>
              <a:r>
                <a:rPr lang="en-US" sz="1400" b="1" dirty="0">
                  <a:solidFill>
                    <a:srgbClr val="5FA180"/>
                  </a:solidFill>
                </a:rPr>
                <a:t>Customer</a:t>
              </a:r>
            </a:p>
            <a:p>
              <a:pPr>
                <a:lnSpc>
                  <a:spcPct val="110000"/>
                </a:lnSpc>
              </a:pPr>
              <a:r>
                <a:rPr lang="en-US" sz="1400" b="1" dirty="0">
                  <a:solidFill>
                    <a:srgbClr val="5FA180"/>
                  </a:solidFill>
                </a:rPr>
                <a:t>buys both</a:t>
              </a:r>
            </a:p>
          </p:txBody>
        </p:sp>
        <p:sp>
          <p:nvSpPr>
            <p:cNvPr id="1527821" name="TextBox 1527820"/>
            <p:cNvSpPr txBox="1">
              <a:spLocks/>
            </p:cNvSpPr>
            <p:nvPr/>
          </p:nvSpPr>
          <p:spPr>
            <a:xfrm>
              <a:off x="384" y="3600"/>
              <a:ext cx="658" cy="354"/>
            </a:xfrm>
            <a:prstGeom prst="rect">
              <a:avLst/>
            </a:prstGeom>
            <a:noFill/>
            <a:ln>
              <a:noFill/>
            </a:ln>
          </p:spPr>
          <p:txBody>
            <a:bodyPr wrap="none">
              <a:spAutoFit/>
            </a:bodyPr>
            <a:lstStyle/>
            <a:p>
              <a:pPr>
                <a:lnSpc>
                  <a:spcPct val="110000"/>
                </a:lnSpc>
              </a:pPr>
              <a:r>
                <a:rPr lang="en-US" sz="1400" b="1" dirty="0">
                  <a:solidFill>
                    <a:srgbClr val="333399"/>
                  </a:solidFill>
                </a:rPr>
                <a:t>Customer</a:t>
              </a:r>
            </a:p>
            <a:p>
              <a:pPr>
                <a:lnSpc>
                  <a:spcPct val="110000"/>
                </a:lnSpc>
              </a:pPr>
              <a:r>
                <a:rPr lang="en-US" sz="1400" b="1" dirty="0">
                  <a:solidFill>
                    <a:srgbClr val="333399"/>
                  </a:solidFill>
                </a:rPr>
                <a:t>buys beer</a:t>
              </a:r>
            </a:p>
          </p:txBody>
        </p:sp>
        <p:sp>
          <p:nvSpPr>
            <p:cNvPr id="1527822" name="Rectangle 1527821"/>
            <p:cNvSpPr>
              <a:spLocks/>
            </p:cNvSpPr>
            <p:nvPr/>
          </p:nvSpPr>
          <p:spPr>
            <a:xfrm>
              <a:off x="192" y="2400"/>
              <a:ext cx="2448" cy="1657"/>
            </a:xfrm>
            <a:prstGeom prst="rect">
              <a:avLst/>
            </a:prstGeom>
            <a:noFill/>
            <a:ln>
              <a:solidFill>
                <a:srgbClr val="000000"/>
              </a:solidFill>
            </a:ln>
          </p:spPr>
          <p:txBody>
            <a:bodyPr wrap="none" rtlCol="0" anchor="ctr"/>
            <a:lstStyle/>
            <a:p>
              <a:pPr algn="ctr"/>
              <a:endParaRPr lang="zh-CN" altLang="en-US"/>
            </a:p>
          </p:txBody>
        </p:sp>
      </p:grpSp>
      <p:graphicFrame>
        <p:nvGraphicFramePr>
          <p:cNvPr id="1527823" name="Table 1527822"/>
          <p:cNvGraphicFramePr>
            <a:graphicFrameLocks noGrp="1"/>
          </p:cNvGraphicFramePr>
          <p:nvPr>
            <p:extLst>
              <p:ext uri="{D42A27DB-BD31-4B8C-83A1-F6EECF244321}">
                <p14:modId xmlns:p14="http://schemas.microsoft.com/office/powerpoint/2010/main" val="617006159"/>
              </p:ext>
            </p:extLst>
          </p:nvPr>
        </p:nvGraphicFramePr>
        <p:xfrm>
          <a:off x="888274" y="2129245"/>
          <a:ext cx="3450110" cy="2011680"/>
        </p:xfrm>
        <a:graphic>
          <a:graphicData uri="http://schemas.openxmlformats.org/drawingml/2006/table">
            <a:tbl>
              <a:tblPr/>
              <a:tblGrid>
                <a:gridCol w="1725055"/>
                <a:gridCol w="1725055"/>
              </a:tblGrid>
              <a:tr h="259187">
                <a:tc>
                  <a:txBody>
                    <a:bodyPr/>
                    <a:lstStyle>
                      <a:lvl1pPr>
                        <a:defRPr sz="2400"/>
                      </a:lvl1pPr>
                      <a:lvl2pPr>
                        <a:defRPr sz="2400"/>
                      </a:lvl2pPr>
                      <a:lvl3pPr>
                        <a:defRPr sz="2000"/>
                      </a:lvl3pPr>
                      <a:lvl4pPr>
                        <a:defRPr sz="1800"/>
                      </a:lvl4pPr>
                      <a:lvl5pPr>
                        <a:defRPr sz="1800"/>
                      </a:lvl5pPr>
                    </a:lstStyle>
                    <a:p>
                      <a:pPr algn="ctr">
                        <a:buNone/>
                      </a:pPr>
                      <a:r>
                        <a:rPr lang="en-US" sz="1600" b="1" dirty="0">
                          <a:solidFill>
                            <a:srgbClr val="FF0000"/>
                          </a:solidFill>
                        </a:rPr>
                        <a:t>Transaction-id</a:t>
                      </a:r>
                    </a:p>
                  </a:txBody>
                  <a:tcPr>
                    <a:lnL w="28575" cap="sq">
                      <a:solidFill>
                        <a:srgbClr val="000000"/>
                      </a:solidFill>
                    </a:lnL>
                    <a:lnR w="28575">
                      <a:solidFill>
                        <a:srgbClr val="000000"/>
                      </a:solidFill>
                    </a:lnR>
                    <a:lnT w="28575" cap="sq">
                      <a:solidFill>
                        <a:srgbClr val="000000"/>
                      </a:solidFill>
                    </a:lnT>
                    <a:lnB w="28575">
                      <a:solidFill>
                        <a:srgbClr val="000000"/>
                      </a:solidFill>
                    </a:lnB>
                    <a:solidFill>
                      <a:schemeClr val="accent1">
                        <a:lumMod val="90000"/>
                      </a:schemeClr>
                    </a:solidFill>
                  </a:tcPr>
                </a:tc>
                <a:tc>
                  <a:txBody>
                    <a:bodyPr/>
                    <a:lstStyle>
                      <a:lvl1pPr>
                        <a:defRPr sz="2400"/>
                      </a:lvl1pPr>
                      <a:lvl2pPr>
                        <a:defRPr sz="2400"/>
                      </a:lvl2pPr>
                      <a:lvl3pPr>
                        <a:defRPr sz="2000"/>
                      </a:lvl3pPr>
                      <a:lvl4pPr>
                        <a:defRPr sz="1800"/>
                      </a:lvl4pPr>
                      <a:lvl5pPr>
                        <a:defRPr sz="1800"/>
                      </a:lvl5pPr>
                    </a:lstStyle>
                    <a:p>
                      <a:pPr algn="ctr">
                        <a:buNone/>
                      </a:pPr>
                      <a:r>
                        <a:rPr lang="en-US" sz="1600" b="1" dirty="0">
                          <a:solidFill>
                            <a:srgbClr val="FF0000"/>
                          </a:solidFill>
                        </a:rPr>
                        <a:t>Items bought</a:t>
                      </a:r>
                    </a:p>
                  </a:txBody>
                  <a:tcPr>
                    <a:lnL w="28575">
                      <a:solidFill>
                        <a:srgbClr val="000000"/>
                      </a:solidFill>
                    </a:lnL>
                    <a:lnR w="28575" cap="sq">
                      <a:solidFill>
                        <a:srgbClr val="000000"/>
                      </a:solidFill>
                    </a:lnR>
                    <a:lnT w="28575" cap="sq">
                      <a:solidFill>
                        <a:srgbClr val="000000"/>
                      </a:solidFill>
                    </a:lnT>
                    <a:lnB w="28575">
                      <a:solidFill>
                        <a:srgbClr val="000000"/>
                      </a:solidFill>
                    </a:lnB>
                    <a:solidFill>
                      <a:schemeClr val="accent1">
                        <a:lumMod val="90000"/>
                      </a:schemeClr>
                    </a:solidFill>
                  </a:tcPr>
                </a:tc>
              </a:tr>
              <a:tr h="259187">
                <a:tc>
                  <a:txBody>
                    <a:bodyPr/>
                    <a:lstStyle>
                      <a:lvl1pPr>
                        <a:defRPr sz="2400"/>
                      </a:lvl1pPr>
                      <a:lvl2pPr>
                        <a:defRPr sz="2400"/>
                      </a:lvl2pPr>
                      <a:lvl3pPr>
                        <a:defRPr sz="2000"/>
                      </a:lvl3pPr>
                      <a:lvl4pPr>
                        <a:defRPr sz="1800"/>
                      </a:lvl4pPr>
                      <a:lvl5pPr>
                        <a:defRPr sz="1800"/>
                      </a:lvl5pPr>
                    </a:lstStyle>
                    <a:p>
                      <a:pPr algn="ctr">
                        <a:buNone/>
                      </a:pPr>
                      <a:r>
                        <a:rPr lang="en-US" sz="1600" dirty="0">
                          <a:solidFill>
                            <a:srgbClr val="000000"/>
                          </a:solidFill>
                        </a:rPr>
                        <a:t>10</a:t>
                      </a:r>
                    </a:p>
                  </a:txBody>
                  <a:tcPr>
                    <a:lnL w="28575" cap="sq">
                      <a:solidFill>
                        <a:srgbClr val="000000"/>
                      </a:solidFill>
                    </a:lnL>
                    <a:lnR w="28575">
                      <a:solidFill>
                        <a:srgbClr val="000000"/>
                      </a:solidFill>
                    </a:lnR>
                    <a:lnT w="28575">
                      <a:solidFill>
                        <a:srgbClr val="000000"/>
                      </a:solidFill>
                    </a:lnT>
                    <a:lnB w="12700">
                      <a:solidFill>
                        <a:srgbClr val="000000"/>
                      </a:solidFill>
                    </a:lnB>
                    <a:noFill/>
                  </a:tcPr>
                </a:tc>
                <a:tc>
                  <a:txBody>
                    <a:bodyPr/>
                    <a:lstStyle>
                      <a:lvl1pPr>
                        <a:defRPr sz="2400"/>
                      </a:lvl1pPr>
                      <a:lvl2pPr>
                        <a:defRPr sz="2400"/>
                      </a:lvl2pPr>
                      <a:lvl3pPr>
                        <a:defRPr sz="2000"/>
                      </a:lvl3pPr>
                      <a:lvl4pPr>
                        <a:defRPr sz="1800"/>
                      </a:lvl4pPr>
                      <a:lvl5pPr>
                        <a:defRPr sz="1800"/>
                      </a:lvl5pPr>
                    </a:lstStyle>
                    <a:p>
                      <a:pPr algn="ctr">
                        <a:buNone/>
                      </a:pPr>
                      <a:r>
                        <a:rPr lang="en-US" sz="1600" dirty="0">
                          <a:solidFill>
                            <a:srgbClr val="000000"/>
                          </a:solidFill>
                        </a:rPr>
                        <a:t>A, B, D</a:t>
                      </a:r>
                    </a:p>
                  </a:txBody>
                  <a:tcPr>
                    <a:lnL w="28575">
                      <a:solidFill>
                        <a:srgbClr val="000000"/>
                      </a:solidFill>
                    </a:lnL>
                    <a:lnR w="28575" cap="sq">
                      <a:solidFill>
                        <a:srgbClr val="000000"/>
                      </a:solidFill>
                    </a:lnR>
                    <a:lnT w="28575">
                      <a:solidFill>
                        <a:srgbClr val="000000"/>
                      </a:solidFill>
                    </a:lnT>
                    <a:lnB w="12700">
                      <a:solidFill>
                        <a:srgbClr val="000000"/>
                      </a:solidFill>
                    </a:lnB>
                    <a:noFill/>
                  </a:tcPr>
                </a:tc>
              </a:tr>
              <a:tr h="259187">
                <a:tc>
                  <a:txBody>
                    <a:bodyPr/>
                    <a:lstStyle>
                      <a:lvl1pPr>
                        <a:defRPr sz="2400"/>
                      </a:lvl1pPr>
                      <a:lvl2pPr>
                        <a:defRPr sz="2400"/>
                      </a:lvl2pPr>
                      <a:lvl3pPr>
                        <a:defRPr sz="2000"/>
                      </a:lvl3pPr>
                      <a:lvl4pPr>
                        <a:defRPr sz="1800"/>
                      </a:lvl4pPr>
                      <a:lvl5pPr>
                        <a:defRPr sz="1800"/>
                      </a:lvl5pPr>
                    </a:lstStyle>
                    <a:p>
                      <a:pPr algn="ctr">
                        <a:buNone/>
                      </a:pPr>
                      <a:r>
                        <a:rPr lang="en-US" sz="1600" dirty="0">
                          <a:solidFill>
                            <a:srgbClr val="000000"/>
                          </a:solidFill>
                        </a:rPr>
                        <a:t>20</a:t>
                      </a:r>
                    </a:p>
                  </a:txBody>
                  <a:tcPr>
                    <a:lnL w="28575" cap="sq">
                      <a:solidFill>
                        <a:srgbClr val="000000"/>
                      </a:solidFill>
                    </a:lnL>
                    <a:lnR w="28575">
                      <a:solidFill>
                        <a:srgbClr val="000000"/>
                      </a:solidFill>
                    </a:lnR>
                    <a:lnT w="12700">
                      <a:solidFill>
                        <a:srgbClr val="000000"/>
                      </a:solidFill>
                    </a:lnT>
                    <a:lnB w="12700">
                      <a:solidFill>
                        <a:srgbClr val="000000"/>
                      </a:solidFill>
                    </a:lnB>
                    <a:noFill/>
                  </a:tcPr>
                </a:tc>
                <a:tc>
                  <a:txBody>
                    <a:bodyPr/>
                    <a:lstStyle>
                      <a:lvl1pPr>
                        <a:defRPr sz="2400"/>
                      </a:lvl1pPr>
                      <a:lvl2pPr>
                        <a:defRPr sz="2400"/>
                      </a:lvl2pPr>
                      <a:lvl3pPr>
                        <a:defRPr sz="2000"/>
                      </a:lvl3pPr>
                      <a:lvl4pPr>
                        <a:defRPr sz="1800"/>
                      </a:lvl4pPr>
                      <a:lvl5pPr>
                        <a:defRPr sz="1800"/>
                      </a:lvl5pPr>
                    </a:lstStyle>
                    <a:p>
                      <a:pPr algn="ctr">
                        <a:buNone/>
                      </a:pPr>
                      <a:r>
                        <a:rPr lang="en-US" sz="1600" dirty="0">
                          <a:solidFill>
                            <a:srgbClr val="000000"/>
                          </a:solidFill>
                        </a:rPr>
                        <a:t>A, C, D</a:t>
                      </a:r>
                    </a:p>
                  </a:txBody>
                  <a:tcPr>
                    <a:lnL w="28575">
                      <a:solidFill>
                        <a:srgbClr val="000000"/>
                      </a:solidFill>
                    </a:lnL>
                    <a:lnR w="28575" cap="sq">
                      <a:solidFill>
                        <a:srgbClr val="000000"/>
                      </a:solidFill>
                    </a:lnR>
                    <a:lnT w="12700">
                      <a:solidFill>
                        <a:srgbClr val="000000"/>
                      </a:solidFill>
                    </a:lnT>
                    <a:lnB w="12700">
                      <a:solidFill>
                        <a:srgbClr val="000000"/>
                      </a:solidFill>
                    </a:lnB>
                    <a:noFill/>
                  </a:tcPr>
                </a:tc>
              </a:tr>
              <a:tr h="259187">
                <a:tc>
                  <a:txBody>
                    <a:bodyPr/>
                    <a:lstStyle>
                      <a:lvl1pPr>
                        <a:defRPr sz="2400"/>
                      </a:lvl1pPr>
                      <a:lvl2pPr>
                        <a:defRPr sz="2400"/>
                      </a:lvl2pPr>
                      <a:lvl3pPr>
                        <a:defRPr sz="2000"/>
                      </a:lvl3pPr>
                      <a:lvl4pPr>
                        <a:defRPr sz="1800"/>
                      </a:lvl4pPr>
                      <a:lvl5pPr>
                        <a:defRPr sz="1800"/>
                      </a:lvl5pPr>
                    </a:lstStyle>
                    <a:p>
                      <a:pPr algn="ctr">
                        <a:buNone/>
                      </a:pPr>
                      <a:r>
                        <a:rPr lang="en-US" sz="1600" dirty="0">
                          <a:solidFill>
                            <a:srgbClr val="000000"/>
                          </a:solidFill>
                        </a:rPr>
                        <a:t>30</a:t>
                      </a:r>
                    </a:p>
                  </a:txBody>
                  <a:tcPr>
                    <a:lnL w="28575" cap="sq">
                      <a:solidFill>
                        <a:srgbClr val="000000"/>
                      </a:solidFill>
                    </a:lnL>
                    <a:lnR w="28575">
                      <a:solidFill>
                        <a:srgbClr val="000000"/>
                      </a:solidFill>
                    </a:lnR>
                    <a:lnT w="12700">
                      <a:solidFill>
                        <a:srgbClr val="000000"/>
                      </a:solidFill>
                    </a:lnT>
                    <a:lnB w="12700">
                      <a:solidFill>
                        <a:srgbClr val="000000"/>
                      </a:solidFill>
                    </a:lnB>
                    <a:noFill/>
                  </a:tcPr>
                </a:tc>
                <a:tc>
                  <a:txBody>
                    <a:bodyPr/>
                    <a:lstStyle>
                      <a:lvl1pPr>
                        <a:defRPr sz="2400"/>
                      </a:lvl1pPr>
                      <a:lvl2pPr>
                        <a:defRPr sz="2400"/>
                      </a:lvl2pPr>
                      <a:lvl3pPr>
                        <a:defRPr sz="2000"/>
                      </a:lvl3pPr>
                      <a:lvl4pPr>
                        <a:defRPr sz="1800"/>
                      </a:lvl4pPr>
                      <a:lvl5pPr>
                        <a:defRPr sz="1800"/>
                      </a:lvl5pPr>
                    </a:lstStyle>
                    <a:p>
                      <a:pPr algn="ctr">
                        <a:buNone/>
                      </a:pPr>
                      <a:r>
                        <a:rPr lang="en-US" sz="1600" dirty="0">
                          <a:solidFill>
                            <a:srgbClr val="000000"/>
                          </a:solidFill>
                        </a:rPr>
                        <a:t>A, D, E</a:t>
                      </a:r>
                    </a:p>
                  </a:txBody>
                  <a:tcPr>
                    <a:lnL w="28575">
                      <a:solidFill>
                        <a:srgbClr val="000000"/>
                      </a:solidFill>
                    </a:lnL>
                    <a:lnR w="28575" cap="sq">
                      <a:solidFill>
                        <a:srgbClr val="000000"/>
                      </a:solidFill>
                    </a:lnR>
                    <a:lnT w="12700">
                      <a:solidFill>
                        <a:srgbClr val="000000"/>
                      </a:solidFill>
                    </a:lnT>
                    <a:lnB w="12700">
                      <a:solidFill>
                        <a:srgbClr val="000000"/>
                      </a:solidFill>
                    </a:lnB>
                    <a:noFill/>
                  </a:tcPr>
                </a:tc>
              </a:tr>
              <a:tr h="238001">
                <a:tc>
                  <a:txBody>
                    <a:bodyPr/>
                    <a:lstStyle>
                      <a:lvl1pPr>
                        <a:defRPr sz="2400"/>
                      </a:lvl1pPr>
                      <a:lvl2pPr>
                        <a:defRPr sz="2400"/>
                      </a:lvl2pPr>
                      <a:lvl3pPr>
                        <a:defRPr sz="2000"/>
                      </a:lvl3pPr>
                      <a:lvl4pPr>
                        <a:defRPr sz="1800"/>
                      </a:lvl4pPr>
                      <a:lvl5pPr>
                        <a:defRPr sz="1800"/>
                      </a:lvl5pPr>
                    </a:lstStyle>
                    <a:p>
                      <a:pPr algn="ctr">
                        <a:buNone/>
                      </a:pPr>
                      <a:r>
                        <a:rPr lang="en-US" sz="1600" dirty="0">
                          <a:solidFill>
                            <a:srgbClr val="000000"/>
                          </a:solidFill>
                        </a:rPr>
                        <a:t>40</a:t>
                      </a:r>
                    </a:p>
                  </a:txBody>
                  <a:tcPr>
                    <a:lnL w="28575" cap="sq">
                      <a:solidFill>
                        <a:srgbClr val="000000"/>
                      </a:solidFill>
                    </a:lnL>
                    <a:lnR w="28575">
                      <a:solidFill>
                        <a:srgbClr val="000000"/>
                      </a:solidFill>
                    </a:lnR>
                    <a:lnT w="12700">
                      <a:solidFill>
                        <a:srgbClr val="000000"/>
                      </a:solidFill>
                    </a:lnT>
                    <a:lnB w="12700">
                      <a:solidFill>
                        <a:srgbClr val="000000"/>
                      </a:solidFill>
                    </a:lnB>
                    <a:noFill/>
                  </a:tcPr>
                </a:tc>
                <a:tc>
                  <a:txBody>
                    <a:bodyPr/>
                    <a:lstStyle>
                      <a:lvl1pPr>
                        <a:defRPr sz="2400"/>
                      </a:lvl1pPr>
                      <a:lvl2pPr>
                        <a:defRPr sz="2400"/>
                      </a:lvl2pPr>
                      <a:lvl3pPr>
                        <a:defRPr sz="2000"/>
                      </a:lvl3pPr>
                      <a:lvl4pPr>
                        <a:defRPr sz="1800"/>
                      </a:lvl4pPr>
                      <a:lvl5pPr>
                        <a:defRPr sz="1800"/>
                      </a:lvl5pPr>
                    </a:lstStyle>
                    <a:p>
                      <a:pPr algn="ctr">
                        <a:buNone/>
                      </a:pPr>
                      <a:r>
                        <a:rPr lang="en-US" sz="1600" dirty="0">
                          <a:solidFill>
                            <a:srgbClr val="000000"/>
                          </a:solidFill>
                        </a:rPr>
                        <a:t>B, E, F</a:t>
                      </a:r>
                    </a:p>
                  </a:txBody>
                  <a:tcPr>
                    <a:lnL w="28575">
                      <a:solidFill>
                        <a:srgbClr val="000000"/>
                      </a:solidFill>
                    </a:lnL>
                    <a:lnR w="28575" cap="sq">
                      <a:solidFill>
                        <a:srgbClr val="000000"/>
                      </a:solidFill>
                    </a:lnR>
                    <a:lnT w="12700">
                      <a:solidFill>
                        <a:srgbClr val="000000"/>
                      </a:solidFill>
                    </a:lnT>
                    <a:lnB w="12700">
                      <a:solidFill>
                        <a:srgbClr val="000000"/>
                      </a:solidFill>
                    </a:lnB>
                    <a:noFill/>
                  </a:tcPr>
                </a:tc>
              </a:tr>
              <a:tr h="238001">
                <a:tc>
                  <a:txBody>
                    <a:bodyPr/>
                    <a:lstStyle>
                      <a:lvl1pPr>
                        <a:defRPr sz="2400"/>
                      </a:lvl1pPr>
                      <a:lvl2pPr>
                        <a:defRPr sz="2400"/>
                      </a:lvl2pPr>
                      <a:lvl3pPr>
                        <a:defRPr sz="2000"/>
                      </a:lvl3pPr>
                      <a:lvl4pPr>
                        <a:defRPr sz="1800"/>
                      </a:lvl4pPr>
                      <a:lvl5pPr>
                        <a:defRPr sz="1800"/>
                      </a:lvl5pPr>
                    </a:lstStyle>
                    <a:p>
                      <a:pPr algn="ctr">
                        <a:buNone/>
                      </a:pPr>
                      <a:r>
                        <a:rPr lang="en-US" sz="1600" dirty="0">
                          <a:solidFill>
                            <a:srgbClr val="000000"/>
                          </a:solidFill>
                        </a:rPr>
                        <a:t>50</a:t>
                      </a:r>
                    </a:p>
                  </a:txBody>
                  <a:tcPr>
                    <a:lnL w="28575" cap="sq">
                      <a:solidFill>
                        <a:srgbClr val="000000"/>
                      </a:solidFill>
                    </a:lnL>
                    <a:lnR w="28575">
                      <a:solidFill>
                        <a:srgbClr val="000000"/>
                      </a:solidFill>
                    </a:lnR>
                    <a:lnT w="12700">
                      <a:solidFill>
                        <a:srgbClr val="000000"/>
                      </a:solidFill>
                    </a:lnT>
                    <a:lnB w="28575" cap="sq">
                      <a:solidFill>
                        <a:srgbClr val="000000"/>
                      </a:solidFill>
                    </a:lnB>
                    <a:noFill/>
                  </a:tcPr>
                </a:tc>
                <a:tc>
                  <a:txBody>
                    <a:bodyPr/>
                    <a:lstStyle>
                      <a:lvl1pPr>
                        <a:defRPr sz="2400"/>
                      </a:lvl1pPr>
                      <a:lvl2pPr>
                        <a:defRPr sz="2400"/>
                      </a:lvl2pPr>
                      <a:lvl3pPr>
                        <a:defRPr sz="2000"/>
                      </a:lvl3pPr>
                      <a:lvl4pPr>
                        <a:defRPr sz="1800"/>
                      </a:lvl4pPr>
                      <a:lvl5pPr>
                        <a:defRPr sz="1800"/>
                      </a:lvl5pPr>
                    </a:lstStyle>
                    <a:p>
                      <a:pPr algn="ctr">
                        <a:buNone/>
                      </a:pPr>
                      <a:r>
                        <a:rPr lang="en-US" sz="1600" dirty="0">
                          <a:solidFill>
                            <a:srgbClr val="000000"/>
                          </a:solidFill>
                        </a:rPr>
                        <a:t>B, C, D, E, F</a:t>
                      </a:r>
                    </a:p>
                  </a:txBody>
                  <a:tcPr>
                    <a:lnL w="28575">
                      <a:solidFill>
                        <a:srgbClr val="000000"/>
                      </a:solidFill>
                    </a:lnL>
                    <a:lnR w="28575" cap="sq">
                      <a:solidFill>
                        <a:srgbClr val="000000"/>
                      </a:solidFill>
                    </a:lnR>
                    <a:lnT w="12700">
                      <a:solidFill>
                        <a:srgbClr val="000000"/>
                      </a:solidFill>
                    </a:lnT>
                    <a:lnB w="28575" cap="sq">
                      <a:solidFill>
                        <a:srgbClr val="000000"/>
                      </a:solidFill>
                    </a:lnB>
                    <a:noFill/>
                  </a:tcPr>
                </a:tc>
              </a:tr>
            </a:tbl>
          </a:graphicData>
        </a:graphic>
      </p:graphicFrame>
    </p:spTree>
    <p:extLst>
      <p:ext uri="{BB962C8B-B14F-4D97-AF65-F5344CB8AC3E}">
        <p14:creationId xmlns:p14="http://schemas.microsoft.com/office/powerpoint/2010/main" val="51743435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0882" name="Title 1530881"/>
          <p:cNvSpPr>
            <a:spLocks noGrp="1"/>
          </p:cNvSpPr>
          <p:nvPr>
            <p:ph type="title"/>
          </p:nvPr>
        </p:nvSpPr>
        <p:spPr>
          <a:xfrm>
            <a:off x="2691685" y="834076"/>
            <a:ext cx="5941833" cy="711200"/>
          </a:xfrm>
          <a:ln/>
        </p:spPr>
        <p:txBody>
          <a:bodyPr/>
          <a:lstStyle/>
          <a:p>
            <a:r>
              <a:rPr lang="en-US" dirty="0"/>
              <a:t>Scalable Methods for Mining Frequent Patterns</a:t>
            </a:r>
          </a:p>
        </p:txBody>
      </p:sp>
      <p:sp>
        <p:nvSpPr>
          <p:cNvPr id="1530883" name="Text Placeholder 1530882"/>
          <p:cNvSpPr>
            <a:spLocks noGrp="1"/>
          </p:cNvSpPr>
          <p:nvPr>
            <p:ph idx="1"/>
          </p:nvPr>
        </p:nvSpPr>
        <p:spPr>
          <a:xfrm>
            <a:off x="875210" y="2299062"/>
            <a:ext cx="7811589" cy="3866241"/>
          </a:xfrm>
          <a:ln/>
        </p:spPr>
        <p:txBody>
          <a:bodyPr/>
          <a:lstStyle/>
          <a:p>
            <a:r>
              <a:rPr lang="en-US" altLang="en-US" sz="1800" dirty="0"/>
              <a:t>The </a:t>
            </a:r>
            <a:r>
              <a:rPr lang="en-US" altLang="en-US" sz="1800" dirty="0">
                <a:solidFill>
                  <a:srgbClr val="4597A0"/>
                </a:solidFill>
              </a:rPr>
              <a:t>downward closure </a:t>
            </a:r>
            <a:r>
              <a:rPr lang="en-US" altLang="en-US" sz="1800" dirty="0"/>
              <a:t>property of frequent patterns</a:t>
            </a:r>
          </a:p>
          <a:p>
            <a:pPr lvl="1"/>
            <a:r>
              <a:rPr lang="en-US" altLang="en-US" sz="1800" u="sng" dirty="0">
                <a:solidFill>
                  <a:srgbClr val="4597A0"/>
                </a:solidFill>
              </a:rPr>
              <a:t>Any subset of a frequent itemset must be frequent</a:t>
            </a:r>
          </a:p>
          <a:p>
            <a:pPr lvl="1"/>
            <a:r>
              <a:rPr lang="en-US" altLang="en-US" sz="1800" dirty="0">
                <a:solidFill>
                  <a:srgbClr val="1C1C1C"/>
                </a:solidFill>
              </a:rPr>
              <a:t>If </a:t>
            </a:r>
            <a:r>
              <a:rPr lang="en-US" altLang="en-US" sz="1800" b="1" dirty="0">
                <a:solidFill>
                  <a:srgbClr val="1C1C1C"/>
                </a:solidFill>
              </a:rPr>
              <a:t>{beer, diaper, nuts}</a:t>
            </a:r>
            <a:r>
              <a:rPr lang="en-US" altLang="en-US" sz="1800" dirty="0">
                <a:solidFill>
                  <a:srgbClr val="1C1C1C"/>
                </a:solidFill>
              </a:rPr>
              <a:t> is frequent, so is </a:t>
            </a:r>
            <a:r>
              <a:rPr lang="en-US" altLang="en-US" sz="1800" b="1" dirty="0">
                <a:solidFill>
                  <a:srgbClr val="1C1C1C"/>
                </a:solidFill>
              </a:rPr>
              <a:t>{beer, diaper}</a:t>
            </a:r>
          </a:p>
          <a:p>
            <a:pPr lvl="1"/>
            <a:r>
              <a:rPr lang="en-US" altLang="en-US" sz="1800" dirty="0">
                <a:solidFill>
                  <a:srgbClr val="1C1C1C"/>
                </a:solidFill>
              </a:rPr>
              <a:t>i.e., every transaction having {beer, diaper, nuts} also contains {beer, diaper} </a:t>
            </a:r>
          </a:p>
          <a:p>
            <a:r>
              <a:rPr lang="en-US" altLang="en-US" sz="1800" dirty="0">
                <a:solidFill>
                  <a:srgbClr val="1C1C1C"/>
                </a:solidFill>
              </a:rPr>
              <a:t>Scalable mining methods: Three major approaches</a:t>
            </a:r>
          </a:p>
          <a:p>
            <a:pPr lvl="1"/>
            <a:r>
              <a:rPr lang="en-US" altLang="en-US" sz="1800" dirty="0">
                <a:solidFill>
                  <a:srgbClr val="1C1C1C"/>
                </a:solidFill>
              </a:rPr>
              <a:t>Apriori (Agrawal &amp; Srikant@VLDB’94)</a:t>
            </a:r>
          </a:p>
          <a:p>
            <a:pPr lvl="1"/>
            <a:r>
              <a:rPr lang="en-US" altLang="en-US" sz="1800" dirty="0">
                <a:solidFill>
                  <a:srgbClr val="1C1C1C"/>
                </a:solidFill>
              </a:rPr>
              <a:t>Freq. pattern growth (FPgrowth—Han, Pei &amp; Yin @SIGMOD’00)</a:t>
            </a:r>
          </a:p>
          <a:p>
            <a:pPr lvl="1"/>
            <a:r>
              <a:rPr lang="en-US" altLang="en-US" sz="1800" dirty="0">
                <a:solidFill>
                  <a:srgbClr val="1C1C1C"/>
                </a:solidFill>
              </a:rPr>
              <a:t>Vertical data format approach (Charm—Zaki &amp; Hsiao @SDM’02)</a:t>
            </a:r>
          </a:p>
        </p:txBody>
      </p:sp>
      <p:sp>
        <p:nvSpPr>
          <p:cNvPr id="7" name="Date Placeholder 3"/>
          <p:cNvSpPr>
            <a:spLocks noGrp="1"/>
          </p:cNvSpPr>
          <p:nvPr>
            <p:ph type="dt" sz="half" idx="10"/>
          </p:nvPr>
        </p:nvSpPr>
        <p:spPr>
          <a:xfrm>
            <a:off x="457200" y="6381750"/>
            <a:ext cx="2133600" cy="339725"/>
          </a:xfrm>
        </p:spPr>
        <p:txBody>
          <a:bodyPr/>
          <a:lstStyle/>
          <a:p>
            <a:pPr>
              <a:defRPr/>
            </a:pPr>
            <a:fld id="{1496B419-AFA7-42AE-8EE2-F175BCC6441F}" type="datetime1">
              <a:rPr lang="en-US" smtClean="0"/>
              <a:pPr>
                <a:defRPr/>
              </a:pPr>
              <a:t>9/5/2017</a:t>
            </a:fld>
            <a:endParaRPr lang="en-US"/>
          </a:p>
        </p:txBody>
      </p:sp>
      <p:sp>
        <p:nvSpPr>
          <p:cNvPr id="8" name="Footer Placeholder 4"/>
          <p:cNvSpPr>
            <a:spLocks noGrp="1"/>
          </p:cNvSpPr>
          <p:nvPr>
            <p:ph type="ftr" sz="quarter" idx="11"/>
          </p:nvPr>
        </p:nvSpPr>
        <p:spPr>
          <a:xfrm>
            <a:off x="2771775" y="6381750"/>
            <a:ext cx="3671888" cy="339725"/>
          </a:xfrm>
        </p:spPr>
        <p:txBody>
          <a:bodyPr/>
          <a:lstStyle/>
          <a:p>
            <a:pPr>
              <a:defRPr/>
            </a:pPr>
            <a:r>
              <a:rPr lang="en-US" dirty="0"/>
              <a:t>Mining Frequent Patterns, </a:t>
            </a:r>
            <a:r>
              <a:rPr lang="en-US" dirty="0" err="1"/>
              <a:t>Apriori</a:t>
            </a:r>
            <a:r>
              <a:rPr lang="en-US" dirty="0"/>
              <a:t> Method, Frequent Pattern (FP) Growth Method</a:t>
            </a:r>
          </a:p>
        </p:txBody>
      </p:sp>
      <p:sp>
        <p:nvSpPr>
          <p:cNvPr id="9" name="Slide Number Placeholder 5"/>
          <p:cNvSpPr>
            <a:spLocks noGrp="1"/>
          </p:cNvSpPr>
          <p:nvPr>
            <p:ph type="sldNum" sz="quarter" idx="12"/>
          </p:nvPr>
        </p:nvSpPr>
        <p:spPr>
          <a:xfrm>
            <a:off x="6553200" y="6381750"/>
            <a:ext cx="2133600" cy="339725"/>
          </a:xfrm>
        </p:spPr>
        <p:txBody>
          <a:bodyPr/>
          <a:lstStyle/>
          <a:p>
            <a:pPr>
              <a:defRPr/>
            </a:pPr>
            <a:fld id="{0976621D-4A4E-48E0-A2B1-656B165AA579}" type="slidenum">
              <a:rPr lang="en-US" smtClean="0"/>
              <a:pPr>
                <a:defRPr/>
              </a:pPr>
              <a:t>8</a:t>
            </a:fld>
            <a:endParaRPr lang="en-US"/>
          </a:p>
        </p:txBody>
      </p:sp>
    </p:spTree>
    <p:extLst>
      <p:ext uri="{BB962C8B-B14F-4D97-AF65-F5344CB8AC3E}">
        <p14:creationId xmlns:p14="http://schemas.microsoft.com/office/powerpoint/2010/main" val="92658558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1906" name="Title 1531905"/>
          <p:cNvSpPr>
            <a:spLocks noGrp="1"/>
          </p:cNvSpPr>
          <p:nvPr>
            <p:ph type="title"/>
          </p:nvPr>
        </p:nvSpPr>
        <p:spPr>
          <a:xfrm>
            <a:off x="2590800" y="551228"/>
            <a:ext cx="6553200" cy="711200"/>
          </a:xfrm>
          <a:ln/>
        </p:spPr>
        <p:txBody>
          <a:bodyPr/>
          <a:lstStyle/>
          <a:p>
            <a:r>
              <a:rPr lang="en-US" dirty="0"/>
              <a:t>Apriori: A Candidate Generation-and-Test Approach</a:t>
            </a:r>
          </a:p>
        </p:txBody>
      </p:sp>
      <p:sp>
        <p:nvSpPr>
          <p:cNvPr id="1531907" name="Text Placeholder 1531906"/>
          <p:cNvSpPr>
            <a:spLocks noGrp="1"/>
          </p:cNvSpPr>
          <p:nvPr>
            <p:ph idx="1"/>
          </p:nvPr>
        </p:nvSpPr>
        <p:spPr>
          <a:xfrm>
            <a:off x="850006" y="1955254"/>
            <a:ext cx="7836794" cy="4210050"/>
          </a:xfrm>
          <a:ln/>
        </p:spPr>
        <p:txBody>
          <a:bodyPr/>
          <a:lstStyle/>
          <a:p>
            <a:pPr>
              <a:lnSpc>
                <a:spcPct val="120000"/>
              </a:lnSpc>
            </a:pPr>
            <a:r>
              <a:rPr lang="en-US" altLang="en-US" sz="1800" u="sng" dirty="0">
                <a:solidFill>
                  <a:schemeClr val="accent5">
                    <a:lumMod val="50000"/>
                  </a:schemeClr>
                </a:solidFill>
              </a:rPr>
              <a:t>Apriori pruning principle</a:t>
            </a:r>
            <a:r>
              <a:rPr lang="en-US" altLang="en-US" sz="1800" dirty="0">
                <a:solidFill>
                  <a:schemeClr val="accent5">
                    <a:lumMod val="50000"/>
                  </a:schemeClr>
                </a:solidFill>
              </a:rPr>
              <a:t>:</a:t>
            </a:r>
            <a:r>
              <a:rPr lang="en-US" altLang="en-US" sz="1800" dirty="0"/>
              <a:t> If there is any itemset which is infrequent, its superset should not be generated/tested! (Agrawal &amp; Srikant @VLDB’94, Mannila, et al. @ KDD’ 94)</a:t>
            </a:r>
          </a:p>
          <a:p>
            <a:pPr>
              <a:lnSpc>
                <a:spcPct val="120000"/>
              </a:lnSpc>
            </a:pPr>
            <a:r>
              <a:rPr lang="en-US" altLang="en-US" sz="1800" dirty="0">
                <a:solidFill>
                  <a:srgbClr val="4597A0"/>
                </a:solidFill>
              </a:rPr>
              <a:t>Method</a:t>
            </a:r>
            <a:r>
              <a:rPr lang="en-US" altLang="en-US" sz="1800" dirty="0"/>
              <a:t>: </a:t>
            </a:r>
          </a:p>
          <a:p>
            <a:pPr lvl="1">
              <a:lnSpc>
                <a:spcPct val="120000"/>
              </a:lnSpc>
            </a:pPr>
            <a:r>
              <a:rPr lang="en-US" altLang="en-US" sz="1800" dirty="0"/>
              <a:t>Initially, scan DB once to get frequent 1-itemset</a:t>
            </a:r>
          </a:p>
          <a:p>
            <a:pPr lvl="1">
              <a:lnSpc>
                <a:spcPct val="120000"/>
              </a:lnSpc>
            </a:pPr>
            <a:r>
              <a:rPr lang="en-US" altLang="en-US" sz="1800" dirty="0"/>
              <a:t>Generate length (k+1) candidate itemsets from length k frequent itemsets</a:t>
            </a:r>
          </a:p>
          <a:p>
            <a:pPr lvl="1">
              <a:lnSpc>
                <a:spcPct val="120000"/>
              </a:lnSpc>
            </a:pPr>
            <a:r>
              <a:rPr lang="en-US" altLang="en-US" sz="1800" dirty="0"/>
              <a:t>Test the candidates against DB</a:t>
            </a:r>
          </a:p>
          <a:p>
            <a:pPr lvl="1">
              <a:lnSpc>
                <a:spcPct val="120000"/>
              </a:lnSpc>
            </a:pPr>
            <a:r>
              <a:rPr lang="en-US" altLang="en-US" sz="1800" dirty="0"/>
              <a:t>Terminate when no frequent or candidate set can be generated</a:t>
            </a:r>
          </a:p>
        </p:txBody>
      </p:sp>
      <p:sp>
        <p:nvSpPr>
          <p:cNvPr id="7" name="Date Placeholder 3"/>
          <p:cNvSpPr>
            <a:spLocks noGrp="1"/>
          </p:cNvSpPr>
          <p:nvPr>
            <p:ph type="dt" sz="half" idx="10"/>
          </p:nvPr>
        </p:nvSpPr>
        <p:spPr>
          <a:xfrm>
            <a:off x="457200" y="6381750"/>
            <a:ext cx="2133600" cy="339725"/>
          </a:xfrm>
        </p:spPr>
        <p:txBody>
          <a:bodyPr/>
          <a:lstStyle/>
          <a:p>
            <a:pPr>
              <a:defRPr/>
            </a:pPr>
            <a:fld id="{1496B419-AFA7-42AE-8EE2-F175BCC6441F}" type="datetime1">
              <a:rPr lang="en-US" smtClean="0"/>
              <a:pPr>
                <a:defRPr/>
              </a:pPr>
              <a:t>9/5/2017</a:t>
            </a:fld>
            <a:endParaRPr lang="en-US"/>
          </a:p>
        </p:txBody>
      </p:sp>
      <p:sp>
        <p:nvSpPr>
          <p:cNvPr id="8" name="Footer Placeholder 4"/>
          <p:cNvSpPr>
            <a:spLocks noGrp="1"/>
          </p:cNvSpPr>
          <p:nvPr>
            <p:ph type="ftr" sz="quarter" idx="11"/>
          </p:nvPr>
        </p:nvSpPr>
        <p:spPr>
          <a:xfrm>
            <a:off x="2771775" y="6381750"/>
            <a:ext cx="3671888" cy="339725"/>
          </a:xfrm>
        </p:spPr>
        <p:txBody>
          <a:bodyPr/>
          <a:lstStyle/>
          <a:p>
            <a:pPr>
              <a:defRPr/>
            </a:pPr>
            <a:r>
              <a:rPr lang="en-US" dirty="0"/>
              <a:t>Mining Frequent Patterns, </a:t>
            </a:r>
            <a:r>
              <a:rPr lang="en-US" dirty="0" err="1"/>
              <a:t>Apriori</a:t>
            </a:r>
            <a:r>
              <a:rPr lang="en-US" dirty="0"/>
              <a:t> Method, Frequent Pattern (FP) Growth Method</a:t>
            </a:r>
          </a:p>
        </p:txBody>
      </p:sp>
      <p:sp>
        <p:nvSpPr>
          <p:cNvPr id="9" name="Slide Number Placeholder 5"/>
          <p:cNvSpPr>
            <a:spLocks noGrp="1"/>
          </p:cNvSpPr>
          <p:nvPr>
            <p:ph type="sldNum" sz="quarter" idx="12"/>
          </p:nvPr>
        </p:nvSpPr>
        <p:spPr>
          <a:xfrm>
            <a:off x="6553200" y="6381750"/>
            <a:ext cx="2133600" cy="339725"/>
          </a:xfrm>
        </p:spPr>
        <p:txBody>
          <a:bodyPr/>
          <a:lstStyle/>
          <a:p>
            <a:pPr>
              <a:defRPr/>
            </a:pPr>
            <a:fld id="{0976621D-4A4E-48E0-A2B1-656B165AA579}" type="slidenum">
              <a:rPr lang="en-US" smtClean="0"/>
              <a:pPr>
                <a:defRPr/>
              </a:pPr>
              <a:t>9</a:t>
            </a:fld>
            <a:endParaRPr lang="en-US"/>
          </a:p>
        </p:txBody>
      </p:sp>
    </p:spTree>
    <p:extLst>
      <p:ext uri="{BB962C8B-B14F-4D97-AF65-F5344CB8AC3E}">
        <p14:creationId xmlns:p14="http://schemas.microsoft.com/office/powerpoint/2010/main" val="296533370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theme/theme1.xml><?xml version="1.0" encoding="utf-8"?>
<a:theme xmlns:a="http://schemas.openxmlformats.org/drawingml/2006/main" name="Theme1Onlin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Design">
  <a:themeElements>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ustom Design">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1_Custom Design">
  <a:themeElements>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ustom Design">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2_Custom Design">
  <a:themeElements>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ustom Design">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3_Custom Design">
  <a:themeElements>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ustom Design">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Theme1Online</Template>
  <TotalTime>289</TotalTime>
  <Words>4202</Words>
  <Application>Microsoft Office PowerPoint</Application>
  <PresentationFormat>On-screen Show (4:3)</PresentationFormat>
  <Paragraphs>590</Paragraphs>
  <Slides>39</Slides>
  <Notes>13</Notes>
  <HiddenSlides>13</HiddenSlides>
  <MMClips>0</MMClips>
  <ScaleCrop>false</ScaleCrop>
  <HeadingPairs>
    <vt:vector size="8" baseType="variant">
      <vt:variant>
        <vt:lpstr>Fonts Used</vt:lpstr>
      </vt:variant>
      <vt:variant>
        <vt:i4>9</vt:i4>
      </vt:variant>
      <vt:variant>
        <vt:lpstr>Theme</vt:lpstr>
      </vt:variant>
      <vt:variant>
        <vt:i4>5</vt:i4>
      </vt:variant>
      <vt:variant>
        <vt:lpstr>Embedded OLE Servers</vt:lpstr>
      </vt:variant>
      <vt:variant>
        <vt:i4>2</vt:i4>
      </vt:variant>
      <vt:variant>
        <vt:lpstr>Slide Titles</vt:lpstr>
      </vt:variant>
      <vt:variant>
        <vt:i4>39</vt:i4>
      </vt:variant>
    </vt:vector>
  </HeadingPairs>
  <TitlesOfParts>
    <vt:vector size="55" baseType="lpstr">
      <vt:lpstr>MS PGothic</vt:lpstr>
      <vt:lpstr>MS PGothic</vt:lpstr>
      <vt:lpstr>Arial</vt:lpstr>
      <vt:lpstr>Calibri</vt:lpstr>
      <vt:lpstr>Edwardian Script ITC</vt:lpstr>
      <vt:lpstr>Symbol</vt:lpstr>
      <vt:lpstr>Tahoma</vt:lpstr>
      <vt:lpstr>Times New Roman</vt:lpstr>
      <vt:lpstr>Wingdings</vt:lpstr>
      <vt:lpstr>Theme1Online</vt:lpstr>
      <vt:lpstr>Custom Design</vt:lpstr>
      <vt:lpstr>1_Custom Design</vt:lpstr>
      <vt:lpstr>2_Custom Design</vt:lpstr>
      <vt:lpstr>3_Custom Design</vt:lpstr>
      <vt:lpstr>Visio</vt:lpstr>
      <vt:lpstr>Equation</vt:lpstr>
      <vt:lpstr>Knowledge Data Discovery TOPIC 6 - Associations Analysis  </vt:lpstr>
      <vt:lpstr>Course outline   </vt:lpstr>
      <vt:lpstr>PowerPoint Presentation</vt:lpstr>
      <vt:lpstr>What Is Frequent Pattern Analysis?</vt:lpstr>
      <vt:lpstr>Market Basket Analysis</vt:lpstr>
      <vt:lpstr>Why Is Freq. Pattern Mining Important?</vt:lpstr>
      <vt:lpstr>Basic Concepts: Frequent Patterns and Association Rules</vt:lpstr>
      <vt:lpstr>Scalable Methods for Mining Frequent Patterns</vt:lpstr>
      <vt:lpstr>Apriori: A Candidate Generation-and-Test Approach</vt:lpstr>
      <vt:lpstr>The Apriori Algorithm</vt:lpstr>
      <vt:lpstr>How to Generate Candidates?</vt:lpstr>
      <vt:lpstr>Important Details of Apriori</vt:lpstr>
      <vt:lpstr>Illustrating Apriori Principle</vt:lpstr>
      <vt:lpstr>The Apriori Algorithm—An Example</vt:lpstr>
      <vt:lpstr>PowerPoint Presentation</vt:lpstr>
      <vt:lpstr>Generating Association Rules from Frequent Itemsets</vt:lpstr>
      <vt:lpstr>How to Count Supports of Candidates?</vt:lpstr>
      <vt:lpstr>Reducing Number of Comparisons</vt:lpstr>
      <vt:lpstr>Generate Hash Tree</vt:lpstr>
      <vt:lpstr>Association Rule Discovery: Hash tree</vt:lpstr>
      <vt:lpstr>Association Rule Discovery: Hash tree</vt:lpstr>
      <vt:lpstr>Association Rule Discovery: Hash tree</vt:lpstr>
      <vt:lpstr>Subset Operation</vt:lpstr>
      <vt:lpstr>Subset Operation Using Hash Tree</vt:lpstr>
      <vt:lpstr>Subset Operation Using Hash Tree</vt:lpstr>
      <vt:lpstr>Subset Operation Using Hash Tree</vt:lpstr>
      <vt:lpstr>Challenges of Frequent Pattern Mining</vt:lpstr>
      <vt:lpstr>Mining Frequent Patterns Without Candidate Generation</vt:lpstr>
      <vt:lpstr>FP-Growth (Example)</vt:lpstr>
      <vt:lpstr>FP-Tree</vt:lpstr>
      <vt:lpstr>FP-Tree Mining</vt:lpstr>
      <vt:lpstr>Why Is FP-Growth the Winner?</vt:lpstr>
      <vt:lpstr>From Association Mining to Correlation Analysis</vt:lpstr>
      <vt:lpstr>Interestingness Measure: Correlations (Lift)</vt:lpstr>
      <vt:lpstr>Other Interestingness Measure:</vt:lpstr>
      <vt:lpstr>Comparison of four correlation measures</vt:lpstr>
      <vt:lpstr>Summary</vt:lpstr>
      <vt:lpstr>References</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TOPIK 1 - …..</dc:title>
  <dc:creator>Helena Agustin Putri A</dc:creator>
  <cp:lastModifiedBy>Nurul Jannah</cp:lastModifiedBy>
  <cp:revision>62</cp:revision>
  <dcterms:created xsi:type="dcterms:W3CDTF">2017-05-12T05:56:15Z</dcterms:created>
  <dcterms:modified xsi:type="dcterms:W3CDTF">2017-09-05T09:07:27Z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name="NXPowerLiteLastOptimized" pid="2">
    <vt:lpwstr>765205</vt:lpwstr>
  </property>
  <property fmtid="{D5CDD505-2E9C-101B-9397-08002B2CF9AE}" name="NXPowerLiteSettings" pid="3">
    <vt:lpwstr>C7000400038000</vt:lpwstr>
  </property>
  <property fmtid="{D5CDD505-2E9C-101B-9397-08002B2CF9AE}" name="NXPowerLiteVersion" pid="4">
    <vt:lpwstr>S9.0.3</vt:lpwstr>
  </property>
</Properties>
</file>