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emf" Extension="emf"/>
  <Default ContentType="image/x-wmf" Extension="wmf"/>
  <Default ContentType="application/vnd.openxmlformats-package.relationships+xml" Extension="rels"/>
  <Default ContentType="application/xml" Extension="xml"/>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theme+xml" PartName="/ppt/theme/theme2.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3.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theme+xml" PartName="/ppt/theme/theme4.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theme+xml" PartName="/ppt/theme/theme5.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theme+xml" PartName="/ppt/theme/theme6.xml"/>
  <Override ContentType="application/vnd.openxmlformats-officedocument.theme+xml" PartName="/ppt/theme/theme7.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 id="2147483724" r:id="rId3"/>
    <p:sldMasterId id="2147483742" r:id="rId4"/>
    <p:sldMasterId id="2147483757" r:id="rId5"/>
    <p:sldMasterId id="2147483810" r:id="rId6"/>
  </p:sldMasterIdLst>
  <p:notesMasterIdLst>
    <p:notesMasterId r:id="rId67"/>
  </p:notesMasterIdLst>
  <p:sldIdLst>
    <p:sldId id="256" r:id="rId7"/>
    <p:sldId id="259" r:id="rId8"/>
    <p:sldId id="546"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541" r:id="rId59"/>
    <p:sldId id="542" r:id="rId60"/>
    <p:sldId id="543" r:id="rId61"/>
    <p:sldId id="544" r:id="rId62"/>
    <p:sldId id="545" r:id="rId63"/>
    <p:sldId id="490" r:id="rId64"/>
    <p:sldId id="292" r:id="rId65"/>
    <p:sldId id="258"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635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2705"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69057"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5411"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1763" algn="l" defTabSz="912705" rtl="0" eaLnBrk="1" latinLnBrk="0" hangingPunct="1">
      <a:defRPr kern="1200">
        <a:solidFill>
          <a:schemeClr val="tx1"/>
        </a:solidFill>
        <a:latin typeface="Calibri" pitchFamily="34" charset="0"/>
        <a:ea typeface="MS PGothic" pitchFamily="34" charset="-128"/>
        <a:cs typeface="+mn-cs"/>
      </a:defRPr>
    </a:lvl6pPr>
    <a:lvl7pPr marL="2738117" algn="l" defTabSz="912705" rtl="0" eaLnBrk="1" latinLnBrk="0" hangingPunct="1">
      <a:defRPr kern="1200">
        <a:solidFill>
          <a:schemeClr val="tx1"/>
        </a:solidFill>
        <a:latin typeface="Calibri" pitchFamily="34" charset="0"/>
        <a:ea typeface="MS PGothic" pitchFamily="34" charset="-128"/>
        <a:cs typeface="+mn-cs"/>
      </a:defRPr>
    </a:lvl7pPr>
    <a:lvl8pPr marL="3194470" algn="l" defTabSz="912705" rtl="0" eaLnBrk="1" latinLnBrk="0" hangingPunct="1">
      <a:defRPr kern="1200">
        <a:solidFill>
          <a:schemeClr val="tx1"/>
        </a:solidFill>
        <a:latin typeface="Calibri" pitchFamily="34" charset="0"/>
        <a:ea typeface="MS PGothic" pitchFamily="34" charset="-128"/>
        <a:cs typeface="+mn-cs"/>
      </a:defRPr>
    </a:lvl8pPr>
    <a:lvl9pPr marL="3650823" algn="l" defTabSz="912705"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DC9DF-FDAC-48BA-BC19-414F857AE0D3}" type="datetimeFigureOut">
              <a:rPr lang="en-US" smtClean="0"/>
              <a:t>9/5/2017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AB7417-EAFC-451A-9C02-ADC178AEA256}" type="slidenum">
              <a:rPr lang="en-US" smtClean="0"/>
              <a:t>‹#›</a:t>
            </a:fld>
            <a:endParaRPr lang="en-US"/>
          </a:p>
        </p:txBody>
      </p:sp>
    </p:spTree>
    <p:extLst>
      <p:ext uri="{BB962C8B-B14F-4D97-AF65-F5344CB8AC3E}">
        <p14:creationId xmlns:p14="http://schemas.microsoft.com/office/powerpoint/2010/main" val="1446019685"/>
      </p:ext>
    </p:extLst>
  </p:cSld>
  <p:clrMap bg1="lt1" tx1="dk1" bg2="lt2" tx2="dk2" accent1="accent1" accent2="accent2" accent3="accent3" accent4="accent4" accent5="accent5" accent6="accent6" hlink="hlink" folHlink="folHlink"/>
  <p:notesStyle>
    <a:lvl1pPr marL="0" algn="l" defTabSz="912705" rtl="0" eaLnBrk="1" latinLnBrk="0" hangingPunct="1">
      <a:defRPr sz="1200" kern="1200">
        <a:solidFill>
          <a:schemeClr val="tx1"/>
        </a:solidFill>
        <a:latin typeface="+mn-lt"/>
        <a:ea typeface="+mn-ea"/>
        <a:cs typeface="+mn-cs"/>
      </a:defRPr>
    </a:lvl1pPr>
    <a:lvl2pPr marL="456350" algn="l" defTabSz="912705" rtl="0" eaLnBrk="1" latinLnBrk="0" hangingPunct="1">
      <a:defRPr sz="1200" kern="1200">
        <a:solidFill>
          <a:schemeClr val="tx1"/>
        </a:solidFill>
        <a:latin typeface="+mn-lt"/>
        <a:ea typeface="+mn-ea"/>
        <a:cs typeface="+mn-cs"/>
      </a:defRPr>
    </a:lvl2pPr>
    <a:lvl3pPr marL="912705" algn="l" defTabSz="912705" rtl="0" eaLnBrk="1" latinLnBrk="0" hangingPunct="1">
      <a:defRPr sz="1200" kern="1200">
        <a:solidFill>
          <a:schemeClr val="tx1"/>
        </a:solidFill>
        <a:latin typeface="+mn-lt"/>
        <a:ea typeface="+mn-ea"/>
        <a:cs typeface="+mn-cs"/>
      </a:defRPr>
    </a:lvl3pPr>
    <a:lvl4pPr marL="1369057" algn="l" defTabSz="912705" rtl="0" eaLnBrk="1" latinLnBrk="0" hangingPunct="1">
      <a:defRPr sz="1200" kern="1200">
        <a:solidFill>
          <a:schemeClr val="tx1"/>
        </a:solidFill>
        <a:latin typeface="+mn-lt"/>
        <a:ea typeface="+mn-ea"/>
        <a:cs typeface="+mn-cs"/>
      </a:defRPr>
    </a:lvl4pPr>
    <a:lvl5pPr marL="1825411" algn="l" defTabSz="912705" rtl="0" eaLnBrk="1" latinLnBrk="0" hangingPunct="1">
      <a:defRPr sz="1200" kern="1200">
        <a:solidFill>
          <a:schemeClr val="tx1"/>
        </a:solidFill>
        <a:latin typeface="+mn-lt"/>
        <a:ea typeface="+mn-ea"/>
        <a:cs typeface="+mn-cs"/>
      </a:defRPr>
    </a:lvl5pPr>
    <a:lvl6pPr marL="2281763" algn="l" defTabSz="912705" rtl="0" eaLnBrk="1" latinLnBrk="0" hangingPunct="1">
      <a:defRPr sz="1200" kern="1200">
        <a:solidFill>
          <a:schemeClr val="tx1"/>
        </a:solidFill>
        <a:latin typeface="+mn-lt"/>
        <a:ea typeface="+mn-ea"/>
        <a:cs typeface="+mn-cs"/>
      </a:defRPr>
    </a:lvl6pPr>
    <a:lvl7pPr marL="2738117" algn="l" defTabSz="912705" rtl="0" eaLnBrk="1" latinLnBrk="0" hangingPunct="1">
      <a:defRPr sz="1200" kern="1200">
        <a:solidFill>
          <a:schemeClr val="tx1"/>
        </a:solidFill>
        <a:latin typeface="+mn-lt"/>
        <a:ea typeface="+mn-ea"/>
        <a:cs typeface="+mn-cs"/>
      </a:defRPr>
    </a:lvl7pPr>
    <a:lvl8pPr marL="3194470" algn="l" defTabSz="912705" rtl="0" eaLnBrk="1" latinLnBrk="0" hangingPunct="1">
      <a:defRPr sz="1200" kern="1200">
        <a:solidFill>
          <a:schemeClr val="tx1"/>
        </a:solidFill>
        <a:latin typeface="+mn-lt"/>
        <a:ea typeface="+mn-ea"/>
        <a:cs typeface="+mn-cs"/>
      </a:defRPr>
    </a:lvl8pPr>
    <a:lvl9pPr marL="3650823" algn="l" defTabSz="9127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581A8E-8346-47B2-897C-ACB1186683B9}" type="slidenum">
              <a:rPr lang="id-ID" altLang="id-ID">
                <a:solidFill>
                  <a:prstClr val="black"/>
                </a:solidFill>
              </a:rPr>
              <a:pPr/>
              <a:t>23</a:t>
            </a:fld>
            <a:endParaRPr lang="id-ID" altLang="id-ID">
              <a:solidFill>
                <a:prstClr val="black"/>
              </a:solidFill>
            </a:endParaRPr>
          </a:p>
        </p:txBody>
      </p:sp>
    </p:spTree>
    <p:extLst>
      <p:ext uri="{BB962C8B-B14F-4D97-AF65-F5344CB8AC3E}">
        <p14:creationId xmlns:p14="http://schemas.microsoft.com/office/powerpoint/2010/main" val="329691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Calibri" pitchFamily="34" charset="0"/>
              </a:defRPr>
            </a:lvl1pPr>
            <a:lvl2pPr marL="742950" indent="-285750" defTabSz="928688">
              <a:spcBef>
                <a:spcPct val="30000"/>
              </a:spcBef>
              <a:defRPr sz="1200">
                <a:solidFill>
                  <a:schemeClr val="tx1"/>
                </a:solidFill>
                <a:latin typeface="Calibri" pitchFamily="34" charset="0"/>
              </a:defRPr>
            </a:lvl2pPr>
            <a:lvl3pPr marL="1143000" indent="-228600" defTabSz="928688">
              <a:spcBef>
                <a:spcPct val="30000"/>
              </a:spcBef>
              <a:defRPr sz="1200">
                <a:solidFill>
                  <a:schemeClr val="tx1"/>
                </a:solidFill>
                <a:latin typeface="Calibri" pitchFamily="34" charset="0"/>
              </a:defRPr>
            </a:lvl3pPr>
            <a:lvl4pPr marL="1600200" indent="-228600" defTabSz="928688">
              <a:spcBef>
                <a:spcPct val="30000"/>
              </a:spcBef>
              <a:defRPr sz="1200">
                <a:solidFill>
                  <a:schemeClr val="tx1"/>
                </a:solidFill>
                <a:latin typeface="Calibri" pitchFamily="34" charset="0"/>
              </a:defRPr>
            </a:lvl4pPr>
            <a:lvl5pPr marL="2057400" indent="-228600" defTabSz="928688">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D291806B-BD9C-4B41-B294-F462C6ABE3BB}" type="slidenum">
              <a:rPr lang="en-US" altLang="id-ID">
                <a:solidFill>
                  <a:prstClr val="black"/>
                </a:solidFill>
                <a:latin typeface="Times New Roman" pitchFamily="18" charset="0"/>
                <a:ea typeface="ＭＳ Ｐゴシック" pitchFamily="34" charset="-128"/>
              </a:rPr>
              <a:pPr algn="r">
                <a:spcBef>
                  <a:spcPct val="0"/>
                </a:spcBef>
              </a:pPr>
              <a:t>50</a:t>
            </a:fld>
            <a:endParaRPr lang="en-US" altLang="id-ID">
              <a:solidFill>
                <a:prstClr val="black"/>
              </a:solidFill>
              <a:latin typeface="Times New Roman" pitchFamily="18" charset="0"/>
              <a:ea typeface="ＭＳ Ｐゴシック" pitchFamily="34" charset="-128"/>
            </a:endParaRPr>
          </a:p>
        </p:txBody>
      </p:sp>
      <p:sp>
        <p:nvSpPr>
          <p:cNvPr id="7680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166680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24466B-0CBD-44C5-A0B2-50BFB4E61E67}" type="slidenum">
              <a:rPr lang="en-US" altLang="id-ID">
                <a:solidFill>
                  <a:prstClr val="black"/>
                </a:solidFill>
              </a:rPr>
              <a:pPr/>
              <a:t>51</a:t>
            </a:fld>
            <a:endParaRPr lang="en-US" altLang="id-ID">
              <a:solidFill>
                <a:prstClr val="black"/>
              </a:solidFill>
            </a:endParaRPr>
          </a:p>
        </p:txBody>
      </p:sp>
      <p:sp>
        <p:nvSpPr>
          <p:cNvPr id="78851" name="Rectangle 2"/>
          <p:cNvSpPr>
            <a:spLocks noGrp="1" noRot="1" noChangeAspect="1" noChangeArrowheads="1" noTextEdit="1"/>
          </p:cNvSpPr>
          <p:nvPr>
            <p:ph type="sldImg"/>
          </p:nvPr>
        </p:nvSpPr>
        <p:spPr bwMode="auto">
          <a:xfrm>
            <a:off x="1006475" y="685800"/>
            <a:ext cx="48450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3355505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331966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312227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C36884-A141-4236-81AD-71AC61C8C35A}" type="slidenum">
              <a:rPr lang="en-US" altLang="id-ID">
                <a:solidFill>
                  <a:prstClr val="black"/>
                </a:solidFill>
              </a:rPr>
              <a:pPr/>
              <a:t>54</a:t>
            </a:fld>
            <a:endParaRPr lang="en-US" altLang="id-ID">
              <a:solidFill>
                <a:prstClr val="black"/>
              </a:solidFill>
            </a:endParaRPr>
          </a:p>
        </p:txBody>
      </p:sp>
      <p:sp>
        <p:nvSpPr>
          <p:cNvPr id="84995" name="Rectangle 2"/>
          <p:cNvSpPr>
            <a:spLocks noGrp="1" noRot="1" noChangeAspect="1" noChangeArrowheads="1" noTextEdit="1"/>
          </p:cNvSpPr>
          <p:nvPr>
            <p:ph type="sldImg"/>
          </p:nvPr>
        </p:nvSpPr>
        <p:spPr bwMode="auto">
          <a:xfrm>
            <a:off x="1141413" y="684213"/>
            <a:ext cx="4573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263387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91454-F31B-4143-B264-E6B16353F933}" type="slidenum">
              <a:rPr lang="en-US" altLang="id-ID">
                <a:solidFill>
                  <a:prstClr val="black"/>
                </a:solidFill>
              </a:rPr>
              <a:pPr/>
              <a:t>55</a:t>
            </a:fld>
            <a:endParaRPr lang="en-US" altLang="id-ID">
              <a:solidFill>
                <a:prstClr val="black"/>
              </a:solidFill>
            </a:endParaRPr>
          </a:p>
        </p:txBody>
      </p:sp>
      <p:sp>
        <p:nvSpPr>
          <p:cNvPr id="87043" name="Rectangle 2"/>
          <p:cNvSpPr>
            <a:spLocks noGrp="1" noRot="1" noChangeAspect="1" noChangeArrowheads="1" noTextEdit="1"/>
          </p:cNvSpPr>
          <p:nvPr>
            <p:ph type="sldImg"/>
          </p:nvPr>
        </p:nvSpPr>
        <p:spPr bwMode="auto">
          <a:xfrm>
            <a:off x="1141413" y="684213"/>
            <a:ext cx="4573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914400" y="4343400"/>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238115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spcBef>
                <a:spcPct val="30000"/>
              </a:spcBef>
              <a:defRPr sz="1200">
                <a:solidFill>
                  <a:schemeClr val="tx1"/>
                </a:solidFill>
                <a:latin typeface="Calibri" pitchFamily="34" charset="0"/>
              </a:defRPr>
            </a:lvl1pPr>
            <a:lvl2pPr marL="742950" indent="-285750" defTabSz="928688">
              <a:spcBef>
                <a:spcPct val="30000"/>
              </a:spcBef>
              <a:defRPr sz="1200">
                <a:solidFill>
                  <a:schemeClr val="tx1"/>
                </a:solidFill>
                <a:latin typeface="Calibri" pitchFamily="34" charset="0"/>
              </a:defRPr>
            </a:lvl2pPr>
            <a:lvl3pPr marL="1143000" indent="-228600" defTabSz="928688">
              <a:spcBef>
                <a:spcPct val="30000"/>
              </a:spcBef>
              <a:defRPr sz="1200">
                <a:solidFill>
                  <a:schemeClr val="tx1"/>
                </a:solidFill>
                <a:latin typeface="Calibri" pitchFamily="34" charset="0"/>
              </a:defRPr>
            </a:lvl3pPr>
            <a:lvl4pPr marL="1600200" indent="-228600" defTabSz="928688">
              <a:spcBef>
                <a:spcPct val="30000"/>
              </a:spcBef>
              <a:defRPr sz="1200">
                <a:solidFill>
                  <a:schemeClr val="tx1"/>
                </a:solidFill>
                <a:latin typeface="Calibri" pitchFamily="34" charset="0"/>
              </a:defRPr>
            </a:lvl4pPr>
            <a:lvl5pPr marL="2057400" indent="-228600" defTabSz="928688">
              <a:spcBef>
                <a:spcPct val="30000"/>
              </a:spcBef>
              <a:defRPr sz="1200">
                <a:solidFill>
                  <a:schemeClr val="tx1"/>
                </a:solidFill>
                <a:latin typeface="Calibri" pitchFamily="34" charset="0"/>
              </a:defRPr>
            </a:lvl5pPr>
            <a:lvl6pPr marL="2514600" indent="-228600" defTabSz="928688" eaLnBrk="0" fontAlgn="base" hangingPunct="0">
              <a:spcBef>
                <a:spcPct val="30000"/>
              </a:spcBef>
              <a:spcAft>
                <a:spcPct val="0"/>
              </a:spcAft>
              <a:defRPr sz="1200">
                <a:solidFill>
                  <a:schemeClr val="tx1"/>
                </a:solidFill>
                <a:latin typeface="Calibri" pitchFamily="34" charset="0"/>
              </a:defRPr>
            </a:lvl6pPr>
            <a:lvl7pPr marL="2971800" indent="-228600" defTabSz="928688" eaLnBrk="0" fontAlgn="base" hangingPunct="0">
              <a:spcBef>
                <a:spcPct val="30000"/>
              </a:spcBef>
              <a:spcAft>
                <a:spcPct val="0"/>
              </a:spcAft>
              <a:defRPr sz="1200">
                <a:solidFill>
                  <a:schemeClr val="tx1"/>
                </a:solidFill>
                <a:latin typeface="Calibri" pitchFamily="34" charset="0"/>
              </a:defRPr>
            </a:lvl7pPr>
            <a:lvl8pPr marL="3429000" indent="-228600" defTabSz="928688" eaLnBrk="0" fontAlgn="base" hangingPunct="0">
              <a:spcBef>
                <a:spcPct val="30000"/>
              </a:spcBef>
              <a:spcAft>
                <a:spcPct val="0"/>
              </a:spcAft>
              <a:defRPr sz="1200">
                <a:solidFill>
                  <a:schemeClr val="tx1"/>
                </a:solidFill>
                <a:latin typeface="Calibri" pitchFamily="34" charset="0"/>
              </a:defRPr>
            </a:lvl8pPr>
            <a:lvl9pPr marL="3886200" indent="-228600" defTabSz="928688"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1BEFBC87-96C7-4BFA-818B-1C67B5E61497}" type="slidenum">
              <a:rPr lang="en-US" altLang="id-ID">
                <a:solidFill>
                  <a:prstClr val="black"/>
                </a:solidFill>
                <a:latin typeface="Times New Roman" pitchFamily="18" charset="0"/>
                <a:ea typeface="ＭＳ Ｐゴシック" pitchFamily="34" charset="-128"/>
              </a:rPr>
              <a:pPr algn="r">
                <a:spcBef>
                  <a:spcPct val="0"/>
                </a:spcBef>
              </a:pPr>
              <a:t>56</a:t>
            </a:fld>
            <a:endParaRPr lang="en-US" altLang="id-ID">
              <a:solidFill>
                <a:prstClr val="black"/>
              </a:solidFill>
              <a:latin typeface="Times New Roman" pitchFamily="18" charset="0"/>
              <a:ea typeface="ＭＳ Ｐゴシック" pitchFamily="34" charset="-128"/>
            </a:endParaRPr>
          </a:p>
        </p:txBody>
      </p:sp>
      <p:sp>
        <p:nvSpPr>
          <p:cNvPr id="890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309461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D13BBB-AB4C-427D-B34E-7D7EEABF39C0}" type="slidenum">
              <a:rPr lang="en-US" altLang="id-ID">
                <a:solidFill>
                  <a:prstClr val="black"/>
                </a:solidFill>
              </a:rPr>
              <a:pPr/>
              <a:t>57</a:t>
            </a:fld>
            <a:endParaRPr lang="en-US" altLang="id-ID">
              <a:solidFill>
                <a:prstClr val="black"/>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278879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6063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379030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defRPr sz="2100">
                <a:solidFill>
                  <a:schemeClr val="tx1"/>
                </a:solidFill>
                <a:latin typeface="Calibri" pitchFamily="34" charset="0"/>
                <a:ea typeface="ＭＳ Ｐゴシック" pitchFamily="34" charset="-128"/>
              </a:defRPr>
            </a:lvl1pPr>
            <a:lvl2pPr marL="742950" indent="-285750" defTabSz="928688">
              <a:defRPr sz="2100">
                <a:solidFill>
                  <a:schemeClr val="tx1"/>
                </a:solidFill>
                <a:latin typeface="Calibri" pitchFamily="34" charset="0"/>
                <a:ea typeface="ＭＳ Ｐゴシック" pitchFamily="34" charset="-128"/>
              </a:defRPr>
            </a:lvl2pPr>
            <a:lvl3pPr marL="1143000" indent="-228600" defTabSz="928688">
              <a:defRPr sz="2100">
                <a:solidFill>
                  <a:schemeClr val="tx1"/>
                </a:solidFill>
                <a:latin typeface="Calibri" pitchFamily="34" charset="0"/>
                <a:ea typeface="ＭＳ Ｐゴシック" pitchFamily="34" charset="-128"/>
              </a:defRPr>
            </a:lvl3pPr>
            <a:lvl4pPr marL="1600200" indent="-228600" defTabSz="928688">
              <a:defRPr sz="2100">
                <a:solidFill>
                  <a:schemeClr val="tx1"/>
                </a:solidFill>
                <a:latin typeface="Calibri" pitchFamily="34" charset="0"/>
                <a:ea typeface="ＭＳ Ｐゴシック" pitchFamily="34" charset="-128"/>
              </a:defRPr>
            </a:lvl4pPr>
            <a:lvl5pPr marL="2057400" indent="-228600" defTabSz="928688">
              <a:defRPr sz="2100">
                <a:solidFill>
                  <a:schemeClr val="tx1"/>
                </a:solidFill>
                <a:latin typeface="Calibri" pitchFamily="34" charset="0"/>
                <a:ea typeface="ＭＳ Ｐゴシック" pitchFamily="34" charset="-128"/>
              </a:defRPr>
            </a:lvl5pPr>
            <a:lvl6pPr marL="25146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6pPr>
            <a:lvl7pPr marL="29718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7pPr>
            <a:lvl8pPr marL="34290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8pPr>
            <a:lvl9pPr marL="38862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9pPr>
          </a:lstStyle>
          <a:p>
            <a:pPr algn="r"/>
            <a:fld id="{FB8B7702-784A-4B35-BBAF-03D5EC256269}" type="slidenum">
              <a:rPr lang="en-US" altLang="id-ID" sz="1200">
                <a:solidFill>
                  <a:prstClr val="black"/>
                </a:solidFill>
                <a:latin typeface="Times New Roman" pitchFamily="18" charset="0"/>
              </a:rPr>
              <a:pPr algn="r"/>
              <a:t>33</a:t>
            </a:fld>
            <a:endParaRPr lang="en-US" altLang="id-ID" sz="120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289786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defRPr sz="2100">
                <a:solidFill>
                  <a:schemeClr val="tx1"/>
                </a:solidFill>
                <a:latin typeface="Calibri" pitchFamily="34" charset="0"/>
                <a:ea typeface="ＭＳ Ｐゴシック" pitchFamily="34" charset="-128"/>
              </a:defRPr>
            </a:lvl1pPr>
            <a:lvl2pPr marL="742950" indent="-285750" defTabSz="928688">
              <a:defRPr sz="2100">
                <a:solidFill>
                  <a:schemeClr val="tx1"/>
                </a:solidFill>
                <a:latin typeface="Calibri" pitchFamily="34" charset="0"/>
                <a:ea typeface="ＭＳ Ｐゴシック" pitchFamily="34" charset="-128"/>
              </a:defRPr>
            </a:lvl2pPr>
            <a:lvl3pPr marL="1143000" indent="-228600" defTabSz="928688">
              <a:defRPr sz="2100">
                <a:solidFill>
                  <a:schemeClr val="tx1"/>
                </a:solidFill>
                <a:latin typeface="Calibri" pitchFamily="34" charset="0"/>
                <a:ea typeface="ＭＳ Ｐゴシック" pitchFamily="34" charset="-128"/>
              </a:defRPr>
            </a:lvl3pPr>
            <a:lvl4pPr marL="1600200" indent="-228600" defTabSz="928688">
              <a:defRPr sz="2100">
                <a:solidFill>
                  <a:schemeClr val="tx1"/>
                </a:solidFill>
                <a:latin typeface="Calibri" pitchFamily="34" charset="0"/>
                <a:ea typeface="ＭＳ Ｐゴシック" pitchFamily="34" charset="-128"/>
              </a:defRPr>
            </a:lvl4pPr>
            <a:lvl5pPr marL="2057400" indent="-228600" defTabSz="928688">
              <a:defRPr sz="2100">
                <a:solidFill>
                  <a:schemeClr val="tx1"/>
                </a:solidFill>
                <a:latin typeface="Calibri" pitchFamily="34" charset="0"/>
                <a:ea typeface="ＭＳ Ｐゴシック" pitchFamily="34" charset="-128"/>
              </a:defRPr>
            </a:lvl5pPr>
            <a:lvl6pPr marL="25146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6pPr>
            <a:lvl7pPr marL="29718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7pPr>
            <a:lvl8pPr marL="34290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8pPr>
            <a:lvl9pPr marL="38862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9pPr>
          </a:lstStyle>
          <a:p>
            <a:pPr algn="r"/>
            <a:fld id="{4A3AB7A5-92E5-429C-9757-2C2B23E654A0}" type="slidenum">
              <a:rPr lang="en-US" altLang="id-ID" sz="1200">
                <a:solidFill>
                  <a:prstClr val="black"/>
                </a:solidFill>
                <a:latin typeface="Times New Roman" pitchFamily="18" charset="0"/>
              </a:rPr>
              <a:pPr algn="r"/>
              <a:t>34</a:t>
            </a:fld>
            <a:endParaRPr lang="en-US" altLang="id-ID" sz="1200">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136613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17" rIns="92833" bIns="46417" anchor="b"/>
          <a:lstStyle>
            <a:lvl1pPr defTabSz="928688">
              <a:defRPr sz="2100">
                <a:solidFill>
                  <a:schemeClr val="tx1"/>
                </a:solidFill>
                <a:latin typeface="Calibri" pitchFamily="34" charset="0"/>
                <a:ea typeface="ＭＳ Ｐゴシック" pitchFamily="34" charset="-128"/>
              </a:defRPr>
            </a:lvl1pPr>
            <a:lvl2pPr marL="742950" indent="-285750" defTabSz="928688">
              <a:defRPr sz="2100">
                <a:solidFill>
                  <a:schemeClr val="tx1"/>
                </a:solidFill>
                <a:latin typeface="Calibri" pitchFamily="34" charset="0"/>
                <a:ea typeface="ＭＳ Ｐゴシック" pitchFamily="34" charset="-128"/>
              </a:defRPr>
            </a:lvl2pPr>
            <a:lvl3pPr marL="1143000" indent="-228600" defTabSz="928688">
              <a:defRPr sz="2100">
                <a:solidFill>
                  <a:schemeClr val="tx1"/>
                </a:solidFill>
                <a:latin typeface="Calibri" pitchFamily="34" charset="0"/>
                <a:ea typeface="ＭＳ Ｐゴシック" pitchFamily="34" charset="-128"/>
              </a:defRPr>
            </a:lvl3pPr>
            <a:lvl4pPr marL="1600200" indent="-228600" defTabSz="928688">
              <a:defRPr sz="2100">
                <a:solidFill>
                  <a:schemeClr val="tx1"/>
                </a:solidFill>
                <a:latin typeface="Calibri" pitchFamily="34" charset="0"/>
                <a:ea typeface="ＭＳ Ｐゴシック" pitchFamily="34" charset="-128"/>
              </a:defRPr>
            </a:lvl4pPr>
            <a:lvl5pPr marL="2057400" indent="-228600" defTabSz="928688">
              <a:defRPr sz="2100">
                <a:solidFill>
                  <a:schemeClr val="tx1"/>
                </a:solidFill>
                <a:latin typeface="Calibri" pitchFamily="34" charset="0"/>
                <a:ea typeface="ＭＳ Ｐゴシック" pitchFamily="34" charset="-128"/>
              </a:defRPr>
            </a:lvl5pPr>
            <a:lvl6pPr marL="25146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6pPr>
            <a:lvl7pPr marL="29718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7pPr>
            <a:lvl8pPr marL="34290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8pPr>
            <a:lvl9pPr marL="3886200" indent="-228600" defTabSz="928688" eaLnBrk="0" fontAlgn="base" hangingPunct="0">
              <a:spcBef>
                <a:spcPct val="0"/>
              </a:spcBef>
              <a:spcAft>
                <a:spcPct val="0"/>
              </a:spcAft>
              <a:defRPr sz="2100">
                <a:solidFill>
                  <a:schemeClr val="tx1"/>
                </a:solidFill>
                <a:latin typeface="Calibri" pitchFamily="34" charset="0"/>
                <a:ea typeface="ＭＳ Ｐゴシック" pitchFamily="34" charset="-128"/>
              </a:defRPr>
            </a:lvl9pPr>
          </a:lstStyle>
          <a:p>
            <a:pPr algn="r"/>
            <a:fld id="{8B17C142-BAF0-401C-8E26-B7446DAC02C3}" type="slidenum">
              <a:rPr lang="en-US" altLang="id-ID" sz="1200">
                <a:solidFill>
                  <a:prstClr val="black"/>
                </a:solidFill>
                <a:latin typeface="Times New Roman" pitchFamily="18" charset="0"/>
              </a:rPr>
              <a:pPr algn="r"/>
              <a:t>42</a:t>
            </a:fld>
            <a:endParaRPr lang="en-US" altLang="id-ID" sz="1200">
              <a:solidFill>
                <a:prstClr val="black"/>
              </a:solidFill>
              <a:latin typeface="Times New Roman" pitchFamily="18" charset="0"/>
            </a:endParaRPr>
          </a:p>
        </p:txBody>
      </p:sp>
      <p:sp>
        <p:nvSpPr>
          <p:cNvPr id="6349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38478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305187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id-ID" smtClean="0"/>
          </a:p>
        </p:txBody>
      </p:sp>
    </p:spTree>
    <p:extLst>
      <p:ext uri="{BB962C8B-B14F-4D97-AF65-F5344CB8AC3E}">
        <p14:creationId xmlns:p14="http://schemas.microsoft.com/office/powerpoint/2010/main" val="396375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C1E3DD6-69EE-49A7-A0B8-8506A85515D7}" type="slidenum">
              <a:rPr lang="en-US" altLang="id-ID">
                <a:solidFill>
                  <a:prstClr val="black"/>
                </a:solidFill>
              </a:rPr>
              <a:pPr/>
              <a:t>48</a:t>
            </a:fld>
            <a:endParaRPr lang="en-US" altLang="id-ID">
              <a:solidFill>
                <a:prstClr val="black"/>
              </a:solidFill>
            </a:endParaRPr>
          </a:p>
        </p:txBody>
      </p:sp>
      <p:sp>
        <p:nvSpPr>
          <p:cNvPr id="7270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384851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Tree>
    <p:extLst>
      <p:ext uri="{BB962C8B-B14F-4D97-AF65-F5344CB8AC3E}">
        <p14:creationId xmlns:p14="http://schemas.microsoft.com/office/powerpoint/2010/main" val="251815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828800" y="2339990"/>
            <a:ext cx="7162800" cy="1470025"/>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7162800" cy="2057400"/>
          </a:xfrm>
        </p:spPr>
        <p:txBody>
          <a:bodyPr/>
          <a:lstStyle>
            <a:lvl1pPr marL="0" indent="0" algn="ctr">
              <a:buNone/>
              <a:defRPr baseline="0">
                <a:solidFill>
                  <a:schemeClr val="bg1"/>
                </a:solidFill>
              </a:defRPr>
            </a:lvl1pPr>
            <a:lvl2pPr marL="456350" indent="0" algn="ctr">
              <a:buNone/>
              <a:defRPr>
                <a:solidFill>
                  <a:schemeClr val="tx1">
                    <a:tint val="75000"/>
                  </a:schemeClr>
                </a:solidFill>
              </a:defRPr>
            </a:lvl2pPr>
            <a:lvl3pPr marL="912705" indent="0" algn="ctr">
              <a:buNone/>
              <a:defRPr>
                <a:solidFill>
                  <a:schemeClr val="tx1">
                    <a:tint val="75000"/>
                  </a:schemeClr>
                </a:solidFill>
              </a:defRPr>
            </a:lvl3pPr>
            <a:lvl4pPr marL="1369057" indent="0" algn="ctr">
              <a:buNone/>
              <a:defRPr>
                <a:solidFill>
                  <a:schemeClr val="tx1">
                    <a:tint val="75000"/>
                  </a:schemeClr>
                </a:solidFill>
              </a:defRPr>
            </a:lvl4pPr>
            <a:lvl5pPr marL="1825411" indent="0" algn="ctr">
              <a:buNone/>
              <a:defRPr>
                <a:solidFill>
                  <a:schemeClr val="tx1">
                    <a:tint val="75000"/>
                  </a:schemeClr>
                </a:solidFill>
              </a:defRPr>
            </a:lvl5pPr>
            <a:lvl6pPr marL="2281763" indent="0" algn="ctr">
              <a:buNone/>
              <a:defRPr>
                <a:solidFill>
                  <a:schemeClr val="tx1">
                    <a:tint val="75000"/>
                  </a:schemeClr>
                </a:solidFill>
              </a:defRPr>
            </a:lvl6pPr>
            <a:lvl7pPr marL="2738117" indent="0" algn="ctr">
              <a:buNone/>
              <a:defRPr>
                <a:solidFill>
                  <a:schemeClr val="tx1">
                    <a:tint val="75000"/>
                  </a:schemeClr>
                </a:solidFill>
              </a:defRPr>
            </a:lvl7pPr>
            <a:lvl8pPr marL="3194470" indent="0" algn="ctr">
              <a:buNone/>
              <a:defRPr>
                <a:solidFill>
                  <a:schemeClr val="tx1">
                    <a:tint val="75000"/>
                  </a:schemeClr>
                </a:solidFill>
              </a:defRPr>
            </a:lvl8pPr>
            <a:lvl9pPr marL="3650823"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19197C-DDAE-44E3-A54E-56227DEBE53F}"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8B6975-277D-49A3-8E60-C1D9062DF29E}" type="slidenum">
              <a:rPr lang="en-US"/>
              <a:pPr>
                <a:defRPr/>
              </a:pPr>
              <a:t>‹#›</a:t>
            </a:fld>
            <a:endParaRPr lang="en-US"/>
          </a:p>
        </p:txBody>
      </p:sp>
    </p:spTree>
    <p:extLst>
      <p:ext uri="{BB962C8B-B14F-4D97-AF65-F5344CB8AC3E}">
        <p14:creationId xmlns:p14="http://schemas.microsoft.com/office/powerpoint/2010/main" val="4407332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76619F-51FF-4A13-B4A0-F976C5B481C4}" type="datetime1">
              <a:rPr lang="en-US" smtClean="0"/>
              <a:pPr>
                <a:defRPr/>
              </a:pPr>
              <a:t>9/5/2017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1BD986-D2CF-4DD6-9B43-57FDCA8A3861}" type="slidenum">
              <a:rPr lang="en-US"/>
              <a:pPr>
                <a:defRPr/>
              </a:pPr>
              <a:t>‹#›</a:t>
            </a:fld>
            <a:endParaRPr lang="en-US"/>
          </a:p>
        </p:txBody>
      </p:sp>
    </p:spTree>
    <p:extLst>
      <p:ext uri="{BB962C8B-B14F-4D97-AF65-F5344CB8AC3E}">
        <p14:creationId xmlns:p14="http://schemas.microsoft.com/office/powerpoint/2010/main" val="30262366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82A7B4A-6E46-47EB-96C4-E97BC9592632}" type="datetime1">
              <a:rPr lang="en-US" smtClean="0"/>
              <a:pPr>
                <a:defRPr/>
              </a:pPr>
              <a:t>9/5/2017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13CD4E-E15C-487B-B0DA-4DAED4D9B045}" type="slidenum">
              <a:rPr lang="en-US"/>
              <a:pPr>
                <a:defRPr/>
              </a:pPr>
              <a:t>‹#›</a:t>
            </a:fld>
            <a:endParaRPr lang="en-US"/>
          </a:p>
        </p:txBody>
      </p:sp>
    </p:spTree>
    <p:extLst>
      <p:ext uri="{BB962C8B-B14F-4D97-AF65-F5344CB8AC3E}">
        <p14:creationId xmlns:p14="http://schemas.microsoft.com/office/powerpoint/2010/main" val="3247008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5D9B66-5CC7-4B17-8C50-FC42FB6799BB}" type="datetime1">
              <a:rPr lang="en-US" smtClean="0"/>
              <a:pPr>
                <a:defRPr/>
              </a:pPr>
              <a:t>9/5/2017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D16DF7-CC8B-42D8-B7BB-FEDA1B59B9B1}" type="slidenum">
              <a:rPr lang="en-US"/>
              <a:pPr>
                <a:defRPr/>
              </a:pPr>
              <a:t>‹#›</a:t>
            </a:fld>
            <a:endParaRPr lang="en-US"/>
          </a:p>
        </p:txBody>
      </p:sp>
    </p:spTree>
    <p:extLst>
      <p:ext uri="{BB962C8B-B14F-4D97-AF65-F5344CB8AC3E}">
        <p14:creationId xmlns:p14="http://schemas.microsoft.com/office/powerpoint/2010/main" val="39327897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A57982-108E-4267-B75E-071C72C9E7A9}"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6149EC-CC46-4C1F-BF06-941A116B9263}" type="slidenum">
              <a:rPr lang="en-US"/>
              <a:pPr>
                <a:defRPr/>
              </a:pPr>
              <a:t>‹#›</a:t>
            </a:fld>
            <a:endParaRPr lang="en-US"/>
          </a:p>
        </p:txBody>
      </p:sp>
    </p:spTree>
    <p:extLst>
      <p:ext uri="{BB962C8B-B14F-4D97-AF65-F5344CB8AC3E}">
        <p14:creationId xmlns:p14="http://schemas.microsoft.com/office/powerpoint/2010/main" val="36176007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350" indent="0">
              <a:buNone/>
              <a:defRPr sz="2800"/>
            </a:lvl2pPr>
            <a:lvl3pPr marL="912705" indent="0">
              <a:buNone/>
              <a:defRPr sz="2400"/>
            </a:lvl3pPr>
            <a:lvl4pPr marL="1369057" indent="0">
              <a:buNone/>
              <a:defRPr sz="2000"/>
            </a:lvl4pPr>
            <a:lvl5pPr marL="1825411" indent="0">
              <a:buNone/>
              <a:defRPr sz="2000"/>
            </a:lvl5pPr>
            <a:lvl6pPr marL="2281763" indent="0">
              <a:buNone/>
              <a:defRPr sz="2000"/>
            </a:lvl6pPr>
            <a:lvl7pPr marL="2738117" indent="0">
              <a:buNone/>
              <a:defRPr sz="2000"/>
            </a:lvl7pPr>
            <a:lvl8pPr marL="3194470" indent="0">
              <a:buNone/>
              <a:defRPr sz="2000"/>
            </a:lvl8pPr>
            <a:lvl9pPr marL="3650823"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09430E-4D2E-46BD-AE59-69C6C1188872}"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8DB0F5-D18C-4C17-8C45-B7B6207CF61C}" type="slidenum">
              <a:rPr lang="en-US"/>
              <a:pPr>
                <a:defRPr/>
              </a:pPr>
              <a:t>‹#›</a:t>
            </a:fld>
            <a:endParaRPr lang="en-US"/>
          </a:p>
        </p:txBody>
      </p:sp>
    </p:spTree>
    <p:extLst>
      <p:ext uri="{BB962C8B-B14F-4D97-AF65-F5344CB8AC3E}">
        <p14:creationId xmlns:p14="http://schemas.microsoft.com/office/powerpoint/2010/main" val="34696864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B556AC-8099-4A10-AC69-7F81A3F0E76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102017-3B52-45F1-B6FF-98D941B08F16}" type="slidenum">
              <a:rPr lang="en-US"/>
              <a:pPr>
                <a:defRPr/>
              </a:pPr>
              <a:t>‹#›</a:t>
            </a:fld>
            <a:endParaRPr lang="en-US"/>
          </a:p>
        </p:txBody>
      </p:sp>
    </p:spTree>
    <p:extLst>
      <p:ext uri="{BB962C8B-B14F-4D97-AF65-F5344CB8AC3E}">
        <p14:creationId xmlns:p14="http://schemas.microsoft.com/office/powerpoint/2010/main" val="15373343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52513"/>
            <a:ext cx="2058988"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5" y="1052513"/>
            <a:ext cx="60293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491231-235B-4BBB-8593-1CB7F0DD7E1B}"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A0C0D6-287F-4450-AAE0-4031D0464C8E}" type="slidenum">
              <a:rPr lang="en-US"/>
              <a:pPr>
                <a:defRPr/>
              </a:pPr>
              <a:t>‹#›</a:t>
            </a:fld>
            <a:endParaRPr lang="en-US"/>
          </a:p>
        </p:txBody>
      </p:sp>
    </p:spTree>
    <p:extLst>
      <p:ext uri="{BB962C8B-B14F-4D97-AF65-F5344CB8AC3E}">
        <p14:creationId xmlns:p14="http://schemas.microsoft.com/office/powerpoint/2010/main" val="12030398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3244C7-9A56-4BE1-8EB4-F9030E728674}"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46BF5D-95A5-4CFC-957F-496CAB26062D}" type="slidenum">
              <a:rPr lang="en-US"/>
              <a:pPr>
                <a:defRPr/>
              </a:pPr>
              <a:t>‹#›</a:t>
            </a:fld>
            <a:endParaRPr lang="en-US"/>
          </a:p>
        </p:txBody>
      </p:sp>
    </p:spTree>
    <p:extLst>
      <p:ext uri="{BB962C8B-B14F-4D97-AF65-F5344CB8AC3E}">
        <p14:creationId xmlns:p14="http://schemas.microsoft.com/office/powerpoint/2010/main" val="12055074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81005"/>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ln/>
        </p:spPr>
        <p:txBody>
          <a:bodyPr/>
          <a:lstStyle>
            <a:lvl1pPr>
              <a:defRPr/>
            </a:lvl1pPr>
          </a:lstStyle>
          <a:p>
            <a:pPr>
              <a:defRPr/>
            </a:pPr>
            <a:fld id="{928F58F4-638A-470E-8B6B-8FC6246785CF}" type="datetime4">
              <a:rPr lang="en-US"/>
              <a:pPr>
                <a:defRPr/>
              </a:pPr>
              <a:t>September 5, 2017</a:t>
            </a:fld>
            <a:endParaRPr lang="en-US"/>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pPr>
              <a:defRPr/>
            </a:pPr>
            <a:fld id="{A3D09F3C-8A85-48DC-8957-E2BA5AD4C84F}" type="slidenum">
              <a:rPr lang="en-US"/>
              <a:pPr>
                <a:defRPr/>
              </a:pPr>
              <a:t>‹#›</a:t>
            </a:fld>
            <a:endParaRPr lang="en-US"/>
          </a:p>
        </p:txBody>
      </p:sp>
    </p:spTree>
    <p:extLst>
      <p:ext uri="{BB962C8B-B14F-4D97-AF65-F5344CB8AC3E}">
        <p14:creationId xmlns:p14="http://schemas.microsoft.com/office/powerpoint/2010/main" val="197359426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FAF9C-62FE-4BB8-9DA1-4EB021731F42}" type="datetimeFigureOut">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7BFF8-5936-4404-8FEF-F55E46719DA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2" y="381005"/>
            <a:ext cx="779303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p:cNvSpPr>
            <a:spLocks noGrp="1" noChangeArrowheads="1"/>
          </p:cNvSpPr>
          <p:nvPr>
            <p:ph type="dt" sz="half" idx="10"/>
          </p:nvPr>
        </p:nvSpPr>
        <p:spPr>
          <a:ln/>
        </p:spPr>
        <p:txBody>
          <a:bodyPr/>
          <a:lstStyle>
            <a:lvl1pPr>
              <a:defRPr/>
            </a:lvl1pPr>
          </a:lstStyle>
          <a:p>
            <a:pPr>
              <a:defRPr/>
            </a:pPr>
            <a:fld id="{67AE82BB-6376-4E58-8BA7-FD9A94015032}" type="datetime4">
              <a:rPr lang="en-US"/>
              <a:pPr>
                <a:defRPr/>
              </a:pPr>
              <a:t>September 5, 2017</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2061"/>
          <p:cNvSpPr>
            <a:spLocks noGrp="1" noChangeArrowheads="1"/>
          </p:cNvSpPr>
          <p:nvPr>
            <p:ph type="sldNum" sz="quarter" idx="12"/>
          </p:nvPr>
        </p:nvSpPr>
        <p:spPr>
          <a:ln/>
        </p:spPr>
        <p:txBody>
          <a:bodyPr/>
          <a:lstStyle>
            <a:lvl1pPr>
              <a:defRPr/>
            </a:lvl1pPr>
          </a:lstStyle>
          <a:p>
            <a:pPr>
              <a:defRPr/>
            </a:pPr>
            <a:fld id="{E591CB57-DEA8-49D4-864D-9A7212379868}" type="slidenum">
              <a:rPr lang="en-US"/>
              <a:pPr>
                <a:defRPr/>
              </a:pPr>
              <a:t>‹#›</a:t>
            </a:fld>
            <a:endParaRPr lang="en-US"/>
          </a:p>
        </p:txBody>
      </p:sp>
    </p:spTree>
    <p:extLst>
      <p:ext uri="{BB962C8B-B14F-4D97-AF65-F5344CB8AC3E}">
        <p14:creationId xmlns:p14="http://schemas.microsoft.com/office/powerpoint/2010/main" val="2388800836"/>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lvl1pPr>
            <a:lvl2pPr marL="456350" indent="0" algn="ctr">
              <a:buNone/>
              <a:defRPr/>
            </a:lvl2pPr>
            <a:lvl3pPr marL="912705" indent="0" algn="ctr">
              <a:buNone/>
              <a:defRPr/>
            </a:lvl3pPr>
            <a:lvl4pPr marL="1369057" indent="0" algn="ctr">
              <a:buNone/>
              <a:defRPr/>
            </a:lvl4pPr>
            <a:lvl5pPr marL="1825411" indent="0" algn="ctr">
              <a:buNone/>
              <a:defRPr/>
            </a:lvl5pPr>
            <a:lvl6pPr marL="2281763" indent="0" algn="ctr">
              <a:buNone/>
              <a:defRPr/>
            </a:lvl6pPr>
            <a:lvl7pPr marL="2738117" indent="0" algn="ctr">
              <a:buNone/>
              <a:defRPr/>
            </a:lvl7pPr>
            <a:lvl8pPr marL="3194470" indent="0" algn="ctr">
              <a:buNone/>
              <a:defRPr/>
            </a:lvl8pPr>
            <a:lvl9pPr marL="365082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0C380-B00A-4622-B5EE-E7D23060473D}"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marL="0" marR="0" indent="0" algn="ctr" defTabSz="912705" rtl="0" eaLnBrk="1" fontAlgn="base" latinLnBrk="0" hangingPunct="1">
              <a:lnSpc>
                <a:spcPct val="100000"/>
              </a:lnSpc>
              <a:spcBef>
                <a:spcPct val="0"/>
              </a:spcBef>
              <a:spcAft>
                <a:spcPct val="0"/>
              </a:spcAft>
              <a:buClrTx/>
              <a:buSzTx/>
              <a:buFontTx/>
              <a:buNone/>
              <a:tabLst/>
              <a:defRPr/>
            </a:lvl1pPr>
          </a:lstStyle>
          <a:p>
            <a:pPr>
              <a:defRPr/>
            </a:pPr>
            <a:r>
              <a:rPr lang="en-US" dirty="0" smtClean="0"/>
              <a:t>Data Preprocessing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063EABFF-D461-459A-A8A9-81C086879E98}" type="slidenum">
              <a:rPr lang="en-US"/>
              <a:pPr>
                <a:defRPr/>
              </a:pPr>
              <a:t>‹#›</a:t>
            </a:fld>
            <a:endParaRPr lang="en-US"/>
          </a:p>
        </p:txBody>
      </p:sp>
    </p:spTree>
    <p:extLst>
      <p:ext uri="{BB962C8B-B14F-4D97-AF65-F5344CB8AC3E}">
        <p14:creationId xmlns:p14="http://schemas.microsoft.com/office/powerpoint/2010/main" val="31353314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6B419-AFA7-42AE-8EE2-F175BCC6441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6621D-4A4E-48E0-A2B1-656B165AA579}" type="slidenum">
              <a:rPr lang="en-US"/>
              <a:pPr>
                <a:defRPr/>
              </a:pPr>
              <a:t>‹#›</a:t>
            </a:fld>
            <a:endParaRPr lang="en-US"/>
          </a:p>
        </p:txBody>
      </p:sp>
    </p:spTree>
    <p:extLst>
      <p:ext uri="{BB962C8B-B14F-4D97-AF65-F5344CB8AC3E}">
        <p14:creationId xmlns:p14="http://schemas.microsoft.com/office/powerpoint/2010/main" val="11249516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350" indent="0">
              <a:buNone/>
              <a:defRPr sz="1800"/>
            </a:lvl2pPr>
            <a:lvl3pPr marL="912705" indent="0">
              <a:buNone/>
              <a:defRPr sz="1600"/>
            </a:lvl3pPr>
            <a:lvl4pPr marL="1369057" indent="0">
              <a:buNone/>
              <a:defRPr sz="1400"/>
            </a:lvl4pPr>
            <a:lvl5pPr marL="1825411" indent="0">
              <a:buNone/>
              <a:defRPr sz="1400"/>
            </a:lvl5pPr>
            <a:lvl6pPr marL="2281763" indent="0">
              <a:buNone/>
              <a:defRPr sz="1400"/>
            </a:lvl6pPr>
            <a:lvl7pPr marL="2738117" indent="0">
              <a:buNone/>
              <a:defRPr sz="1400"/>
            </a:lvl7pPr>
            <a:lvl8pPr marL="3194470" indent="0">
              <a:buNone/>
              <a:defRPr sz="1400"/>
            </a:lvl8pPr>
            <a:lvl9pPr marL="36508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D0CFE1-E6DF-495A-BC81-985D26689F95}"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CC7062-7A3A-48DF-BA65-69FCBD27EBE3}" type="slidenum">
              <a:rPr lang="en-US"/>
              <a:pPr>
                <a:defRPr/>
              </a:pPr>
              <a:t>‹#›</a:t>
            </a:fld>
            <a:endParaRPr lang="en-US"/>
          </a:p>
        </p:txBody>
      </p:sp>
    </p:spTree>
    <p:extLst>
      <p:ext uri="{BB962C8B-B14F-4D97-AF65-F5344CB8AC3E}">
        <p14:creationId xmlns:p14="http://schemas.microsoft.com/office/powerpoint/2010/main" val="21579150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19197C-DDAE-44E3-A54E-56227DEBE53F}"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8B6975-277D-49A3-8E60-C1D9062DF29E}" type="slidenum">
              <a:rPr lang="en-US"/>
              <a:pPr>
                <a:defRPr/>
              </a:pPr>
              <a:t>‹#›</a:t>
            </a:fld>
            <a:endParaRPr lang="en-US"/>
          </a:p>
        </p:txBody>
      </p:sp>
    </p:spTree>
    <p:extLst>
      <p:ext uri="{BB962C8B-B14F-4D97-AF65-F5344CB8AC3E}">
        <p14:creationId xmlns:p14="http://schemas.microsoft.com/office/powerpoint/2010/main" val="54455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76619F-51FF-4A13-B4A0-F976C5B481C4}" type="datetime1">
              <a:rPr lang="en-US" smtClean="0"/>
              <a:pPr>
                <a:defRPr/>
              </a:pPr>
              <a:t>9/5/2017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1BD986-D2CF-4DD6-9B43-57FDCA8A3861}" type="slidenum">
              <a:rPr lang="en-US"/>
              <a:pPr>
                <a:defRPr/>
              </a:pPr>
              <a:t>‹#›</a:t>
            </a:fld>
            <a:endParaRPr lang="en-US"/>
          </a:p>
        </p:txBody>
      </p:sp>
    </p:spTree>
    <p:extLst>
      <p:ext uri="{BB962C8B-B14F-4D97-AF65-F5344CB8AC3E}">
        <p14:creationId xmlns:p14="http://schemas.microsoft.com/office/powerpoint/2010/main" val="41509587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82A7B4A-6E46-47EB-96C4-E97BC9592632}" type="datetime1">
              <a:rPr lang="en-US" smtClean="0"/>
              <a:pPr>
                <a:defRPr/>
              </a:pPr>
              <a:t>9/5/2017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13CD4E-E15C-487B-B0DA-4DAED4D9B045}" type="slidenum">
              <a:rPr lang="en-US"/>
              <a:pPr>
                <a:defRPr/>
              </a:pPr>
              <a:t>‹#›</a:t>
            </a:fld>
            <a:endParaRPr lang="en-US"/>
          </a:p>
        </p:txBody>
      </p:sp>
    </p:spTree>
    <p:extLst>
      <p:ext uri="{BB962C8B-B14F-4D97-AF65-F5344CB8AC3E}">
        <p14:creationId xmlns:p14="http://schemas.microsoft.com/office/powerpoint/2010/main" val="23065926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5D9B66-5CC7-4B17-8C50-FC42FB6799BB}" type="datetime1">
              <a:rPr lang="en-US" smtClean="0"/>
              <a:pPr>
                <a:defRPr/>
              </a:pPr>
              <a:t>9/5/2017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D16DF7-CC8B-42D8-B7BB-FEDA1B59B9B1}" type="slidenum">
              <a:rPr lang="en-US"/>
              <a:pPr>
                <a:defRPr/>
              </a:pPr>
              <a:t>‹#›</a:t>
            </a:fld>
            <a:endParaRPr lang="en-US"/>
          </a:p>
        </p:txBody>
      </p:sp>
    </p:spTree>
    <p:extLst>
      <p:ext uri="{BB962C8B-B14F-4D97-AF65-F5344CB8AC3E}">
        <p14:creationId xmlns:p14="http://schemas.microsoft.com/office/powerpoint/2010/main" val="36860995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A57982-108E-4267-B75E-071C72C9E7A9}"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6149EC-CC46-4C1F-BF06-941A116B9263}" type="slidenum">
              <a:rPr lang="en-US"/>
              <a:pPr>
                <a:defRPr/>
              </a:pPr>
              <a:t>‹#›</a:t>
            </a:fld>
            <a:endParaRPr lang="en-US"/>
          </a:p>
        </p:txBody>
      </p:sp>
    </p:spTree>
    <p:extLst>
      <p:ext uri="{BB962C8B-B14F-4D97-AF65-F5344CB8AC3E}">
        <p14:creationId xmlns:p14="http://schemas.microsoft.com/office/powerpoint/2010/main" val="17225639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350" indent="0">
              <a:buNone/>
              <a:defRPr sz="2800"/>
            </a:lvl2pPr>
            <a:lvl3pPr marL="912705" indent="0">
              <a:buNone/>
              <a:defRPr sz="2400"/>
            </a:lvl3pPr>
            <a:lvl4pPr marL="1369057" indent="0">
              <a:buNone/>
              <a:defRPr sz="2000"/>
            </a:lvl4pPr>
            <a:lvl5pPr marL="1825411" indent="0">
              <a:buNone/>
              <a:defRPr sz="2000"/>
            </a:lvl5pPr>
            <a:lvl6pPr marL="2281763" indent="0">
              <a:buNone/>
              <a:defRPr sz="2000"/>
            </a:lvl6pPr>
            <a:lvl7pPr marL="2738117" indent="0">
              <a:buNone/>
              <a:defRPr sz="2000"/>
            </a:lvl7pPr>
            <a:lvl8pPr marL="3194470" indent="0">
              <a:buNone/>
              <a:defRPr sz="2000"/>
            </a:lvl8pPr>
            <a:lvl9pPr marL="3650823"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09430E-4D2E-46BD-AE59-69C6C1188872}"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8DB0F5-D18C-4C17-8C45-B7B6207CF61C}" type="slidenum">
              <a:rPr lang="en-US"/>
              <a:pPr>
                <a:defRPr/>
              </a:pPr>
              <a:t>‹#›</a:t>
            </a:fld>
            <a:endParaRPr lang="en-US"/>
          </a:p>
        </p:txBody>
      </p:sp>
    </p:spTree>
    <p:extLst>
      <p:ext uri="{BB962C8B-B14F-4D97-AF65-F5344CB8AC3E}">
        <p14:creationId xmlns:p14="http://schemas.microsoft.com/office/powerpoint/2010/main" val="197924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1"/>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B556AC-8099-4A10-AC69-7F81A3F0E76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102017-3B52-45F1-B6FF-98D941B08F16}" type="slidenum">
              <a:rPr lang="en-US"/>
              <a:pPr>
                <a:defRPr/>
              </a:pPr>
              <a:t>‹#›</a:t>
            </a:fld>
            <a:endParaRPr lang="en-US"/>
          </a:p>
        </p:txBody>
      </p:sp>
    </p:spTree>
    <p:extLst>
      <p:ext uri="{BB962C8B-B14F-4D97-AF65-F5344CB8AC3E}">
        <p14:creationId xmlns:p14="http://schemas.microsoft.com/office/powerpoint/2010/main" val="306882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52513"/>
            <a:ext cx="2058988"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5" y="1052513"/>
            <a:ext cx="60293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491231-235B-4BBB-8593-1CB7F0DD7E1B}"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A0C0D6-287F-4450-AAE0-4031D0464C8E}" type="slidenum">
              <a:rPr lang="en-US"/>
              <a:pPr>
                <a:defRPr/>
              </a:pPr>
              <a:t>‹#›</a:t>
            </a:fld>
            <a:endParaRPr lang="en-US"/>
          </a:p>
        </p:txBody>
      </p:sp>
    </p:spTree>
    <p:extLst>
      <p:ext uri="{BB962C8B-B14F-4D97-AF65-F5344CB8AC3E}">
        <p14:creationId xmlns:p14="http://schemas.microsoft.com/office/powerpoint/2010/main" val="24537120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3244C7-9A56-4BE1-8EB4-F9030E728674}"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46BF5D-95A5-4CFC-957F-496CAB26062D}" type="slidenum">
              <a:rPr lang="en-US"/>
              <a:pPr>
                <a:defRPr/>
              </a:pPr>
              <a:t>‹#›</a:t>
            </a:fld>
            <a:endParaRPr lang="en-US"/>
          </a:p>
        </p:txBody>
      </p:sp>
    </p:spTree>
    <p:extLst>
      <p:ext uri="{BB962C8B-B14F-4D97-AF65-F5344CB8AC3E}">
        <p14:creationId xmlns:p14="http://schemas.microsoft.com/office/powerpoint/2010/main" val="9323106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81005"/>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1148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ln/>
        </p:spPr>
        <p:txBody>
          <a:bodyPr/>
          <a:lstStyle>
            <a:lvl1pPr>
              <a:defRPr/>
            </a:lvl1pPr>
          </a:lstStyle>
          <a:p>
            <a:pPr>
              <a:defRPr/>
            </a:pPr>
            <a:fld id="{928F58F4-638A-470E-8B6B-8FC6246785CF}" type="datetime4">
              <a:rPr lang="en-US"/>
              <a:pPr>
                <a:defRPr/>
              </a:pPr>
              <a:t>September 5, 2017</a:t>
            </a:fld>
            <a:endParaRPr lang="en-US"/>
          </a:p>
        </p:txBody>
      </p:sp>
      <p:sp>
        <p:nvSpPr>
          <p:cNvPr id="7"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ln/>
        </p:spPr>
        <p:txBody>
          <a:bodyPr/>
          <a:lstStyle>
            <a:lvl1pPr>
              <a:defRPr/>
            </a:lvl1pPr>
          </a:lstStyle>
          <a:p>
            <a:pPr>
              <a:defRPr/>
            </a:pPr>
            <a:fld id="{A3D09F3C-8A85-48DC-8957-E2BA5AD4C84F}" type="slidenum">
              <a:rPr lang="en-US"/>
              <a:pPr>
                <a:defRPr/>
              </a:pPr>
              <a:t>‹#›</a:t>
            </a:fld>
            <a:endParaRPr lang="en-US"/>
          </a:p>
        </p:txBody>
      </p:sp>
    </p:spTree>
    <p:extLst>
      <p:ext uri="{BB962C8B-B14F-4D97-AF65-F5344CB8AC3E}">
        <p14:creationId xmlns:p14="http://schemas.microsoft.com/office/powerpoint/2010/main" val="1517979207"/>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2" y="381005"/>
            <a:ext cx="779303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p:cNvSpPr>
            <a:spLocks noGrp="1" noChangeArrowheads="1"/>
          </p:cNvSpPr>
          <p:nvPr>
            <p:ph type="dt" sz="half" idx="10"/>
          </p:nvPr>
        </p:nvSpPr>
        <p:spPr>
          <a:ln/>
        </p:spPr>
        <p:txBody>
          <a:bodyPr/>
          <a:lstStyle>
            <a:lvl1pPr>
              <a:defRPr/>
            </a:lvl1pPr>
          </a:lstStyle>
          <a:p>
            <a:pPr>
              <a:defRPr/>
            </a:pPr>
            <a:fld id="{67AE82BB-6376-4E58-8BA7-FD9A94015032}" type="datetime4">
              <a:rPr lang="en-US"/>
              <a:pPr>
                <a:defRPr/>
              </a:pPr>
              <a:t>September 5, 2017</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a:t>Data Mining: Concepts and Techniques</a:t>
            </a:r>
          </a:p>
        </p:txBody>
      </p:sp>
      <p:sp>
        <p:nvSpPr>
          <p:cNvPr id="9" name="Rectangle 2061"/>
          <p:cNvSpPr>
            <a:spLocks noGrp="1" noChangeArrowheads="1"/>
          </p:cNvSpPr>
          <p:nvPr>
            <p:ph type="sldNum" sz="quarter" idx="12"/>
          </p:nvPr>
        </p:nvSpPr>
        <p:spPr>
          <a:ln/>
        </p:spPr>
        <p:txBody>
          <a:bodyPr/>
          <a:lstStyle>
            <a:lvl1pPr>
              <a:defRPr/>
            </a:lvl1pPr>
          </a:lstStyle>
          <a:p>
            <a:pPr>
              <a:defRPr/>
            </a:pPr>
            <a:fld id="{E591CB57-DEA8-49D4-864D-9A7212379868}" type="slidenum">
              <a:rPr lang="en-US"/>
              <a:pPr>
                <a:defRPr/>
              </a:pPr>
              <a:t>‹#›</a:t>
            </a:fld>
            <a:endParaRPr lang="en-US"/>
          </a:p>
        </p:txBody>
      </p:sp>
    </p:spTree>
    <p:extLst>
      <p:ext uri="{BB962C8B-B14F-4D97-AF65-F5344CB8AC3E}">
        <p14:creationId xmlns:p14="http://schemas.microsoft.com/office/powerpoint/2010/main" val="479644860"/>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lvl1pPr>
            <a:lvl2pPr marL="456350" indent="0" algn="ctr">
              <a:buNone/>
              <a:defRPr/>
            </a:lvl2pPr>
            <a:lvl3pPr marL="912705" indent="0" algn="ctr">
              <a:buNone/>
              <a:defRPr/>
            </a:lvl3pPr>
            <a:lvl4pPr marL="1369057" indent="0" algn="ctr">
              <a:buNone/>
              <a:defRPr/>
            </a:lvl4pPr>
            <a:lvl5pPr marL="1825411" indent="0" algn="ctr">
              <a:buNone/>
              <a:defRPr/>
            </a:lvl5pPr>
            <a:lvl6pPr marL="2281763" indent="0" algn="ctr">
              <a:buNone/>
              <a:defRPr/>
            </a:lvl6pPr>
            <a:lvl7pPr marL="2738117" indent="0" algn="ctr">
              <a:buNone/>
              <a:defRPr/>
            </a:lvl7pPr>
            <a:lvl8pPr marL="3194470" indent="0" algn="ctr">
              <a:buNone/>
              <a:defRPr/>
            </a:lvl8pPr>
            <a:lvl9pPr marL="365082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0C380-B00A-4622-B5EE-E7D23060473D}"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marL="0" marR="0" indent="0" algn="ctr" defTabSz="912705" rtl="0" eaLnBrk="1" fontAlgn="base" latinLnBrk="0" hangingPunct="1">
              <a:lnSpc>
                <a:spcPct val="100000"/>
              </a:lnSpc>
              <a:spcBef>
                <a:spcPct val="0"/>
              </a:spcBef>
              <a:spcAft>
                <a:spcPct val="0"/>
              </a:spcAft>
              <a:buClrTx/>
              <a:buSzTx/>
              <a:buFontTx/>
              <a:buNone/>
              <a:tabLst/>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3EABFF-D461-459A-A8A9-81C086879E98}" type="slidenum">
              <a:rPr lang="en-US"/>
              <a:pPr>
                <a:defRPr/>
              </a:pPr>
              <a:t>‹#›</a:t>
            </a:fld>
            <a:endParaRPr lang="en-US"/>
          </a:p>
        </p:txBody>
      </p:sp>
    </p:spTree>
    <p:extLst>
      <p:ext uri="{BB962C8B-B14F-4D97-AF65-F5344CB8AC3E}">
        <p14:creationId xmlns:p14="http://schemas.microsoft.com/office/powerpoint/2010/main" val="9579338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6B419-AFA7-42AE-8EE2-F175BCC6441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6621D-4A4E-48E0-A2B1-656B165AA579}" type="slidenum">
              <a:rPr lang="en-US"/>
              <a:pPr>
                <a:defRPr/>
              </a:pPr>
              <a:t>‹#›</a:t>
            </a:fld>
            <a:endParaRPr lang="en-US"/>
          </a:p>
        </p:txBody>
      </p:sp>
    </p:spTree>
    <p:extLst>
      <p:ext uri="{BB962C8B-B14F-4D97-AF65-F5344CB8AC3E}">
        <p14:creationId xmlns:p14="http://schemas.microsoft.com/office/powerpoint/2010/main" val="1102642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350" indent="0">
              <a:buNone/>
              <a:defRPr sz="1800"/>
            </a:lvl2pPr>
            <a:lvl3pPr marL="912705" indent="0">
              <a:buNone/>
              <a:defRPr sz="1600"/>
            </a:lvl3pPr>
            <a:lvl4pPr marL="1369057" indent="0">
              <a:buNone/>
              <a:defRPr sz="1400"/>
            </a:lvl4pPr>
            <a:lvl5pPr marL="1825411" indent="0">
              <a:buNone/>
              <a:defRPr sz="1400"/>
            </a:lvl5pPr>
            <a:lvl6pPr marL="2281763" indent="0">
              <a:buNone/>
              <a:defRPr sz="1400"/>
            </a:lvl6pPr>
            <a:lvl7pPr marL="2738117" indent="0">
              <a:buNone/>
              <a:defRPr sz="1400"/>
            </a:lvl7pPr>
            <a:lvl8pPr marL="3194470" indent="0">
              <a:buNone/>
              <a:defRPr sz="1400"/>
            </a:lvl8pPr>
            <a:lvl9pPr marL="36508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D0CFE1-E6DF-495A-BC81-985D26689F95}"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CC7062-7A3A-48DF-BA65-69FCBD27EBE3}" type="slidenum">
              <a:rPr lang="en-US"/>
              <a:pPr>
                <a:defRPr/>
              </a:pPr>
              <a:t>‹#›</a:t>
            </a:fld>
            <a:endParaRPr lang="en-US"/>
          </a:p>
        </p:txBody>
      </p:sp>
    </p:spTree>
    <p:extLst>
      <p:ext uri="{BB962C8B-B14F-4D97-AF65-F5344CB8AC3E}">
        <p14:creationId xmlns:p14="http://schemas.microsoft.com/office/powerpoint/2010/main" val="16709350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19197C-DDAE-44E3-A54E-56227DEBE53F}"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8B6975-277D-49A3-8E60-C1D9062DF29E}" type="slidenum">
              <a:rPr lang="en-US"/>
              <a:pPr>
                <a:defRPr/>
              </a:pPr>
              <a:t>‹#›</a:t>
            </a:fld>
            <a:endParaRPr lang="en-US"/>
          </a:p>
        </p:txBody>
      </p:sp>
    </p:spTree>
    <p:extLst>
      <p:ext uri="{BB962C8B-B14F-4D97-AF65-F5344CB8AC3E}">
        <p14:creationId xmlns:p14="http://schemas.microsoft.com/office/powerpoint/2010/main" val="14556393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76619F-51FF-4A13-B4A0-F976C5B481C4}" type="datetime1">
              <a:rPr lang="en-US" smtClean="0"/>
              <a:pPr>
                <a:defRPr/>
              </a:pPr>
              <a:t>9/5/2017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1BD986-D2CF-4DD6-9B43-57FDCA8A3861}" type="slidenum">
              <a:rPr lang="en-US"/>
              <a:pPr>
                <a:defRPr/>
              </a:pPr>
              <a:t>‹#›</a:t>
            </a:fld>
            <a:endParaRPr lang="en-US"/>
          </a:p>
        </p:txBody>
      </p:sp>
    </p:spTree>
    <p:extLst>
      <p:ext uri="{BB962C8B-B14F-4D97-AF65-F5344CB8AC3E}">
        <p14:creationId xmlns:p14="http://schemas.microsoft.com/office/powerpoint/2010/main" val="4460717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3505200" y="914400"/>
            <a:ext cx="5638800" cy="1143000"/>
          </a:xfrm>
          <a:prstGeom prst="rect">
            <a:avLst/>
          </a:prstGeom>
        </p:spPr>
        <p:txBody>
          <a:bodyPr lIns="91271" tIns="45634" rIns="91271" bIns="45634" anchor="ctr"/>
          <a:lstStyle>
            <a:lvl1pPr>
              <a:defRPr/>
            </a:lvl1pPr>
          </a:lstStyle>
          <a:p>
            <a:pPr algn="r" eaLnBrk="1" fontAlgn="auto" hangingPunct="1">
              <a:spcAft>
                <a:spcPts val="0"/>
              </a:spcAft>
              <a:defRPr/>
            </a:pPr>
            <a:r>
              <a:rPr lang="en-US" sz="4000" b="1" dirty="0" smtClean="0">
                <a:latin typeface="+mj-lt"/>
                <a:ea typeface="+mj-ea"/>
                <a:cs typeface="+mj-cs"/>
              </a:rPr>
              <a:t>&lt;&lt;Title&gt;&gt;</a:t>
            </a:r>
          </a:p>
        </p:txBody>
      </p:sp>
      <p:sp>
        <p:nvSpPr>
          <p:cNvPr id="3" name="Content Placeholder 2"/>
          <p:cNvSpPr>
            <a:spLocks noGrp="1"/>
          </p:cNvSpPr>
          <p:nvPr>
            <p:ph sz="half" idx="1"/>
          </p:nvPr>
        </p:nvSpPr>
        <p:spPr>
          <a:xfrm>
            <a:off x="1295401" y="2133600"/>
            <a:ext cx="3505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133600"/>
            <a:ext cx="35052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1CF1E785-06F7-48A3-8A62-0A3FD99B5123}" type="datetimeFigureOut">
              <a:rPr lang="en-US"/>
              <a:pPr>
                <a:defRPr/>
              </a:pPr>
              <a:t>9/5/2017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3632E4C-445D-4241-B1C2-09440DBDD1E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82A7B4A-6E46-47EB-96C4-E97BC9592632}" type="datetime1">
              <a:rPr lang="en-US" smtClean="0"/>
              <a:pPr>
                <a:defRPr/>
              </a:pPr>
              <a:t>9/5/2017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13CD4E-E15C-487B-B0DA-4DAED4D9B045}" type="slidenum">
              <a:rPr lang="en-US"/>
              <a:pPr>
                <a:defRPr/>
              </a:pPr>
              <a:t>‹#›</a:t>
            </a:fld>
            <a:endParaRPr lang="en-US"/>
          </a:p>
        </p:txBody>
      </p:sp>
    </p:spTree>
    <p:extLst>
      <p:ext uri="{BB962C8B-B14F-4D97-AF65-F5344CB8AC3E}">
        <p14:creationId xmlns:p14="http://schemas.microsoft.com/office/powerpoint/2010/main" val="42611334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5D9B66-5CC7-4B17-8C50-FC42FB6799BB}" type="datetime1">
              <a:rPr lang="en-US" smtClean="0"/>
              <a:pPr>
                <a:defRPr/>
              </a:pPr>
              <a:t>9/5/2017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D16DF7-CC8B-42D8-B7BB-FEDA1B59B9B1}" type="slidenum">
              <a:rPr lang="en-US"/>
              <a:pPr>
                <a:defRPr/>
              </a:pPr>
              <a:t>‹#›</a:t>
            </a:fld>
            <a:endParaRPr lang="en-US"/>
          </a:p>
        </p:txBody>
      </p:sp>
    </p:spTree>
    <p:extLst>
      <p:ext uri="{BB962C8B-B14F-4D97-AF65-F5344CB8AC3E}">
        <p14:creationId xmlns:p14="http://schemas.microsoft.com/office/powerpoint/2010/main" val="7643906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A57982-108E-4267-B75E-071C72C9E7A9}"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6149EC-CC46-4C1F-BF06-941A116B9263}" type="slidenum">
              <a:rPr lang="en-US"/>
              <a:pPr>
                <a:defRPr/>
              </a:pPr>
              <a:t>‹#›</a:t>
            </a:fld>
            <a:endParaRPr lang="en-US"/>
          </a:p>
        </p:txBody>
      </p:sp>
    </p:spTree>
    <p:extLst>
      <p:ext uri="{BB962C8B-B14F-4D97-AF65-F5344CB8AC3E}">
        <p14:creationId xmlns:p14="http://schemas.microsoft.com/office/powerpoint/2010/main" val="314668342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350" indent="0">
              <a:buNone/>
              <a:defRPr sz="2800"/>
            </a:lvl2pPr>
            <a:lvl3pPr marL="912705" indent="0">
              <a:buNone/>
              <a:defRPr sz="2400"/>
            </a:lvl3pPr>
            <a:lvl4pPr marL="1369057" indent="0">
              <a:buNone/>
              <a:defRPr sz="2000"/>
            </a:lvl4pPr>
            <a:lvl5pPr marL="1825411" indent="0">
              <a:buNone/>
              <a:defRPr sz="2000"/>
            </a:lvl5pPr>
            <a:lvl6pPr marL="2281763" indent="0">
              <a:buNone/>
              <a:defRPr sz="2000"/>
            </a:lvl6pPr>
            <a:lvl7pPr marL="2738117" indent="0">
              <a:buNone/>
              <a:defRPr sz="2000"/>
            </a:lvl7pPr>
            <a:lvl8pPr marL="3194470" indent="0">
              <a:buNone/>
              <a:defRPr sz="2000"/>
            </a:lvl8pPr>
            <a:lvl9pPr marL="3650823"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09430E-4D2E-46BD-AE59-69C6C1188872}"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8DB0F5-D18C-4C17-8C45-B7B6207CF61C}" type="slidenum">
              <a:rPr lang="en-US"/>
              <a:pPr>
                <a:defRPr/>
              </a:pPr>
              <a:t>‹#›</a:t>
            </a:fld>
            <a:endParaRPr lang="en-US"/>
          </a:p>
        </p:txBody>
      </p:sp>
    </p:spTree>
    <p:extLst>
      <p:ext uri="{BB962C8B-B14F-4D97-AF65-F5344CB8AC3E}">
        <p14:creationId xmlns:p14="http://schemas.microsoft.com/office/powerpoint/2010/main" val="46968300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B556AC-8099-4A10-AC69-7F81A3F0E76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102017-3B52-45F1-B6FF-98D941B08F16}" type="slidenum">
              <a:rPr lang="en-US"/>
              <a:pPr>
                <a:defRPr/>
              </a:pPr>
              <a:t>‹#›</a:t>
            </a:fld>
            <a:endParaRPr lang="en-US"/>
          </a:p>
        </p:txBody>
      </p:sp>
    </p:spTree>
    <p:extLst>
      <p:ext uri="{BB962C8B-B14F-4D97-AF65-F5344CB8AC3E}">
        <p14:creationId xmlns:p14="http://schemas.microsoft.com/office/powerpoint/2010/main" val="11637953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52513"/>
            <a:ext cx="2058988"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5" y="1052513"/>
            <a:ext cx="60293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491231-235B-4BBB-8593-1CB7F0DD7E1B}"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A0C0D6-287F-4450-AAE0-4031D0464C8E}" type="slidenum">
              <a:rPr lang="en-US"/>
              <a:pPr>
                <a:defRPr/>
              </a:pPr>
              <a:t>‹#›</a:t>
            </a:fld>
            <a:endParaRPr lang="en-US"/>
          </a:p>
        </p:txBody>
      </p:sp>
    </p:spTree>
    <p:extLst>
      <p:ext uri="{BB962C8B-B14F-4D97-AF65-F5344CB8AC3E}">
        <p14:creationId xmlns:p14="http://schemas.microsoft.com/office/powerpoint/2010/main" val="7559349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3244C7-9A56-4BE1-8EB4-F9030E728674}"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46BF5D-95A5-4CFC-957F-496CAB26062D}" type="slidenum">
              <a:rPr lang="en-US"/>
              <a:pPr>
                <a:defRPr/>
              </a:pPr>
              <a:t>‹#›</a:t>
            </a:fld>
            <a:endParaRPr lang="en-US"/>
          </a:p>
        </p:txBody>
      </p:sp>
    </p:spTree>
    <p:extLst>
      <p:ext uri="{BB962C8B-B14F-4D97-AF65-F5344CB8AC3E}">
        <p14:creationId xmlns:p14="http://schemas.microsoft.com/office/powerpoint/2010/main" val="12194161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2" y="381005"/>
            <a:ext cx="779303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p:cNvSpPr>
            <a:spLocks noGrp="1" noChangeArrowheads="1"/>
          </p:cNvSpPr>
          <p:nvPr>
            <p:ph type="dt" sz="half" idx="10"/>
          </p:nvPr>
        </p:nvSpPr>
        <p:spPr>
          <a:ln/>
        </p:spPr>
        <p:txBody>
          <a:bodyPr/>
          <a:lstStyle>
            <a:lvl1pPr>
              <a:defRPr/>
            </a:lvl1pPr>
          </a:lstStyle>
          <a:p>
            <a:pPr>
              <a:defRPr/>
            </a:pPr>
            <a:fld id="{67AE82BB-6376-4E58-8BA7-FD9A94015032}" type="datetime4">
              <a:rPr lang="en-US"/>
              <a:pPr>
                <a:defRPr/>
              </a:pPr>
              <a:t>September 5, 2017</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9" name="Rectangle 2061"/>
          <p:cNvSpPr>
            <a:spLocks noGrp="1" noChangeArrowheads="1"/>
          </p:cNvSpPr>
          <p:nvPr>
            <p:ph type="sldNum" sz="quarter" idx="12"/>
          </p:nvPr>
        </p:nvSpPr>
        <p:spPr>
          <a:ln/>
        </p:spPr>
        <p:txBody>
          <a:bodyPr/>
          <a:lstStyle>
            <a:lvl1pPr>
              <a:defRPr/>
            </a:lvl1pPr>
          </a:lstStyle>
          <a:p>
            <a:pPr>
              <a:defRPr/>
            </a:pPr>
            <a:fld id="{E591CB57-DEA8-49D4-864D-9A7212379868}" type="slidenum">
              <a:rPr lang="en-US"/>
              <a:pPr>
                <a:defRPr/>
              </a:pPr>
              <a:t>‹#›</a:t>
            </a:fld>
            <a:endParaRPr lang="en-US"/>
          </a:p>
        </p:txBody>
      </p:sp>
    </p:spTree>
    <p:extLst>
      <p:ext uri="{BB962C8B-B14F-4D97-AF65-F5344CB8AC3E}">
        <p14:creationId xmlns:p14="http://schemas.microsoft.com/office/powerpoint/2010/main" val="1518833589"/>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76" name="Rectangle 928775"/>
          <p:cNvSpPr>
            <a:spLocks/>
          </p:cNvSpPr>
          <p:nvPr/>
        </p:nvSpPr>
        <p:spPr>
          <a:xfrm>
            <a:off x="381000" y="1219200"/>
            <a:ext cx="8410576" cy="46038"/>
          </a:xfrm>
          <a:prstGeom prst="rect">
            <a:avLst/>
          </a:prstGeom>
          <a:gradFill>
            <a:gsLst>
              <a:gs pos="0">
                <a:srgbClr val="3333CC">
                  <a:alpha val="50000"/>
                </a:srgbClr>
              </a:gs>
              <a:gs pos="100000">
                <a:srgbClr val="00E4A8">
                  <a:alpha val="50000"/>
                </a:srgbClr>
              </a:gs>
            </a:gsLst>
            <a:lin ang="10800000" scaled="1"/>
          </a:gradFill>
          <a:ln>
            <a:noFill/>
          </a:ln>
          <a:effectLst/>
        </p:spPr>
        <p:txBody>
          <a:bodyPr wrap="none" lIns="91271" tIns="45634" rIns="91271" bIns="45634" anchor="ctr"/>
          <a:lstStyle/>
          <a:p>
            <a:pPr algn="ctr" eaLnBrk="1" hangingPunct="1">
              <a:buFont typeface="Tahoma" charset="0"/>
              <a:buNone/>
            </a:pPr>
            <a:endParaRPr lang="en-US" sz="1200" dirty="0">
              <a:solidFill>
                <a:srgbClr val="000000"/>
              </a:solidFill>
              <a:latin typeface="Tahoma" charset="0"/>
              <a:ea typeface="+mn-ea"/>
            </a:endParaRPr>
          </a:p>
        </p:txBody>
      </p:sp>
      <p:sp>
        <p:nvSpPr>
          <p:cNvPr id="928777" name="Title 928776"/>
          <p:cNvSpPr>
            <a:spLocks noGrp="1"/>
          </p:cNvSpPr>
          <p:nvPr>
            <p:ph type="title" idx="4294967295"/>
          </p:nvPr>
        </p:nvSpPr>
        <p:spPr>
          <a:xfrm>
            <a:off x="381000" y="381005"/>
            <a:ext cx="8305800" cy="609600"/>
          </a:xfrm>
          <a:prstGeom prst="rect">
            <a:avLst/>
          </a:prstGeom>
          <a:noFill/>
          <a:ln>
            <a:noFill/>
          </a:ln>
        </p:spPr>
        <p:txBody>
          <a:bodyPr anchor="b" anchorCtr="0"/>
          <a:lstStyle/>
          <a:p>
            <a:pPr lvl="0"/>
            <a:r>
              <a:rPr lang="en-US" altLang="en-US" dirty="0"/>
              <a:t>Click to edit Master title style</a:t>
            </a:r>
          </a:p>
        </p:txBody>
      </p:sp>
      <p:sp>
        <p:nvSpPr>
          <p:cNvPr id="928778" name="Text Placeholder 928777"/>
          <p:cNvSpPr>
            <a:spLocks noGrp="1"/>
          </p:cNvSpPr>
          <p:nvPr>
            <p:ph type="body" idx="1"/>
          </p:nvPr>
        </p:nvSpPr>
        <p:spPr>
          <a:xfrm>
            <a:off x="381000" y="1371600"/>
            <a:ext cx="8382000" cy="51054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8779" name="Date Placeholder 928778"/>
          <p:cNvSpPr>
            <a:spLocks noGrp="1"/>
          </p:cNvSpPr>
          <p:nvPr>
            <p:ph type="dt" sz="half" idx="2"/>
          </p:nvPr>
        </p:nvSpPr>
        <p:spPr>
          <a:xfrm>
            <a:off x="304800" y="6477000"/>
            <a:ext cx="1905000" cy="381000"/>
          </a:xfrm>
          <a:prstGeom prst="rect">
            <a:avLst/>
          </a:prstGeom>
          <a:noFill/>
          <a:ln>
            <a:noFill/>
          </a:ln>
        </p:spPr>
        <p:txBody>
          <a:bodyPr anchor="b" anchorCtr="0"/>
          <a:lstStyle/>
          <a:p>
            <a:pPr>
              <a:buFont typeface="Tahoma" charset="0"/>
              <a:buNone/>
            </a:pPr>
            <a:fld id="{12FF1C42-D199-4083-1001-587298610EC3}" type="datetime5">
              <a:rPr lang="en-US" dirty="0"/>
              <a:pPr>
                <a:buFont typeface="Tahoma" charset="0"/>
                <a:buNone/>
              </a:pPr>
              <a:t>5-Sep-17</a:t>
            </a:fld>
            <a:endParaRPr lang="en-US" dirty="0"/>
          </a:p>
        </p:txBody>
      </p:sp>
      <p:sp>
        <p:nvSpPr>
          <p:cNvPr id="928780" name="Footer Placeholder 928779"/>
          <p:cNvSpPr>
            <a:spLocks noGrp="1"/>
          </p:cNvSpPr>
          <p:nvPr>
            <p:ph type="ftr" sz="quarter" idx="3"/>
          </p:nvPr>
        </p:nvSpPr>
        <p:spPr>
          <a:xfrm>
            <a:off x="3352800" y="6477000"/>
            <a:ext cx="2895600" cy="381000"/>
          </a:xfrm>
          <a:prstGeom prst="rect">
            <a:avLst/>
          </a:prstGeom>
          <a:noFill/>
          <a:ln>
            <a:noFill/>
          </a:ln>
        </p:spPr>
        <p:txBody>
          <a:bodyPr anchor="b" anchorCtr="0"/>
          <a:lstStyle/>
          <a:p>
            <a:pPr>
              <a:buFont typeface="Tahoma" charset="0"/>
              <a:buNone/>
            </a:pPr>
            <a:r>
              <a:rPr lang="en-US" dirty="0"/>
              <a:t>*</a:t>
            </a:r>
          </a:p>
        </p:txBody>
      </p:sp>
      <p:sp>
        <p:nvSpPr>
          <p:cNvPr id="928781" name="Slide Number Placeholder 928780"/>
          <p:cNvSpPr>
            <a:spLocks noGrp="1"/>
          </p:cNvSpPr>
          <p:nvPr>
            <p:ph type="sldNum" sz="quarter" idx="4"/>
          </p:nvPr>
        </p:nvSpPr>
        <p:spPr>
          <a:xfrm>
            <a:off x="7239000" y="6477000"/>
            <a:ext cx="1905000" cy="381000"/>
          </a:xfrm>
          <a:prstGeom prst="rect">
            <a:avLst/>
          </a:prstGeom>
          <a:noFill/>
          <a:ln>
            <a:noFill/>
          </a:ln>
        </p:spPr>
        <p:txBody>
          <a:bodyPr anchor="b" anchorCtr="0"/>
          <a:lstStyle/>
          <a:p>
            <a:pPr>
              <a:buFont typeface="Tahoma" charset="0"/>
              <a:buNone/>
            </a:pPr>
            <a:fld id="{12FF1C42-D199-4085-1001-587298610EC3}" type="slidenum">
              <a:rPr lang="en-US" dirty="0"/>
              <a:pPr>
                <a:buFont typeface="Tahoma" charset="0"/>
                <a:buNone/>
              </a:pPr>
              <a:t>‹#›</a:t>
            </a:fld>
            <a:endParaRPr lang="en-US" dirty="0"/>
          </a:p>
        </p:txBody>
      </p:sp>
    </p:spTree>
    <p:extLst>
      <p:ext uri="{BB962C8B-B14F-4D97-AF65-F5344CB8AC3E}">
        <p14:creationId xmlns:p14="http://schemas.microsoft.com/office/powerpoint/2010/main" val="2155095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lvl1pPr>
            <a:lvl2pPr marL="456350" indent="0" algn="ctr">
              <a:buNone/>
              <a:defRPr/>
            </a:lvl2pPr>
            <a:lvl3pPr marL="912705" indent="0" algn="ctr">
              <a:buNone/>
              <a:defRPr/>
            </a:lvl3pPr>
            <a:lvl4pPr marL="1369057" indent="0" algn="ctr">
              <a:buNone/>
              <a:defRPr/>
            </a:lvl4pPr>
            <a:lvl5pPr marL="1825411" indent="0" algn="ctr">
              <a:buNone/>
              <a:defRPr/>
            </a:lvl5pPr>
            <a:lvl6pPr marL="2281763" indent="0" algn="ctr">
              <a:buNone/>
              <a:defRPr/>
            </a:lvl6pPr>
            <a:lvl7pPr marL="2738117" indent="0" algn="ctr">
              <a:buNone/>
              <a:defRPr/>
            </a:lvl7pPr>
            <a:lvl8pPr marL="3194470" indent="0" algn="ctr">
              <a:buNone/>
              <a:defRPr/>
            </a:lvl8pPr>
            <a:lvl9pPr marL="365082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0C380-B00A-4622-B5EE-E7D23060473D}"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marL="0" marR="0" indent="0" algn="ctr" defTabSz="912705" rtl="0" eaLnBrk="1" fontAlgn="base" latinLnBrk="0" hangingPunct="1">
              <a:lnSpc>
                <a:spcPct val="100000"/>
              </a:lnSpc>
              <a:spcBef>
                <a:spcPct val="0"/>
              </a:spcBef>
              <a:spcAft>
                <a:spcPct val="0"/>
              </a:spcAft>
              <a:buClrTx/>
              <a:buSzTx/>
              <a:buFontTx/>
              <a:buNone/>
              <a:tabLst/>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63EABFF-D461-459A-A8A9-81C086879E98}" type="slidenum">
              <a:rPr lang="en-US"/>
              <a:pPr>
                <a:defRPr/>
              </a:pPr>
              <a:t>‹#›</a:t>
            </a:fld>
            <a:endParaRPr lang="en-US"/>
          </a:p>
        </p:txBody>
      </p:sp>
    </p:spTree>
    <p:extLst>
      <p:ext uri="{BB962C8B-B14F-4D97-AF65-F5344CB8AC3E}">
        <p14:creationId xmlns:p14="http://schemas.microsoft.com/office/powerpoint/2010/main" val="4042681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BBF49EA-4290-4060-8DA9-F57851A0284C}" type="datetimeFigureOut">
              <a:rPr lang="en-US"/>
              <a:pPr>
                <a:defRPr/>
              </a:pPr>
              <a:t>9/5/2017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AA9F8C-95D0-49B1-A2C2-DB451D7989A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6B419-AFA7-42AE-8EE2-F175BCC6441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6621D-4A4E-48E0-A2B1-656B165AA579}" type="slidenum">
              <a:rPr lang="en-US"/>
              <a:pPr>
                <a:defRPr/>
              </a:pPr>
              <a:t>‹#›</a:t>
            </a:fld>
            <a:endParaRPr lang="en-US"/>
          </a:p>
        </p:txBody>
      </p:sp>
    </p:spTree>
    <p:extLst>
      <p:ext uri="{BB962C8B-B14F-4D97-AF65-F5344CB8AC3E}">
        <p14:creationId xmlns:p14="http://schemas.microsoft.com/office/powerpoint/2010/main" val="355416981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350" indent="0">
              <a:buNone/>
              <a:defRPr sz="1800"/>
            </a:lvl2pPr>
            <a:lvl3pPr marL="912705" indent="0">
              <a:buNone/>
              <a:defRPr sz="1600"/>
            </a:lvl3pPr>
            <a:lvl4pPr marL="1369057" indent="0">
              <a:buNone/>
              <a:defRPr sz="1400"/>
            </a:lvl4pPr>
            <a:lvl5pPr marL="1825411" indent="0">
              <a:buNone/>
              <a:defRPr sz="1400"/>
            </a:lvl5pPr>
            <a:lvl6pPr marL="2281763" indent="0">
              <a:buNone/>
              <a:defRPr sz="1400"/>
            </a:lvl6pPr>
            <a:lvl7pPr marL="2738117" indent="0">
              <a:buNone/>
              <a:defRPr sz="1400"/>
            </a:lvl7pPr>
            <a:lvl8pPr marL="3194470" indent="0">
              <a:buNone/>
              <a:defRPr sz="1400"/>
            </a:lvl8pPr>
            <a:lvl9pPr marL="36508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D0CFE1-E6DF-495A-BC81-985D26689F95}"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CC7062-7A3A-48DF-BA65-69FCBD27EBE3}" type="slidenum">
              <a:rPr lang="en-US"/>
              <a:pPr>
                <a:defRPr/>
              </a:pPr>
              <a:t>‹#›</a:t>
            </a:fld>
            <a:endParaRPr lang="en-US"/>
          </a:p>
        </p:txBody>
      </p:sp>
    </p:spTree>
    <p:extLst>
      <p:ext uri="{BB962C8B-B14F-4D97-AF65-F5344CB8AC3E}">
        <p14:creationId xmlns:p14="http://schemas.microsoft.com/office/powerpoint/2010/main" val="26201844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19197C-DDAE-44E3-A54E-56227DEBE53F}"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D8B6975-277D-49A3-8E60-C1D9062DF29E}" type="slidenum">
              <a:rPr lang="en-US"/>
              <a:pPr>
                <a:defRPr/>
              </a:pPr>
              <a:t>‹#›</a:t>
            </a:fld>
            <a:endParaRPr lang="en-US"/>
          </a:p>
        </p:txBody>
      </p:sp>
    </p:spTree>
    <p:extLst>
      <p:ext uri="{BB962C8B-B14F-4D97-AF65-F5344CB8AC3E}">
        <p14:creationId xmlns:p14="http://schemas.microsoft.com/office/powerpoint/2010/main" val="315909222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350" indent="0">
              <a:buNone/>
              <a:defRPr sz="2000" b="1"/>
            </a:lvl2pPr>
            <a:lvl3pPr marL="912705" indent="0">
              <a:buNone/>
              <a:defRPr sz="1800" b="1"/>
            </a:lvl3pPr>
            <a:lvl4pPr marL="1369057" indent="0">
              <a:buNone/>
              <a:defRPr sz="1600" b="1"/>
            </a:lvl4pPr>
            <a:lvl5pPr marL="1825411" indent="0">
              <a:buNone/>
              <a:defRPr sz="1600" b="1"/>
            </a:lvl5pPr>
            <a:lvl6pPr marL="2281763" indent="0">
              <a:buNone/>
              <a:defRPr sz="1600" b="1"/>
            </a:lvl6pPr>
            <a:lvl7pPr marL="2738117" indent="0">
              <a:buNone/>
              <a:defRPr sz="1600" b="1"/>
            </a:lvl7pPr>
            <a:lvl8pPr marL="3194470" indent="0">
              <a:buNone/>
              <a:defRPr sz="1600" b="1"/>
            </a:lvl8pPr>
            <a:lvl9pPr marL="36508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76619F-51FF-4A13-B4A0-F976C5B481C4}" type="datetime1">
              <a:rPr lang="en-US" smtClean="0"/>
              <a:pPr>
                <a:defRPr/>
              </a:pPr>
              <a:t>9/5/2017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91BD986-D2CF-4DD6-9B43-57FDCA8A3861}" type="slidenum">
              <a:rPr lang="en-US"/>
              <a:pPr>
                <a:defRPr/>
              </a:pPr>
              <a:t>‹#›</a:t>
            </a:fld>
            <a:endParaRPr lang="en-US"/>
          </a:p>
        </p:txBody>
      </p:sp>
    </p:spTree>
    <p:extLst>
      <p:ext uri="{BB962C8B-B14F-4D97-AF65-F5344CB8AC3E}">
        <p14:creationId xmlns:p14="http://schemas.microsoft.com/office/powerpoint/2010/main" val="24019373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82A7B4A-6E46-47EB-96C4-E97BC9592632}" type="datetime1">
              <a:rPr lang="en-US" smtClean="0"/>
              <a:pPr>
                <a:defRPr/>
              </a:pPr>
              <a:t>9/5/2017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613CD4E-E15C-487B-B0DA-4DAED4D9B045}" type="slidenum">
              <a:rPr lang="en-US"/>
              <a:pPr>
                <a:defRPr/>
              </a:pPr>
              <a:t>‹#›</a:t>
            </a:fld>
            <a:endParaRPr lang="en-US"/>
          </a:p>
        </p:txBody>
      </p:sp>
    </p:spTree>
    <p:extLst>
      <p:ext uri="{BB962C8B-B14F-4D97-AF65-F5344CB8AC3E}">
        <p14:creationId xmlns:p14="http://schemas.microsoft.com/office/powerpoint/2010/main" val="266351592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55D9B66-5CC7-4B17-8C50-FC42FB6799BB}" type="datetime1">
              <a:rPr lang="en-US" smtClean="0"/>
              <a:pPr>
                <a:defRPr/>
              </a:pPr>
              <a:t>9/5/2017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1D16DF7-CC8B-42D8-B7BB-FEDA1B59B9B1}" type="slidenum">
              <a:rPr lang="en-US"/>
              <a:pPr>
                <a:defRPr/>
              </a:pPr>
              <a:t>‹#›</a:t>
            </a:fld>
            <a:endParaRPr lang="en-US"/>
          </a:p>
        </p:txBody>
      </p:sp>
    </p:spTree>
    <p:extLst>
      <p:ext uri="{BB962C8B-B14F-4D97-AF65-F5344CB8AC3E}">
        <p14:creationId xmlns:p14="http://schemas.microsoft.com/office/powerpoint/2010/main" val="9227400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A57982-108E-4267-B75E-071C72C9E7A9}"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6149EC-CC46-4C1F-BF06-941A116B9263}" type="slidenum">
              <a:rPr lang="en-US"/>
              <a:pPr>
                <a:defRPr/>
              </a:pPr>
              <a:t>‹#›</a:t>
            </a:fld>
            <a:endParaRPr lang="en-US"/>
          </a:p>
        </p:txBody>
      </p:sp>
    </p:spTree>
    <p:extLst>
      <p:ext uri="{BB962C8B-B14F-4D97-AF65-F5344CB8AC3E}">
        <p14:creationId xmlns:p14="http://schemas.microsoft.com/office/powerpoint/2010/main" val="301124879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6350" indent="0">
              <a:buNone/>
              <a:defRPr sz="2800"/>
            </a:lvl2pPr>
            <a:lvl3pPr marL="912705" indent="0">
              <a:buNone/>
              <a:defRPr sz="2400"/>
            </a:lvl3pPr>
            <a:lvl4pPr marL="1369057" indent="0">
              <a:buNone/>
              <a:defRPr sz="2000"/>
            </a:lvl4pPr>
            <a:lvl5pPr marL="1825411" indent="0">
              <a:buNone/>
              <a:defRPr sz="2000"/>
            </a:lvl5pPr>
            <a:lvl6pPr marL="2281763" indent="0">
              <a:buNone/>
              <a:defRPr sz="2000"/>
            </a:lvl6pPr>
            <a:lvl7pPr marL="2738117" indent="0">
              <a:buNone/>
              <a:defRPr sz="2000"/>
            </a:lvl7pPr>
            <a:lvl8pPr marL="3194470" indent="0">
              <a:buNone/>
              <a:defRPr sz="2000"/>
            </a:lvl8pPr>
            <a:lvl9pPr marL="3650823"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350" indent="0">
              <a:buNone/>
              <a:defRPr sz="1200"/>
            </a:lvl2pPr>
            <a:lvl3pPr marL="912705" indent="0">
              <a:buNone/>
              <a:defRPr sz="1000"/>
            </a:lvl3pPr>
            <a:lvl4pPr marL="1369057" indent="0">
              <a:buNone/>
              <a:defRPr sz="900"/>
            </a:lvl4pPr>
            <a:lvl5pPr marL="1825411" indent="0">
              <a:buNone/>
              <a:defRPr sz="900"/>
            </a:lvl5pPr>
            <a:lvl6pPr marL="2281763" indent="0">
              <a:buNone/>
              <a:defRPr sz="900"/>
            </a:lvl6pPr>
            <a:lvl7pPr marL="2738117" indent="0">
              <a:buNone/>
              <a:defRPr sz="900"/>
            </a:lvl7pPr>
            <a:lvl8pPr marL="3194470" indent="0">
              <a:buNone/>
              <a:defRPr sz="900"/>
            </a:lvl8pPr>
            <a:lvl9pPr marL="365082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09430E-4D2E-46BD-AE59-69C6C1188872}"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28DB0F5-D18C-4C17-8C45-B7B6207CF61C}" type="slidenum">
              <a:rPr lang="en-US"/>
              <a:pPr>
                <a:defRPr/>
              </a:pPr>
              <a:t>‹#›</a:t>
            </a:fld>
            <a:endParaRPr lang="en-US"/>
          </a:p>
        </p:txBody>
      </p:sp>
    </p:spTree>
    <p:extLst>
      <p:ext uri="{BB962C8B-B14F-4D97-AF65-F5344CB8AC3E}">
        <p14:creationId xmlns:p14="http://schemas.microsoft.com/office/powerpoint/2010/main" val="293563112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B556AC-8099-4A10-AC69-7F81A3F0E76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1102017-3B52-45F1-B6FF-98D941B08F16}" type="slidenum">
              <a:rPr lang="en-US"/>
              <a:pPr>
                <a:defRPr/>
              </a:pPr>
              <a:t>‹#›</a:t>
            </a:fld>
            <a:endParaRPr lang="en-US"/>
          </a:p>
        </p:txBody>
      </p:sp>
    </p:spTree>
    <p:extLst>
      <p:ext uri="{BB962C8B-B14F-4D97-AF65-F5344CB8AC3E}">
        <p14:creationId xmlns:p14="http://schemas.microsoft.com/office/powerpoint/2010/main" val="99892138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052513"/>
            <a:ext cx="2058988"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5" y="1052513"/>
            <a:ext cx="60293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491231-235B-4BBB-8593-1CB7F0DD7E1B}"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A0C0D6-287F-4450-AAE0-4031D0464C8E}" type="slidenum">
              <a:rPr lang="en-US"/>
              <a:pPr>
                <a:defRPr/>
              </a:pPr>
              <a:t>‹#›</a:t>
            </a:fld>
            <a:endParaRPr lang="en-US"/>
          </a:p>
        </p:txBody>
      </p:sp>
    </p:spTree>
    <p:extLst>
      <p:ext uri="{BB962C8B-B14F-4D97-AF65-F5344CB8AC3E}">
        <p14:creationId xmlns:p14="http://schemas.microsoft.com/office/powerpoint/2010/main" val="3584785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ubtitle 2"/>
          <p:cNvSpPr txBox="1">
            <a:spLocks/>
          </p:cNvSpPr>
          <p:nvPr userDrawn="1"/>
        </p:nvSpPr>
        <p:spPr>
          <a:xfrm>
            <a:off x="1828800" y="3886200"/>
            <a:ext cx="7162800" cy="1752600"/>
          </a:xfrm>
          <a:prstGeom prst="rect">
            <a:avLst/>
          </a:prstGeom>
        </p:spPr>
        <p:txBody>
          <a:bodyPr lIns="91271" tIns="45634" rIns="91271" bIns="45634">
            <a:normAutofit/>
          </a:bodyPr>
          <a:lstStyle>
            <a:lvl1pPr marL="0" indent="0" algn="ctr">
              <a:buNone/>
              <a:defRPr sz="8000" b="1" baseline="0">
                <a:solidFill>
                  <a:schemeClr val="bg1"/>
                </a:solidFill>
                <a:latin typeface="Edwardian Script ITC"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Bef>
                <a:spcPct val="20000"/>
              </a:spcBef>
              <a:spcAft>
                <a:spcPts val="0"/>
              </a:spcAft>
              <a:buFont typeface="Arial" pitchFamily="34" charset="0"/>
              <a:buNone/>
              <a:defRPr/>
            </a:pPr>
            <a:r>
              <a:rPr lang="en-US" dirty="0" smtClean="0">
                <a:ea typeface="+mn-ea"/>
              </a:rPr>
              <a:t>Thank You</a:t>
            </a:r>
          </a:p>
        </p:txBody>
      </p:sp>
      <p:sp>
        <p:nvSpPr>
          <p:cNvPr id="4" name="Date Placeholder 1"/>
          <p:cNvSpPr>
            <a:spLocks noGrp="1"/>
          </p:cNvSpPr>
          <p:nvPr>
            <p:ph type="dt" sz="half" idx="10"/>
          </p:nvPr>
        </p:nvSpPr>
        <p:spPr/>
        <p:txBody>
          <a:bodyPr/>
          <a:lstStyle>
            <a:lvl1pPr>
              <a:defRPr/>
            </a:lvl1pPr>
          </a:lstStyle>
          <a:p>
            <a:pPr>
              <a:defRPr/>
            </a:pPr>
            <a:fld id="{0BEC73F7-48DA-4DF1-9D8C-9FA77915242B}" type="datetimeFigureOut">
              <a:rPr lang="en-US"/>
              <a:pPr>
                <a:defRPr/>
              </a:pPr>
              <a:t>9/5/2017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3B813EE-006A-489B-BB16-F152CE6A76D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3244C7-9A56-4BE1-8EB4-F9030E728674}" type="datetime1">
              <a:rPr lang="en-US" smtClean="0"/>
              <a:pPr>
                <a:defRPr/>
              </a:pPr>
              <a:t>9/5/2017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346BF5D-95A5-4CFC-957F-496CAB26062D}" type="slidenum">
              <a:rPr lang="en-US"/>
              <a:pPr>
                <a:defRPr/>
              </a:pPr>
              <a:t>‹#›</a:t>
            </a:fld>
            <a:endParaRPr lang="en-US"/>
          </a:p>
        </p:txBody>
      </p:sp>
    </p:spTree>
    <p:extLst>
      <p:ext uri="{BB962C8B-B14F-4D97-AF65-F5344CB8AC3E}">
        <p14:creationId xmlns:p14="http://schemas.microsoft.com/office/powerpoint/2010/main" val="9178488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2" y="381005"/>
            <a:ext cx="779303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2"/>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4038605"/>
            <a:ext cx="4114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9"/>
          <p:cNvSpPr>
            <a:spLocks noGrp="1" noChangeArrowheads="1"/>
          </p:cNvSpPr>
          <p:nvPr>
            <p:ph type="dt" sz="half" idx="10"/>
          </p:nvPr>
        </p:nvSpPr>
        <p:spPr>
          <a:ln/>
        </p:spPr>
        <p:txBody>
          <a:bodyPr/>
          <a:lstStyle>
            <a:lvl1pPr>
              <a:defRPr/>
            </a:lvl1pPr>
          </a:lstStyle>
          <a:p>
            <a:pPr>
              <a:defRPr/>
            </a:pPr>
            <a:fld id="{67AE82BB-6376-4E58-8BA7-FD9A94015032}" type="datetime4">
              <a:rPr lang="en-US"/>
              <a:pPr>
                <a:defRPr/>
              </a:pPr>
              <a:t>September 5, 2017</a:t>
            </a:fld>
            <a:endParaRPr lang="en-US"/>
          </a:p>
        </p:txBody>
      </p:sp>
      <p:sp>
        <p:nvSpPr>
          <p:cNvPr id="8" name="Rectangle 2060"/>
          <p:cNvSpPr>
            <a:spLocks noGrp="1" noChangeArrowheads="1"/>
          </p:cNvSpPr>
          <p:nvPr>
            <p:ph type="ftr" sz="quarter" idx="11"/>
          </p:nvPr>
        </p:nvSpPr>
        <p:spPr>
          <a:ln/>
        </p:spPr>
        <p:txBody>
          <a:bodyPr/>
          <a:lstStyle>
            <a:lvl1pPr>
              <a:defRPr/>
            </a:lvl1pPr>
          </a:lstStyle>
          <a:p>
            <a:pPr>
              <a:defRPr/>
            </a:pPr>
            <a:r>
              <a:rPr lang="en-US" dirty="0" smtClean="0"/>
              <a:t>Mining Frequent Patterns, Association, and Correlations General data characteristics</a:t>
            </a:r>
            <a:endParaRPr lang="en-US" dirty="0"/>
          </a:p>
        </p:txBody>
      </p:sp>
      <p:sp>
        <p:nvSpPr>
          <p:cNvPr id="9" name="Rectangle 2061"/>
          <p:cNvSpPr>
            <a:spLocks noGrp="1" noChangeArrowheads="1"/>
          </p:cNvSpPr>
          <p:nvPr>
            <p:ph type="sldNum" sz="quarter" idx="12"/>
          </p:nvPr>
        </p:nvSpPr>
        <p:spPr>
          <a:ln/>
        </p:spPr>
        <p:txBody>
          <a:bodyPr/>
          <a:lstStyle>
            <a:lvl1pPr>
              <a:defRPr/>
            </a:lvl1pPr>
          </a:lstStyle>
          <a:p>
            <a:pPr>
              <a:defRPr/>
            </a:pPr>
            <a:fld id="{E591CB57-DEA8-49D4-864D-9A7212379868}" type="slidenum">
              <a:rPr lang="en-US"/>
              <a:pPr>
                <a:defRPr/>
              </a:pPr>
              <a:t>‹#›</a:t>
            </a:fld>
            <a:endParaRPr lang="en-US"/>
          </a:p>
        </p:txBody>
      </p:sp>
    </p:spTree>
    <p:extLst>
      <p:ext uri="{BB962C8B-B14F-4D97-AF65-F5344CB8AC3E}">
        <p14:creationId xmlns:p14="http://schemas.microsoft.com/office/powerpoint/2010/main" val="881191854"/>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8776" name="Rectangle 928775"/>
          <p:cNvSpPr>
            <a:spLocks/>
          </p:cNvSpPr>
          <p:nvPr/>
        </p:nvSpPr>
        <p:spPr>
          <a:xfrm>
            <a:off x="381000" y="1219200"/>
            <a:ext cx="8410576" cy="46038"/>
          </a:xfrm>
          <a:prstGeom prst="rect">
            <a:avLst/>
          </a:prstGeom>
          <a:gradFill>
            <a:gsLst>
              <a:gs pos="0">
                <a:srgbClr val="3333CC">
                  <a:alpha val="50000"/>
                </a:srgbClr>
              </a:gs>
              <a:gs pos="100000">
                <a:srgbClr val="00E4A8">
                  <a:alpha val="50000"/>
                </a:srgbClr>
              </a:gs>
            </a:gsLst>
            <a:lin ang="10800000" scaled="1"/>
          </a:gradFill>
          <a:ln>
            <a:noFill/>
          </a:ln>
          <a:effectLst/>
        </p:spPr>
        <p:txBody>
          <a:bodyPr wrap="none" lIns="91271" tIns="45634" rIns="91271" bIns="45634" anchor="ctr"/>
          <a:lstStyle/>
          <a:p>
            <a:pPr algn="ctr" eaLnBrk="1" hangingPunct="1">
              <a:buFont typeface="Tahoma" charset="0"/>
              <a:buNone/>
            </a:pPr>
            <a:endParaRPr lang="en-US" sz="1200" dirty="0">
              <a:solidFill>
                <a:srgbClr val="000000"/>
              </a:solidFill>
              <a:latin typeface="Tahoma" charset="0"/>
              <a:ea typeface="+mn-ea"/>
            </a:endParaRPr>
          </a:p>
        </p:txBody>
      </p:sp>
      <p:sp>
        <p:nvSpPr>
          <p:cNvPr id="928777" name="Title 928776"/>
          <p:cNvSpPr>
            <a:spLocks noGrp="1"/>
          </p:cNvSpPr>
          <p:nvPr>
            <p:ph type="title" idx="4294967295"/>
          </p:nvPr>
        </p:nvSpPr>
        <p:spPr>
          <a:xfrm>
            <a:off x="381000" y="381005"/>
            <a:ext cx="8305800" cy="609600"/>
          </a:xfrm>
          <a:prstGeom prst="rect">
            <a:avLst/>
          </a:prstGeom>
          <a:noFill/>
          <a:ln>
            <a:noFill/>
          </a:ln>
        </p:spPr>
        <p:txBody>
          <a:bodyPr anchor="b" anchorCtr="0"/>
          <a:lstStyle/>
          <a:p>
            <a:pPr lvl="0"/>
            <a:r>
              <a:rPr lang="en-US" altLang="en-US" dirty="0"/>
              <a:t>Click to edit Master title style</a:t>
            </a:r>
          </a:p>
        </p:txBody>
      </p:sp>
      <p:sp>
        <p:nvSpPr>
          <p:cNvPr id="928778" name="Text Placeholder 928777"/>
          <p:cNvSpPr>
            <a:spLocks noGrp="1"/>
          </p:cNvSpPr>
          <p:nvPr>
            <p:ph type="body" idx="1"/>
          </p:nvPr>
        </p:nvSpPr>
        <p:spPr>
          <a:xfrm>
            <a:off x="381000" y="1371600"/>
            <a:ext cx="8382000" cy="51054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8779" name="Date Placeholder 928778"/>
          <p:cNvSpPr>
            <a:spLocks noGrp="1"/>
          </p:cNvSpPr>
          <p:nvPr>
            <p:ph type="dt" sz="half" idx="2"/>
          </p:nvPr>
        </p:nvSpPr>
        <p:spPr>
          <a:xfrm>
            <a:off x="304800" y="6477000"/>
            <a:ext cx="1905000" cy="381000"/>
          </a:xfrm>
          <a:prstGeom prst="rect">
            <a:avLst/>
          </a:prstGeom>
          <a:noFill/>
          <a:ln>
            <a:noFill/>
          </a:ln>
        </p:spPr>
        <p:txBody>
          <a:bodyPr anchor="b" anchorCtr="0"/>
          <a:lstStyle/>
          <a:p>
            <a:pPr>
              <a:buFont typeface="Tahoma" charset="0"/>
              <a:buNone/>
            </a:pPr>
            <a:fld id="{12FF1C42-D199-4083-1001-587298610EC3}" type="datetime5">
              <a:rPr lang="en-US" dirty="0"/>
              <a:pPr>
                <a:buFont typeface="Tahoma" charset="0"/>
                <a:buNone/>
              </a:pPr>
              <a:t>5-Sep-17</a:t>
            </a:fld>
            <a:endParaRPr lang="en-US" dirty="0"/>
          </a:p>
        </p:txBody>
      </p:sp>
      <p:sp>
        <p:nvSpPr>
          <p:cNvPr id="928780" name="Footer Placeholder 928779"/>
          <p:cNvSpPr>
            <a:spLocks noGrp="1"/>
          </p:cNvSpPr>
          <p:nvPr>
            <p:ph type="ftr" sz="quarter" idx="3"/>
          </p:nvPr>
        </p:nvSpPr>
        <p:spPr>
          <a:xfrm>
            <a:off x="3352800" y="6477000"/>
            <a:ext cx="2895600" cy="381000"/>
          </a:xfrm>
          <a:prstGeom prst="rect">
            <a:avLst/>
          </a:prstGeom>
          <a:noFill/>
          <a:ln>
            <a:noFill/>
          </a:ln>
        </p:spPr>
        <p:txBody>
          <a:bodyPr anchor="b" anchorCtr="0"/>
          <a:lstStyle/>
          <a:p>
            <a:pPr>
              <a:buFont typeface="Tahoma" charset="0"/>
              <a:buNone/>
            </a:pPr>
            <a:r>
              <a:rPr lang="en-US" dirty="0"/>
              <a:t>*</a:t>
            </a:r>
          </a:p>
        </p:txBody>
      </p:sp>
      <p:sp>
        <p:nvSpPr>
          <p:cNvPr id="928781" name="Slide Number Placeholder 928780"/>
          <p:cNvSpPr>
            <a:spLocks noGrp="1"/>
          </p:cNvSpPr>
          <p:nvPr>
            <p:ph type="sldNum" sz="quarter" idx="4"/>
          </p:nvPr>
        </p:nvSpPr>
        <p:spPr>
          <a:xfrm>
            <a:off x="7239000" y="6477000"/>
            <a:ext cx="1905000" cy="381000"/>
          </a:xfrm>
          <a:prstGeom prst="rect">
            <a:avLst/>
          </a:prstGeom>
          <a:noFill/>
          <a:ln>
            <a:noFill/>
          </a:ln>
        </p:spPr>
        <p:txBody>
          <a:bodyPr anchor="b" anchorCtr="0"/>
          <a:lstStyle/>
          <a:p>
            <a:pPr>
              <a:buFont typeface="Tahoma" charset="0"/>
              <a:buNone/>
            </a:pPr>
            <a:fld id="{12FF1C42-D199-4085-1001-587298610EC3}" type="slidenum">
              <a:rPr lang="en-US" dirty="0"/>
              <a:pPr>
                <a:buFont typeface="Tahoma" charset="0"/>
                <a:buNone/>
              </a:pPr>
              <a:t>‹#›</a:t>
            </a:fld>
            <a:endParaRPr lang="en-US" dirty="0"/>
          </a:p>
        </p:txBody>
      </p:sp>
    </p:spTree>
    <p:extLst>
      <p:ext uri="{BB962C8B-B14F-4D97-AF65-F5344CB8AC3E}">
        <p14:creationId xmlns:p14="http://schemas.microsoft.com/office/powerpoint/2010/main" val="751410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22" y="0"/>
            <a:ext cx="8604839" cy="66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77419" y="3269210"/>
            <a:ext cx="6784459" cy="512206"/>
          </a:xfrm>
        </p:spPr>
        <p:txBody>
          <a:bodyPr/>
          <a:lstStyle>
            <a:lvl1pPr algn="ctr">
              <a:defRPr sz="3500" b="1">
                <a:solidFill>
                  <a:schemeClr val="bg1"/>
                </a:solidFill>
              </a:defRPr>
            </a:lvl1pPr>
          </a:lstStyle>
          <a:p>
            <a:r>
              <a:rPr lang="en-US"/>
              <a:t>Click to edit Master </a:t>
            </a:r>
            <a:r>
              <a:rPr lang="en-US" smtClean="0"/>
              <a:t>title</a:t>
            </a:r>
            <a:endParaRPr lang="en-US"/>
          </a:p>
        </p:txBody>
      </p:sp>
      <p:sp>
        <p:nvSpPr>
          <p:cNvPr id="3" name="Subtitle 2"/>
          <p:cNvSpPr>
            <a:spLocks noGrp="1"/>
          </p:cNvSpPr>
          <p:nvPr>
            <p:ph type="subTitle" idx="1"/>
          </p:nvPr>
        </p:nvSpPr>
        <p:spPr>
          <a:xfrm>
            <a:off x="1877418" y="4251425"/>
            <a:ext cx="6784459" cy="1387374"/>
          </a:xfrm>
        </p:spPr>
        <p:txBody>
          <a:bodyPr/>
          <a:lstStyle>
            <a:lvl1pPr marL="0" indent="0" algn="ctr">
              <a:buNone/>
              <a:defRPr sz="3200">
                <a:solidFill>
                  <a:schemeClr val="bg1"/>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15879B9E-3340-4758-87C9-87CE8CDCEC82}"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7" name="Slide Number Placeholder 5"/>
          <p:cNvSpPr>
            <a:spLocks noGrp="1"/>
          </p:cNvSpPr>
          <p:nvPr>
            <p:ph type="sldNum" sz="quarter" idx="12"/>
          </p:nvPr>
        </p:nvSpPr>
        <p:spPr/>
        <p:txBody>
          <a:bodyPr/>
          <a:lstStyle>
            <a:lvl1pPr>
              <a:defRPr/>
            </a:lvl1pPr>
          </a:lstStyle>
          <a:p>
            <a:fld id="{6B2E0E8B-D54A-43C9-B9E3-1117DC97060C}" type="slidenum">
              <a:rPr lang="en-US" altLang="id-ID"/>
              <a:pPr/>
              <a:t>‹#›</a:t>
            </a:fld>
            <a:endParaRPr lang="en-US" altLang="id-ID"/>
          </a:p>
        </p:txBody>
      </p:sp>
    </p:spTree>
    <p:extLst>
      <p:ext uri="{BB962C8B-B14F-4D97-AF65-F5344CB8AC3E}">
        <p14:creationId xmlns:p14="http://schemas.microsoft.com/office/powerpoint/2010/main" val="37789357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22" y="0"/>
            <a:ext cx="8113212" cy="604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3338" y="3781416"/>
            <a:ext cx="6502225" cy="512206"/>
          </a:xfrm>
        </p:spPr>
        <p:txBody>
          <a:bodyPr/>
          <a:lstStyle>
            <a:lvl1pPr algn="ctr">
              <a:defRPr sz="3500" b="1">
                <a:solidFill>
                  <a:schemeClr val="bg1"/>
                </a:solidFill>
              </a:defRPr>
            </a:lvl1pPr>
          </a:lstStyle>
          <a:p>
            <a:r>
              <a:rPr lang="en-US"/>
              <a:t>Click to edit Master </a:t>
            </a:r>
            <a:r>
              <a:rPr lang="en-US" smtClean="0"/>
              <a:t>title</a:t>
            </a:r>
            <a:endParaRPr lang="en-US"/>
          </a:p>
        </p:txBody>
      </p:sp>
      <p:sp>
        <p:nvSpPr>
          <p:cNvPr id="4" name="Date Placeholder 3"/>
          <p:cNvSpPr>
            <a:spLocks noGrp="1"/>
          </p:cNvSpPr>
          <p:nvPr>
            <p:ph type="dt" sz="half" idx="10"/>
          </p:nvPr>
        </p:nvSpPr>
        <p:spPr/>
        <p:txBody>
          <a:bodyPr/>
          <a:lstStyle>
            <a:lvl1pPr>
              <a:defRPr/>
            </a:lvl1pPr>
          </a:lstStyle>
          <a:p>
            <a:pPr>
              <a:defRPr/>
            </a:pPr>
            <a:fld id="{B385926A-72FD-477F-8D93-44C05FB08DE2}"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ADAFF4B2-2CFB-45C8-99FB-B6600C4BAC05}" type="slidenum">
              <a:rPr lang="en-US" altLang="id-ID"/>
              <a:pPr/>
              <a:t>‹#›</a:t>
            </a:fld>
            <a:endParaRPr lang="en-US" altLang="id-ID"/>
          </a:p>
        </p:txBody>
      </p:sp>
    </p:spTree>
    <p:extLst>
      <p:ext uri="{BB962C8B-B14F-4D97-AF65-F5344CB8AC3E}">
        <p14:creationId xmlns:p14="http://schemas.microsoft.com/office/powerpoint/2010/main" val="3403976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3" name="Content Placeholder 2"/>
          <p:cNvSpPr>
            <a:spLocks noGrp="1"/>
          </p:cNvSpPr>
          <p:nvPr>
            <p:ph idx="1"/>
          </p:nvPr>
        </p:nvSpPr>
        <p:spPr>
          <a:xfrm>
            <a:off x="640028" y="1188488"/>
            <a:ext cx="8220822" cy="5259754"/>
          </a:xfrm>
        </p:spPr>
        <p:txBody>
          <a:bodyPr/>
          <a:lstStyle>
            <a:lvl1pPr>
              <a:buClr>
                <a:schemeClr val="accent1"/>
              </a:buClr>
              <a:buSzPct val="110000"/>
              <a:defRPr sz="2600"/>
            </a:lvl1pPr>
            <a:lvl2pPr marL="631860" indent="-243559">
              <a:defRPr sz="2300"/>
            </a:lvl2pPr>
            <a:lvl3pPr marL="862892" indent="-228249">
              <a:defRPr sz="2100"/>
            </a:lvl3pPr>
            <a:lvl4pPr marL="1105058" indent="-228249">
              <a:defRPr sz="1800"/>
            </a:lvl4pPr>
            <a:lvl5pPr marL="1336091" indent="-228249">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6327F1-EC21-4F62-A8D0-D2972C8CF9A4}"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7" name="Slide Number Placeholder 5"/>
          <p:cNvSpPr>
            <a:spLocks noGrp="1"/>
          </p:cNvSpPr>
          <p:nvPr>
            <p:ph type="sldNum" sz="quarter" idx="12"/>
          </p:nvPr>
        </p:nvSpPr>
        <p:spPr/>
        <p:txBody>
          <a:bodyPr/>
          <a:lstStyle>
            <a:lvl1pPr>
              <a:defRPr/>
            </a:lvl1pPr>
          </a:lstStyle>
          <a:p>
            <a:fld id="{E615AC0A-D317-455C-B82B-83FCCF35859D}" type="slidenum">
              <a:rPr lang="en-US" altLang="id-ID"/>
              <a:pPr/>
              <a:t>‹#›</a:t>
            </a:fld>
            <a:endParaRPr lang="en-US" altLang="id-ID"/>
          </a:p>
        </p:txBody>
      </p:sp>
    </p:spTree>
    <p:extLst>
      <p:ext uri="{BB962C8B-B14F-4D97-AF65-F5344CB8AC3E}">
        <p14:creationId xmlns:p14="http://schemas.microsoft.com/office/powerpoint/2010/main" val="1904340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7E2479-6663-49E6-9B9A-CDE77B470D66}"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0751B683-FF2A-49E2-B147-3DD2662B86F7}" type="slidenum">
              <a:rPr lang="en-US" altLang="id-ID"/>
              <a:pPr/>
              <a:t>‹#›</a:t>
            </a:fld>
            <a:endParaRPr lang="en-US" altLang="id-ID"/>
          </a:p>
        </p:txBody>
      </p:sp>
    </p:spTree>
    <p:extLst>
      <p:ext uri="{BB962C8B-B14F-4D97-AF65-F5344CB8AC3E}">
        <p14:creationId xmlns:p14="http://schemas.microsoft.com/office/powerpoint/2010/main" val="1586322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613648" y="1432218"/>
            <a:ext cx="4038600" cy="4693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4648" y="1432218"/>
            <a:ext cx="4038600" cy="4693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D638FF37-40D4-45BD-8A64-6F7A9C68EAA2}" type="datetime1">
              <a:rPr lang="en-US"/>
              <a:pPr>
                <a:defRPr/>
              </a:pPr>
              <a:t>9/5/2017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8" name="Slide Number Placeholder 5"/>
          <p:cNvSpPr>
            <a:spLocks noGrp="1"/>
          </p:cNvSpPr>
          <p:nvPr>
            <p:ph type="sldNum" sz="quarter" idx="12"/>
          </p:nvPr>
        </p:nvSpPr>
        <p:spPr/>
        <p:txBody>
          <a:bodyPr/>
          <a:lstStyle>
            <a:lvl1pPr>
              <a:defRPr/>
            </a:lvl1pPr>
          </a:lstStyle>
          <a:p>
            <a:fld id="{09C543D4-45C2-4D61-8517-255435080DDD}" type="slidenum">
              <a:rPr lang="en-US" altLang="id-ID"/>
              <a:pPr/>
              <a:t>‹#›</a:t>
            </a:fld>
            <a:endParaRPr lang="en-US" altLang="id-ID"/>
          </a:p>
        </p:txBody>
      </p:sp>
    </p:spTree>
    <p:extLst>
      <p:ext uri="{BB962C8B-B14F-4D97-AF65-F5344CB8AC3E}">
        <p14:creationId xmlns:p14="http://schemas.microsoft.com/office/powerpoint/2010/main" val="2067532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613648" y="1432218"/>
            <a:ext cx="4350136" cy="4693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32736314-DFAD-4546-BF31-25D33D109775}"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7" name="Slide Number Placeholder 5"/>
          <p:cNvSpPr>
            <a:spLocks noGrp="1"/>
          </p:cNvSpPr>
          <p:nvPr>
            <p:ph type="sldNum" sz="quarter" idx="12"/>
          </p:nvPr>
        </p:nvSpPr>
        <p:spPr/>
        <p:txBody>
          <a:bodyPr/>
          <a:lstStyle>
            <a:lvl1pPr>
              <a:defRPr/>
            </a:lvl1pPr>
          </a:lstStyle>
          <a:p>
            <a:fld id="{3A1B5E7C-7003-4F65-8661-F7940A183DB3}" type="slidenum">
              <a:rPr lang="en-US" altLang="id-ID"/>
              <a:pPr/>
              <a:t>‹#›</a:t>
            </a:fld>
            <a:endParaRPr lang="en-US" altLang="id-ID"/>
          </a:p>
        </p:txBody>
      </p:sp>
    </p:spTree>
    <p:extLst>
      <p:ext uri="{BB962C8B-B14F-4D97-AF65-F5344CB8AC3E}">
        <p14:creationId xmlns:p14="http://schemas.microsoft.com/office/powerpoint/2010/main" val="19698129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65103" y="1432218"/>
            <a:ext cx="4178145" cy="46939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A3DB0D08-430F-4F6D-87F4-2FE3D9CC7F6F}" type="datetime1">
              <a:rPr lang="en-US"/>
              <a:pPr>
                <a:defRPr/>
              </a:pPr>
              <a:t>9/5/2017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8" name="Slide Number Placeholder 5"/>
          <p:cNvSpPr>
            <a:spLocks noGrp="1"/>
          </p:cNvSpPr>
          <p:nvPr>
            <p:ph type="sldNum" sz="quarter" idx="12"/>
          </p:nvPr>
        </p:nvSpPr>
        <p:spPr/>
        <p:txBody>
          <a:bodyPr/>
          <a:lstStyle>
            <a:lvl1pPr>
              <a:defRPr/>
            </a:lvl1pPr>
          </a:lstStyle>
          <a:p>
            <a:fld id="{686412C6-0726-4BC6-92F2-F1B686CA0EA8}" type="slidenum">
              <a:rPr lang="en-US" altLang="id-ID"/>
              <a:pPr/>
              <a:t>‹#›</a:t>
            </a:fld>
            <a:endParaRPr lang="en-US" altLang="id-ID"/>
          </a:p>
        </p:txBody>
      </p:sp>
    </p:spTree>
    <p:extLst>
      <p:ext uri="{BB962C8B-B14F-4D97-AF65-F5344CB8AC3E}">
        <p14:creationId xmlns:p14="http://schemas.microsoft.com/office/powerpoint/2010/main" val="116216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lvl1pPr>
            <a:lvl2pPr marL="456350" indent="0" algn="ctr">
              <a:buNone/>
              <a:defRPr/>
            </a:lvl2pPr>
            <a:lvl3pPr marL="912705" indent="0" algn="ctr">
              <a:buNone/>
              <a:defRPr/>
            </a:lvl3pPr>
            <a:lvl4pPr marL="1369057" indent="0" algn="ctr">
              <a:buNone/>
              <a:defRPr/>
            </a:lvl4pPr>
            <a:lvl5pPr marL="1825411" indent="0" algn="ctr">
              <a:buNone/>
              <a:defRPr/>
            </a:lvl5pPr>
            <a:lvl6pPr marL="2281763" indent="0" algn="ctr">
              <a:buNone/>
              <a:defRPr/>
            </a:lvl6pPr>
            <a:lvl7pPr marL="2738117" indent="0" algn="ctr">
              <a:buNone/>
              <a:defRPr/>
            </a:lvl7pPr>
            <a:lvl8pPr marL="3194470" indent="0" algn="ctr">
              <a:buNone/>
              <a:defRPr/>
            </a:lvl8pPr>
            <a:lvl9pPr marL="365082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D0C380-B00A-4622-B5EE-E7D23060473D}"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marL="0" marR="0" indent="0" algn="ctr" defTabSz="912705" rtl="0" eaLnBrk="1" fontAlgn="base" latinLnBrk="0" hangingPunct="1">
              <a:lnSpc>
                <a:spcPct val="100000"/>
              </a:lnSpc>
              <a:spcBef>
                <a:spcPct val="0"/>
              </a:spcBef>
              <a:spcAft>
                <a:spcPct val="0"/>
              </a:spcAft>
              <a:buClrTx/>
              <a:buSzTx/>
              <a:buFontTx/>
              <a:buNone/>
              <a:tabLst/>
              <a:defRPr/>
            </a:lvl1pPr>
          </a:lstStyle>
          <a:p>
            <a:pPr>
              <a:defRPr/>
            </a:pPr>
            <a:r>
              <a:rPr lang="en-US" dirty="0" smtClean="0"/>
              <a:t>Data Preprocessing</a:t>
            </a:r>
          </a:p>
        </p:txBody>
      </p:sp>
      <p:sp>
        <p:nvSpPr>
          <p:cNvPr id="6" name="Rectangle 6"/>
          <p:cNvSpPr>
            <a:spLocks noGrp="1" noChangeArrowheads="1"/>
          </p:cNvSpPr>
          <p:nvPr>
            <p:ph type="sldNum" sz="quarter" idx="12"/>
          </p:nvPr>
        </p:nvSpPr>
        <p:spPr>
          <a:ln/>
        </p:spPr>
        <p:txBody>
          <a:bodyPr/>
          <a:lstStyle>
            <a:lvl1pPr>
              <a:defRPr/>
            </a:lvl1pPr>
          </a:lstStyle>
          <a:p>
            <a:pPr>
              <a:defRPr/>
            </a:pPr>
            <a:fld id="{063EABFF-D461-459A-A8A9-81C086879E98}" type="slidenum">
              <a:rPr lang="en-US"/>
              <a:pPr>
                <a:defRPr/>
              </a:pPr>
              <a:t>‹#›</a:t>
            </a:fld>
            <a:endParaRPr lang="en-US"/>
          </a:p>
        </p:txBody>
      </p:sp>
    </p:spTree>
    <p:extLst>
      <p:ext uri="{BB962C8B-B14F-4D97-AF65-F5344CB8AC3E}">
        <p14:creationId xmlns:p14="http://schemas.microsoft.com/office/powerpoint/2010/main" val="248548000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16464" y="1308967"/>
            <a:ext cx="4040188" cy="713759"/>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a:t>Click to edit Master text styles</a:t>
            </a:r>
          </a:p>
        </p:txBody>
      </p:sp>
      <p:sp>
        <p:nvSpPr>
          <p:cNvPr id="4" name="Content Placeholder 3"/>
          <p:cNvSpPr>
            <a:spLocks noGrp="1"/>
          </p:cNvSpPr>
          <p:nvPr>
            <p:ph sz="half" idx="2"/>
          </p:nvPr>
        </p:nvSpPr>
        <p:spPr>
          <a:xfrm>
            <a:off x="516464" y="1948728"/>
            <a:ext cx="4040188" cy="44083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4289" y="1308967"/>
            <a:ext cx="4041775" cy="713759"/>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4289" y="1948728"/>
            <a:ext cx="4041775" cy="44083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8" name="Date Placeholder 3"/>
          <p:cNvSpPr>
            <a:spLocks noGrp="1"/>
          </p:cNvSpPr>
          <p:nvPr>
            <p:ph type="dt" sz="half" idx="10"/>
          </p:nvPr>
        </p:nvSpPr>
        <p:spPr/>
        <p:txBody>
          <a:bodyPr/>
          <a:lstStyle>
            <a:lvl1pPr>
              <a:defRPr/>
            </a:lvl1pPr>
          </a:lstStyle>
          <a:p>
            <a:pPr>
              <a:defRPr/>
            </a:pPr>
            <a:fld id="{B1043359-4388-458D-9624-0FB59DFC2541}" type="datetime1">
              <a:rPr lang="en-US"/>
              <a:pPr>
                <a:defRPr/>
              </a:pPr>
              <a:t>9/5/2017</a:t>
            </a:fld>
            <a:endParaRPr lang="en-US"/>
          </a:p>
        </p:txBody>
      </p:sp>
      <p:sp>
        <p:nvSpPr>
          <p:cNvPr id="9"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10" name="Slide Number Placeholder 5"/>
          <p:cNvSpPr>
            <a:spLocks noGrp="1"/>
          </p:cNvSpPr>
          <p:nvPr>
            <p:ph type="sldNum" sz="quarter" idx="12"/>
          </p:nvPr>
        </p:nvSpPr>
        <p:spPr/>
        <p:txBody>
          <a:bodyPr/>
          <a:lstStyle>
            <a:lvl1pPr>
              <a:defRPr/>
            </a:lvl1pPr>
          </a:lstStyle>
          <a:p>
            <a:fld id="{2A13B0A9-4074-40F8-B2B2-3E4E55AD8B51}" type="slidenum">
              <a:rPr lang="en-US" altLang="id-ID"/>
              <a:pPr/>
              <a:t>‹#›</a:t>
            </a:fld>
            <a:endParaRPr lang="en-US" altLang="id-ID"/>
          </a:p>
        </p:txBody>
      </p:sp>
    </p:spTree>
    <p:extLst>
      <p:ext uri="{BB962C8B-B14F-4D97-AF65-F5344CB8AC3E}">
        <p14:creationId xmlns:p14="http://schemas.microsoft.com/office/powerpoint/2010/main" val="1017848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23" y="-80615"/>
            <a:ext cx="9248573" cy="695013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422287" y="199576"/>
            <a:ext cx="7264037" cy="780365"/>
          </a:xfrm>
        </p:spPr>
        <p:txBody>
          <a:bodyPr/>
          <a:lstStyle>
            <a:lvl1pPr algn="r">
              <a:defRPr sz="3500" b="1"/>
            </a:lvl1p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114D5981-E693-41B3-B077-BF39CB357456}"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731A5EE6-0D47-4BB3-8E2D-BC15665F8DAF}" type="slidenum">
              <a:rPr lang="en-US" altLang="id-ID"/>
              <a:pPr/>
              <a:t>‹#›</a:t>
            </a:fld>
            <a:endParaRPr lang="en-US" altLang="id-ID"/>
          </a:p>
        </p:txBody>
      </p:sp>
    </p:spTree>
    <p:extLst>
      <p:ext uri="{BB962C8B-B14F-4D97-AF65-F5344CB8AC3E}">
        <p14:creationId xmlns:p14="http://schemas.microsoft.com/office/powerpoint/2010/main" val="4128298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58"/>
            <a:ext cx="9152149" cy="685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049B8AE1-E09C-44C3-8D5E-57FAC8287AEC}" type="datetime1">
              <a:rPr lang="en-US"/>
              <a:pPr>
                <a:defRPr/>
              </a:pPr>
              <a:t>9/5/2017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5" name="Slide Number Placeholder 5"/>
          <p:cNvSpPr>
            <a:spLocks noGrp="1"/>
          </p:cNvSpPr>
          <p:nvPr>
            <p:ph type="sldNum" sz="quarter" idx="12"/>
          </p:nvPr>
        </p:nvSpPr>
        <p:spPr/>
        <p:txBody>
          <a:bodyPr/>
          <a:lstStyle>
            <a:lvl1pPr>
              <a:defRPr/>
            </a:lvl1pPr>
          </a:lstStyle>
          <a:p>
            <a:fld id="{F58487C3-9545-4987-8524-A1E960EC2EE5}" type="slidenum">
              <a:rPr lang="en-US" altLang="id-ID"/>
              <a:pPr/>
              <a:t>‹#›</a:t>
            </a:fld>
            <a:endParaRPr lang="en-US" altLang="id-ID"/>
          </a:p>
        </p:txBody>
      </p:sp>
    </p:spTree>
    <p:extLst>
      <p:ext uri="{BB962C8B-B14F-4D97-AF65-F5344CB8AC3E}">
        <p14:creationId xmlns:p14="http://schemas.microsoft.com/office/powerpoint/2010/main" val="3455823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3F993B-E19F-40ED-9043-60613CBB2522}" type="datetime1">
              <a:rPr lang="en-US"/>
              <a:pPr>
                <a:defRPr/>
              </a:pPr>
              <a:t>9/5/2017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4" name="Slide Number Placeholder 5"/>
          <p:cNvSpPr>
            <a:spLocks noGrp="1"/>
          </p:cNvSpPr>
          <p:nvPr>
            <p:ph type="sldNum" sz="quarter" idx="12"/>
          </p:nvPr>
        </p:nvSpPr>
        <p:spPr/>
        <p:txBody>
          <a:bodyPr/>
          <a:lstStyle>
            <a:lvl1pPr>
              <a:defRPr/>
            </a:lvl1pPr>
          </a:lstStyle>
          <a:p>
            <a:fld id="{3CF4C9F1-F603-43AA-AE0F-57D93DA9ED6B}" type="slidenum">
              <a:rPr lang="en-US" altLang="id-ID"/>
              <a:pPr/>
              <a:t>‹#›</a:t>
            </a:fld>
            <a:endParaRPr lang="en-US" altLang="id-ID"/>
          </a:p>
        </p:txBody>
      </p:sp>
    </p:spTree>
    <p:extLst>
      <p:ext uri="{BB962C8B-B14F-4D97-AF65-F5344CB8AC3E}">
        <p14:creationId xmlns:p14="http://schemas.microsoft.com/office/powerpoint/2010/main" val="402460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2956"/>
            <a:ext cx="9168446" cy="687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59334" y="4352197"/>
            <a:ext cx="6458074" cy="1288732"/>
          </a:xfrm>
        </p:spPr>
        <p:txBody>
          <a:bodyPr/>
          <a:lstStyle>
            <a:lvl1pPr algn="l">
              <a:defRPr b="1">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036E3CD1-0774-43E2-8355-1D8248077502}"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8A633197-E363-4225-A287-40E8BB9CC0AF}" type="slidenum">
              <a:rPr lang="en-US" altLang="id-ID"/>
              <a:pPr/>
              <a:t>‹#›</a:t>
            </a:fld>
            <a:endParaRPr lang="en-US" altLang="id-ID"/>
          </a:p>
        </p:txBody>
      </p:sp>
    </p:spTree>
    <p:extLst>
      <p:ext uri="{BB962C8B-B14F-4D97-AF65-F5344CB8AC3E}">
        <p14:creationId xmlns:p14="http://schemas.microsoft.com/office/powerpoint/2010/main" val="1573376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5B0941-91D1-4C11-A761-D767DF6FAEE0}" type="datetime1">
              <a:rPr lang="en-US"/>
              <a:pPr>
                <a:defRPr/>
              </a:pPr>
              <a:t>9/5/2017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4" name="Slide Number Placeholder 5"/>
          <p:cNvSpPr>
            <a:spLocks noGrp="1"/>
          </p:cNvSpPr>
          <p:nvPr>
            <p:ph type="sldNum" sz="quarter" idx="12"/>
          </p:nvPr>
        </p:nvSpPr>
        <p:spPr/>
        <p:txBody>
          <a:bodyPr/>
          <a:lstStyle>
            <a:lvl1pPr>
              <a:defRPr/>
            </a:lvl1pPr>
          </a:lstStyle>
          <a:p>
            <a:fld id="{FF6B17D7-4B6C-476F-BE57-7B9D7964DF8C}" type="slidenum">
              <a:rPr lang="en-US" altLang="id-ID"/>
              <a:pPr/>
              <a:t>‹#›</a:t>
            </a:fld>
            <a:endParaRPr lang="en-US" altLang="id-ID"/>
          </a:p>
        </p:txBody>
      </p:sp>
    </p:spTree>
    <p:extLst>
      <p:ext uri="{BB962C8B-B14F-4D97-AF65-F5344CB8AC3E}">
        <p14:creationId xmlns:p14="http://schemas.microsoft.com/office/powerpoint/2010/main" val="28752963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BA09C5-164B-4E67-8384-2833110BB537}"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7" name="Slide Number Placeholder 5"/>
          <p:cNvSpPr>
            <a:spLocks noGrp="1"/>
          </p:cNvSpPr>
          <p:nvPr>
            <p:ph type="sldNum" sz="quarter" idx="12"/>
          </p:nvPr>
        </p:nvSpPr>
        <p:spPr/>
        <p:txBody>
          <a:bodyPr/>
          <a:lstStyle>
            <a:lvl1pPr>
              <a:defRPr/>
            </a:lvl1pPr>
          </a:lstStyle>
          <a:p>
            <a:fld id="{8FCA2A76-3649-404E-BB6D-DBE9F68FF271}" type="slidenum">
              <a:rPr lang="en-US" altLang="id-ID"/>
              <a:pPr/>
              <a:t>‹#›</a:t>
            </a:fld>
            <a:endParaRPr lang="en-US" altLang="id-ID"/>
          </a:p>
        </p:txBody>
      </p:sp>
    </p:spTree>
    <p:extLst>
      <p:ext uri="{BB962C8B-B14F-4D97-AF65-F5344CB8AC3E}">
        <p14:creationId xmlns:p14="http://schemas.microsoft.com/office/powerpoint/2010/main" val="39781560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10C342-86AC-4F88-A936-0604F50114F3}"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7" name="Slide Number Placeholder 5"/>
          <p:cNvSpPr>
            <a:spLocks noGrp="1"/>
          </p:cNvSpPr>
          <p:nvPr>
            <p:ph type="sldNum" sz="quarter" idx="12"/>
          </p:nvPr>
        </p:nvSpPr>
        <p:spPr/>
        <p:txBody>
          <a:bodyPr/>
          <a:lstStyle>
            <a:lvl1pPr>
              <a:defRPr/>
            </a:lvl1pPr>
          </a:lstStyle>
          <a:p>
            <a:fld id="{AEF51D50-4AA1-4690-8AB6-974401FE7937}" type="slidenum">
              <a:rPr lang="en-US" altLang="id-ID"/>
              <a:pPr/>
              <a:t>‹#›</a:t>
            </a:fld>
            <a:endParaRPr lang="en-US" altLang="id-ID"/>
          </a:p>
        </p:txBody>
      </p:sp>
    </p:spTree>
    <p:extLst>
      <p:ext uri="{BB962C8B-B14F-4D97-AF65-F5344CB8AC3E}">
        <p14:creationId xmlns:p14="http://schemas.microsoft.com/office/powerpoint/2010/main" val="27971491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6843C0-EECE-4A0A-BDCE-F281A8FAA3B9}"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366487BA-A6DD-4A7D-86BD-329C82C5A7EE}" type="slidenum">
              <a:rPr lang="en-US" altLang="id-ID"/>
              <a:pPr/>
              <a:t>‹#›</a:t>
            </a:fld>
            <a:endParaRPr lang="en-US" altLang="id-ID"/>
          </a:p>
        </p:txBody>
      </p:sp>
    </p:spTree>
    <p:extLst>
      <p:ext uri="{BB962C8B-B14F-4D97-AF65-F5344CB8AC3E}">
        <p14:creationId xmlns:p14="http://schemas.microsoft.com/office/powerpoint/2010/main" val="2820553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594857-2F4E-40AA-A80D-6B7C9D9C8A9A}"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  2010  Dr. Bambang Heru Iswanto</a:t>
            </a:r>
          </a:p>
        </p:txBody>
      </p:sp>
      <p:sp>
        <p:nvSpPr>
          <p:cNvPr id="6" name="Slide Number Placeholder 5"/>
          <p:cNvSpPr>
            <a:spLocks noGrp="1"/>
          </p:cNvSpPr>
          <p:nvPr>
            <p:ph type="sldNum" sz="quarter" idx="12"/>
          </p:nvPr>
        </p:nvSpPr>
        <p:spPr/>
        <p:txBody>
          <a:bodyPr/>
          <a:lstStyle>
            <a:lvl1pPr>
              <a:defRPr/>
            </a:lvl1pPr>
          </a:lstStyle>
          <a:p>
            <a:fld id="{4D2C8233-79BE-4A23-A029-419154A30B2C}" type="slidenum">
              <a:rPr lang="en-US" altLang="id-ID"/>
              <a:pPr/>
              <a:t>‹#›</a:t>
            </a:fld>
            <a:endParaRPr lang="en-US" altLang="id-ID"/>
          </a:p>
        </p:txBody>
      </p:sp>
    </p:spTree>
    <p:extLst>
      <p:ext uri="{BB962C8B-B14F-4D97-AF65-F5344CB8AC3E}">
        <p14:creationId xmlns:p14="http://schemas.microsoft.com/office/powerpoint/2010/main" val="363852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6B419-AFA7-42AE-8EE2-F175BCC6441F}"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76621D-4A4E-48E0-A2B1-656B165AA579}" type="slidenum">
              <a:rPr lang="en-US"/>
              <a:pPr>
                <a:defRPr/>
              </a:pPr>
              <a:t>‹#›</a:t>
            </a:fld>
            <a:endParaRPr lang="en-US"/>
          </a:p>
        </p:txBody>
      </p:sp>
    </p:spTree>
    <p:extLst>
      <p:ext uri="{BB962C8B-B14F-4D97-AF65-F5344CB8AC3E}">
        <p14:creationId xmlns:p14="http://schemas.microsoft.com/office/powerpoint/2010/main" val="251472351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1"/>
            <a:ext cx="779303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p:txBody>
          <a:bodyPr/>
          <a:lstStyle>
            <a:lvl1pPr>
              <a:defRPr/>
            </a:lvl1pPr>
          </a:lstStyle>
          <a:p>
            <a:pPr>
              <a:defRPr/>
            </a:pPr>
            <a:fld id="{075FE38C-168C-423C-914E-893D968A533A}" type="datetime1">
              <a:rPr lang="en-US"/>
              <a:pPr>
                <a:defRPr/>
              </a:pPr>
              <a:t>9/5/2017</a:t>
            </a:fld>
            <a:endParaRPr lang="en-US"/>
          </a:p>
        </p:txBody>
      </p:sp>
      <p:sp>
        <p:nvSpPr>
          <p:cNvPr id="6" name="Rectangle 2060"/>
          <p:cNvSpPr>
            <a:spLocks noGrp="1" noChangeArrowheads="1"/>
          </p:cNvSpPr>
          <p:nvPr>
            <p:ph type="ftr" sz="quarter" idx="11"/>
          </p:nvPr>
        </p:nvSpPr>
        <p:spPr/>
        <p:txBody>
          <a:bodyPr/>
          <a:lstStyle>
            <a:lvl1pPr>
              <a:defRPr/>
            </a:lvl1pPr>
          </a:lstStyle>
          <a:p>
            <a:pPr>
              <a:defRPr/>
            </a:pPr>
            <a:r>
              <a:rPr lang="en-US"/>
              <a:t>(c)  2010  Dr. Bambang Heru Iswanto</a:t>
            </a:r>
          </a:p>
        </p:txBody>
      </p:sp>
      <p:sp>
        <p:nvSpPr>
          <p:cNvPr id="7" name="Rectangle 2061"/>
          <p:cNvSpPr>
            <a:spLocks noGrp="1" noChangeArrowheads="1"/>
          </p:cNvSpPr>
          <p:nvPr>
            <p:ph type="sldNum" sz="quarter" idx="12"/>
          </p:nvPr>
        </p:nvSpPr>
        <p:spPr/>
        <p:txBody>
          <a:bodyPr/>
          <a:lstStyle>
            <a:lvl1pPr>
              <a:defRPr/>
            </a:lvl1pPr>
          </a:lstStyle>
          <a:p>
            <a:fld id="{73E01529-6B57-4049-A78D-20C86B328747}" type="slidenum">
              <a:rPr lang="en-US" altLang="id-ID"/>
              <a:pPr/>
              <a:t>‹#›</a:t>
            </a:fld>
            <a:endParaRPr lang="en-US" altLang="id-ID"/>
          </a:p>
        </p:txBody>
      </p:sp>
    </p:spTree>
    <p:extLst>
      <p:ext uri="{BB962C8B-B14F-4D97-AF65-F5344CB8AC3E}">
        <p14:creationId xmlns:p14="http://schemas.microsoft.com/office/powerpoint/2010/main" val="1918433925"/>
      </p:ext>
    </p:extLst>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1"/>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1"/>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457676" y="6249073"/>
            <a:ext cx="2133554" cy="456336"/>
          </a:xfrm>
        </p:spPr>
        <p:txBody>
          <a:bodyPr/>
          <a:lstStyle>
            <a:lvl1pPr>
              <a:defRPr/>
            </a:lvl1pPr>
          </a:lstStyle>
          <a:p>
            <a:pPr>
              <a:defRPr/>
            </a:pPr>
            <a:endParaRPr lang="en-US" altLang="id-ID"/>
          </a:p>
        </p:txBody>
      </p:sp>
      <p:sp>
        <p:nvSpPr>
          <p:cNvPr id="7" name="Footer Placeholder 6"/>
          <p:cNvSpPr>
            <a:spLocks noGrp="1"/>
          </p:cNvSpPr>
          <p:nvPr>
            <p:ph type="ftr" sz="quarter" idx="11"/>
          </p:nvPr>
        </p:nvSpPr>
        <p:spPr>
          <a:xfrm>
            <a:off x="3123600" y="6249073"/>
            <a:ext cx="2896800" cy="456336"/>
          </a:xfrm>
        </p:spPr>
        <p:txBody>
          <a:bodyPr/>
          <a:lstStyle>
            <a:lvl1pPr>
              <a:defRPr/>
            </a:lvl1pPr>
          </a:lstStyle>
          <a:p>
            <a:pPr>
              <a:defRPr/>
            </a:pPr>
            <a:endParaRPr lang="en-US" altLang="id-ID"/>
          </a:p>
        </p:txBody>
      </p:sp>
      <p:sp>
        <p:nvSpPr>
          <p:cNvPr id="8" name="Slide Number Placeholder 7"/>
          <p:cNvSpPr>
            <a:spLocks noGrp="1"/>
          </p:cNvSpPr>
          <p:nvPr>
            <p:ph type="sldNum" sz="quarter" idx="12"/>
          </p:nvPr>
        </p:nvSpPr>
        <p:spPr>
          <a:xfrm>
            <a:off x="6552770" y="6249073"/>
            <a:ext cx="2133554" cy="456336"/>
          </a:xfrm>
        </p:spPr>
        <p:txBody>
          <a:bodyPr/>
          <a:lstStyle>
            <a:lvl1pPr>
              <a:defRPr/>
            </a:lvl1pPr>
          </a:lstStyle>
          <a:p>
            <a:fld id="{FB0118A9-35AD-47E2-A1FA-FF5C2FF8CD01}" type="slidenum">
              <a:rPr lang="en-US" altLang="id-ID"/>
              <a:pPr/>
              <a:t>‹#›</a:t>
            </a:fld>
            <a:endParaRPr lang="en-US" altLang="id-ID"/>
          </a:p>
        </p:txBody>
      </p:sp>
    </p:spTree>
    <p:extLst>
      <p:ext uri="{BB962C8B-B14F-4D97-AF65-F5344CB8AC3E}">
        <p14:creationId xmlns:p14="http://schemas.microsoft.com/office/powerpoint/2010/main" val="95168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350" indent="0">
              <a:buNone/>
              <a:defRPr sz="1800"/>
            </a:lvl2pPr>
            <a:lvl3pPr marL="912705" indent="0">
              <a:buNone/>
              <a:defRPr sz="1600"/>
            </a:lvl3pPr>
            <a:lvl4pPr marL="1369057" indent="0">
              <a:buNone/>
              <a:defRPr sz="1400"/>
            </a:lvl4pPr>
            <a:lvl5pPr marL="1825411" indent="0">
              <a:buNone/>
              <a:defRPr sz="1400"/>
            </a:lvl5pPr>
            <a:lvl6pPr marL="2281763" indent="0">
              <a:buNone/>
              <a:defRPr sz="1400"/>
            </a:lvl6pPr>
            <a:lvl7pPr marL="2738117" indent="0">
              <a:buNone/>
              <a:defRPr sz="1400"/>
            </a:lvl7pPr>
            <a:lvl8pPr marL="3194470" indent="0">
              <a:buNone/>
              <a:defRPr sz="1400"/>
            </a:lvl8pPr>
            <a:lvl9pPr marL="365082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D0CFE1-E6DF-495A-BC81-985D26689F95}" type="datetime1">
              <a:rPr lang="en-US" smtClean="0"/>
              <a:pPr>
                <a:defRPr/>
              </a:pPr>
              <a:t>9/5/2017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Data Preprocessing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CC7062-7A3A-48DF-BA65-69FCBD27EBE3}" type="slidenum">
              <a:rPr lang="en-US"/>
              <a:pPr>
                <a:defRPr/>
              </a:pPr>
              <a:t>‹#›</a:t>
            </a:fld>
            <a:endParaRPr lang="en-US"/>
          </a:p>
        </p:txBody>
      </p:sp>
    </p:spTree>
    <p:extLst>
      <p:ext uri="{BB962C8B-B14F-4D97-AF65-F5344CB8AC3E}">
        <p14:creationId xmlns:p14="http://schemas.microsoft.com/office/powerpoint/2010/main" val="11138778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5.png"/><Relationship Id="rId2" Type="http://schemas.openxmlformats.org/officeDocument/2006/relationships/slideLayout" Target="../slideLayouts/slideLayout8.xml"/><Relationship Id="rId16"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image" Target="../media/image4.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5.png"/><Relationship Id="rId2" Type="http://schemas.openxmlformats.org/officeDocument/2006/relationships/slideLayout" Target="../slideLayouts/slideLayout50.xml"/><Relationship Id="rId16" Type="http://schemas.openxmlformats.org/officeDocument/2006/relationships/image" Target="../media/image4.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3352800" y="762003"/>
            <a:ext cx="5638800" cy="1143000"/>
          </a:xfrm>
          <a:prstGeom prst="rect">
            <a:avLst/>
          </a:prstGeom>
          <a:noFill/>
          <a:ln w="9525">
            <a:noFill/>
            <a:miter lim="800000"/>
            <a:headEnd/>
            <a:tailEnd/>
          </a:ln>
        </p:spPr>
        <p:txBody>
          <a:bodyPr vert="horz" wrap="square" lIns="91271" tIns="45634" rIns="91271" bIns="45634" numCol="1" anchor="ctr" anchorCtr="0" compatLnSpc="1">
            <a:prstTxWarp prst="textNoShape">
              <a:avLst/>
            </a:prstTxWarp>
          </a:bodyPr>
          <a:lstStyle/>
          <a:p>
            <a:pPr lvl="0"/>
            <a:endParaRPr lang="en-US" smtClean="0"/>
          </a:p>
        </p:txBody>
      </p:sp>
      <p:sp>
        <p:nvSpPr>
          <p:cNvPr id="1028" name="Text Placeholder 2"/>
          <p:cNvSpPr>
            <a:spLocks noGrp="1"/>
          </p:cNvSpPr>
          <p:nvPr>
            <p:ph type="body" idx="1"/>
          </p:nvPr>
        </p:nvSpPr>
        <p:spPr bwMode="auto">
          <a:xfrm>
            <a:off x="990600" y="1981205"/>
            <a:ext cx="8001000" cy="4267200"/>
          </a:xfrm>
          <a:prstGeom prst="rect">
            <a:avLst/>
          </a:prstGeom>
          <a:noFill/>
          <a:ln w="9525">
            <a:noFill/>
            <a:miter lim="800000"/>
            <a:headEnd/>
            <a:tailEnd/>
          </a:ln>
        </p:spPr>
        <p:txBody>
          <a:bodyPr vert="horz" wrap="square" lIns="91271" tIns="45634" rIns="91271" bIns="456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271" tIns="45634" rIns="91271" bIns="45634" numCol="1" anchor="ctr" anchorCtr="0" compatLnSpc="1">
            <a:prstTxWarp prst="textNoShape">
              <a:avLst/>
            </a:prstTxWarp>
          </a:bodyPr>
          <a:lstStyle>
            <a:lvl1pPr eaLnBrk="1" hangingPunct="1">
              <a:defRPr sz="1200">
                <a:solidFill>
                  <a:srgbClr val="898989"/>
                </a:solidFill>
              </a:defRPr>
            </a:lvl1pPr>
          </a:lstStyle>
          <a:p>
            <a:pPr>
              <a:defRPr/>
            </a:pPr>
            <a:fld id="{8EBBD91B-FA19-4D97-9EF0-58A6FE8EB39A}" type="datetimeFigureOut">
              <a:rPr lang="en-US"/>
              <a:pPr>
                <a:defRPr/>
              </a:pPr>
              <a:t>9/5/2017</a:t>
            </a:fld>
            <a:endParaRPr lang="en-US"/>
          </a:p>
        </p:txBody>
      </p:sp>
      <p:sp>
        <p:nvSpPr>
          <p:cNvPr id="5" name="Footer Placeholder 4"/>
          <p:cNvSpPr>
            <a:spLocks noGrp="1"/>
          </p:cNvSpPr>
          <p:nvPr>
            <p:ph type="ftr" sz="quarter" idx="3"/>
          </p:nvPr>
        </p:nvSpPr>
        <p:spPr>
          <a:xfrm>
            <a:off x="3124203" y="6356351"/>
            <a:ext cx="2895600" cy="365125"/>
          </a:xfrm>
          <a:prstGeom prst="rect">
            <a:avLst/>
          </a:prstGeom>
        </p:spPr>
        <p:txBody>
          <a:bodyPr vert="horz" lIns="91271" tIns="45634" rIns="91271" bIns="45634"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271" tIns="45634" rIns="91271" bIns="45634" numCol="1" anchor="ctr" anchorCtr="0" compatLnSpc="1">
            <a:prstTxWarp prst="textNoShape">
              <a:avLst/>
            </a:prstTxWarp>
          </a:bodyPr>
          <a:lstStyle>
            <a:lvl1pPr algn="r" eaLnBrk="1" hangingPunct="1">
              <a:defRPr sz="1200">
                <a:solidFill>
                  <a:srgbClr val="898989"/>
                </a:solidFill>
              </a:defRPr>
            </a:lvl1pPr>
          </a:lstStyle>
          <a:p>
            <a:pPr>
              <a:defRPr/>
            </a:pPr>
            <a:fld id="{83C193E2-B8B7-45A9-B2FD-3CB479CDF6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0" r:id="rId2"/>
    <p:sldLayoutId id="2147483703" r:id="rId3"/>
    <p:sldLayoutId id="2147483704" r:id="rId4"/>
    <p:sldLayoutId id="2147483701" r:id="rId5"/>
    <p:sldLayoutId id="2147483705" r:id="rId6"/>
  </p:sldLayoutIdLst>
  <p:txStyles>
    <p:titleStyle>
      <a:lvl1pPr algn="r" rtl="0" eaLnBrk="1" fontAlgn="base" hangingPunct="1">
        <a:spcBef>
          <a:spcPct val="0"/>
        </a:spcBef>
        <a:spcAft>
          <a:spcPct val="0"/>
        </a:spcAft>
        <a:defRPr sz="4000" b="1" kern="1200">
          <a:solidFill>
            <a:schemeClr val="tx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635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2705"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69057"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5411"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p:titleStyle>
    <p:bodyStyle>
      <a:lvl1pPr marL="342258" indent="-342258" algn="l"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1573" indent="-285219" algn="l"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0882" indent="-228173" algn="l"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597234" indent="-228173"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3588" indent="-228173"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09939" indent="-228173" algn="l" defTabSz="9127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293" indent="-228173" algn="l" defTabSz="9127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646" indent="-228173" algn="l" defTabSz="9127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999" indent="-228173" algn="l" defTabSz="9127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05" rtl="0" eaLnBrk="1" latinLnBrk="0" hangingPunct="1">
        <a:defRPr sz="1800" kern="1200">
          <a:solidFill>
            <a:schemeClr val="tx1"/>
          </a:solidFill>
          <a:latin typeface="+mn-lt"/>
          <a:ea typeface="+mn-ea"/>
          <a:cs typeface="+mn-cs"/>
        </a:defRPr>
      </a:lvl1pPr>
      <a:lvl2pPr marL="456350" algn="l" defTabSz="912705" rtl="0" eaLnBrk="1" latinLnBrk="0" hangingPunct="1">
        <a:defRPr sz="1800" kern="1200">
          <a:solidFill>
            <a:schemeClr val="tx1"/>
          </a:solidFill>
          <a:latin typeface="+mn-lt"/>
          <a:ea typeface="+mn-ea"/>
          <a:cs typeface="+mn-cs"/>
        </a:defRPr>
      </a:lvl2pPr>
      <a:lvl3pPr marL="912705" algn="l" defTabSz="912705" rtl="0" eaLnBrk="1" latinLnBrk="0" hangingPunct="1">
        <a:defRPr sz="1800" kern="1200">
          <a:solidFill>
            <a:schemeClr val="tx1"/>
          </a:solidFill>
          <a:latin typeface="+mn-lt"/>
          <a:ea typeface="+mn-ea"/>
          <a:cs typeface="+mn-cs"/>
        </a:defRPr>
      </a:lvl3pPr>
      <a:lvl4pPr marL="1369057" algn="l" defTabSz="912705" rtl="0" eaLnBrk="1" latinLnBrk="0" hangingPunct="1">
        <a:defRPr sz="1800" kern="1200">
          <a:solidFill>
            <a:schemeClr val="tx1"/>
          </a:solidFill>
          <a:latin typeface="+mn-lt"/>
          <a:ea typeface="+mn-ea"/>
          <a:cs typeface="+mn-cs"/>
        </a:defRPr>
      </a:lvl4pPr>
      <a:lvl5pPr marL="1825411" algn="l" defTabSz="912705" rtl="0" eaLnBrk="1" latinLnBrk="0" hangingPunct="1">
        <a:defRPr sz="1800" kern="1200">
          <a:solidFill>
            <a:schemeClr val="tx1"/>
          </a:solidFill>
          <a:latin typeface="+mn-lt"/>
          <a:ea typeface="+mn-ea"/>
          <a:cs typeface="+mn-cs"/>
        </a:defRPr>
      </a:lvl5pPr>
      <a:lvl6pPr marL="2281763" algn="l" defTabSz="912705" rtl="0" eaLnBrk="1" latinLnBrk="0" hangingPunct="1">
        <a:defRPr sz="1800" kern="1200">
          <a:solidFill>
            <a:schemeClr val="tx1"/>
          </a:solidFill>
          <a:latin typeface="+mn-lt"/>
          <a:ea typeface="+mn-ea"/>
          <a:cs typeface="+mn-cs"/>
        </a:defRPr>
      </a:lvl6pPr>
      <a:lvl7pPr marL="2738117" algn="l" defTabSz="912705" rtl="0" eaLnBrk="1" latinLnBrk="0" hangingPunct="1">
        <a:defRPr sz="1800" kern="1200">
          <a:solidFill>
            <a:schemeClr val="tx1"/>
          </a:solidFill>
          <a:latin typeface="+mn-lt"/>
          <a:ea typeface="+mn-ea"/>
          <a:cs typeface="+mn-cs"/>
        </a:defRPr>
      </a:lvl7pPr>
      <a:lvl8pPr marL="3194470" algn="l" defTabSz="912705" rtl="0" eaLnBrk="1" latinLnBrk="0" hangingPunct="1">
        <a:defRPr sz="1800" kern="1200">
          <a:solidFill>
            <a:schemeClr val="tx1"/>
          </a:solidFill>
          <a:latin typeface="+mn-lt"/>
          <a:ea typeface="+mn-ea"/>
          <a:cs typeface="+mn-cs"/>
        </a:defRPr>
      </a:lvl8pPr>
      <a:lvl9pPr marL="3650823" algn="l" defTabSz="9127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68313" y="1052513"/>
            <a:ext cx="8229600" cy="711200"/>
          </a:xfrm>
          <a:prstGeom prst="rect">
            <a:avLst/>
          </a:prstGeom>
          <a:noFill/>
          <a:ln w="9525">
            <a:noFill/>
            <a:miter lim="800000"/>
            <a:headEnd/>
            <a:tailEnd/>
          </a:ln>
          <a:effectLst/>
        </p:spPr>
        <p:txBody>
          <a:bodyPr vert="horz" wrap="square" lIns="91271" tIns="45634" rIns="91271" bIns="45634"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2644" name="Rectangle 4"/>
          <p:cNvSpPr>
            <a:spLocks noGrp="1" noChangeArrowheads="1"/>
          </p:cNvSpPr>
          <p:nvPr>
            <p:ph type="dt" sz="half" idx="2"/>
          </p:nvPr>
        </p:nvSpPr>
        <p:spPr bwMode="auto">
          <a:xfrm>
            <a:off x="457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defRPr smtClean="0">
                <a:solidFill>
                  <a:srgbClr val="000066"/>
                </a:solidFill>
                <a:latin typeface="+mn-lt"/>
              </a:defRPr>
            </a:lvl1pPr>
          </a:lstStyle>
          <a:p>
            <a:pPr eaLnBrk="1" hangingPunct="1">
              <a:defRPr/>
            </a:pPr>
            <a:fld id="{8DB27801-639C-42B7-BF1B-ABE249313359}" type="datetime1">
              <a:rPr lang="en-US" sz="1200">
                <a:ea typeface="+mn-ea"/>
              </a:rPr>
              <a:pPr eaLnBrk="1" hangingPunct="1">
                <a:defRPr/>
              </a:pPr>
              <a:t>9/5/2017</a:t>
            </a:fld>
            <a:endParaRPr lang="en-US" sz="1200">
              <a:ea typeface="+mn-ea"/>
            </a:endParaRPr>
          </a:p>
        </p:txBody>
      </p:sp>
      <p:sp>
        <p:nvSpPr>
          <p:cNvPr id="112645" name="Rectangle 5"/>
          <p:cNvSpPr>
            <a:spLocks noGrp="1" noChangeArrowheads="1"/>
          </p:cNvSpPr>
          <p:nvPr>
            <p:ph type="ftr" sz="quarter" idx="3"/>
          </p:nvPr>
        </p:nvSpPr>
        <p:spPr bwMode="auto">
          <a:xfrm>
            <a:off x="2771775" y="6381765"/>
            <a:ext cx="3671888"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ctr">
              <a:defRPr smtClean="0">
                <a:solidFill>
                  <a:srgbClr val="000066"/>
                </a:solidFill>
                <a:latin typeface="+mn-lt"/>
              </a:defRPr>
            </a:lvl1pPr>
          </a:lstStyle>
          <a:p>
            <a:pPr eaLnBrk="1" hangingPunct="1">
              <a:defRPr/>
            </a:pPr>
            <a:r>
              <a:rPr lang="en-US" sz="1200" dirty="0">
                <a:ea typeface="+mn-ea"/>
              </a:rPr>
              <a:t>Data Preprocessing</a:t>
            </a:r>
          </a:p>
        </p:txBody>
      </p:sp>
      <p:sp>
        <p:nvSpPr>
          <p:cNvPr id="112646" name="Rectangle 6"/>
          <p:cNvSpPr>
            <a:spLocks noGrp="1" noChangeArrowheads="1"/>
          </p:cNvSpPr>
          <p:nvPr>
            <p:ph type="sldNum" sz="quarter" idx="4"/>
          </p:nvPr>
        </p:nvSpPr>
        <p:spPr bwMode="auto">
          <a:xfrm>
            <a:off x="6553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r">
              <a:defRPr smtClean="0">
                <a:solidFill>
                  <a:srgbClr val="000066"/>
                </a:solidFill>
                <a:latin typeface="+mn-lt"/>
              </a:defRPr>
            </a:lvl1pPr>
          </a:lstStyle>
          <a:p>
            <a:pPr eaLnBrk="1" hangingPunct="1">
              <a:defRPr/>
            </a:pPr>
            <a:fld id="{13D198C0-86D9-4E7E-B31E-631F13FFB87C}" type="slidenum">
              <a:rPr lang="en-US" sz="1200">
                <a:ea typeface="+mn-ea"/>
              </a:rPr>
              <a:pPr eaLnBrk="1" hangingPunct="1">
                <a:defRPr/>
              </a:pPr>
              <a:t>‹#›</a:t>
            </a:fld>
            <a:endParaRPr lang="en-US" sz="1200">
              <a:ea typeface="+mn-ea"/>
            </a:endParaRPr>
          </a:p>
        </p:txBody>
      </p:sp>
      <p:pic>
        <p:nvPicPr>
          <p:cNvPr id="6151" name="Picture 7" descr="header"/>
          <p:cNvPicPr>
            <a:picLocks noChangeAspect="1" noChangeArrowheads="1"/>
          </p:cNvPicPr>
          <p:nvPr/>
        </p:nvPicPr>
        <p:blipFill>
          <a:blip r:embed="rId16"/>
          <a:srcRect/>
          <a:stretch>
            <a:fillRect/>
          </a:stretch>
        </p:blipFill>
        <p:spPr bwMode="auto">
          <a:xfrm>
            <a:off x="0" y="4"/>
            <a:ext cx="9144000" cy="1044575"/>
          </a:xfrm>
          <a:prstGeom prst="rect">
            <a:avLst/>
          </a:prstGeom>
          <a:noFill/>
          <a:ln w="9525">
            <a:noFill/>
            <a:miter lim="800000"/>
            <a:headEnd/>
            <a:tailEnd/>
          </a:ln>
        </p:spPr>
      </p:pic>
    </p:spTree>
    <p:extLst>
      <p:ext uri="{BB962C8B-B14F-4D97-AF65-F5344CB8AC3E}">
        <p14:creationId xmlns:p14="http://schemas.microsoft.com/office/powerpoint/2010/main" val="17804864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5pPr>
      <a:lvl6pPr marL="456350"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6pPr>
      <a:lvl7pPr marL="912705"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7pPr>
      <a:lvl8pPr marL="1369057"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8pPr>
      <a:lvl9pPr marL="1825411"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9pPr>
    </p:titleStyle>
    <p:bodyStyle>
      <a:lvl1pPr marL="342258" indent="-342258" algn="l" rtl="0" eaLnBrk="0" fontAlgn="base" hangingPunct="0">
        <a:spcBef>
          <a:spcPct val="20000"/>
        </a:spcBef>
        <a:spcAft>
          <a:spcPct val="0"/>
        </a:spcAft>
        <a:buClr>
          <a:srgbClr val="CC3300"/>
        </a:buClr>
        <a:buFont typeface="Arial" charset="0"/>
        <a:buChar char="»"/>
        <a:defRPr sz="2400" b="1">
          <a:solidFill>
            <a:srgbClr val="000066"/>
          </a:solidFill>
          <a:effectLst>
            <a:outerShdw blurRad="38100" dist="38100" dir="2700000" algn="tl">
              <a:srgbClr val="C0C0C0"/>
            </a:outerShdw>
          </a:effectLst>
          <a:latin typeface="+mn-lt"/>
          <a:ea typeface="+mn-ea"/>
          <a:cs typeface="+mn-cs"/>
        </a:defRPr>
      </a:lvl1pPr>
      <a:lvl2pPr marL="741573" indent="-285219" algn="l" rtl="0" eaLnBrk="0" fontAlgn="base" hangingPunct="0">
        <a:spcBef>
          <a:spcPct val="20000"/>
        </a:spcBef>
        <a:spcAft>
          <a:spcPct val="0"/>
        </a:spcAft>
        <a:buClr>
          <a:srgbClr val="CC3300"/>
        </a:buClr>
        <a:buFont typeface="Wingdings" pitchFamily="2" charset="2"/>
        <a:buChar char="§"/>
        <a:defRPr sz="2000" b="1">
          <a:solidFill>
            <a:srgbClr val="000066"/>
          </a:solidFill>
          <a:effectLst>
            <a:outerShdw blurRad="38100" dist="38100" dir="2700000" algn="tl">
              <a:srgbClr val="C0C0C0"/>
            </a:outerShdw>
          </a:effectLst>
          <a:latin typeface="+mn-lt"/>
        </a:defRPr>
      </a:lvl2pPr>
      <a:lvl3pPr marL="1140882" indent="-228173" algn="l" rtl="0" eaLnBrk="0" fontAlgn="base" hangingPunct="0">
        <a:spcBef>
          <a:spcPct val="20000"/>
        </a:spcBef>
        <a:spcAft>
          <a:spcPct val="0"/>
        </a:spcAft>
        <a:buBlip>
          <a:blip r:embed="rId17"/>
        </a:buBlip>
        <a:defRPr sz="2400" b="1">
          <a:solidFill>
            <a:srgbClr val="000066"/>
          </a:solidFill>
          <a:effectLst>
            <a:outerShdw blurRad="38100" dist="38100" dir="2700000" algn="tl">
              <a:srgbClr val="C0C0C0"/>
            </a:outerShdw>
          </a:effectLst>
          <a:latin typeface="+mn-lt"/>
        </a:defRPr>
      </a:lvl3pPr>
      <a:lvl4pPr marL="1597234" indent="-228173" algn="l" rtl="0" eaLnBrk="0" fontAlgn="base" hangingPunct="0">
        <a:spcBef>
          <a:spcPct val="20000"/>
        </a:spcBef>
        <a:spcAft>
          <a:spcPct val="0"/>
        </a:spcAft>
        <a:buChar char="–"/>
        <a:defRPr sz="1600" b="1">
          <a:solidFill>
            <a:srgbClr val="000066"/>
          </a:solidFill>
          <a:effectLst>
            <a:outerShdw blurRad="38100" dist="38100" dir="2700000" algn="tl">
              <a:srgbClr val="C0C0C0"/>
            </a:outerShdw>
          </a:effectLst>
          <a:latin typeface="+mn-lt"/>
        </a:defRPr>
      </a:lvl4pPr>
      <a:lvl5pPr marL="2053588" indent="-228173" algn="l" rtl="0" eaLnBrk="0" fontAlgn="base" hangingPunct="0">
        <a:spcBef>
          <a:spcPct val="20000"/>
        </a:spcBef>
        <a:spcAft>
          <a:spcPct val="0"/>
        </a:spcAft>
        <a:buChar char="»"/>
        <a:defRPr sz="2000">
          <a:solidFill>
            <a:srgbClr val="000066"/>
          </a:solidFill>
          <a:latin typeface="+mn-lt"/>
        </a:defRPr>
      </a:lvl5pPr>
      <a:lvl6pPr marL="2509939" indent="-228173" algn="l" rtl="0" fontAlgn="base">
        <a:spcBef>
          <a:spcPct val="20000"/>
        </a:spcBef>
        <a:spcAft>
          <a:spcPct val="0"/>
        </a:spcAft>
        <a:buChar char="»"/>
        <a:defRPr sz="2000">
          <a:solidFill>
            <a:srgbClr val="000066"/>
          </a:solidFill>
          <a:latin typeface="+mn-lt"/>
        </a:defRPr>
      </a:lvl6pPr>
      <a:lvl7pPr marL="2966293" indent="-228173" algn="l" rtl="0" fontAlgn="base">
        <a:spcBef>
          <a:spcPct val="20000"/>
        </a:spcBef>
        <a:spcAft>
          <a:spcPct val="0"/>
        </a:spcAft>
        <a:buChar char="»"/>
        <a:defRPr sz="2000">
          <a:solidFill>
            <a:srgbClr val="000066"/>
          </a:solidFill>
          <a:latin typeface="+mn-lt"/>
        </a:defRPr>
      </a:lvl7pPr>
      <a:lvl8pPr marL="3422646" indent="-228173" algn="l" rtl="0" fontAlgn="base">
        <a:spcBef>
          <a:spcPct val="20000"/>
        </a:spcBef>
        <a:spcAft>
          <a:spcPct val="0"/>
        </a:spcAft>
        <a:buChar char="»"/>
        <a:defRPr sz="2000">
          <a:solidFill>
            <a:srgbClr val="000066"/>
          </a:solidFill>
          <a:latin typeface="+mn-lt"/>
        </a:defRPr>
      </a:lvl8pPr>
      <a:lvl9pPr marL="3878999" indent="-228173"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2705" rtl="0" eaLnBrk="1" latinLnBrk="0" hangingPunct="1">
        <a:defRPr sz="1800" kern="1200">
          <a:solidFill>
            <a:schemeClr val="tx1"/>
          </a:solidFill>
          <a:latin typeface="+mn-lt"/>
          <a:ea typeface="+mn-ea"/>
          <a:cs typeface="+mn-cs"/>
        </a:defRPr>
      </a:lvl1pPr>
      <a:lvl2pPr marL="456350" algn="l" defTabSz="912705" rtl="0" eaLnBrk="1" latinLnBrk="0" hangingPunct="1">
        <a:defRPr sz="1800" kern="1200">
          <a:solidFill>
            <a:schemeClr val="tx1"/>
          </a:solidFill>
          <a:latin typeface="+mn-lt"/>
          <a:ea typeface="+mn-ea"/>
          <a:cs typeface="+mn-cs"/>
        </a:defRPr>
      </a:lvl2pPr>
      <a:lvl3pPr marL="912705" algn="l" defTabSz="912705" rtl="0" eaLnBrk="1" latinLnBrk="0" hangingPunct="1">
        <a:defRPr sz="1800" kern="1200">
          <a:solidFill>
            <a:schemeClr val="tx1"/>
          </a:solidFill>
          <a:latin typeface="+mn-lt"/>
          <a:ea typeface="+mn-ea"/>
          <a:cs typeface="+mn-cs"/>
        </a:defRPr>
      </a:lvl3pPr>
      <a:lvl4pPr marL="1369057" algn="l" defTabSz="912705" rtl="0" eaLnBrk="1" latinLnBrk="0" hangingPunct="1">
        <a:defRPr sz="1800" kern="1200">
          <a:solidFill>
            <a:schemeClr val="tx1"/>
          </a:solidFill>
          <a:latin typeface="+mn-lt"/>
          <a:ea typeface="+mn-ea"/>
          <a:cs typeface="+mn-cs"/>
        </a:defRPr>
      </a:lvl4pPr>
      <a:lvl5pPr marL="1825411" algn="l" defTabSz="912705" rtl="0" eaLnBrk="1" latinLnBrk="0" hangingPunct="1">
        <a:defRPr sz="1800" kern="1200">
          <a:solidFill>
            <a:schemeClr val="tx1"/>
          </a:solidFill>
          <a:latin typeface="+mn-lt"/>
          <a:ea typeface="+mn-ea"/>
          <a:cs typeface="+mn-cs"/>
        </a:defRPr>
      </a:lvl5pPr>
      <a:lvl6pPr marL="2281763" algn="l" defTabSz="912705" rtl="0" eaLnBrk="1" latinLnBrk="0" hangingPunct="1">
        <a:defRPr sz="1800" kern="1200">
          <a:solidFill>
            <a:schemeClr val="tx1"/>
          </a:solidFill>
          <a:latin typeface="+mn-lt"/>
          <a:ea typeface="+mn-ea"/>
          <a:cs typeface="+mn-cs"/>
        </a:defRPr>
      </a:lvl6pPr>
      <a:lvl7pPr marL="2738117" algn="l" defTabSz="912705" rtl="0" eaLnBrk="1" latinLnBrk="0" hangingPunct="1">
        <a:defRPr sz="1800" kern="1200">
          <a:solidFill>
            <a:schemeClr val="tx1"/>
          </a:solidFill>
          <a:latin typeface="+mn-lt"/>
          <a:ea typeface="+mn-ea"/>
          <a:cs typeface="+mn-cs"/>
        </a:defRPr>
      </a:lvl7pPr>
      <a:lvl8pPr marL="3194470" algn="l" defTabSz="912705" rtl="0" eaLnBrk="1" latinLnBrk="0" hangingPunct="1">
        <a:defRPr sz="1800" kern="1200">
          <a:solidFill>
            <a:schemeClr val="tx1"/>
          </a:solidFill>
          <a:latin typeface="+mn-lt"/>
          <a:ea typeface="+mn-ea"/>
          <a:cs typeface="+mn-cs"/>
        </a:defRPr>
      </a:lvl8pPr>
      <a:lvl9pPr marL="3650823" algn="l" defTabSz="9127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68313" y="1052513"/>
            <a:ext cx="8229600" cy="711200"/>
          </a:xfrm>
          <a:prstGeom prst="rect">
            <a:avLst/>
          </a:prstGeom>
          <a:noFill/>
          <a:ln w="9525">
            <a:noFill/>
            <a:miter lim="800000"/>
            <a:headEnd/>
            <a:tailEnd/>
          </a:ln>
          <a:effectLst/>
        </p:spPr>
        <p:txBody>
          <a:bodyPr vert="horz" wrap="square" lIns="91271" tIns="45634" rIns="91271" bIns="45634"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2644" name="Rectangle 4"/>
          <p:cNvSpPr>
            <a:spLocks noGrp="1" noChangeArrowheads="1"/>
          </p:cNvSpPr>
          <p:nvPr>
            <p:ph type="dt" sz="half" idx="2"/>
          </p:nvPr>
        </p:nvSpPr>
        <p:spPr bwMode="auto">
          <a:xfrm>
            <a:off x="457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defRPr smtClean="0">
                <a:solidFill>
                  <a:srgbClr val="000066"/>
                </a:solidFill>
                <a:latin typeface="+mn-lt"/>
              </a:defRPr>
            </a:lvl1pPr>
          </a:lstStyle>
          <a:p>
            <a:pPr eaLnBrk="1" hangingPunct="1">
              <a:defRPr/>
            </a:pPr>
            <a:fld id="{8DB27801-639C-42B7-BF1B-ABE249313359}" type="datetime1">
              <a:rPr lang="en-US" sz="1200">
                <a:ea typeface="+mn-ea"/>
              </a:rPr>
              <a:pPr eaLnBrk="1" hangingPunct="1">
                <a:defRPr/>
              </a:pPr>
              <a:t>9/5/2017</a:t>
            </a:fld>
            <a:endParaRPr lang="en-US" sz="1200">
              <a:ea typeface="+mn-ea"/>
            </a:endParaRPr>
          </a:p>
        </p:txBody>
      </p:sp>
      <p:sp>
        <p:nvSpPr>
          <p:cNvPr id="112645" name="Rectangle 5"/>
          <p:cNvSpPr>
            <a:spLocks noGrp="1" noChangeArrowheads="1"/>
          </p:cNvSpPr>
          <p:nvPr>
            <p:ph type="ftr" sz="quarter" idx="3"/>
          </p:nvPr>
        </p:nvSpPr>
        <p:spPr bwMode="auto">
          <a:xfrm>
            <a:off x="2771775" y="6381765"/>
            <a:ext cx="3671888"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ctr">
              <a:defRPr smtClean="0">
                <a:solidFill>
                  <a:srgbClr val="000066"/>
                </a:solidFill>
                <a:latin typeface="+mn-lt"/>
              </a:defRPr>
            </a:lvl1pPr>
          </a:lstStyle>
          <a:p>
            <a:pPr eaLnBrk="1" hangingPunct="1">
              <a:defRPr/>
            </a:pPr>
            <a:r>
              <a:rPr lang="en-US" sz="1200" dirty="0">
                <a:ea typeface="+mn-ea"/>
              </a:rPr>
              <a:t>Data Preprocessing</a:t>
            </a:r>
          </a:p>
        </p:txBody>
      </p:sp>
      <p:sp>
        <p:nvSpPr>
          <p:cNvPr id="112646" name="Rectangle 6"/>
          <p:cNvSpPr>
            <a:spLocks noGrp="1" noChangeArrowheads="1"/>
          </p:cNvSpPr>
          <p:nvPr>
            <p:ph type="sldNum" sz="quarter" idx="4"/>
          </p:nvPr>
        </p:nvSpPr>
        <p:spPr bwMode="auto">
          <a:xfrm>
            <a:off x="6553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r">
              <a:defRPr smtClean="0">
                <a:solidFill>
                  <a:srgbClr val="000066"/>
                </a:solidFill>
                <a:latin typeface="+mn-lt"/>
              </a:defRPr>
            </a:lvl1pPr>
          </a:lstStyle>
          <a:p>
            <a:pPr eaLnBrk="1" hangingPunct="1">
              <a:defRPr/>
            </a:pPr>
            <a:fld id="{13D198C0-86D9-4E7E-B31E-631F13FFB87C}" type="slidenum">
              <a:rPr lang="en-US" sz="1200">
                <a:ea typeface="+mn-ea"/>
              </a:rPr>
              <a:pPr eaLnBrk="1" hangingPunct="1">
                <a:defRPr/>
              </a:pPr>
              <a:t>‹#›</a:t>
            </a:fld>
            <a:endParaRPr lang="en-US" sz="1200">
              <a:ea typeface="+mn-ea"/>
            </a:endParaRPr>
          </a:p>
        </p:txBody>
      </p:sp>
      <p:pic>
        <p:nvPicPr>
          <p:cNvPr id="6151" name="Picture 7" descr="header"/>
          <p:cNvPicPr>
            <a:picLocks noChangeAspect="1" noChangeArrowheads="1"/>
          </p:cNvPicPr>
          <p:nvPr/>
        </p:nvPicPr>
        <p:blipFill>
          <a:blip r:embed="rId16"/>
          <a:srcRect/>
          <a:stretch>
            <a:fillRect/>
          </a:stretch>
        </p:blipFill>
        <p:spPr bwMode="auto">
          <a:xfrm>
            <a:off x="0" y="4"/>
            <a:ext cx="9144000" cy="1044575"/>
          </a:xfrm>
          <a:prstGeom prst="rect">
            <a:avLst/>
          </a:prstGeom>
          <a:noFill/>
          <a:ln w="9525">
            <a:noFill/>
            <a:miter lim="800000"/>
            <a:headEnd/>
            <a:tailEnd/>
          </a:ln>
        </p:spPr>
      </p:pic>
    </p:spTree>
    <p:extLst>
      <p:ext uri="{BB962C8B-B14F-4D97-AF65-F5344CB8AC3E}">
        <p14:creationId xmlns:p14="http://schemas.microsoft.com/office/powerpoint/2010/main" val="78568048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5pPr>
      <a:lvl6pPr marL="456350"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6pPr>
      <a:lvl7pPr marL="912705"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7pPr>
      <a:lvl8pPr marL="1369057"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8pPr>
      <a:lvl9pPr marL="1825411"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9pPr>
    </p:titleStyle>
    <p:bodyStyle>
      <a:lvl1pPr marL="342258" indent="-342258" algn="l" rtl="0" eaLnBrk="0" fontAlgn="base" hangingPunct="0">
        <a:spcBef>
          <a:spcPct val="20000"/>
        </a:spcBef>
        <a:spcAft>
          <a:spcPct val="0"/>
        </a:spcAft>
        <a:buClr>
          <a:srgbClr val="CC3300"/>
        </a:buClr>
        <a:buFont typeface="Arial" charset="0"/>
        <a:buChar char="»"/>
        <a:defRPr sz="2400" b="1">
          <a:solidFill>
            <a:srgbClr val="000066"/>
          </a:solidFill>
          <a:effectLst>
            <a:outerShdw blurRad="38100" dist="38100" dir="2700000" algn="tl">
              <a:srgbClr val="C0C0C0"/>
            </a:outerShdw>
          </a:effectLst>
          <a:latin typeface="+mn-lt"/>
          <a:ea typeface="+mn-ea"/>
          <a:cs typeface="+mn-cs"/>
        </a:defRPr>
      </a:lvl1pPr>
      <a:lvl2pPr marL="741573" indent="-285219" algn="l" rtl="0" eaLnBrk="0" fontAlgn="base" hangingPunct="0">
        <a:spcBef>
          <a:spcPct val="20000"/>
        </a:spcBef>
        <a:spcAft>
          <a:spcPct val="0"/>
        </a:spcAft>
        <a:buClr>
          <a:srgbClr val="CC3300"/>
        </a:buClr>
        <a:buFont typeface="Wingdings" pitchFamily="2" charset="2"/>
        <a:buChar char="§"/>
        <a:defRPr sz="2000" b="1">
          <a:solidFill>
            <a:srgbClr val="000066"/>
          </a:solidFill>
          <a:effectLst>
            <a:outerShdw blurRad="38100" dist="38100" dir="2700000" algn="tl">
              <a:srgbClr val="C0C0C0"/>
            </a:outerShdw>
          </a:effectLst>
          <a:latin typeface="+mn-lt"/>
        </a:defRPr>
      </a:lvl2pPr>
      <a:lvl3pPr marL="1140882" indent="-228173" algn="l" rtl="0" eaLnBrk="0" fontAlgn="base" hangingPunct="0">
        <a:spcBef>
          <a:spcPct val="20000"/>
        </a:spcBef>
        <a:spcAft>
          <a:spcPct val="0"/>
        </a:spcAft>
        <a:buBlip>
          <a:blip r:embed="rId17"/>
        </a:buBlip>
        <a:defRPr sz="2400" b="1">
          <a:solidFill>
            <a:srgbClr val="000066"/>
          </a:solidFill>
          <a:effectLst>
            <a:outerShdw blurRad="38100" dist="38100" dir="2700000" algn="tl">
              <a:srgbClr val="C0C0C0"/>
            </a:outerShdw>
          </a:effectLst>
          <a:latin typeface="+mn-lt"/>
        </a:defRPr>
      </a:lvl3pPr>
      <a:lvl4pPr marL="1597234" indent="-228173" algn="l" rtl="0" eaLnBrk="0" fontAlgn="base" hangingPunct="0">
        <a:spcBef>
          <a:spcPct val="20000"/>
        </a:spcBef>
        <a:spcAft>
          <a:spcPct val="0"/>
        </a:spcAft>
        <a:buChar char="–"/>
        <a:defRPr sz="1600" b="1">
          <a:solidFill>
            <a:srgbClr val="000066"/>
          </a:solidFill>
          <a:effectLst>
            <a:outerShdw blurRad="38100" dist="38100" dir="2700000" algn="tl">
              <a:srgbClr val="C0C0C0"/>
            </a:outerShdw>
          </a:effectLst>
          <a:latin typeface="+mn-lt"/>
        </a:defRPr>
      </a:lvl4pPr>
      <a:lvl5pPr marL="2053588" indent="-228173" algn="l" rtl="0" eaLnBrk="0" fontAlgn="base" hangingPunct="0">
        <a:spcBef>
          <a:spcPct val="20000"/>
        </a:spcBef>
        <a:spcAft>
          <a:spcPct val="0"/>
        </a:spcAft>
        <a:buChar char="»"/>
        <a:defRPr sz="2000">
          <a:solidFill>
            <a:srgbClr val="000066"/>
          </a:solidFill>
          <a:latin typeface="+mn-lt"/>
        </a:defRPr>
      </a:lvl5pPr>
      <a:lvl6pPr marL="2509939" indent="-228173" algn="l" rtl="0" fontAlgn="base">
        <a:spcBef>
          <a:spcPct val="20000"/>
        </a:spcBef>
        <a:spcAft>
          <a:spcPct val="0"/>
        </a:spcAft>
        <a:buChar char="»"/>
        <a:defRPr sz="2000">
          <a:solidFill>
            <a:srgbClr val="000066"/>
          </a:solidFill>
          <a:latin typeface="+mn-lt"/>
        </a:defRPr>
      </a:lvl6pPr>
      <a:lvl7pPr marL="2966293" indent="-228173" algn="l" rtl="0" fontAlgn="base">
        <a:spcBef>
          <a:spcPct val="20000"/>
        </a:spcBef>
        <a:spcAft>
          <a:spcPct val="0"/>
        </a:spcAft>
        <a:buChar char="»"/>
        <a:defRPr sz="2000">
          <a:solidFill>
            <a:srgbClr val="000066"/>
          </a:solidFill>
          <a:latin typeface="+mn-lt"/>
        </a:defRPr>
      </a:lvl7pPr>
      <a:lvl8pPr marL="3422646" indent="-228173" algn="l" rtl="0" fontAlgn="base">
        <a:spcBef>
          <a:spcPct val="20000"/>
        </a:spcBef>
        <a:spcAft>
          <a:spcPct val="0"/>
        </a:spcAft>
        <a:buChar char="»"/>
        <a:defRPr sz="2000">
          <a:solidFill>
            <a:srgbClr val="000066"/>
          </a:solidFill>
          <a:latin typeface="+mn-lt"/>
        </a:defRPr>
      </a:lvl8pPr>
      <a:lvl9pPr marL="3878999" indent="-228173"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2705" rtl="0" eaLnBrk="1" latinLnBrk="0" hangingPunct="1">
        <a:defRPr sz="1800" kern="1200">
          <a:solidFill>
            <a:schemeClr val="tx1"/>
          </a:solidFill>
          <a:latin typeface="+mn-lt"/>
          <a:ea typeface="+mn-ea"/>
          <a:cs typeface="+mn-cs"/>
        </a:defRPr>
      </a:lvl1pPr>
      <a:lvl2pPr marL="456350" algn="l" defTabSz="912705" rtl="0" eaLnBrk="1" latinLnBrk="0" hangingPunct="1">
        <a:defRPr sz="1800" kern="1200">
          <a:solidFill>
            <a:schemeClr val="tx1"/>
          </a:solidFill>
          <a:latin typeface="+mn-lt"/>
          <a:ea typeface="+mn-ea"/>
          <a:cs typeface="+mn-cs"/>
        </a:defRPr>
      </a:lvl2pPr>
      <a:lvl3pPr marL="912705" algn="l" defTabSz="912705" rtl="0" eaLnBrk="1" latinLnBrk="0" hangingPunct="1">
        <a:defRPr sz="1800" kern="1200">
          <a:solidFill>
            <a:schemeClr val="tx1"/>
          </a:solidFill>
          <a:latin typeface="+mn-lt"/>
          <a:ea typeface="+mn-ea"/>
          <a:cs typeface="+mn-cs"/>
        </a:defRPr>
      </a:lvl3pPr>
      <a:lvl4pPr marL="1369057" algn="l" defTabSz="912705" rtl="0" eaLnBrk="1" latinLnBrk="0" hangingPunct="1">
        <a:defRPr sz="1800" kern="1200">
          <a:solidFill>
            <a:schemeClr val="tx1"/>
          </a:solidFill>
          <a:latin typeface="+mn-lt"/>
          <a:ea typeface="+mn-ea"/>
          <a:cs typeface="+mn-cs"/>
        </a:defRPr>
      </a:lvl4pPr>
      <a:lvl5pPr marL="1825411" algn="l" defTabSz="912705" rtl="0" eaLnBrk="1" latinLnBrk="0" hangingPunct="1">
        <a:defRPr sz="1800" kern="1200">
          <a:solidFill>
            <a:schemeClr val="tx1"/>
          </a:solidFill>
          <a:latin typeface="+mn-lt"/>
          <a:ea typeface="+mn-ea"/>
          <a:cs typeface="+mn-cs"/>
        </a:defRPr>
      </a:lvl5pPr>
      <a:lvl6pPr marL="2281763" algn="l" defTabSz="912705" rtl="0" eaLnBrk="1" latinLnBrk="0" hangingPunct="1">
        <a:defRPr sz="1800" kern="1200">
          <a:solidFill>
            <a:schemeClr val="tx1"/>
          </a:solidFill>
          <a:latin typeface="+mn-lt"/>
          <a:ea typeface="+mn-ea"/>
          <a:cs typeface="+mn-cs"/>
        </a:defRPr>
      </a:lvl6pPr>
      <a:lvl7pPr marL="2738117" algn="l" defTabSz="912705" rtl="0" eaLnBrk="1" latinLnBrk="0" hangingPunct="1">
        <a:defRPr sz="1800" kern="1200">
          <a:solidFill>
            <a:schemeClr val="tx1"/>
          </a:solidFill>
          <a:latin typeface="+mn-lt"/>
          <a:ea typeface="+mn-ea"/>
          <a:cs typeface="+mn-cs"/>
        </a:defRPr>
      </a:lvl7pPr>
      <a:lvl8pPr marL="3194470" algn="l" defTabSz="912705" rtl="0" eaLnBrk="1" latinLnBrk="0" hangingPunct="1">
        <a:defRPr sz="1800" kern="1200">
          <a:solidFill>
            <a:schemeClr val="tx1"/>
          </a:solidFill>
          <a:latin typeface="+mn-lt"/>
          <a:ea typeface="+mn-ea"/>
          <a:cs typeface="+mn-cs"/>
        </a:defRPr>
      </a:lvl8pPr>
      <a:lvl9pPr marL="3650823" algn="l" defTabSz="9127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68313" y="1052513"/>
            <a:ext cx="8229600" cy="711200"/>
          </a:xfrm>
          <a:prstGeom prst="rect">
            <a:avLst/>
          </a:prstGeom>
          <a:noFill/>
          <a:ln w="9525">
            <a:noFill/>
            <a:miter lim="800000"/>
            <a:headEnd/>
            <a:tailEnd/>
          </a:ln>
          <a:effectLst/>
        </p:spPr>
        <p:txBody>
          <a:bodyPr vert="horz" wrap="square" lIns="91271" tIns="45634" rIns="91271" bIns="45634"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2644" name="Rectangle 4"/>
          <p:cNvSpPr>
            <a:spLocks noGrp="1" noChangeArrowheads="1"/>
          </p:cNvSpPr>
          <p:nvPr>
            <p:ph type="dt" sz="half" idx="2"/>
          </p:nvPr>
        </p:nvSpPr>
        <p:spPr bwMode="auto">
          <a:xfrm>
            <a:off x="457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defRPr smtClean="0">
                <a:solidFill>
                  <a:srgbClr val="000066"/>
                </a:solidFill>
                <a:latin typeface="+mn-lt"/>
              </a:defRPr>
            </a:lvl1pPr>
          </a:lstStyle>
          <a:p>
            <a:pPr eaLnBrk="1" hangingPunct="1">
              <a:defRPr/>
            </a:pPr>
            <a:fld id="{8DB27801-639C-42B7-BF1B-ABE249313359}" type="datetime1">
              <a:rPr lang="en-US" sz="1200">
                <a:ea typeface="+mn-ea"/>
              </a:rPr>
              <a:pPr eaLnBrk="1" hangingPunct="1">
                <a:defRPr/>
              </a:pPr>
              <a:t>9/5/2017</a:t>
            </a:fld>
            <a:endParaRPr lang="en-US" sz="1200">
              <a:ea typeface="+mn-ea"/>
            </a:endParaRPr>
          </a:p>
        </p:txBody>
      </p:sp>
      <p:sp>
        <p:nvSpPr>
          <p:cNvPr id="112645" name="Rectangle 5"/>
          <p:cNvSpPr>
            <a:spLocks noGrp="1" noChangeArrowheads="1"/>
          </p:cNvSpPr>
          <p:nvPr>
            <p:ph type="ftr" sz="quarter" idx="3"/>
          </p:nvPr>
        </p:nvSpPr>
        <p:spPr bwMode="auto">
          <a:xfrm>
            <a:off x="2771775" y="6381765"/>
            <a:ext cx="3671888"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ctr">
              <a:defRPr smtClean="0">
                <a:solidFill>
                  <a:srgbClr val="000066"/>
                </a:solidFill>
                <a:latin typeface="+mn-lt"/>
              </a:defRPr>
            </a:lvl1pPr>
          </a:lstStyle>
          <a:p>
            <a:pPr eaLnBrk="1" hangingPunct="1">
              <a:defRPr/>
            </a:pPr>
            <a:r>
              <a:rPr lang="en-US" sz="1200" dirty="0">
                <a:ea typeface="+mn-ea"/>
              </a:rPr>
              <a:t>Mining Frequent Patterns, Association, and Correlations General data characteristics</a:t>
            </a:r>
          </a:p>
        </p:txBody>
      </p:sp>
      <p:sp>
        <p:nvSpPr>
          <p:cNvPr id="112646" name="Rectangle 6"/>
          <p:cNvSpPr>
            <a:spLocks noGrp="1" noChangeArrowheads="1"/>
          </p:cNvSpPr>
          <p:nvPr>
            <p:ph type="sldNum" sz="quarter" idx="4"/>
          </p:nvPr>
        </p:nvSpPr>
        <p:spPr bwMode="auto">
          <a:xfrm>
            <a:off x="6553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r">
              <a:defRPr smtClean="0">
                <a:solidFill>
                  <a:srgbClr val="000066"/>
                </a:solidFill>
                <a:latin typeface="+mn-lt"/>
              </a:defRPr>
            </a:lvl1pPr>
          </a:lstStyle>
          <a:p>
            <a:pPr eaLnBrk="1" hangingPunct="1">
              <a:defRPr/>
            </a:pPr>
            <a:fld id="{13D198C0-86D9-4E7E-B31E-631F13FFB87C}" type="slidenum">
              <a:rPr lang="en-US" sz="1200">
                <a:ea typeface="+mn-ea"/>
              </a:rPr>
              <a:pPr eaLnBrk="1" hangingPunct="1">
                <a:defRPr/>
              </a:pPr>
              <a:t>‹#›</a:t>
            </a:fld>
            <a:endParaRPr lang="en-US" sz="1200">
              <a:ea typeface="+mn-ea"/>
            </a:endParaRPr>
          </a:p>
        </p:txBody>
      </p:sp>
      <p:pic>
        <p:nvPicPr>
          <p:cNvPr id="6151" name="Picture 7" descr="header"/>
          <p:cNvPicPr>
            <a:picLocks noChangeAspect="1" noChangeArrowheads="1"/>
          </p:cNvPicPr>
          <p:nvPr/>
        </p:nvPicPr>
        <p:blipFill>
          <a:blip r:embed="rId16"/>
          <a:srcRect/>
          <a:stretch>
            <a:fillRect/>
          </a:stretch>
        </p:blipFill>
        <p:spPr bwMode="auto">
          <a:xfrm>
            <a:off x="0" y="4"/>
            <a:ext cx="9144000" cy="1044575"/>
          </a:xfrm>
          <a:prstGeom prst="rect">
            <a:avLst/>
          </a:prstGeom>
          <a:noFill/>
          <a:ln w="9525">
            <a:noFill/>
            <a:miter lim="800000"/>
            <a:headEnd/>
            <a:tailEnd/>
          </a:ln>
        </p:spPr>
      </p:pic>
    </p:spTree>
    <p:extLst>
      <p:ext uri="{BB962C8B-B14F-4D97-AF65-F5344CB8AC3E}">
        <p14:creationId xmlns:p14="http://schemas.microsoft.com/office/powerpoint/2010/main" val="16175517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5pPr>
      <a:lvl6pPr marL="456350"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6pPr>
      <a:lvl7pPr marL="912705"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7pPr>
      <a:lvl8pPr marL="1369057"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8pPr>
      <a:lvl9pPr marL="1825411"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9pPr>
    </p:titleStyle>
    <p:bodyStyle>
      <a:lvl1pPr marL="342258" indent="-342258" algn="l" rtl="0" eaLnBrk="0" fontAlgn="base" hangingPunct="0">
        <a:spcBef>
          <a:spcPct val="20000"/>
        </a:spcBef>
        <a:spcAft>
          <a:spcPct val="0"/>
        </a:spcAft>
        <a:buClr>
          <a:srgbClr val="CC3300"/>
        </a:buClr>
        <a:buFont typeface="Arial" charset="0"/>
        <a:buChar char="»"/>
        <a:defRPr sz="2400" b="1">
          <a:solidFill>
            <a:srgbClr val="000066"/>
          </a:solidFill>
          <a:effectLst>
            <a:outerShdw blurRad="38100" dist="38100" dir="2700000" algn="tl">
              <a:srgbClr val="C0C0C0"/>
            </a:outerShdw>
          </a:effectLst>
          <a:latin typeface="+mn-lt"/>
          <a:ea typeface="+mn-ea"/>
          <a:cs typeface="+mn-cs"/>
        </a:defRPr>
      </a:lvl1pPr>
      <a:lvl2pPr marL="741573" indent="-285219" algn="l" rtl="0" eaLnBrk="0" fontAlgn="base" hangingPunct="0">
        <a:spcBef>
          <a:spcPct val="20000"/>
        </a:spcBef>
        <a:spcAft>
          <a:spcPct val="0"/>
        </a:spcAft>
        <a:buClr>
          <a:srgbClr val="CC3300"/>
        </a:buClr>
        <a:buFont typeface="Wingdings" pitchFamily="2" charset="2"/>
        <a:buChar char="§"/>
        <a:defRPr sz="2000" b="1">
          <a:solidFill>
            <a:srgbClr val="000066"/>
          </a:solidFill>
          <a:effectLst>
            <a:outerShdw blurRad="38100" dist="38100" dir="2700000" algn="tl">
              <a:srgbClr val="C0C0C0"/>
            </a:outerShdw>
          </a:effectLst>
          <a:latin typeface="+mn-lt"/>
        </a:defRPr>
      </a:lvl2pPr>
      <a:lvl3pPr marL="1140882" indent="-228173" algn="l" rtl="0" eaLnBrk="0" fontAlgn="base" hangingPunct="0">
        <a:spcBef>
          <a:spcPct val="20000"/>
        </a:spcBef>
        <a:spcAft>
          <a:spcPct val="0"/>
        </a:spcAft>
        <a:buBlip>
          <a:blip r:embed="rId17"/>
        </a:buBlip>
        <a:defRPr sz="2400" b="1">
          <a:solidFill>
            <a:srgbClr val="000066"/>
          </a:solidFill>
          <a:effectLst>
            <a:outerShdw blurRad="38100" dist="38100" dir="2700000" algn="tl">
              <a:srgbClr val="C0C0C0"/>
            </a:outerShdw>
          </a:effectLst>
          <a:latin typeface="+mn-lt"/>
        </a:defRPr>
      </a:lvl3pPr>
      <a:lvl4pPr marL="1597234" indent="-228173" algn="l" rtl="0" eaLnBrk="0" fontAlgn="base" hangingPunct="0">
        <a:spcBef>
          <a:spcPct val="20000"/>
        </a:spcBef>
        <a:spcAft>
          <a:spcPct val="0"/>
        </a:spcAft>
        <a:buChar char="–"/>
        <a:defRPr sz="1600" b="1">
          <a:solidFill>
            <a:srgbClr val="000066"/>
          </a:solidFill>
          <a:effectLst>
            <a:outerShdw blurRad="38100" dist="38100" dir="2700000" algn="tl">
              <a:srgbClr val="C0C0C0"/>
            </a:outerShdw>
          </a:effectLst>
          <a:latin typeface="+mn-lt"/>
        </a:defRPr>
      </a:lvl4pPr>
      <a:lvl5pPr marL="2053588" indent="-228173" algn="l" rtl="0" eaLnBrk="0" fontAlgn="base" hangingPunct="0">
        <a:spcBef>
          <a:spcPct val="20000"/>
        </a:spcBef>
        <a:spcAft>
          <a:spcPct val="0"/>
        </a:spcAft>
        <a:buChar char="»"/>
        <a:defRPr sz="2000">
          <a:solidFill>
            <a:srgbClr val="000066"/>
          </a:solidFill>
          <a:latin typeface="+mn-lt"/>
        </a:defRPr>
      </a:lvl5pPr>
      <a:lvl6pPr marL="2509939" indent="-228173" algn="l" rtl="0" fontAlgn="base">
        <a:spcBef>
          <a:spcPct val="20000"/>
        </a:spcBef>
        <a:spcAft>
          <a:spcPct val="0"/>
        </a:spcAft>
        <a:buChar char="»"/>
        <a:defRPr sz="2000">
          <a:solidFill>
            <a:srgbClr val="000066"/>
          </a:solidFill>
          <a:latin typeface="+mn-lt"/>
        </a:defRPr>
      </a:lvl6pPr>
      <a:lvl7pPr marL="2966293" indent="-228173" algn="l" rtl="0" fontAlgn="base">
        <a:spcBef>
          <a:spcPct val="20000"/>
        </a:spcBef>
        <a:spcAft>
          <a:spcPct val="0"/>
        </a:spcAft>
        <a:buChar char="»"/>
        <a:defRPr sz="2000">
          <a:solidFill>
            <a:srgbClr val="000066"/>
          </a:solidFill>
          <a:latin typeface="+mn-lt"/>
        </a:defRPr>
      </a:lvl7pPr>
      <a:lvl8pPr marL="3422646" indent="-228173" algn="l" rtl="0" fontAlgn="base">
        <a:spcBef>
          <a:spcPct val="20000"/>
        </a:spcBef>
        <a:spcAft>
          <a:spcPct val="0"/>
        </a:spcAft>
        <a:buChar char="»"/>
        <a:defRPr sz="2000">
          <a:solidFill>
            <a:srgbClr val="000066"/>
          </a:solidFill>
          <a:latin typeface="+mn-lt"/>
        </a:defRPr>
      </a:lvl8pPr>
      <a:lvl9pPr marL="3878999" indent="-228173"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2705" rtl="0" eaLnBrk="1" latinLnBrk="0" hangingPunct="1">
        <a:defRPr sz="1800" kern="1200">
          <a:solidFill>
            <a:schemeClr val="tx1"/>
          </a:solidFill>
          <a:latin typeface="+mn-lt"/>
          <a:ea typeface="+mn-ea"/>
          <a:cs typeface="+mn-cs"/>
        </a:defRPr>
      </a:lvl1pPr>
      <a:lvl2pPr marL="456350" algn="l" defTabSz="912705" rtl="0" eaLnBrk="1" latinLnBrk="0" hangingPunct="1">
        <a:defRPr sz="1800" kern="1200">
          <a:solidFill>
            <a:schemeClr val="tx1"/>
          </a:solidFill>
          <a:latin typeface="+mn-lt"/>
          <a:ea typeface="+mn-ea"/>
          <a:cs typeface="+mn-cs"/>
        </a:defRPr>
      </a:lvl2pPr>
      <a:lvl3pPr marL="912705" algn="l" defTabSz="912705" rtl="0" eaLnBrk="1" latinLnBrk="0" hangingPunct="1">
        <a:defRPr sz="1800" kern="1200">
          <a:solidFill>
            <a:schemeClr val="tx1"/>
          </a:solidFill>
          <a:latin typeface="+mn-lt"/>
          <a:ea typeface="+mn-ea"/>
          <a:cs typeface="+mn-cs"/>
        </a:defRPr>
      </a:lvl3pPr>
      <a:lvl4pPr marL="1369057" algn="l" defTabSz="912705" rtl="0" eaLnBrk="1" latinLnBrk="0" hangingPunct="1">
        <a:defRPr sz="1800" kern="1200">
          <a:solidFill>
            <a:schemeClr val="tx1"/>
          </a:solidFill>
          <a:latin typeface="+mn-lt"/>
          <a:ea typeface="+mn-ea"/>
          <a:cs typeface="+mn-cs"/>
        </a:defRPr>
      </a:lvl4pPr>
      <a:lvl5pPr marL="1825411" algn="l" defTabSz="912705" rtl="0" eaLnBrk="1" latinLnBrk="0" hangingPunct="1">
        <a:defRPr sz="1800" kern="1200">
          <a:solidFill>
            <a:schemeClr val="tx1"/>
          </a:solidFill>
          <a:latin typeface="+mn-lt"/>
          <a:ea typeface="+mn-ea"/>
          <a:cs typeface="+mn-cs"/>
        </a:defRPr>
      </a:lvl5pPr>
      <a:lvl6pPr marL="2281763" algn="l" defTabSz="912705" rtl="0" eaLnBrk="1" latinLnBrk="0" hangingPunct="1">
        <a:defRPr sz="1800" kern="1200">
          <a:solidFill>
            <a:schemeClr val="tx1"/>
          </a:solidFill>
          <a:latin typeface="+mn-lt"/>
          <a:ea typeface="+mn-ea"/>
          <a:cs typeface="+mn-cs"/>
        </a:defRPr>
      </a:lvl6pPr>
      <a:lvl7pPr marL="2738117" algn="l" defTabSz="912705" rtl="0" eaLnBrk="1" latinLnBrk="0" hangingPunct="1">
        <a:defRPr sz="1800" kern="1200">
          <a:solidFill>
            <a:schemeClr val="tx1"/>
          </a:solidFill>
          <a:latin typeface="+mn-lt"/>
          <a:ea typeface="+mn-ea"/>
          <a:cs typeface="+mn-cs"/>
        </a:defRPr>
      </a:lvl7pPr>
      <a:lvl8pPr marL="3194470" algn="l" defTabSz="912705" rtl="0" eaLnBrk="1" latinLnBrk="0" hangingPunct="1">
        <a:defRPr sz="1800" kern="1200">
          <a:solidFill>
            <a:schemeClr val="tx1"/>
          </a:solidFill>
          <a:latin typeface="+mn-lt"/>
          <a:ea typeface="+mn-ea"/>
          <a:cs typeface="+mn-cs"/>
        </a:defRPr>
      </a:lvl8pPr>
      <a:lvl9pPr marL="3650823" algn="l" defTabSz="9127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68313" y="1052513"/>
            <a:ext cx="8229600" cy="711200"/>
          </a:xfrm>
          <a:prstGeom prst="rect">
            <a:avLst/>
          </a:prstGeom>
          <a:noFill/>
          <a:ln w="9525">
            <a:noFill/>
            <a:miter lim="800000"/>
            <a:headEnd/>
            <a:tailEnd/>
          </a:ln>
          <a:effectLst/>
        </p:spPr>
        <p:txBody>
          <a:bodyPr vert="horz" wrap="square" lIns="91271" tIns="45634" rIns="91271" bIns="45634" numCol="1" anchor="ctr" anchorCtr="0" compatLnSpc="1">
            <a:prstTxWarp prst="textNoShape">
              <a:avLst/>
            </a:prstTxWarp>
          </a:bodyPr>
          <a:lstStyle/>
          <a:p>
            <a:pPr lvl="0"/>
            <a:r>
              <a:rPr lang="en-US" smtClean="0"/>
              <a:t>Click to edit Master title style</a:t>
            </a:r>
          </a:p>
        </p:txBody>
      </p:sp>
      <p:sp>
        <p:nvSpPr>
          <p:cNvPr id="112643" name="Rectangle 3"/>
          <p:cNvSpPr>
            <a:spLocks noGrp="1" noChangeArrowheads="1"/>
          </p:cNvSpPr>
          <p:nvPr>
            <p:ph type="body" idx="1"/>
          </p:nvPr>
        </p:nvSpPr>
        <p:spPr bwMode="auto">
          <a:xfrm>
            <a:off x="457200" y="1916113"/>
            <a:ext cx="8229600" cy="4210050"/>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2644" name="Rectangle 4"/>
          <p:cNvSpPr>
            <a:spLocks noGrp="1" noChangeArrowheads="1"/>
          </p:cNvSpPr>
          <p:nvPr>
            <p:ph type="dt" sz="half" idx="2"/>
          </p:nvPr>
        </p:nvSpPr>
        <p:spPr bwMode="auto">
          <a:xfrm>
            <a:off x="457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defRPr smtClean="0">
                <a:solidFill>
                  <a:srgbClr val="000066"/>
                </a:solidFill>
                <a:latin typeface="+mn-lt"/>
              </a:defRPr>
            </a:lvl1pPr>
          </a:lstStyle>
          <a:p>
            <a:pPr eaLnBrk="1" hangingPunct="1">
              <a:defRPr/>
            </a:pPr>
            <a:fld id="{8DB27801-639C-42B7-BF1B-ABE249313359}" type="datetime1">
              <a:rPr lang="en-US" sz="1200">
                <a:ea typeface="+mn-ea"/>
              </a:rPr>
              <a:pPr eaLnBrk="1" hangingPunct="1">
                <a:defRPr/>
              </a:pPr>
              <a:t>9/5/2017</a:t>
            </a:fld>
            <a:endParaRPr lang="en-US" sz="1200">
              <a:ea typeface="+mn-ea"/>
            </a:endParaRPr>
          </a:p>
        </p:txBody>
      </p:sp>
      <p:sp>
        <p:nvSpPr>
          <p:cNvPr id="112645" name="Rectangle 5"/>
          <p:cNvSpPr>
            <a:spLocks noGrp="1" noChangeArrowheads="1"/>
          </p:cNvSpPr>
          <p:nvPr>
            <p:ph type="ftr" sz="quarter" idx="3"/>
          </p:nvPr>
        </p:nvSpPr>
        <p:spPr bwMode="auto">
          <a:xfrm>
            <a:off x="2771775" y="6381765"/>
            <a:ext cx="3671888"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ctr">
              <a:defRPr smtClean="0">
                <a:solidFill>
                  <a:srgbClr val="000066"/>
                </a:solidFill>
                <a:latin typeface="+mn-lt"/>
              </a:defRPr>
            </a:lvl1pPr>
          </a:lstStyle>
          <a:p>
            <a:pPr eaLnBrk="1" hangingPunct="1">
              <a:defRPr/>
            </a:pPr>
            <a:r>
              <a:rPr lang="en-US" sz="1200" dirty="0">
                <a:ea typeface="+mn-ea"/>
              </a:rPr>
              <a:t>Mining Frequent Patterns, Association, and Correlations General data characteristics</a:t>
            </a:r>
          </a:p>
        </p:txBody>
      </p:sp>
      <p:sp>
        <p:nvSpPr>
          <p:cNvPr id="112646" name="Rectangle 6"/>
          <p:cNvSpPr>
            <a:spLocks noGrp="1" noChangeArrowheads="1"/>
          </p:cNvSpPr>
          <p:nvPr>
            <p:ph type="sldNum" sz="quarter" idx="4"/>
          </p:nvPr>
        </p:nvSpPr>
        <p:spPr bwMode="auto">
          <a:xfrm>
            <a:off x="6553200" y="6381765"/>
            <a:ext cx="2133600" cy="339725"/>
          </a:xfrm>
          <a:prstGeom prst="rect">
            <a:avLst/>
          </a:prstGeom>
          <a:noFill/>
          <a:ln w="9525">
            <a:noFill/>
            <a:miter lim="800000"/>
            <a:headEnd/>
            <a:tailEnd/>
          </a:ln>
          <a:effectLst/>
        </p:spPr>
        <p:txBody>
          <a:bodyPr vert="horz" wrap="square" lIns="91271" tIns="45634" rIns="91271" bIns="45634" numCol="1" anchor="t" anchorCtr="0" compatLnSpc="1">
            <a:prstTxWarp prst="textNoShape">
              <a:avLst/>
            </a:prstTxWarp>
          </a:bodyPr>
          <a:lstStyle>
            <a:lvl1pPr algn="r">
              <a:defRPr smtClean="0">
                <a:solidFill>
                  <a:srgbClr val="000066"/>
                </a:solidFill>
                <a:latin typeface="+mn-lt"/>
              </a:defRPr>
            </a:lvl1pPr>
          </a:lstStyle>
          <a:p>
            <a:pPr eaLnBrk="1" hangingPunct="1">
              <a:defRPr/>
            </a:pPr>
            <a:fld id="{13D198C0-86D9-4E7E-B31E-631F13FFB87C}" type="slidenum">
              <a:rPr lang="en-US" sz="1200">
                <a:ea typeface="+mn-ea"/>
              </a:rPr>
              <a:pPr eaLnBrk="1" hangingPunct="1">
                <a:defRPr/>
              </a:pPr>
              <a:t>‹#›</a:t>
            </a:fld>
            <a:endParaRPr lang="en-US" sz="1200">
              <a:ea typeface="+mn-ea"/>
            </a:endParaRPr>
          </a:p>
        </p:txBody>
      </p:sp>
      <p:pic>
        <p:nvPicPr>
          <p:cNvPr id="6151" name="Picture 7" descr="header"/>
          <p:cNvPicPr>
            <a:picLocks noChangeAspect="1" noChangeArrowheads="1"/>
          </p:cNvPicPr>
          <p:nvPr/>
        </p:nvPicPr>
        <p:blipFill>
          <a:blip r:embed="rId16"/>
          <a:srcRect/>
          <a:stretch>
            <a:fillRect/>
          </a:stretch>
        </p:blipFill>
        <p:spPr bwMode="auto">
          <a:xfrm>
            <a:off x="0" y="4"/>
            <a:ext cx="9144000" cy="1044575"/>
          </a:xfrm>
          <a:prstGeom prst="rect">
            <a:avLst/>
          </a:prstGeom>
          <a:noFill/>
          <a:ln w="9525">
            <a:noFill/>
            <a:miter lim="800000"/>
            <a:headEnd/>
            <a:tailEnd/>
          </a:ln>
        </p:spPr>
      </p:pic>
    </p:spTree>
    <p:extLst>
      <p:ext uri="{BB962C8B-B14F-4D97-AF65-F5344CB8AC3E}">
        <p14:creationId xmlns:p14="http://schemas.microsoft.com/office/powerpoint/2010/main" val="34293866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b="1">
          <a:solidFill>
            <a:srgbClr val="000066"/>
          </a:solidFill>
          <a:effectLst>
            <a:outerShdw blurRad="38100" dist="38100" dir="2700000" algn="tl">
              <a:srgbClr val="C0C0C0"/>
            </a:outerShdw>
          </a:effectLst>
          <a:latin typeface="Tahoma" pitchFamily="34" charset="0"/>
        </a:defRPr>
      </a:lvl5pPr>
      <a:lvl6pPr marL="456350"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6pPr>
      <a:lvl7pPr marL="912705"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7pPr>
      <a:lvl8pPr marL="1369057"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8pPr>
      <a:lvl9pPr marL="1825411" algn="ctr" rtl="0" fontAlgn="base">
        <a:spcBef>
          <a:spcPct val="0"/>
        </a:spcBef>
        <a:spcAft>
          <a:spcPct val="0"/>
        </a:spcAft>
        <a:defRPr sz="3200" b="1">
          <a:solidFill>
            <a:srgbClr val="000066"/>
          </a:solidFill>
          <a:effectLst>
            <a:outerShdw blurRad="38100" dist="38100" dir="2700000" algn="tl">
              <a:srgbClr val="C0C0C0"/>
            </a:outerShdw>
          </a:effectLst>
          <a:latin typeface="Tahoma" pitchFamily="34" charset="0"/>
        </a:defRPr>
      </a:lvl9pPr>
    </p:titleStyle>
    <p:bodyStyle>
      <a:lvl1pPr marL="342258" indent="-342258" algn="l" rtl="0" eaLnBrk="0" fontAlgn="base" hangingPunct="0">
        <a:spcBef>
          <a:spcPct val="20000"/>
        </a:spcBef>
        <a:spcAft>
          <a:spcPct val="0"/>
        </a:spcAft>
        <a:buClr>
          <a:srgbClr val="CC3300"/>
        </a:buClr>
        <a:buFont typeface="Arial" charset="0"/>
        <a:buChar char="»"/>
        <a:defRPr sz="2400" b="1">
          <a:solidFill>
            <a:srgbClr val="000066"/>
          </a:solidFill>
          <a:effectLst>
            <a:outerShdw blurRad="38100" dist="38100" dir="2700000" algn="tl">
              <a:srgbClr val="C0C0C0"/>
            </a:outerShdw>
          </a:effectLst>
          <a:latin typeface="+mn-lt"/>
          <a:ea typeface="+mn-ea"/>
          <a:cs typeface="+mn-cs"/>
        </a:defRPr>
      </a:lvl1pPr>
      <a:lvl2pPr marL="741573" indent="-285219" algn="l" rtl="0" eaLnBrk="0" fontAlgn="base" hangingPunct="0">
        <a:spcBef>
          <a:spcPct val="20000"/>
        </a:spcBef>
        <a:spcAft>
          <a:spcPct val="0"/>
        </a:spcAft>
        <a:buClr>
          <a:srgbClr val="CC3300"/>
        </a:buClr>
        <a:buFont typeface="Wingdings" pitchFamily="2" charset="2"/>
        <a:buChar char="§"/>
        <a:defRPr sz="2000" b="1">
          <a:solidFill>
            <a:srgbClr val="000066"/>
          </a:solidFill>
          <a:effectLst>
            <a:outerShdw blurRad="38100" dist="38100" dir="2700000" algn="tl">
              <a:srgbClr val="C0C0C0"/>
            </a:outerShdw>
          </a:effectLst>
          <a:latin typeface="+mn-lt"/>
        </a:defRPr>
      </a:lvl2pPr>
      <a:lvl3pPr marL="1140882" indent="-228173" algn="l" rtl="0" eaLnBrk="0" fontAlgn="base" hangingPunct="0">
        <a:spcBef>
          <a:spcPct val="20000"/>
        </a:spcBef>
        <a:spcAft>
          <a:spcPct val="0"/>
        </a:spcAft>
        <a:buBlip>
          <a:blip r:embed="rId17"/>
        </a:buBlip>
        <a:defRPr sz="2400" b="1">
          <a:solidFill>
            <a:srgbClr val="000066"/>
          </a:solidFill>
          <a:effectLst>
            <a:outerShdw blurRad="38100" dist="38100" dir="2700000" algn="tl">
              <a:srgbClr val="C0C0C0"/>
            </a:outerShdw>
          </a:effectLst>
          <a:latin typeface="+mn-lt"/>
        </a:defRPr>
      </a:lvl3pPr>
      <a:lvl4pPr marL="1597234" indent="-228173" algn="l" rtl="0" eaLnBrk="0" fontAlgn="base" hangingPunct="0">
        <a:spcBef>
          <a:spcPct val="20000"/>
        </a:spcBef>
        <a:spcAft>
          <a:spcPct val="0"/>
        </a:spcAft>
        <a:buChar char="–"/>
        <a:defRPr sz="1600" b="1">
          <a:solidFill>
            <a:srgbClr val="000066"/>
          </a:solidFill>
          <a:effectLst>
            <a:outerShdw blurRad="38100" dist="38100" dir="2700000" algn="tl">
              <a:srgbClr val="C0C0C0"/>
            </a:outerShdw>
          </a:effectLst>
          <a:latin typeface="+mn-lt"/>
        </a:defRPr>
      </a:lvl4pPr>
      <a:lvl5pPr marL="2053588" indent="-228173" algn="l" rtl="0" eaLnBrk="0" fontAlgn="base" hangingPunct="0">
        <a:spcBef>
          <a:spcPct val="20000"/>
        </a:spcBef>
        <a:spcAft>
          <a:spcPct val="0"/>
        </a:spcAft>
        <a:buChar char="»"/>
        <a:defRPr sz="2000">
          <a:solidFill>
            <a:srgbClr val="000066"/>
          </a:solidFill>
          <a:latin typeface="+mn-lt"/>
        </a:defRPr>
      </a:lvl5pPr>
      <a:lvl6pPr marL="2509939" indent="-228173" algn="l" rtl="0" fontAlgn="base">
        <a:spcBef>
          <a:spcPct val="20000"/>
        </a:spcBef>
        <a:spcAft>
          <a:spcPct val="0"/>
        </a:spcAft>
        <a:buChar char="»"/>
        <a:defRPr sz="2000">
          <a:solidFill>
            <a:srgbClr val="000066"/>
          </a:solidFill>
          <a:latin typeface="+mn-lt"/>
        </a:defRPr>
      </a:lvl6pPr>
      <a:lvl7pPr marL="2966293" indent="-228173" algn="l" rtl="0" fontAlgn="base">
        <a:spcBef>
          <a:spcPct val="20000"/>
        </a:spcBef>
        <a:spcAft>
          <a:spcPct val="0"/>
        </a:spcAft>
        <a:buChar char="»"/>
        <a:defRPr sz="2000">
          <a:solidFill>
            <a:srgbClr val="000066"/>
          </a:solidFill>
          <a:latin typeface="+mn-lt"/>
        </a:defRPr>
      </a:lvl7pPr>
      <a:lvl8pPr marL="3422646" indent="-228173" algn="l" rtl="0" fontAlgn="base">
        <a:spcBef>
          <a:spcPct val="20000"/>
        </a:spcBef>
        <a:spcAft>
          <a:spcPct val="0"/>
        </a:spcAft>
        <a:buChar char="»"/>
        <a:defRPr sz="2000">
          <a:solidFill>
            <a:srgbClr val="000066"/>
          </a:solidFill>
          <a:latin typeface="+mn-lt"/>
        </a:defRPr>
      </a:lvl8pPr>
      <a:lvl9pPr marL="3878999" indent="-228173"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2705" rtl="0" eaLnBrk="1" latinLnBrk="0" hangingPunct="1">
        <a:defRPr sz="1800" kern="1200">
          <a:solidFill>
            <a:schemeClr val="tx1"/>
          </a:solidFill>
          <a:latin typeface="+mn-lt"/>
          <a:ea typeface="+mn-ea"/>
          <a:cs typeface="+mn-cs"/>
        </a:defRPr>
      </a:lvl1pPr>
      <a:lvl2pPr marL="456350" algn="l" defTabSz="912705" rtl="0" eaLnBrk="1" latinLnBrk="0" hangingPunct="1">
        <a:defRPr sz="1800" kern="1200">
          <a:solidFill>
            <a:schemeClr val="tx1"/>
          </a:solidFill>
          <a:latin typeface="+mn-lt"/>
          <a:ea typeface="+mn-ea"/>
          <a:cs typeface="+mn-cs"/>
        </a:defRPr>
      </a:lvl2pPr>
      <a:lvl3pPr marL="912705" algn="l" defTabSz="912705" rtl="0" eaLnBrk="1" latinLnBrk="0" hangingPunct="1">
        <a:defRPr sz="1800" kern="1200">
          <a:solidFill>
            <a:schemeClr val="tx1"/>
          </a:solidFill>
          <a:latin typeface="+mn-lt"/>
          <a:ea typeface="+mn-ea"/>
          <a:cs typeface="+mn-cs"/>
        </a:defRPr>
      </a:lvl3pPr>
      <a:lvl4pPr marL="1369057" algn="l" defTabSz="912705" rtl="0" eaLnBrk="1" latinLnBrk="0" hangingPunct="1">
        <a:defRPr sz="1800" kern="1200">
          <a:solidFill>
            <a:schemeClr val="tx1"/>
          </a:solidFill>
          <a:latin typeface="+mn-lt"/>
          <a:ea typeface="+mn-ea"/>
          <a:cs typeface="+mn-cs"/>
        </a:defRPr>
      </a:lvl4pPr>
      <a:lvl5pPr marL="1825411" algn="l" defTabSz="912705" rtl="0" eaLnBrk="1" latinLnBrk="0" hangingPunct="1">
        <a:defRPr sz="1800" kern="1200">
          <a:solidFill>
            <a:schemeClr val="tx1"/>
          </a:solidFill>
          <a:latin typeface="+mn-lt"/>
          <a:ea typeface="+mn-ea"/>
          <a:cs typeface="+mn-cs"/>
        </a:defRPr>
      </a:lvl5pPr>
      <a:lvl6pPr marL="2281763" algn="l" defTabSz="912705" rtl="0" eaLnBrk="1" latinLnBrk="0" hangingPunct="1">
        <a:defRPr sz="1800" kern="1200">
          <a:solidFill>
            <a:schemeClr val="tx1"/>
          </a:solidFill>
          <a:latin typeface="+mn-lt"/>
          <a:ea typeface="+mn-ea"/>
          <a:cs typeface="+mn-cs"/>
        </a:defRPr>
      </a:lvl6pPr>
      <a:lvl7pPr marL="2738117" algn="l" defTabSz="912705" rtl="0" eaLnBrk="1" latinLnBrk="0" hangingPunct="1">
        <a:defRPr sz="1800" kern="1200">
          <a:solidFill>
            <a:schemeClr val="tx1"/>
          </a:solidFill>
          <a:latin typeface="+mn-lt"/>
          <a:ea typeface="+mn-ea"/>
          <a:cs typeface="+mn-cs"/>
        </a:defRPr>
      </a:lvl7pPr>
      <a:lvl8pPr marL="3194470" algn="l" defTabSz="912705" rtl="0" eaLnBrk="1" latinLnBrk="0" hangingPunct="1">
        <a:defRPr sz="1800" kern="1200">
          <a:solidFill>
            <a:schemeClr val="tx1"/>
          </a:solidFill>
          <a:latin typeface="+mn-lt"/>
          <a:ea typeface="+mn-ea"/>
          <a:cs typeface="+mn-cs"/>
        </a:defRPr>
      </a:lvl8pPr>
      <a:lvl9pPr marL="3650823" algn="l" defTabSz="9127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08336" y="274954"/>
            <a:ext cx="7277988" cy="78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676" y="1190506"/>
            <a:ext cx="8403842" cy="516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wrap="square" lIns="91428" tIns="45715" rIns="91428" bIns="45715"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6498">
              <a:defRPr/>
            </a:pPr>
            <a:fld id="{FC3C8949-64E1-4A99-9351-2AAAE599FD3E}" type="datetime1">
              <a:rPr lang="en-US"/>
              <a:pPr defTabSz="456498">
                <a:defRPr/>
              </a:pPr>
              <a:t>9/5/2017</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wrap="square" lIns="91428" tIns="45715" rIns="91428" bIns="45715"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defRPr>
            </a:lvl1pPr>
          </a:lstStyle>
          <a:p>
            <a:pPr defTabSz="456498">
              <a:defRPr/>
            </a:pPr>
            <a:r>
              <a:rPr lang="en-US"/>
              <a:t>(c)  2010  Dr. Bambang Heru Iswanto</a:t>
            </a:r>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28" tIns="45715" rIns="91428" bIns="45715" numCol="1" anchor="ctr" anchorCtr="0" compatLnSpc="1">
            <a:prstTxWarp prst="textNoShape">
              <a:avLst/>
            </a:prstTxWarp>
          </a:bodyPr>
          <a:lstStyle>
            <a:lvl1pPr algn="r" eaLnBrk="1" hangingPunct="1">
              <a:defRPr sz="1200">
                <a:solidFill>
                  <a:srgbClr val="898989"/>
                </a:solidFill>
              </a:defRPr>
            </a:lvl1pPr>
          </a:lstStyle>
          <a:p>
            <a:pPr defTabSz="456498"/>
            <a:fld id="{11CF73D5-2EE2-4488-99F5-8855753DAC13}" type="slidenum">
              <a:rPr lang="en-US" altLang="id-ID">
                <a:ea typeface="ＭＳ Ｐゴシック" pitchFamily="34" charset="-128"/>
              </a:rPr>
              <a:pPr defTabSz="456498"/>
              <a:t>‹#›</a:t>
            </a:fld>
            <a:endParaRPr lang="en-US" altLang="id-ID">
              <a:ea typeface="ＭＳ Ｐゴシック" pitchFamily="34" charset="-128"/>
            </a:endParaRPr>
          </a:p>
        </p:txBody>
      </p:sp>
    </p:spTree>
    <p:extLst>
      <p:ext uri="{BB962C8B-B14F-4D97-AF65-F5344CB8AC3E}">
        <p14:creationId xmlns:p14="http://schemas.microsoft.com/office/powerpoint/2010/main" val="6768674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Lst>
  <p:timing>
    <p:tnLst>
      <p:par>
        <p:cTn id="1" dur="indefinite" restart="never" nodeType="tmRoot"/>
      </p:par>
    </p:tnLst>
  </p:timing>
  <p:hf sldNum="0" hdr="0" ftr="0" dt="0"/>
  <p:txStyles>
    <p:titleStyle>
      <a:lvl1pPr algn="r" defTabSz="456498" rtl="0" eaLnBrk="0" fontAlgn="base" hangingPunct="0">
        <a:spcBef>
          <a:spcPct val="0"/>
        </a:spcBef>
        <a:spcAft>
          <a:spcPct val="0"/>
        </a:spcAft>
        <a:defRPr sz="3500" b="1" kern="1200">
          <a:solidFill>
            <a:schemeClr val="tx1"/>
          </a:solidFill>
          <a:latin typeface="+mj-lt"/>
          <a:ea typeface="ＭＳ Ｐゴシック" charset="0"/>
          <a:cs typeface="ＭＳ Ｐゴシック" charset="0"/>
        </a:defRPr>
      </a:lvl1pPr>
      <a:lvl2pPr algn="r" defTabSz="456498" rtl="0" eaLnBrk="0" fontAlgn="base" hangingPunct="0">
        <a:spcBef>
          <a:spcPct val="0"/>
        </a:spcBef>
        <a:spcAft>
          <a:spcPct val="0"/>
        </a:spcAft>
        <a:defRPr sz="3500" b="1">
          <a:solidFill>
            <a:schemeClr val="tx1"/>
          </a:solidFill>
          <a:latin typeface="Calibri" charset="0"/>
          <a:ea typeface="ＭＳ Ｐゴシック" charset="0"/>
          <a:cs typeface="ＭＳ Ｐゴシック" charset="0"/>
        </a:defRPr>
      </a:lvl2pPr>
      <a:lvl3pPr algn="r" defTabSz="456498" rtl="0" eaLnBrk="0" fontAlgn="base" hangingPunct="0">
        <a:spcBef>
          <a:spcPct val="0"/>
        </a:spcBef>
        <a:spcAft>
          <a:spcPct val="0"/>
        </a:spcAft>
        <a:defRPr sz="3500" b="1">
          <a:solidFill>
            <a:schemeClr val="tx1"/>
          </a:solidFill>
          <a:latin typeface="Calibri" charset="0"/>
          <a:ea typeface="ＭＳ Ｐゴシック" charset="0"/>
          <a:cs typeface="ＭＳ Ｐゴシック" charset="0"/>
        </a:defRPr>
      </a:lvl3pPr>
      <a:lvl4pPr algn="r" defTabSz="456498" rtl="0" eaLnBrk="0" fontAlgn="base" hangingPunct="0">
        <a:spcBef>
          <a:spcPct val="0"/>
        </a:spcBef>
        <a:spcAft>
          <a:spcPct val="0"/>
        </a:spcAft>
        <a:defRPr sz="3500" b="1">
          <a:solidFill>
            <a:schemeClr val="tx1"/>
          </a:solidFill>
          <a:latin typeface="Calibri" charset="0"/>
          <a:ea typeface="ＭＳ Ｐゴシック" charset="0"/>
          <a:cs typeface="ＭＳ Ｐゴシック" charset="0"/>
        </a:defRPr>
      </a:lvl4pPr>
      <a:lvl5pPr algn="r" defTabSz="456498" rtl="0" eaLnBrk="0" fontAlgn="base" hangingPunct="0">
        <a:spcBef>
          <a:spcPct val="0"/>
        </a:spcBef>
        <a:spcAft>
          <a:spcPct val="0"/>
        </a:spcAft>
        <a:defRPr sz="3500" b="1">
          <a:solidFill>
            <a:schemeClr val="tx1"/>
          </a:solidFill>
          <a:latin typeface="Calibri" charset="0"/>
          <a:ea typeface="ＭＳ Ｐゴシック" charset="0"/>
          <a:cs typeface="ＭＳ Ｐゴシック" charset="0"/>
        </a:defRPr>
      </a:lvl5pPr>
      <a:lvl6pPr marL="400827" algn="ctr" defTabSz="456498"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801654" algn="ctr" defTabSz="456498"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202482" algn="ctr" defTabSz="456498"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603309" algn="ctr" defTabSz="456498"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373" indent="-342373" algn="l" defTabSz="456498"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1pPr>
      <a:lvl2pPr marL="741809" indent="-285311" algn="l" defTabSz="456498" rtl="0" eaLnBrk="0" fontAlgn="base" hangingPunct="0">
        <a:spcBef>
          <a:spcPct val="20000"/>
        </a:spcBef>
        <a:spcAft>
          <a:spcPct val="0"/>
        </a:spcAft>
        <a:buFont typeface="Arial" pitchFamily="34" charset="0"/>
        <a:buChar char="–"/>
        <a:defRPr sz="2500" kern="1200">
          <a:solidFill>
            <a:schemeClr val="tx1"/>
          </a:solidFill>
          <a:latin typeface="+mn-lt"/>
          <a:ea typeface="ＭＳ Ｐゴシック" charset="0"/>
          <a:cs typeface="+mn-cs"/>
        </a:defRPr>
      </a:lvl2pPr>
      <a:lvl3pPr marL="1142636" indent="-228249" algn="l" defTabSz="456498" rtl="0" eaLnBrk="0" fontAlgn="base" hangingPunct="0">
        <a:spcBef>
          <a:spcPct val="20000"/>
        </a:spcBef>
        <a:spcAft>
          <a:spcPct val="0"/>
        </a:spcAft>
        <a:buFont typeface="Arial" pitchFamily="34" charset="0"/>
        <a:buChar char="•"/>
        <a:defRPr sz="2100" kern="1200">
          <a:solidFill>
            <a:schemeClr val="tx1"/>
          </a:solidFill>
          <a:latin typeface="+mn-lt"/>
          <a:ea typeface="ＭＳ Ｐゴシック" charset="0"/>
          <a:cs typeface="+mn-cs"/>
        </a:defRPr>
      </a:lvl3pPr>
      <a:lvl4pPr marL="1599134" indent="-228249" algn="l" defTabSz="456498"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4pPr>
      <a:lvl5pPr marL="2057023" indent="-228249" algn="l" defTabSz="456498" rtl="0" eaLnBrk="0" fontAlgn="base" hangingPunct="0">
        <a:spcBef>
          <a:spcPct val="20000"/>
        </a:spcBef>
        <a:spcAft>
          <a:spcPct val="0"/>
        </a:spcAft>
        <a:buFont typeface="Arial" pitchFamily="34" charset="0"/>
        <a:buChar char="»"/>
        <a:defRPr sz="1800" kern="1200">
          <a:solidFill>
            <a:schemeClr val="tx1"/>
          </a:solidFill>
          <a:latin typeface="+mn-lt"/>
          <a:ea typeface="ＭＳ Ｐゴシック" charset="0"/>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arget="../media/image24.jpeg" Type="http://schemas.openxmlformats.org/officeDocument/2006/relationships/image"/><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30.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31.png" Type="http://schemas.openxmlformats.org/officeDocument/2006/relationships/image"/></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46.jpeg" Type="http://schemas.openxmlformats.org/officeDocument/2006/relationships/image"/><Relationship Id="rId2" Target="../media/image45.jpe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3" Target="../notesSlides/notesSlide5.xml" Type="http://schemas.openxmlformats.org/officeDocument/2006/relationships/notesSlide"/><Relationship Id="rId2" Target="../slideLayouts/slideLayout2.xml" Type="http://schemas.openxmlformats.org/officeDocument/2006/relationships/slideLayout"/><Relationship Id="rId1" Target="../drawings/vmlDrawing1.vml" Type="http://schemas.openxmlformats.org/officeDocument/2006/relationships/vmlDrawing"/><Relationship Id="rId6" Target="../media/image48.jpeg" Type="http://schemas.openxmlformats.org/officeDocument/2006/relationships/image"/><Relationship Id="rId5" Target="../media/image47.wmf" Type="http://schemas.openxmlformats.org/officeDocument/2006/relationships/image"/><Relationship Id="rId4" Target="../embeddings/oleObject1.bin" Type="http://schemas.openxmlformats.org/officeDocument/2006/relationships/oleObject"/></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7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571810"/>
            <a:ext cx="7162800" cy="1470025"/>
          </a:xfrm>
        </p:spPr>
        <p:txBody>
          <a:bodyPr/>
          <a:lstStyle/>
          <a:p>
            <a:r>
              <a:rPr lang="en-AU" sz="2400" dirty="0" smtClean="0"/>
              <a:t>Knowledge </a:t>
            </a:r>
            <a:r>
              <a:rPr lang="en-AU" sz="2400" dirty="0"/>
              <a:t>Data Discovery</a:t>
            </a:r>
            <a:r>
              <a:rPr lang="en-US" dirty="0" smtClean="0"/>
              <a:t/>
            </a:r>
            <a:br>
              <a:rPr lang="en-US" dirty="0" smtClean="0"/>
            </a:br>
            <a:r>
              <a:rPr lang="en-US" dirty="0" smtClean="0"/>
              <a:t>TOPIC 12 - </a:t>
            </a:r>
            <a:r>
              <a:rPr lang="en-AU" dirty="0"/>
              <a:t>Cluster Analysis: Advanced Methods</a:t>
            </a:r>
            <a:endParaRPr lang="en-US" dirty="0"/>
          </a:p>
        </p:txBody>
      </p:sp>
      <p:sp>
        <p:nvSpPr>
          <p:cNvPr id="3" name="Subtitle 2"/>
          <p:cNvSpPr>
            <a:spLocks noGrp="1"/>
          </p:cNvSpPr>
          <p:nvPr>
            <p:ph type="subTitle" idx="1"/>
          </p:nvPr>
        </p:nvSpPr>
        <p:spPr>
          <a:xfrm>
            <a:off x="1828800" y="4684694"/>
            <a:ext cx="7162800" cy="1059287"/>
          </a:xfrm>
        </p:spPr>
        <p:txBody>
          <a:bodyPr/>
          <a:lstStyle/>
          <a:p>
            <a:r>
              <a:rPr lang="en-US" sz="2800" dirty="0" smtClean="0"/>
              <a:t>Antoni </a:t>
            </a:r>
            <a:r>
              <a:rPr lang="en-US" sz="2800" dirty="0"/>
              <a:t>Wibowo</a:t>
            </a:r>
          </a:p>
        </p:txBody>
      </p:sp>
    </p:spTree>
    <p:extLst>
      <p:ext uri="{BB962C8B-B14F-4D97-AF65-F5344CB8AC3E}">
        <p14:creationId xmlns:p14="http://schemas.microsoft.com/office/powerpoint/2010/main" val="33006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id-ID" altLang="id-ID" smtClean="0">
                <a:ea typeface="ＭＳ Ｐゴシック" pitchFamily="34" charset="-128"/>
              </a:rPr>
              <a:t>Fuzzy Clustering Algorithms</a:t>
            </a:r>
          </a:p>
        </p:txBody>
      </p:sp>
      <p:sp>
        <p:nvSpPr>
          <p:cNvPr id="18435" name="Content Placeholder 2"/>
          <p:cNvSpPr>
            <a:spLocks noGrp="1"/>
          </p:cNvSpPr>
          <p:nvPr>
            <p:ph idx="1"/>
          </p:nvPr>
        </p:nvSpPr>
        <p:spPr/>
        <p:txBody>
          <a:bodyPr/>
          <a:lstStyle/>
          <a:p>
            <a:pPr>
              <a:defRPr/>
            </a:pPr>
            <a:r>
              <a:rPr lang="id-ID" altLang="id-ID" sz="2400" dirty="0">
                <a:ea typeface="ＭＳ Ｐゴシック" panose="020B0600070205080204" pitchFamily="34" charset="-128"/>
              </a:rPr>
              <a:t>Fuzzy c-Means (FCM) algorithm</a:t>
            </a:r>
          </a:p>
          <a:p>
            <a:pPr marL="403561" lvl="1" indent="0">
              <a:buNone/>
              <a:defRPr/>
            </a:pPr>
            <a:r>
              <a:rPr lang="id-ID" altLang="id-ID" sz="2000" dirty="0">
                <a:ea typeface="ＭＳ Ｐゴシック" panose="020B0600070205080204" pitchFamily="34" charset="-128"/>
              </a:rPr>
              <a:t>FCM </a:t>
            </a:r>
            <a:r>
              <a:rPr lang="en-US" altLang="id-ID" sz="2000" dirty="0">
                <a:ea typeface="ＭＳ Ｐゴシック" panose="020B0600070205080204" pitchFamily="34" charset="-128"/>
              </a:rPr>
              <a:t>is better than </a:t>
            </a:r>
            <a:r>
              <a:rPr lang="en-US" altLang="id-ID" sz="2000" i="1" dirty="0">
                <a:ea typeface="ＭＳ Ｐゴシック" panose="020B0600070205080204" pitchFamily="34" charset="-128"/>
              </a:rPr>
              <a:t>k</a:t>
            </a:r>
            <a:r>
              <a:rPr lang="en-US" altLang="id-ID" sz="2000" dirty="0">
                <a:ea typeface="ＭＳ Ｐゴシック" panose="020B0600070205080204" pitchFamily="34" charset="-128"/>
              </a:rPr>
              <a:t>-</a:t>
            </a:r>
            <a:r>
              <a:rPr lang="id-ID" altLang="id-ID" sz="2000" dirty="0">
                <a:ea typeface="ＭＳ Ｐゴシック" panose="020B0600070205080204" pitchFamily="34" charset="-128"/>
              </a:rPr>
              <a:t>M</a:t>
            </a:r>
            <a:r>
              <a:rPr lang="en-US" altLang="id-ID" sz="2000" dirty="0" err="1">
                <a:ea typeface="ＭＳ Ｐゴシック" panose="020B0600070205080204" pitchFamily="34" charset="-128"/>
              </a:rPr>
              <a:t>eans</a:t>
            </a:r>
            <a:r>
              <a:rPr lang="en-US" altLang="id-ID" sz="2000" dirty="0">
                <a:ea typeface="ＭＳ Ｐゴシック" panose="020B0600070205080204" pitchFamily="34" charset="-128"/>
              </a:rPr>
              <a:t> algorithm at avoiding local</a:t>
            </a:r>
            <a:r>
              <a:rPr lang="id-ID" altLang="id-ID" sz="2000" dirty="0">
                <a:ea typeface="ＭＳ Ｐゴシック" panose="020B0600070205080204" pitchFamily="34" charset="-128"/>
              </a:rPr>
              <a:t> </a:t>
            </a:r>
            <a:r>
              <a:rPr lang="en-US" altLang="id-ID" sz="2000" dirty="0">
                <a:ea typeface="ＭＳ Ｐゴシック" panose="020B0600070205080204" pitchFamily="34" charset="-128"/>
              </a:rPr>
              <a:t>minima, FCM can still converge to local</a:t>
            </a:r>
            <a:r>
              <a:rPr lang="id-ID" altLang="id-ID" sz="2000" dirty="0">
                <a:ea typeface="ＭＳ Ｐゴシック" panose="020B0600070205080204" pitchFamily="34" charset="-128"/>
              </a:rPr>
              <a:t> </a:t>
            </a:r>
            <a:r>
              <a:rPr lang="en-US" altLang="id-ID" sz="2000" dirty="0">
                <a:ea typeface="ＭＳ Ｐゴシック" panose="020B0600070205080204" pitchFamily="34" charset="-128"/>
              </a:rPr>
              <a:t>minima of the squared error criterion</a:t>
            </a:r>
            <a:r>
              <a:rPr lang="id-ID" altLang="id-ID" sz="2000" dirty="0">
                <a:ea typeface="ＭＳ Ｐゴシック" panose="020B0600070205080204" pitchFamily="34" charset="-128"/>
              </a:rPr>
              <a:t>.</a:t>
            </a:r>
          </a:p>
          <a:p>
            <a:pPr lvl="4">
              <a:defRPr/>
            </a:pPr>
            <a:endParaRPr lang="id-ID" altLang="id-ID" sz="1800" dirty="0" smtClean="0">
              <a:ea typeface="ＭＳ Ｐゴシック" panose="020B0600070205080204" pitchFamily="34" charset="-128"/>
            </a:endParaRPr>
          </a:p>
          <a:p>
            <a:pPr>
              <a:defRPr/>
            </a:pPr>
            <a:r>
              <a:rPr lang="id-ID" altLang="id-ID" sz="2400" dirty="0">
                <a:ea typeface="ＭＳ Ｐゴシック" panose="020B0600070205080204" pitchFamily="34" charset="-128"/>
              </a:rPr>
              <a:t>Extention of </a:t>
            </a:r>
            <a:r>
              <a:rPr lang="en-US" altLang="id-ID" sz="2400" dirty="0">
                <a:ea typeface="ＭＳ Ｐゴシック" panose="020B0600070205080204" pitchFamily="34" charset="-128"/>
              </a:rPr>
              <a:t>F</a:t>
            </a:r>
            <a:r>
              <a:rPr lang="id-ID" altLang="id-ID" sz="2400" dirty="0">
                <a:ea typeface="ＭＳ Ｐゴシック" panose="020B0600070205080204" pitchFamily="34" charset="-128"/>
              </a:rPr>
              <a:t>CM</a:t>
            </a:r>
            <a:r>
              <a:rPr lang="en-US" altLang="id-ID" sz="2400" dirty="0">
                <a:ea typeface="ＭＳ Ｐゴシック" panose="020B0600070205080204" pitchFamily="34" charset="-128"/>
              </a:rPr>
              <a:t> algorithm:</a:t>
            </a:r>
          </a:p>
          <a:p>
            <a:pPr lvl="1">
              <a:defRPr/>
            </a:pPr>
            <a:r>
              <a:rPr lang="en-US" altLang="id-ID" sz="2000" dirty="0">
                <a:ea typeface="ＭＳ Ｐゴシック" panose="020B0600070205080204" pitchFamily="34" charset="-128"/>
              </a:rPr>
              <a:t>Algorithms using an adaptive distance measure</a:t>
            </a:r>
            <a:r>
              <a:rPr lang="id-ID" altLang="id-ID" sz="2000" dirty="0">
                <a:ea typeface="ＭＳ Ｐゴシック" panose="020B0600070205080204" pitchFamily="34" charset="-128"/>
              </a:rPr>
              <a:t>: </a:t>
            </a:r>
          </a:p>
          <a:p>
            <a:pPr lvl="2">
              <a:defRPr/>
            </a:pPr>
            <a:r>
              <a:rPr lang="en-US" altLang="id-ID" sz="2000" dirty="0" smtClean="0">
                <a:ea typeface="ＭＳ Ｐゴシック" panose="020B0600070205080204" pitchFamily="34" charset="-128"/>
              </a:rPr>
              <a:t>the</a:t>
            </a:r>
            <a:r>
              <a:rPr lang="id-ID" altLang="id-ID" sz="2000" dirty="0" smtClean="0">
                <a:ea typeface="ＭＳ Ｐゴシック" panose="020B0600070205080204" pitchFamily="34" charset="-128"/>
              </a:rPr>
              <a:t> </a:t>
            </a:r>
            <a:r>
              <a:rPr lang="en-US" altLang="id-ID" sz="2000" b="1" dirty="0" smtClean="0">
                <a:ea typeface="ＭＳ Ｐゴシック" panose="020B0600070205080204" pitchFamily="34" charset="-128"/>
              </a:rPr>
              <a:t>Gustafson</a:t>
            </a:r>
            <a:r>
              <a:rPr lang="id-ID" altLang="id-ID" sz="2000" b="1" dirty="0" smtClean="0">
                <a:ea typeface="ＭＳ Ｐゴシック" panose="020B0600070205080204" pitchFamily="34" charset="-128"/>
              </a:rPr>
              <a:t>-</a:t>
            </a:r>
            <a:r>
              <a:rPr lang="en-US" altLang="id-ID" sz="2000" b="1" dirty="0" err="1" smtClean="0">
                <a:ea typeface="ＭＳ Ｐゴシック" panose="020B0600070205080204" pitchFamily="34" charset="-128"/>
              </a:rPr>
              <a:t>Kessel</a:t>
            </a:r>
            <a:r>
              <a:rPr lang="id-ID" altLang="id-ID" sz="2000" b="1" dirty="0" smtClean="0">
                <a:ea typeface="ＭＳ Ｐゴシック" panose="020B0600070205080204" pitchFamily="34" charset="-128"/>
              </a:rPr>
              <a:t> algorithm</a:t>
            </a:r>
            <a:r>
              <a:rPr lang="id-ID" altLang="id-ID" sz="2000" dirty="0" smtClean="0">
                <a:ea typeface="ＭＳ Ｐゴシック" panose="020B0600070205080204" pitchFamily="34" charset="-128"/>
              </a:rPr>
              <a:t> (</a:t>
            </a:r>
            <a:r>
              <a:rPr lang="en-US" altLang="id-ID" sz="2000" dirty="0" smtClean="0">
                <a:ea typeface="ＭＳ Ｐゴシック" panose="020B0600070205080204" pitchFamily="34" charset="-128"/>
              </a:rPr>
              <a:t>Gustafson and </a:t>
            </a:r>
            <a:r>
              <a:rPr lang="en-US" altLang="id-ID" sz="2000" dirty="0" err="1" smtClean="0">
                <a:ea typeface="ＭＳ Ｐゴシック" panose="020B0600070205080204" pitchFamily="34" charset="-128"/>
              </a:rPr>
              <a:t>Kessel</a:t>
            </a:r>
            <a:r>
              <a:rPr lang="en-US" altLang="id-ID" sz="2000" dirty="0" smtClean="0">
                <a:ea typeface="ＭＳ Ｐゴシック" panose="020B0600070205080204" pitchFamily="34" charset="-128"/>
              </a:rPr>
              <a:t>, 1979)</a:t>
            </a:r>
            <a:r>
              <a:rPr lang="id-ID" altLang="id-ID" sz="2000" dirty="0" smtClean="0">
                <a:ea typeface="ＭＳ Ｐゴシック" panose="020B0600070205080204" pitchFamily="34" charset="-128"/>
              </a:rPr>
              <a:t>,</a:t>
            </a:r>
            <a:r>
              <a:rPr lang="en-US" altLang="id-ID" sz="2000" dirty="0" smtClean="0">
                <a:ea typeface="ＭＳ Ｐゴシック" panose="020B0600070205080204" pitchFamily="34" charset="-128"/>
              </a:rPr>
              <a:t> the </a:t>
            </a:r>
            <a:r>
              <a:rPr lang="en-US" altLang="id-ID" sz="2000" b="1" dirty="0" smtClean="0">
                <a:ea typeface="ＭＳ Ｐゴシック" panose="020B0600070205080204" pitchFamily="34" charset="-128"/>
              </a:rPr>
              <a:t>fuzzy maximum likelihood estimation</a:t>
            </a:r>
            <a:r>
              <a:rPr lang="id-ID" altLang="id-ID" sz="2000" b="1" dirty="0" smtClean="0">
                <a:ea typeface="ＭＳ Ｐゴシック" panose="020B0600070205080204" pitchFamily="34" charset="-128"/>
              </a:rPr>
              <a:t> </a:t>
            </a:r>
            <a:r>
              <a:rPr lang="en-US" altLang="id-ID" sz="2000" b="1" dirty="0" smtClean="0">
                <a:ea typeface="ＭＳ Ｐゴシック" panose="020B0600070205080204" pitchFamily="34" charset="-128"/>
              </a:rPr>
              <a:t>algorithm</a:t>
            </a:r>
            <a:r>
              <a:rPr lang="en-US" altLang="id-ID" sz="2000" dirty="0" smtClean="0">
                <a:ea typeface="ＭＳ Ｐゴシック" panose="020B0600070205080204" pitchFamily="34" charset="-128"/>
              </a:rPr>
              <a:t> (Gath and </a:t>
            </a:r>
            <a:r>
              <a:rPr lang="en-US" altLang="id-ID" sz="2000" dirty="0" err="1" smtClean="0">
                <a:ea typeface="ＭＳ Ｐゴシック" panose="020B0600070205080204" pitchFamily="34" charset="-128"/>
              </a:rPr>
              <a:t>Geva</a:t>
            </a:r>
            <a:r>
              <a:rPr lang="en-US" altLang="id-ID" sz="2000" dirty="0" smtClean="0">
                <a:ea typeface="ＭＳ Ｐゴシック" panose="020B0600070205080204" pitchFamily="34" charset="-128"/>
              </a:rPr>
              <a:t>, 1989).</a:t>
            </a:r>
            <a:r>
              <a:rPr lang="id-ID" altLang="id-ID" sz="2000" dirty="0" smtClean="0">
                <a:ea typeface="ＭＳ Ｐゴシック" panose="020B0600070205080204" pitchFamily="34" charset="-128"/>
              </a:rPr>
              <a:t> </a:t>
            </a:r>
          </a:p>
          <a:p>
            <a:pPr lvl="1">
              <a:defRPr/>
            </a:pPr>
            <a:r>
              <a:rPr lang="id-ID" altLang="id-ID" sz="2000" dirty="0">
                <a:ea typeface="ＭＳ Ｐゴシック" panose="020B0600070205080204" pitchFamily="34" charset="-128"/>
              </a:rPr>
              <a:t>Algorithms based on hyperplanar or functional prototypes, or prototypes defined by functions: </a:t>
            </a:r>
          </a:p>
          <a:p>
            <a:pPr lvl="2">
              <a:defRPr/>
            </a:pPr>
            <a:r>
              <a:rPr lang="id-ID" altLang="id-ID" sz="2000" dirty="0" smtClean="0">
                <a:ea typeface="ＭＳ Ｐゴシック" panose="020B0600070205080204" pitchFamily="34" charset="-128"/>
              </a:rPr>
              <a:t>Fuzzy c-varieties (Bezdek, 1981), fuzzy c-elliptotypes (Bezdek, et al., 1981), fuzzy regression models (Hathaway &amp; Bezdek,1993).</a:t>
            </a:r>
          </a:p>
        </p:txBody>
      </p:sp>
    </p:spTree>
    <p:extLst>
      <p:ext uri="{BB962C8B-B14F-4D97-AF65-F5344CB8AC3E}">
        <p14:creationId xmlns:p14="http://schemas.microsoft.com/office/powerpoint/2010/main" val="1488620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id-ID" altLang="id-ID" smtClean="0">
                <a:ea typeface="ＭＳ Ｐゴシック" pitchFamily="34" charset="-128"/>
              </a:rPr>
              <a:t>The Fuzzy c-Means Algorithm</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367" r="-888" b="-210"/>
            </a:stretch>
          </a:blipFill>
          <a:extLst/>
        </p:spPr>
        <p:txBody>
          <a:bodyPr/>
          <a:lstStyle/>
          <a:p>
            <a:pPr>
              <a:defRPr/>
            </a:pPr>
            <a:r>
              <a:rPr lang="id-ID">
                <a:noFill/>
              </a:rPr>
              <a:t> </a:t>
            </a:r>
          </a:p>
        </p:txBody>
      </p:sp>
    </p:spTree>
    <p:extLst>
      <p:ext uri="{BB962C8B-B14F-4D97-AF65-F5344CB8AC3E}">
        <p14:creationId xmlns:p14="http://schemas.microsoft.com/office/powerpoint/2010/main" val="21555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id-ID" altLang="id-ID" sz="3200">
                <a:ea typeface="ＭＳ Ｐゴシック" pitchFamily="34" charset="-128"/>
              </a:rPr>
              <a:t>FCM Algorithm: Steps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9" t="-1788"/>
            </a:stretch>
          </a:blipFill>
          <a:extLst/>
        </p:spPr>
        <p:txBody>
          <a:bodyPr/>
          <a:lstStyle/>
          <a:p>
            <a:pPr>
              <a:defRPr/>
            </a:pPr>
            <a:r>
              <a:rPr lang="id-ID">
                <a:noFill/>
              </a:rPr>
              <a:t> </a:t>
            </a:r>
          </a:p>
        </p:txBody>
      </p:sp>
    </p:spTree>
    <p:extLst>
      <p:ext uri="{BB962C8B-B14F-4D97-AF65-F5344CB8AC3E}">
        <p14:creationId xmlns:p14="http://schemas.microsoft.com/office/powerpoint/2010/main" val="253024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30828" y="321649"/>
            <a:ext cx="5638800" cy="1143000"/>
          </a:xfrm>
        </p:spPr>
        <p:txBody>
          <a:bodyPr/>
          <a:lstStyle/>
          <a:p>
            <a:r>
              <a:rPr lang="id-ID" altLang="id-ID" sz="3200">
                <a:ea typeface="ＭＳ Ｐゴシック" pitchFamily="34" charset="-128"/>
              </a:rPr>
              <a:t>FCM Algorithm: Learning process</a:t>
            </a:r>
          </a:p>
        </p:txBody>
      </p:sp>
      <p:pic>
        <p:nvPicPr>
          <p:cNvPr id="2867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8505" y="2095872"/>
            <a:ext cx="3070634" cy="305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9"/>
          <p:cNvSpPr>
            <a:spLocks noChangeArrowheads="1"/>
          </p:cNvSpPr>
          <p:nvPr/>
        </p:nvSpPr>
        <p:spPr bwMode="auto">
          <a:xfrm>
            <a:off x="2884348" y="1464649"/>
            <a:ext cx="1969226" cy="232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id-ID" altLang="id-ID" sz="1400" dirty="0">
                <a:solidFill>
                  <a:prstClr val="black"/>
                </a:solidFill>
                <a:ea typeface="ＭＳ Ｐゴシック" pitchFamily="34" charset="-128"/>
              </a:rPr>
              <a:t>data =</a:t>
            </a:r>
          </a:p>
          <a:p>
            <a:pPr defTabSz="456442"/>
            <a:r>
              <a:rPr lang="id-ID" altLang="id-ID" sz="1200" dirty="0">
                <a:solidFill>
                  <a:prstClr val="black"/>
                </a:solidFill>
                <a:ea typeface="ＭＳ Ｐゴシック" pitchFamily="34" charset="-128"/>
              </a:rPr>
              <a:t>    0.2399    0.6709</a:t>
            </a:r>
          </a:p>
          <a:p>
            <a:pPr defTabSz="456442"/>
            <a:r>
              <a:rPr lang="id-ID" altLang="id-ID" sz="1200" dirty="0">
                <a:solidFill>
                  <a:prstClr val="black"/>
                </a:solidFill>
                <a:ea typeface="ＭＳ Ｐゴシック" pitchFamily="34" charset="-128"/>
              </a:rPr>
              <a:t>    0.6813    0.0603</a:t>
            </a:r>
          </a:p>
          <a:p>
            <a:pPr defTabSz="456442"/>
            <a:r>
              <a:rPr lang="id-ID" altLang="id-ID" sz="1200" dirty="0">
                <a:solidFill>
                  <a:prstClr val="black"/>
                </a:solidFill>
                <a:ea typeface="ＭＳ Ｐゴシック" pitchFamily="34" charset="-128"/>
              </a:rPr>
              <a:t>    0.1475    0.8762</a:t>
            </a:r>
          </a:p>
          <a:p>
            <a:pPr defTabSz="456442"/>
            <a:r>
              <a:rPr lang="id-ID" altLang="id-ID" sz="1200" dirty="0">
                <a:solidFill>
                  <a:prstClr val="black"/>
                </a:solidFill>
                <a:ea typeface="ＭＳ Ｐゴシック" pitchFamily="34" charset="-128"/>
              </a:rPr>
              <a:t>    0.5872    0.4737</a:t>
            </a:r>
          </a:p>
          <a:p>
            <a:pPr defTabSz="456442"/>
            <a:r>
              <a:rPr lang="id-ID" altLang="id-ID" sz="1200" dirty="0">
                <a:solidFill>
                  <a:prstClr val="black"/>
                </a:solidFill>
                <a:ea typeface="ＭＳ Ｐゴシック" pitchFamily="34" charset="-128"/>
              </a:rPr>
              <a:t>    0.5901    0.4823</a:t>
            </a:r>
          </a:p>
          <a:p>
            <a:pPr defTabSz="456442"/>
            <a:r>
              <a:rPr lang="id-ID" altLang="id-ID" sz="1200" dirty="0">
                <a:solidFill>
                  <a:prstClr val="black"/>
                </a:solidFill>
                <a:ea typeface="ＭＳ Ｐゴシック" pitchFamily="34" charset="-128"/>
              </a:rPr>
              <a:t>    0.5561    0.1584</a:t>
            </a:r>
          </a:p>
          <a:p>
            <a:pPr defTabSz="456442"/>
            <a:r>
              <a:rPr lang="id-ID" altLang="id-ID" sz="1200" dirty="0">
                <a:solidFill>
                  <a:prstClr val="black"/>
                </a:solidFill>
                <a:ea typeface="ＭＳ Ｐゴシック" pitchFamily="34" charset="-128"/>
              </a:rPr>
              <a:t>    0.4088    0.6728</a:t>
            </a:r>
          </a:p>
          <a:p>
            <a:pPr defTabSz="456442"/>
            <a:r>
              <a:rPr lang="id-ID" altLang="id-ID" sz="1200" dirty="0">
                <a:solidFill>
                  <a:prstClr val="black"/>
                </a:solidFill>
                <a:ea typeface="ＭＳ Ｐゴシック" pitchFamily="34" charset="-128"/>
              </a:rPr>
              <a:t>    0.5649    0.4232</a:t>
            </a:r>
          </a:p>
          <a:p>
            <a:pPr defTabSz="456442"/>
            <a:r>
              <a:rPr lang="id-ID" altLang="id-ID" sz="1200" dirty="0">
                <a:solidFill>
                  <a:prstClr val="black"/>
                </a:solidFill>
                <a:ea typeface="ＭＳ Ｐゴシック" pitchFamily="34" charset="-128"/>
              </a:rPr>
              <a:t>    0.4885    0.2418</a:t>
            </a:r>
          </a:p>
          <a:p>
            <a:pPr defTabSz="456442"/>
            <a:r>
              <a:rPr lang="id-ID" altLang="id-ID" sz="1200" dirty="0">
                <a:solidFill>
                  <a:prstClr val="black"/>
                </a:solidFill>
                <a:ea typeface="ＭＳ Ｐゴシック" pitchFamily="34" charset="-128"/>
              </a:rPr>
              <a:t>    0.6513    0.5449</a:t>
            </a:r>
          </a:p>
          <a:p>
            <a:pPr defTabSz="456442"/>
            <a:r>
              <a:rPr lang="id-ID" altLang="id-ID" sz="1200" dirty="0">
                <a:solidFill>
                  <a:prstClr val="black"/>
                </a:solidFill>
                <a:ea typeface="ＭＳ Ｐゴシック" pitchFamily="34" charset="-128"/>
              </a:rPr>
              <a:t>    0.2478    0.9169</a:t>
            </a:r>
          </a:p>
        </p:txBody>
      </p:sp>
      <p:pic>
        <p:nvPicPr>
          <p:cNvPr id="286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561" y="3983226"/>
            <a:ext cx="3617944" cy="274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7"/>
          <p:cNvSpPr>
            <a:spLocks noChangeArrowheads="1"/>
          </p:cNvSpPr>
          <p:nvPr/>
        </p:nvSpPr>
        <p:spPr bwMode="auto">
          <a:xfrm>
            <a:off x="5571038" y="5355833"/>
            <a:ext cx="2769139" cy="118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id-ID" altLang="id-ID" sz="1200" dirty="0">
                <a:solidFill>
                  <a:prstClr val="black"/>
                </a:solidFill>
                <a:ea typeface="ＭＳ Ｐゴシック" pitchFamily="34" charset="-128"/>
              </a:rPr>
              <a:t>Iteration count = 1, E = 0.667717</a:t>
            </a:r>
          </a:p>
          <a:p>
            <a:pPr defTabSz="456442"/>
            <a:r>
              <a:rPr lang="id-ID" altLang="id-ID" sz="1200" dirty="0">
                <a:solidFill>
                  <a:prstClr val="black"/>
                </a:solidFill>
                <a:ea typeface="ＭＳ Ｐゴシック" pitchFamily="34" charset="-128"/>
              </a:rPr>
              <a:t>Iteration count = 2, E = 0.546202</a:t>
            </a:r>
          </a:p>
          <a:p>
            <a:pPr defTabSz="456442"/>
            <a:r>
              <a:rPr lang="id-ID" altLang="id-ID" sz="1200" dirty="0">
                <a:solidFill>
                  <a:prstClr val="black"/>
                </a:solidFill>
                <a:ea typeface="ＭＳ Ｐゴシック" pitchFamily="34" charset="-128"/>
              </a:rPr>
              <a:t>...</a:t>
            </a:r>
          </a:p>
          <a:p>
            <a:pPr defTabSz="456442"/>
            <a:r>
              <a:rPr lang="id-ID" altLang="id-ID" sz="1200" dirty="0">
                <a:solidFill>
                  <a:prstClr val="black"/>
                </a:solidFill>
                <a:ea typeface="ＭＳ Ｐゴシック" pitchFamily="34" charset="-128"/>
              </a:rPr>
              <a:t>Iteration count = 6, E = 0.284894</a:t>
            </a:r>
          </a:p>
          <a:p>
            <a:pPr defTabSz="456442"/>
            <a:r>
              <a:rPr lang="id-ID" altLang="id-ID" sz="1200" dirty="0">
                <a:solidFill>
                  <a:prstClr val="black"/>
                </a:solidFill>
                <a:ea typeface="ＭＳ Ｐゴシック" pitchFamily="34" charset="-128"/>
              </a:rPr>
              <a:t>Iteration count = 7, E = 0.284786</a:t>
            </a:r>
          </a:p>
          <a:p>
            <a:pPr defTabSz="456442"/>
            <a:r>
              <a:rPr lang="id-ID" altLang="id-ID" sz="1200" dirty="0">
                <a:solidFill>
                  <a:prstClr val="black"/>
                </a:solidFill>
                <a:ea typeface="ＭＳ Ｐゴシック" pitchFamily="34" charset="-128"/>
              </a:rPr>
              <a:t>Iteration count = 8, E = 0.284780</a:t>
            </a:r>
          </a:p>
        </p:txBody>
      </p:sp>
    </p:spTree>
    <p:extLst>
      <p:ext uri="{BB962C8B-B14F-4D97-AF65-F5344CB8AC3E}">
        <p14:creationId xmlns:p14="http://schemas.microsoft.com/office/powerpoint/2010/main" val="320107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981764758"/>
              </p:ext>
            </p:extLst>
          </p:nvPr>
        </p:nvGraphicFramePr>
        <p:xfrm>
          <a:off x="1070899" y="4879151"/>
          <a:ext cx="6984644" cy="1371887"/>
        </p:xfrm>
        <a:graphic>
          <a:graphicData uri="http://schemas.openxmlformats.org/drawingml/2006/table">
            <a:tbl>
              <a:tblPr>
                <a:tableStyleId>{5940675A-B579-460E-94D1-54222C63F5DA}</a:tableStyleId>
              </a:tblPr>
              <a:tblGrid>
                <a:gridCol w="585868"/>
                <a:gridCol w="585868"/>
                <a:gridCol w="585868"/>
                <a:gridCol w="585868"/>
                <a:gridCol w="585868"/>
                <a:gridCol w="585868"/>
                <a:gridCol w="585868"/>
                <a:gridCol w="585868"/>
                <a:gridCol w="540096"/>
                <a:gridCol w="585868"/>
                <a:gridCol w="585868"/>
                <a:gridCol w="585868"/>
              </a:tblGrid>
              <a:tr h="348446">
                <a:tc>
                  <a:txBody>
                    <a:bodyPr/>
                    <a:lstStyle/>
                    <a:p>
                      <a:pPr algn="l" fontAlgn="b"/>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11">
                  <a:txBody>
                    <a:bodyPr/>
                    <a:lstStyle/>
                    <a:p>
                      <a:pPr algn="l" fontAlgn="b"/>
                      <a:r>
                        <a:rPr lang="id-ID" sz="2200" b="1" i="0" u="none" strike="noStrike" smtClean="0">
                          <a:solidFill>
                            <a:srgbClr val="000000"/>
                          </a:solidFill>
                          <a:effectLst/>
                          <a:latin typeface="Calibri" panose="020F0502020204030204" pitchFamily="34" charset="0"/>
                        </a:rPr>
                        <a:t>U matrix</a:t>
                      </a:r>
                    </a:p>
                  </a:txBody>
                  <a:tcPr marL="8148" marR="8148" marT="8634"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id-ID" sz="1600" b="0" i="0" u="none" strike="noStrike">
                        <a:solidFill>
                          <a:srgbClr val="000000"/>
                        </a:solidFill>
                        <a:effectLst/>
                        <a:latin typeface="Calibri" panose="020F0502020204030204" pitchFamily="34" charset="0"/>
                      </a:endParaRPr>
                    </a:p>
                  </a:txBody>
                  <a:tcPr marL="9525" marR="9525" marT="9525" marB="0" anchor="ctr"/>
                </a:tc>
              </a:tr>
              <a:tr h="326549">
                <a:tc>
                  <a:txBody>
                    <a:bodyPr/>
                    <a:lstStyle/>
                    <a:p>
                      <a:pPr algn="ctr" fontAlgn="b"/>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x1</a:t>
                      </a:r>
                      <a:endParaRPr lang="id-ID" sz="1300" b="0" i="0" u="none" strike="noStrike">
                        <a:solidFill>
                          <a:srgbClr val="000000"/>
                        </a:solidFill>
                        <a:effectLst/>
                        <a:latin typeface="Calibri" panose="020F0502020204030204" pitchFamily="34" charset="0"/>
                      </a:endParaRPr>
                    </a:p>
                  </a:txBody>
                  <a:tcPr marL="8148" marR="8148" marT="8634"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x2</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x3</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x4</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x5</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x6</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x7</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x8</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x9</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x10</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300" b="0" i="0" u="none" strike="noStrike" smtClean="0">
                          <a:solidFill>
                            <a:srgbClr val="000000"/>
                          </a:solidFill>
                          <a:effectLst/>
                          <a:latin typeface="Calibri" panose="020F0502020204030204" pitchFamily="34" charset="0"/>
                        </a:rPr>
                        <a:t>x11</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446">
                <a:tc>
                  <a:txBody>
                    <a:bodyPr/>
                    <a:lstStyle/>
                    <a:p>
                      <a:pPr algn="ctr" fontAlgn="b"/>
                      <a:r>
                        <a:rPr lang="id-ID" sz="1300" b="0" i="0" u="none" strike="noStrike" smtClean="0">
                          <a:solidFill>
                            <a:srgbClr val="000000"/>
                          </a:solidFill>
                          <a:effectLst/>
                          <a:latin typeface="Calibri" panose="020F0502020204030204" pitchFamily="34" charset="0"/>
                        </a:rPr>
                        <a:t>K=1</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d-ID" sz="1300" u="none" strike="noStrike">
                          <a:effectLst/>
                        </a:rPr>
                        <a:t>0.9427</a:t>
                      </a:r>
                      <a:endParaRPr lang="id-ID" sz="1300" b="0" i="0" u="none" strike="noStrike">
                        <a:solidFill>
                          <a:srgbClr val="000000"/>
                        </a:solidFill>
                        <a:effectLst/>
                        <a:latin typeface="Calibri" panose="020F0502020204030204" pitchFamily="34" charset="0"/>
                      </a:endParaRPr>
                    </a:p>
                  </a:txBody>
                  <a:tcPr marL="8148" marR="8148" marT="863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id-ID" sz="1300" u="none" strike="noStrike">
                          <a:effectLst/>
                        </a:rPr>
                        <a:t>0.1096</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0.9606</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id-ID" sz="1300" u="none" strike="noStrike">
                          <a:effectLst/>
                        </a:rPr>
                        <a:t>0.0804</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0.0915</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0.0641</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0.7952</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r>
                        <a:rPr lang="id-ID" sz="1300" u="none" strike="noStrike">
                          <a:effectLst/>
                        </a:rPr>
                        <a:t>0.0316</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0.0494</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0.1799</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tcPr>
                </a:tc>
                <a:tc>
                  <a:txBody>
                    <a:bodyPr/>
                    <a:lstStyle/>
                    <a:p>
                      <a:pPr algn="ctr" fontAlgn="b"/>
                      <a:r>
                        <a:rPr lang="id-ID" sz="1300" u="none" strike="noStrike">
                          <a:effectLst/>
                        </a:rPr>
                        <a:t>0.9637</a:t>
                      </a:r>
                      <a:endParaRPr lang="id-ID" sz="1300" b="0" i="0" u="none" strike="noStrike">
                        <a:solidFill>
                          <a:srgbClr val="000000"/>
                        </a:solidFill>
                        <a:effectLst/>
                        <a:latin typeface="Calibri" panose="020F0502020204030204" pitchFamily="34" charset="0"/>
                      </a:endParaRPr>
                    </a:p>
                  </a:txBody>
                  <a:tcPr marL="8148" marR="8148" marT="8634" marB="0" anchor="ctr">
                    <a:lnT w="12700" cap="flat" cmpd="sng" algn="ctr">
                      <a:solidFill>
                        <a:schemeClr val="tx1"/>
                      </a:solidFill>
                      <a:prstDash val="solid"/>
                      <a:round/>
                      <a:headEnd type="none" w="med" len="med"/>
                      <a:tailEnd type="none" w="med" len="med"/>
                    </a:lnT>
                    <a:solidFill>
                      <a:schemeClr val="accent1">
                        <a:lumMod val="20000"/>
                        <a:lumOff val="80000"/>
                      </a:schemeClr>
                    </a:solidFill>
                  </a:tcPr>
                </a:tc>
              </a:tr>
              <a:tr h="348446">
                <a:tc>
                  <a:txBody>
                    <a:bodyPr/>
                    <a:lstStyle/>
                    <a:p>
                      <a:pPr algn="ctr" fontAlgn="b"/>
                      <a:r>
                        <a:rPr lang="id-ID" sz="1300" b="0" i="0" u="none" strike="noStrike" smtClean="0">
                          <a:solidFill>
                            <a:srgbClr val="000000"/>
                          </a:solidFill>
                          <a:effectLst/>
                          <a:latin typeface="Calibri" panose="020F0502020204030204" pitchFamily="34" charset="0"/>
                        </a:rPr>
                        <a:t>K=2</a:t>
                      </a:r>
                      <a:endParaRPr lang="id-ID" sz="1300" b="0" i="0" u="none" strike="noStrike">
                        <a:solidFill>
                          <a:srgbClr val="000000"/>
                        </a:solidFill>
                        <a:effectLst/>
                        <a:latin typeface="Calibri" panose="020F0502020204030204" pitchFamily="34" charset="0"/>
                      </a:endParaRPr>
                    </a:p>
                  </a:txBody>
                  <a:tcPr marL="8148" marR="8148" marT="8634"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id-ID" sz="1300" u="none" strike="noStrike">
                          <a:effectLst/>
                        </a:rPr>
                        <a:t>0.0573</a:t>
                      </a:r>
                      <a:endParaRPr lang="id-ID" sz="1300" b="0" i="0" u="none" strike="noStrike">
                        <a:solidFill>
                          <a:srgbClr val="000000"/>
                        </a:solidFill>
                        <a:effectLst/>
                        <a:latin typeface="Calibri" panose="020F0502020204030204" pitchFamily="34" charset="0"/>
                      </a:endParaRPr>
                    </a:p>
                  </a:txBody>
                  <a:tcPr marL="8148" marR="8148" marT="8634" marB="0" anchor="ctr">
                    <a:lnL w="12700" cap="flat" cmpd="sng" algn="ctr">
                      <a:solidFill>
                        <a:schemeClr val="tx1"/>
                      </a:solidFill>
                      <a:prstDash val="solid"/>
                      <a:round/>
                      <a:headEnd type="none" w="med" len="med"/>
                      <a:tailEnd type="none" w="med" len="med"/>
                    </a:lnL>
                  </a:tcPr>
                </a:tc>
                <a:tc>
                  <a:txBody>
                    <a:bodyPr/>
                    <a:lstStyle/>
                    <a:p>
                      <a:pPr algn="ctr" fontAlgn="b"/>
                      <a:r>
                        <a:rPr lang="id-ID" sz="1300" u="none" strike="noStrike">
                          <a:effectLst/>
                        </a:rPr>
                        <a:t>0.8904</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0.0394</a:t>
                      </a:r>
                      <a:endParaRPr lang="id-ID" sz="1300" b="0" i="0" u="none" strike="noStrike">
                        <a:solidFill>
                          <a:srgbClr val="000000"/>
                        </a:solidFill>
                        <a:effectLst/>
                        <a:latin typeface="Calibri" panose="020F0502020204030204" pitchFamily="34" charset="0"/>
                      </a:endParaRPr>
                    </a:p>
                  </a:txBody>
                  <a:tcPr marL="8148" marR="8148" marT="8634" marB="0" anchor="ctr"/>
                </a:tc>
                <a:tc>
                  <a:txBody>
                    <a:bodyPr/>
                    <a:lstStyle/>
                    <a:p>
                      <a:pPr algn="ctr" fontAlgn="b"/>
                      <a:r>
                        <a:rPr lang="id-ID" sz="1300" u="none" strike="noStrike">
                          <a:effectLst/>
                        </a:rPr>
                        <a:t>0.9196</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0.9085</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0.9359</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0.2048</a:t>
                      </a:r>
                      <a:endParaRPr lang="id-ID" sz="1300" b="0" i="0" u="none" strike="noStrike">
                        <a:solidFill>
                          <a:srgbClr val="000000"/>
                        </a:solidFill>
                        <a:effectLst/>
                        <a:latin typeface="Calibri" panose="020F0502020204030204" pitchFamily="34" charset="0"/>
                      </a:endParaRPr>
                    </a:p>
                  </a:txBody>
                  <a:tcPr marL="8148" marR="8148" marT="8634" marB="0" anchor="ctr"/>
                </a:tc>
                <a:tc>
                  <a:txBody>
                    <a:bodyPr/>
                    <a:lstStyle/>
                    <a:p>
                      <a:pPr algn="ctr" fontAlgn="b"/>
                      <a:r>
                        <a:rPr lang="id-ID" sz="1300" u="none" strike="noStrike">
                          <a:effectLst/>
                        </a:rPr>
                        <a:t>0.9684</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0.9506</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a:effectLst/>
                        </a:rPr>
                        <a:t>0.8201</a:t>
                      </a:r>
                      <a:endParaRPr lang="id-ID" sz="1300" b="0" i="0" u="none" strike="noStrike">
                        <a:solidFill>
                          <a:srgbClr val="000000"/>
                        </a:solidFill>
                        <a:effectLst/>
                        <a:latin typeface="Calibri" panose="020F0502020204030204" pitchFamily="34" charset="0"/>
                      </a:endParaRPr>
                    </a:p>
                  </a:txBody>
                  <a:tcPr marL="8148" marR="8148" marT="8634" marB="0" anchor="ctr">
                    <a:solidFill>
                      <a:schemeClr val="accent6">
                        <a:lumMod val="20000"/>
                        <a:lumOff val="80000"/>
                      </a:schemeClr>
                    </a:solidFill>
                  </a:tcPr>
                </a:tc>
                <a:tc>
                  <a:txBody>
                    <a:bodyPr/>
                    <a:lstStyle/>
                    <a:p>
                      <a:pPr algn="ctr" fontAlgn="b"/>
                      <a:r>
                        <a:rPr lang="id-ID" sz="1300" u="none" strike="noStrike" dirty="0">
                          <a:effectLst/>
                        </a:rPr>
                        <a:t>0.0363</a:t>
                      </a:r>
                      <a:endParaRPr lang="id-ID" sz="1300" b="0" i="0" u="none" strike="noStrike" dirty="0">
                        <a:solidFill>
                          <a:srgbClr val="000000"/>
                        </a:solidFill>
                        <a:effectLst/>
                        <a:latin typeface="Calibri" panose="020F0502020204030204" pitchFamily="34" charset="0"/>
                      </a:endParaRPr>
                    </a:p>
                  </a:txBody>
                  <a:tcPr marL="8148" marR="8148" marT="8634" marB="0" anchor="ctr"/>
                </a:tc>
              </a:tr>
            </a:tbl>
          </a:graphicData>
        </a:graphic>
      </p:graphicFrame>
      <p:sp>
        <p:nvSpPr>
          <p:cNvPr id="29752" name="TextBox 15"/>
          <p:cNvSpPr txBox="1">
            <a:spLocks noChangeArrowheads="1"/>
          </p:cNvSpPr>
          <p:nvPr/>
        </p:nvSpPr>
        <p:spPr bwMode="auto">
          <a:xfrm>
            <a:off x="2938728" y="4077142"/>
            <a:ext cx="2719371" cy="9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id-ID" altLang="id-ID" dirty="0">
                <a:solidFill>
                  <a:prstClr val="black"/>
                </a:solidFill>
                <a:ea typeface="ＭＳ Ｐゴシック" pitchFamily="34" charset="-128"/>
              </a:rPr>
              <a:t>Defuzzyfication:</a:t>
            </a:r>
          </a:p>
          <a:p>
            <a:pPr defTabSz="456442"/>
            <a:r>
              <a:rPr lang="id-ID" altLang="id-ID" dirty="0">
                <a:solidFill>
                  <a:prstClr val="black"/>
                </a:solidFill>
                <a:ea typeface="ＭＳ Ｐゴシック" pitchFamily="34" charset="-128"/>
              </a:rPr>
              <a:t>Convert fuzzy membership </a:t>
            </a:r>
          </a:p>
          <a:p>
            <a:pPr defTabSz="456442"/>
            <a:r>
              <a:rPr lang="id-ID" altLang="id-ID" dirty="0">
                <a:solidFill>
                  <a:prstClr val="black"/>
                </a:solidFill>
                <a:ea typeface="ＭＳ Ｐゴシック" pitchFamily="34" charset="-128"/>
              </a:rPr>
              <a:t>to crisp clustering</a:t>
            </a:r>
          </a:p>
        </p:txBody>
      </p:sp>
      <p:grpSp>
        <p:nvGrpSpPr>
          <p:cNvPr id="29753" name="Group 19"/>
          <p:cNvGrpSpPr>
            <a:grpSpLocks/>
          </p:cNvGrpSpPr>
          <p:nvPr/>
        </p:nvGrpSpPr>
        <p:grpSpPr bwMode="auto">
          <a:xfrm>
            <a:off x="6051305" y="2147519"/>
            <a:ext cx="2992101" cy="2973552"/>
            <a:chOff x="5620683" y="1169313"/>
            <a:chExt cx="3726424" cy="3497964"/>
          </a:xfrm>
        </p:grpSpPr>
        <p:pic>
          <p:nvPicPr>
            <p:cNvPr id="29759"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0683" y="1169313"/>
              <a:ext cx="3726424" cy="349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Rot="1" noChangeAspect="1" noMove="1" noResize="1" noEditPoints="1" noAdjustHandles="1" noChangeArrowheads="1" noChangeShapeType="1" noTextEdit="1"/>
            </p:cNvSpPr>
            <p:nvPr/>
          </p:nvSpPr>
          <p:spPr>
            <a:xfrm>
              <a:off x="8222791" y="3116637"/>
              <a:ext cx="493020" cy="400110"/>
            </a:xfrm>
            <a:prstGeom prst="rect">
              <a:avLst/>
            </a:prstGeom>
            <a:blipFill rotWithShape="0">
              <a:blip r:embed="rId3"/>
              <a:stretch>
                <a:fillRect/>
              </a:stretch>
            </a:blipFill>
          </p:spPr>
          <p:txBody>
            <a:bodyPr/>
            <a:lstStyle/>
            <a:p>
              <a:pPr defTabSz="456442">
                <a:defRPr/>
              </a:pPr>
              <a:r>
                <a:rPr lang="id-ID">
                  <a:noFill/>
                  <a:ea typeface="ＭＳ Ｐゴシック" pitchFamily="34" charset="-128"/>
                </a:rPr>
                <a:t> </a:t>
              </a:r>
            </a:p>
          </p:txBody>
        </p:sp>
        <p:sp>
          <p:nvSpPr>
            <p:cNvPr id="23" name="Rectangle 22"/>
            <p:cNvSpPr>
              <a:spLocks noRot="1" noChangeAspect="1" noMove="1" noResize="1" noEditPoints="1" noAdjustHandles="1" noChangeArrowheads="1" noChangeShapeType="1" noTextEdit="1"/>
            </p:cNvSpPr>
            <p:nvPr/>
          </p:nvSpPr>
          <p:spPr>
            <a:xfrm>
              <a:off x="6985682" y="1702342"/>
              <a:ext cx="498983" cy="400110"/>
            </a:xfrm>
            <a:prstGeom prst="rect">
              <a:avLst/>
            </a:prstGeom>
            <a:blipFill rotWithShape="0">
              <a:blip r:embed="rId4"/>
              <a:stretch>
                <a:fillRect/>
              </a:stretch>
            </a:blipFill>
          </p:spPr>
          <p:txBody>
            <a:bodyPr/>
            <a:lstStyle/>
            <a:p>
              <a:pPr defTabSz="456442">
                <a:defRPr/>
              </a:pPr>
              <a:r>
                <a:rPr lang="id-ID">
                  <a:noFill/>
                  <a:ea typeface="ＭＳ Ｐゴシック" pitchFamily="34" charset="-128"/>
                </a:rPr>
                <a:t> </a:t>
              </a:r>
            </a:p>
          </p:txBody>
        </p:sp>
      </p:grpSp>
      <p:sp>
        <p:nvSpPr>
          <p:cNvPr id="19" name="Arc 18"/>
          <p:cNvSpPr/>
          <p:nvPr/>
        </p:nvSpPr>
        <p:spPr>
          <a:xfrm rot="16495573">
            <a:off x="4967715" y="3502709"/>
            <a:ext cx="3934280" cy="3893635"/>
          </a:xfrm>
          <a:prstGeom prst="arc">
            <a:avLst>
              <a:gd name="adj1" fmla="val 16200000"/>
              <a:gd name="adj2" fmla="val 21251326"/>
            </a:avLst>
          </a:prstGeom>
          <a:ln w="38100">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lIns="80155" tIns="40078" rIns="80155" bIns="40078" anchor="ctr"/>
          <a:lstStyle/>
          <a:p>
            <a:pPr algn="ctr" defTabSz="456442">
              <a:defRPr/>
            </a:pPr>
            <a:endParaRPr lang="id-ID">
              <a:solidFill>
                <a:prstClr val="black"/>
              </a:solidFill>
            </a:endParaRPr>
          </a:p>
        </p:txBody>
      </p:sp>
      <p:sp>
        <p:nvSpPr>
          <p:cNvPr id="29755" name="Title 23"/>
          <p:cNvSpPr>
            <a:spLocks noGrp="1"/>
          </p:cNvSpPr>
          <p:nvPr>
            <p:ph type="title"/>
          </p:nvPr>
        </p:nvSpPr>
        <p:spPr>
          <a:xfrm>
            <a:off x="3196258" y="204253"/>
            <a:ext cx="5638800" cy="1143000"/>
          </a:xfrm>
        </p:spPr>
        <p:txBody>
          <a:bodyPr/>
          <a:lstStyle/>
          <a:p>
            <a:r>
              <a:rPr lang="id-ID" altLang="id-ID" sz="3200">
                <a:ea typeface="ＭＳ Ｐゴシック" pitchFamily="34" charset="-128"/>
              </a:rPr>
              <a:t>FCM Algorithm: Result</a:t>
            </a:r>
          </a:p>
        </p:txBody>
      </p:sp>
      <p:pic>
        <p:nvPicPr>
          <p:cNvPr id="29756"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6930" y="1504106"/>
            <a:ext cx="2779107" cy="276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rc 25"/>
          <p:cNvSpPr/>
          <p:nvPr/>
        </p:nvSpPr>
        <p:spPr>
          <a:xfrm rot="20330466">
            <a:off x="3387393" y="2741594"/>
            <a:ext cx="3509297" cy="2536481"/>
          </a:xfrm>
          <a:prstGeom prst="arc">
            <a:avLst>
              <a:gd name="adj1" fmla="val 16200000"/>
              <a:gd name="adj2" fmla="val 20698717"/>
            </a:avLst>
          </a:prstGeom>
          <a:ln w="38100">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lIns="80155" tIns="40078" rIns="80155" bIns="40078" anchor="ctr"/>
          <a:lstStyle/>
          <a:p>
            <a:pPr algn="ctr" defTabSz="456442">
              <a:defRPr/>
            </a:pPr>
            <a:endParaRPr lang="id-ID">
              <a:solidFill>
                <a:prstClr val="black"/>
              </a:solidFill>
            </a:endParaRPr>
          </a:p>
        </p:txBody>
      </p:sp>
      <p:sp>
        <p:nvSpPr>
          <p:cNvPr id="29758" name="TextBox 26"/>
          <p:cNvSpPr txBox="1">
            <a:spLocks noChangeArrowheads="1"/>
          </p:cNvSpPr>
          <p:nvPr/>
        </p:nvSpPr>
        <p:spPr bwMode="auto">
          <a:xfrm>
            <a:off x="5248933" y="2297014"/>
            <a:ext cx="1100979" cy="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id-ID" altLang="id-ID" dirty="0">
                <a:solidFill>
                  <a:prstClr val="black"/>
                </a:solidFill>
                <a:ea typeface="ＭＳ Ｐゴシック" pitchFamily="34" charset="-128"/>
              </a:rPr>
              <a:t>Clustering</a:t>
            </a:r>
          </a:p>
        </p:txBody>
      </p:sp>
    </p:spTree>
    <p:extLst>
      <p:ext uri="{BB962C8B-B14F-4D97-AF65-F5344CB8AC3E}">
        <p14:creationId xmlns:p14="http://schemas.microsoft.com/office/powerpoint/2010/main" val="340678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3142591" y="386367"/>
            <a:ext cx="5638800" cy="1143000"/>
          </a:xfrm>
        </p:spPr>
        <p:txBody>
          <a:bodyPr/>
          <a:lstStyle/>
          <a:p>
            <a:r>
              <a:rPr lang="id-ID" altLang="id-ID" dirty="0" smtClean="0">
                <a:ea typeface="ＭＳ Ｐゴシック" pitchFamily="34" charset="-128"/>
              </a:rPr>
              <a:t>Experiment Results</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3341" y="1889936"/>
            <a:ext cx="3105802" cy="32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2157" y="1907026"/>
            <a:ext cx="3057371" cy="319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4965167" y="5146380"/>
            <a:ext cx="3816224" cy="9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id-ID" altLang="id-ID" b="1">
                <a:solidFill>
                  <a:prstClr val="black"/>
                </a:solidFill>
                <a:ea typeface="ＭＳ Ｐゴシック" pitchFamily="34" charset="-128"/>
              </a:rPr>
              <a:t>The Gustafson–Kessel algorithm </a:t>
            </a:r>
            <a:r>
              <a:rPr lang="id-ID" altLang="id-ID">
                <a:solidFill>
                  <a:prstClr val="black"/>
                </a:solidFill>
                <a:ea typeface="ＭＳ Ｐゴシック" pitchFamily="34" charset="-128"/>
              </a:rPr>
              <a:t>can detect clusters of different shape and</a:t>
            </a:r>
          </a:p>
          <a:p>
            <a:pPr defTabSz="456442"/>
            <a:r>
              <a:rPr lang="id-ID" altLang="id-ID">
                <a:solidFill>
                  <a:prstClr val="black"/>
                </a:solidFill>
                <a:ea typeface="ＭＳ Ｐゴシック" pitchFamily="34" charset="-128"/>
              </a:rPr>
              <a:t>orientation. </a:t>
            </a:r>
          </a:p>
        </p:txBody>
      </p:sp>
      <p:sp>
        <p:nvSpPr>
          <p:cNvPr id="30726" name="Rectangle 8"/>
          <p:cNvSpPr>
            <a:spLocks noChangeArrowheads="1"/>
          </p:cNvSpPr>
          <p:nvPr/>
        </p:nvSpPr>
        <p:spPr bwMode="auto">
          <a:xfrm>
            <a:off x="756455" y="5146381"/>
            <a:ext cx="3908574" cy="1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id-ID" altLang="id-ID" b="1" dirty="0">
                <a:solidFill>
                  <a:prstClr val="black"/>
                </a:solidFill>
                <a:ea typeface="ＭＳ Ｐゴシック" pitchFamily="34" charset="-128"/>
              </a:rPr>
              <a:t>FCM algorithm </a:t>
            </a:r>
            <a:r>
              <a:rPr lang="id-ID" altLang="id-ID" dirty="0">
                <a:solidFill>
                  <a:prstClr val="black"/>
                </a:solidFill>
                <a:ea typeface="ＭＳ Ｐゴシック" pitchFamily="34" charset="-128"/>
              </a:rPr>
              <a:t>imposes a spherical shape on the clusters, re</a:t>
            </a:r>
            <a:r>
              <a:rPr lang="en-US" altLang="id-ID" dirty="0" err="1">
                <a:solidFill>
                  <a:prstClr val="black"/>
                </a:solidFill>
                <a:ea typeface="ＭＳ Ｐゴシック" pitchFamily="34" charset="-128"/>
              </a:rPr>
              <a:t>gardless</a:t>
            </a:r>
            <a:r>
              <a:rPr lang="en-US" altLang="id-ID" dirty="0">
                <a:solidFill>
                  <a:prstClr val="black"/>
                </a:solidFill>
                <a:ea typeface="ＭＳ Ｐゴシック" pitchFamily="34" charset="-128"/>
              </a:rPr>
              <a:t> of the actual data </a:t>
            </a:r>
            <a:r>
              <a:rPr lang="id-ID" altLang="id-ID" dirty="0">
                <a:solidFill>
                  <a:prstClr val="black"/>
                </a:solidFill>
                <a:ea typeface="ＭＳ Ｐゴシック" pitchFamily="34" charset="-128"/>
              </a:rPr>
              <a:t>d</a:t>
            </a:r>
            <a:r>
              <a:rPr lang="en-US" altLang="id-ID" dirty="0" err="1">
                <a:solidFill>
                  <a:prstClr val="black"/>
                </a:solidFill>
                <a:ea typeface="ＭＳ Ｐゴシック" pitchFamily="34" charset="-128"/>
              </a:rPr>
              <a:t>istribu</a:t>
            </a:r>
            <a:r>
              <a:rPr lang="id-ID" altLang="id-ID" dirty="0">
                <a:solidFill>
                  <a:prstClr val="black"/>
                </a:solidFill>
                <a:ea typeface="ＭＳ Ｐゴシック" pitchFamily="34" charset="-128"/>
              </a:rPr>
              <a:t>-</a:t>
            </a:r>
            <a:r>
              <a:rPr lang="en-US" altLang="id-ID" dirty="0" err="1">
                <a:solidFill>
                  <a:prstClr val="black"/>
                </a:solidFill>
                <a:ea typeface="ＭＳ Ｐゴシック" pitchFamily="34" charset="-128"/>
              </a:rPr>
              <a:t>tion</a:t>
            </a:r>
            <a:r>
              <a:rPr lang="en-US" altLang="id-ID" dirty="0">
                <a:solidFill>
                  <a:prstClr val="black"/>
                </a:solidFill>
                <a:ea typeface="ＭＳ Ｐゴシック" pitchFamily="34" charset="-128"/>
              </a:rPr>
              <a:t>. The dots represent the data points, ‘+’ are the</a:t>
            </a:r>
            <a:r>
              <a:rPr lang="id-ID" altLang="id-ID" dirty="0">
                <a:solidFill>
                  <a:prstClr val="black"/>
                </a:solidFill>
                <a:ea typeface="ＭＳ Ｐゴシック" pitchFamily="34" charset="-128"/>
              </a:rPr>
              <a:t> </a:t>
            </a:r>
            <a:r>
              <a:rPr lang="en-US" altLang="id-ID" dirty="0">
                <a:solidFill>
                  <a:prstClr val="black"/>
                </a:solidFill>
                <a:ea typeface="ＭＳ Ｐゴシック" pitchFamily="34" charset="-128"/>
              </a:rPr>
              <a:t>cluster means. </a:t>
            </a:r>
            <a:endParaRPr lang="id-ID" altLang="id-ID" dirty="0">
              <a:solidFill>
                <a:prstClr val="black"/>
              </a:solidFill>
              <a:ea typeface="ＭＳ Ｐゴシック" pitchFamily="34" charset="-128"/>
            </a:endParaRPr>
          </a:p>
        </p:txBody>
      </p:sp>
    </p:spTree>
    <p:extLst>
      <p:ext uri="{BB962C8B-B14F-4D97-AF65-F5344CB8AC3E}">
        <p14:creationId xmlns:p14="http://schemas.microsoft.com/office/powerpoint/2010/main" val="104127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1659584" y="4351750"/>
            <a:ext cx="6457704" cy="1289834"/>
          </a:xfrm>
        </p:spPr>
        <p:txBody>
          <a:bodyPr/>
          <a:lstStyle/>
          <a:p>
            <a:r>
              <a:rPr lang="en-US" altLang="id-ID" smtClean="0">
                <a:ea typeface="ＭＳ Ｐゴシック" pitchFamily="34" charset="-128"/>
              </a:rPr>
              <a:t>Probabilistic Model-Based Clustering</a:t>
            </a:r>
            <a:endParaRPr lang="id-ID" altLang="en-US" smtClean="0">
              <a:ea typeface="ＭＳ Ｐゴシック" pitchFamily="34" charset="-128"/>
            </a:endParaRPr>
          </a:p>
        </p:txBody>
      </p:sp>
    </p:spTree>
    <p:extLst>
      <p:ext uri="{BB962C8B-B14F-4D97-AF65-F5344CB8AC3E}">
        <p14:creationId xmlns:p14="http://schemas.microsoft.com/office/powerpoint/2010/main" val="1389821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id-ID" smtClean="0">
                <a:ea typeface="ＭＳ Ｐゴシック" pitchFamily="34" charset="-128"/>
              </a:rPr>
              <a:t>Probabilistic Model-Based Clustering</a:t>
            </a:r>
            <a:endParaRPr lang="id-ID" altLang="id-ID" smtClean="0">
              <a:ea typeface="ＭＳ Ｐゴシック" pitchFamily="34" charset="-128"/>
            </a:endParaRPr>
          </a:p>
        </p:txBody>
      </p:sp>
      <p:sp>
        <p:nvSpPr>
          <p:cNvPr id="32771" name="Content Placeholder 2"/>
          <p:cNvSpPr>
            <a:spLocks noGrp="1"/>
          </p:cNvSpPr>
          <p:nvPr>
            <p:ph idx="1"/>
          </p:nvPr>
        </p:nvSpPr>
        <p:spPr/>
        <p:txBody>
          <a:bodyPr/>
          <a:lstStyle/>
          <a:p>
            <a:pPr>
              <a:lnSpc>
                <a:spcPct val="110000"/>
              </a:lnSpc>
            </a:pPr>
            <a:r>
              <a:rPr lang="id-ID" altLang="id-ID" sz="2400" dirty="0">
                <a:ea typeface="ＭＳ Ｐゴシック" pitchFamily="34" charset="-128"/>
              </a:rPr>
              <a:t>Probabilistic model-based clustering frameworks assume: </a:t>
            </a:r>
          </a:p>
          <a:p>
            <a:pPr lvl="1">
              <a:lnSpc>
                <a:spcPct val="110000"/>
              </a:lnSpc>
            </a:pPr>
            <a:r>
              <a:rPr lang="id-ID" altLang="id-ID" sz="2000" dirty="0">
                <a:ea typeface="ＭＳ Ｐゴシック" pitchFamily="34" charset="-128"/>
              </a:rPr>
              <a:t>A </a:t>
            </a:r>
            <a:r>
              <a:rPr lang="en-US" altLang="id-ID" sz="2000" dirty="0">
                <a:ea typeface="ＭＳ Ｐゴシック" pitchFamily="34" charset="-128"/>
              </a:rPr>
              <a:t>hidden category is a </a:t>
            </a:r>
            <a:r>
              <a:rPr lang="en-US" altLang="id-ID" sz="2000" b="1" dirty="0">
                <a:ea typeface="ＭＳ Ｐゴシック" pitchFamily="34" charset="-128"/>
              </a:rPr>
              <a:t>distribution </a:t>
            </a:r>
            <a:r>
              <a:rPr lang="en-US" altLang="id-ID" sz="2000" dirty="0">
                <a:ea typeface="ＭＳ Ｐゴシック" pitchFamily="34" charset="-128"/>
              </a:rPr>
              <a:t>over the data space, which can be mathematically represented using a </a:t>
            </a:r>
            <a:r>
              <a:rPr lang="en-US" altLang="id-ID" sz="2000" b="1" dirty="0">
                <a:ea typeface="ＭＳ Ｐゴシック" pitchFamily="34" charset="-128"/>
              </a:rPr>
              <a:t>probability density function</a:t>
            </a:r>
            <a:r>
              <a:rPr lang="en-US" altLang="id-ID" sz="2000" dirty="0">
                <a:ea typeface="ＭＳ Ｐゴシック" pitchFamily="34" charset="-128"/>
              </a:rPr>
              <a:t>.</a:t>
            </a:r>
            <a:endParaRPr lang="id-ID" altLang="id-ID" sz="2000" dirty="0">
              <a:ea typeface="ＭＳ Ｐゴシック" pitchFamily="34" charset="-128"/>
            </a:endParaRPr>
          </a:p>
          <a:p>
            <a:pPr lvl="1">
              <a:lnSpc>
                <a:spcPct val="110000"/>
              </a:lnSpc>
            </a:pPr>
            <a:r>
              <a:rPr lang="id-ID" altLang="id-ID" sz="2000" dirty="0">
                <a:ea typeface="ＭＳ Ｐゴシック" pitchFamily="34" charset="-128"/>
              </a:rPr>
              <a:t>Data has been generated from K probability distributions</a:t>
            </a:r>
          </a:p>
          <a:p>
            <a:pPr lvl="1">
              <a:lnSpc>
                <a:spcPct val="110000"/>
              </a:lnSpc>
            </a:pPr>
            <a:r>
              <a:rPr lang="id-ID" altLang="id-ID" sz="2000" dirty="0">
                <a:ea typeface="ＭＳ Ｐゴシック" pitchFamily="34" charset="-128"/>
              </a:rPr>
              <a:t>The data we can described by finding the </a:t>
            </a:r>
            <a:r>
              <a:rPr lang="id-ID" altLang="id-ID" sz="2000" i="1" dirty="0">
                <a:ea typeface="ＭＳ Ｐゴシック" pitchFamily="34" charset="-128"/>
              </a:rPr>
              <a:t>statistical model</a:t>
            </a:r>
            <a:r>
              <a:rPr lang="id-ID" altLang="id-ID" sz="2000" dirty="0">
                <a:ea typeface="ＭＳ Ｐゴシック" pitchFamily="34" charset="-128"/>
              </a:rPr>
              <a:t> that best fits the data.</a:t>
            </a:r>
          </a:p>
          <a:p>
            <a:pPr lvl="4">
              <a:lnSpc>
                <a:spcPct val="110000"/>
              </a:lnSpc>
            </a:pPr>
            <a:endParaRPr lang="id-ID" altLang="id-ID" sz="1800" dirty="0" smtClean="0">
              <a:ea typeface="ＭＳ Ｐゴシック" pitchFamily="34" charset="-128"/>
            </a:endParaRPr>
          </a:p>
          <a:p>
            <a:pPr>
              <a:lnSpc>
                <a:spcPct val="110000"/>
              </a:lnSpc>
            </a:pPr>
            <a:r>
              <a:rPr lang="id-ID" altLang="id-ID" sz="2400" dirty="0">
                <a:ea typeface="ＭＳ Ｐゴシック" pitchFamily="34" charset="-128"/>
              </a:rPr>
              <a:t>The statistical process involves </a:t>
            </a:r>
          </a:p>
          <a:p>
            <a:pPr lvl="1">
              <a:lnSpc>
                <a:spcPct val="110000"/>
              </a:lnSpc>
            </a:pPr>
            <a:r>
              <a:rPr lang="id-ID" altLang="id-ID" sz="2000" dirty="0">
                <a:ea typeface="ＭＳ Ｐゴシック" pitchFamily="34" charset="-128"/>
              </a:rPr>
              <a:t>deciding on a </a:t>
            </a:r>
            <a:r>
              <a:rPr lang="id-ID" altLang="id-ID" sz="2000" b="1" dirty="0">
                <a:ea typeface="ＭＳ Ｐゴシック" pitchFamily="34" charset="-128"/>
              </a:rPr>
              <a:t>statistical model</a:t>
            </a:r>
            <a:r>
              <a:rPr lang="id-ID" altLang="id-ID" sz="2000" dirty="0">
                <a:ea typeface="ＭＳ Ｐゴシック" pitchFamily="34" charset="-128"/>
              </a:rPr>
              <a:t>, e.g. Gaussian Mixture Models,  and </a:t>
            </a:r>
          </a:p>
          <a:p>
            <a:pPr lvl="1">
              <a:lnSpc>
                <a:spcPct val="110000"/>
              </a:lnSpc>
            </a:pPr>
            <a:r>
              <a:rPr lang="id-ID" altLang="id-ID" sz="2000" dirty="0">
                <a:ea typeface="ＭＳ Ｐゴシック" pitchFamily="34" charset="-128"/>
              </a:rPr>
              <a:t>estimating the </a:t>
            </a:r>
            <a:r>
              <a:rPr lang="id-ID" altLang="id-ID" sz="2000" b="1" dirty="0">
                <a:ea typeface="ＭＳ Ｐゴシック" pitchFamily="34" charset="-128"/>
              </a:rPr>
              <a:t>distribution parameters </a:t>
            </a:r>
            <a:r>
              <a:rPr lang="id-ID" altLang="id-ID" sz="2000" dirty="0">
                <a:ea typeface="ＭＳ Ｐゴシック" pitchFamily="34" charset="-128"/>
              </a:rPr>
              <a:t>of the model from the data</a:t>
            </a:r>
          </a:p>
          <a:p>
            <a:pPr lvl="4"/>
            <a:endParaRPr lang="id-ID" altLang="id-ID" sz="800" dirty="0">
              <a:ea typeface="ＭＳ Ｐゴシック" pitchFamily="34" charset="-128"/>
            </a:endParaRPr>
          </a:p>
          <a:p>
            <a:r>
              <a:rPr lang="id-ID" altLang="id-ID" sz="2400" dirty="0">
                <a:ea typeface="ＭＳ Ｐゴシック" pitchFamily="34" charset="-128"/>
              </a:rPr>
              <a:t>EM Algorithm </a:t>
            </a:r>
          </a:p>
        </p:txBody>
      </p:sp>
    </p:spTree>
    <p:extLst>
      <p:ext uri="{BB962C8B-B14F-4D97-AF65-F5344CB8AC3E}">
        <p14:creationId xmlns:p14="http://schemas.microsoft.com/office/powerpoint/2010/main" val="346176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id-ID" altLang="id-ID" smtClean="0">
                <a:ea typeface="ＭＳ Ｐゴシック" pitchFamily="34" charset="-128"/>
              </a:rPr>
              <a:t>Mixture Models (1)</a:t>
            </a:r>
          </a:p>
        </p:txBody>
      </p:sp>
      <p:sp>
        <p:nvSpPr>
          <p:cNvPr id="33795" name="Content Placeholder 2"/>
          <p:cNvSpPr>
            <a:spLocks noGrp="1"/>
          </p:cNvSpPr>
          <p:nvPr>
            <p:ph idx="1"/>
          </p:nvPr>
        </p:nvSpPr>
        <p:spPr/>
        <p:txBody>
          <a:bodyPr/>
          <a:lstStyle/>
          <a:p>
            <a:r>
              <a:rPr lang="id-ID" altLang="id-ID" sz="2800" b="1" dirty="0" smtClean="0">
                <a:ea typeface="ＭＳ Ｐゴシック" pitchFamily="34" charset="-128"/>
              </a:rPr>
              <a:t>Mixture models</a:t>
            </a:r>
            <a:r>
              <a:rPr lang="id-ID" altLang="id-ID" sz="2800" dirty="0" smtClean="0">
                <a:ea typeface="ＭＳ Ｐゴシック" pitchFamily="34" charset="-128"/>
              </a:rPr>
              <a:t> view the data as a set of observations (</a:t>
            </a:r>
            <a:r>
              <a:rPr lang="en-US" altLang="id-ID" sz="2800" dirty="0" smtClean="0">
                <a:ea typeface="ＭＳ Ｐゴシック" pitchFamily="34" charset="-128"/>
              </a:rPr>
              <a:t>observed object</a:t>
            </a:r>
            <a:r>
              <a:rPr lang="id-ID" altLang="id-ID" sz="2800" dirty="0" smtClean="0">
                <a:ea typeface="ＭＳ Ｐゴシック" pitchFamily="34" charset="-128"/>
              </a:rPr>
              <a:t>s) from a mixture of probability distributions </a:t>
            </a:r>
            <a:r>
              <a:rPr lang="en-US" altLang="id-ID" sz="2800" dirty="0" smtClean="0">
                <a:ea typeface="ＭＳ Ｐゴシック" pitchFamily="34" charset="-128"/>
              </a:rPr>
              <a:t>independently</a:t>
            </a:r>
            <a:r>
              <a:rPr lang="id-ID" altLang="id-ID" sz="2800" dirty="0" smtClean="0">
                <a:ea typeface="ＭＳ Ｐゴシック" pitchFamily="34" charset="-128"/>
              </a:rPr>
              <a:t>.</a:t>
            </a:r>
            <a:endParaRPr lang="en-US" altLang="id-ID" sz="2800" dirty="0" smtClean="0">
              <a:ea typeface="ＭＳ Ｐゴシック" pitchFamily="34" charset="-128"/>
            </a:endParaRPr>
          </a:p>
          <a:p>
            <a:r>
              <a:rPr lang="id-ID" altLang="id-ID" sz="2800" dirty="0" smtClean="0">
                <a:ea typeface="ＭＳ Ｐゴシック" pitchFamily="34" charset="-128"/>
              </a:rPr>
              <a:t>Each distribution corresponds to a cluster and the parameters of each distribution provide a description of the corresponding cluster, typically: </a:t>
            </a:r>
            <a:r>
              <a:rPr lang="id-ID" altLang="id-ID" sz="2800" i="1" dirty="0" smtClean="0">
                <a:ea typeface="ＭＳ Ｐゴシック" pitchFamily="34" charset="-128"/>
              </a:rPr>
              <a:t>center</a:t>
            </a:r>
            <a:r>
              <a:rPr lang="id-ID" altLang="id-ID" sz="2800" dirty="0" smtClean="0">
                <a:ea typeface="ＭＳ Ｐゴシック" pitchFamily="34" charset="-128"/>
              </a:rPr>
              <a:t> (</a:t>
            </a:r>
            <a:r>
              <a:rPr lang="id-ID" altLang="id-ID" sz="2800" dirty="0" smtClean="0">
                <a:ea typeface="ＭＳ Ｐゴシック" pitchFamily="34" charset="-128"/>
                <a:sym typeface="Symbol" pitchFamily="18" charset="2"/>
              </a:rPr>
              <a:t></a:t>
            </a:r>
            <a:r>
              <a:rPr lang="id-ID" altLang="id-ID" sz="2800" dirty="0" smtClean="0">
                <a:ea typeface="ＭＳ Ｐゴシック" pitchFamily="34" charset="-128"/>
              </a:rPr>
              <a:t>) and </a:t>
            </a:r>
            <a:r>
              <a:rPr lang="id-ID" altLang="id-ID" sz="2800" i="1" dirty="0" smtClean="0">
                <a:ea typeface="ＭＳ Ｐゴシック" pitchFamily="34" charset="-128"/>
              </a:rPr>
              <a:t>spread </a:t>
            </a:r>
            <a:r>
              <a:rPr lang="id-ID" altLang="id-ID" sz="2800" dirty="0" smtClean="0">
                <a:ea typeface="ＭＳ Ｐゴシック" pitchFamily="34" charset="-128"/>
              </a:rPr>
              <a:t>of clusters (</a:t>
            </a:r>
            <a:r>
              <a:rPr lang="id-ID" altLang="id-ID" sz="2800" dirty="0" smtClean="0">
                <a:ea typeface="ＭＳ Ｐゴシック" pitchFamily="34" charset="-128"/>
                <a:sym typeface="Symbol" pitchFamily="18" charset="2"/>
              </a:rPr>
              <a:t>)</a:t>
            </a:r>
            <a:r>
              <a:rPr lang="id-ID" altLang="id-ID" sz="2800" dirty="0" smtClean="0">
                <a:ea typeface="ＭＳ Ｐゴシック" pitchFamily="34" charset="-128"/>
              </a:rPr>
              <a:t>.</a:t>
            </a:r>
          </a:p>
          <a:p>
            <a:r>
              <a:rPr lang="en-US" altLang="id-ID" sz="2800" dirty="0" smtClean="0">
                <a:ea typeface="ＭＳ Ｐゴシック" pitchFamily="34" charset="-128"/>
              </a:rPr>
              <a:t>Out task: infer a set of </a:t>
            </a:r>
            <a:r>
              <a:rPr lang="id-ID" altLang="id-ID" sz="2800" i="1" dirty="0" smtClean="0">
                <a:ea typeface="ＭＳ Ｐゴシック" pitchFamily="34" charset="-128"/>
              </a:rPr>
              <a:t>M</a:t>
            </a:r>
            <a:r>
              <a:rPr lang="en-US" altLang="id-ID" sz="2800" dirty="0" smtClean="0">
                <a:ea typeface="ＭＳ Ｐゴシック" pitchFamily="34" charset="-128"/>
              </a:rPr>
              <a:t> </a:t>
            </a:r>
            <a:r>
              <a:rPr lang="id-ID" altLang="id-ID" sz="2800" dirty="0" smtClean="0">
                <a:ea typeface="ＭＳ Ｐゴシック" pitchFamily="34" charset="-128"/>
              </a:rPr>
              <a:t>distributions</a:t>
            </a:r>
            <a:r>
              <a:rPr lang="en-US" altLang="id-ID" sz="2800" dirty="0" smtClean="0">
                <a:ea typeface="ＭＳ Ｐゴシック" pitchFamily="34" charset="-128"/>
              </a:rPr>
              <a:t> that is mostly likely to generate </a:t>
            </a:r>
            <a:r>
              <a:rPr lang="id-ID" altLang="id-ID" sz="2800" dirty="0" smtClean="0">
                <a:ea typeface="ＭＳ Ｐゴシック" pitchFamily="34" charset="-128"/>
              </a:rPr>
              <a:t>dataset </a:t>
            </a:r>
            <a:r>
              <a:rPr lang="en-US" altLang="id-ID" sz="2800" i="1" dirty="0" smtClean="0">
                <a:ea typeface="ＭＳ Ｐゴシック" pitchFamily="34" charset="-128"/>
              </a:rPr>
              <a:t>D</a:t>
            </a:r>
            <a:r>
              <a:rPr lang="en-US" altLang="id-ID" sz="2800" dirty="0" smtClean="0">
                <a:ea typeface="ＭＳ Ｐゴシック" pitchFamily="34" charset="-128"/>
              </a:rPr>
              <a:t> using the above data generation process</a:t>
            </a:r>
          </a:p>
          <a:p>
            <a:endParaRPr lang="id-ID" altLang="id-ID" sz="2800" dirty="0" smtClean="0">
              <a:ea typeface="ＭＳ Ｐゴシック" pitchFamily="34" charset="-128"/>
            </a:endParaRPr>
          </a:p>
        </p:txBody>
      </p:sp>
    </p:spTree>
    <p:extLst>
      <p:ext uri="{BB962C8B-B14F-4D97-AF65-F5344CB8AC3E}">
        <p14:creationId xmlns:p14="http://schemas.microsoft.com/office/powerpoint/2010/main" val="1026650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id-ID" altLang="id-ID" smtClean="0">
                <a:ea typeface="ＭＳ Ｐゴシック" pitchFamily="34" charset="-128"/>
              </a:rPr>
              <a:t>Mixture Models (2)</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6" t="-1472" r="-1840"/>
            </a:stretch>
          </a:blipFill>
          <a:extLst/>
        </p:spPr>
        <p:txBody>
          <a:bodyPr/>
          <a:lstStyle/>
          <a:p>
            <a:pPr>
              <a:defRPr/>
            </a:pPr>
            <a:r>
              <a:rPr lang="id-ID">
                <a:noFill/>
              </a:rPr>
              <a:t> </a:t>
            </a:r>
          </a:p>
        </p:txBody>
      </p:sp>
    </p:spTree>
    <p:extLst>
      <p:ext uri="{BB962C8B-B14F-4D97-AF65-F5344CB8AC3E}">
        <p14:creationId xmlns:p14="http://schemas.microsoft.com/office/powerpoint/2010/main" val="163469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20" y="581874"/>
            <a:ext cx="7772400" cy="1362075"/>
          </a:xfrm>
        </p:spPr>
        <p:txBody>
          <a:bodyPr/>
          <a:lstStyle/>
          <a:p>
            <a:r>
              <a:rPr lang="en-US" dirty="0">
                <a:latin typeface="Tahoma" charset="0"/>
              </a:rPr>
              <a:t>Course outline</a:t>
            </a:r>
            <a:br>
              <a:rPr lang="en-US" dirty="0">
                <a:latin typeface="Tahoma" charset="0"/>
              </a:rPr>
            </a:br>
            <a:r>
              <a:rPr lang="en-US" dirty="0" smtClean="0"/>
              <a:t/>
            </a:r>
            <a:br>
              <a:rPr lang="en-US" dirty="0" smtClean="0"/>
            </a:br>
            <a:r>
              <a:rPr lang="en-US" dirty="0"/>
              <a:t/>
            </a:r>
            <a:br>
              <a:rPr lang="en-US" dirty="0"/>
            </a:br>
            <a:endParaRPr lang="en-US" dirty="0"/>
          </a:p>
        </p:txBody>
      </p:sp>
      <p:sp>
        <p:nvSpPr>
          <p:cNvPr id="4" name="Title 1"/>
          <p:cNvSpPr txBox="1">
            <a:spLocks/>
          </p:cNvSpPr>
          <p:nvPr/>
        </p:nvSpPr>
        <p:spPr bwMode="auto">
          <a:xfrm>
            <a:off x="413220" y="1751706"/>
            <a:ext cx="7772400" cy="1362075"/>
          </a:xfrm>
          <a:prstGeom prst="rect">
            <a:avLst/>
          </a:prstGeom>
          <a:noFill/>
          <a:ln w="9525">
            <a:noFill/>
            <a:miter lim="800000"/>
            <a:headEnd/>
            <a:tailEnd/>
          </a:ln>
        </p:spPr>
        <p:txBody>
          <a:bodyPr vert="horz" wrap="square" lIns="91271" tIns="45634" rIns="91271" bIns="45634" numCol="1" anchor="t" anchorCtr="0" compatLnSpc="1">
            <a:prstTxWarp prst="textNoShape">
              <a:avLst/>
            </a:prstTxWarp>
          </a:bodyPr>
          <a:lstStyle>
            <a:lvl1pPr algn="l" rtl="0" eaLnBrk="1" fontAlgn="base" hangingPunct="1">
              <a:spcBef>
                <a:spcPct val="0"/>
              </a:spcBef>
              <a:spcAft>
                <a:spcPct val="0"/>
              </a:spcAft>
              <a:defRPr sz="4000" b="1" kern="1200" cap="all">
                <a:solidFill>
                  <a:schemeClr val="bg1"/>
                </a:solidFill>
                <a:latin typeface="+mj-lt"/>
                <a:ea typeface="MS PGothic" panose="020B0600070205080204" pitchFamily="34" charset="-128"/>
                <a:cs typeface="ＭＳ Ｐゴシック" charset="0"/>
              </a:defRPr>
            </a:lvl1pPr>
            <a:lvl2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2pPr>
            <a:lvl3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3pPr>
            <a:lvl4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4pPr>
            <a:lvl5pPr algn="r" rtl="0" eaLnBrk="1" fontAlgn="base" hangingPunct="1">
              <a:spcBef>
                <a:spcPct val="0"/>
              </a:spcBef>
              <a:spcAft>
                <a:spcPct val="0"/>
              </a:spcAft>
              <a:defRPr sz="4000" b="1">
                <a:solidFill>
                  <a:schemeClr val="tx1"/>
                </a:solidFill>
                <a:latin typeface="Calibri" charset="0"/>
                <a:ea typeface="MS PGothic" panose="020B0600070205080204" pitchFamily="34" charset="-128"/>
                <a:cs typeface="ＭＳ Ｐゴシック" charset="0"/>
              </a:defRPr>
            </a:lvl5pPr>
            <a:lvl6pPr marL="4572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6pPr>
            <a:lvl7pPr marL="9144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7pPr>
            <a:lvl8pPr marL="13716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8pPr>
            <a:lvl9pPr marL="1828800" algn="r" rtl="0" eaLnBrk="1" fontAlgn="base" hangingPunct="1">
              <a:spcBef>
                <a:spcPct val="0"/>
              </a:spcBef>
              <a:spcAft>
                <a:spcPct val="0"/>
              </a:spcAft>
              <a:defRPr sz="4000" b="1">
                <a:solidFill>
                  <a:schemeClr val="tx1"/>
                </a:solidFill>
                <a:latin typeface="Calibri" charset="0"/>
                <a:ea typeface="ＭＳ Ｐゴシック" charset="0"/>
                <a:cs typeface="ＭＳ Ｐゴシック" charset="0"/>
              </a:defRPr>
            </a:lvl9pPr>
          </a:lstStyle>
          <a:p>
            <a:pPr marL="514222" indent="-514222">
              <a:buFont typeface="+mj-lt"/>
              <a:buAutoNum type="arabicPeriod"/>
            </a:pPr>
            <a:r>
              <a:rPr lang="id-ID" altLang="id-ID" sz="2800" dirty="0">
                <a:ea typeface="ＭＳ Ｐゴシック" pitchFamily="34" charset="-128"/>
              </a:rPr>
              <a:t>Model-based Clustering Concept</a:t>
            </a:r>
          </a:p>
          <a:p>
            <a:pPr marL="514222" indent="-514222">
              <a:buFont typeface="+mj-lt"/>
              <a:buAutoNum type="arabicPeriod"/>
            </a:pPr>
            <a:r>
              <a:rPr lang="id-ID" altLang="id-ID" sz="2800" dirty="0">
                <a:ea typeface="ＭＳ Ｐゴシック" pitchFamily="34" charset="-128"/>
              </a:rPr>
              <a:t>Fuzzy clustering: FCM </a:t>
            </a:r>
          </a:p>
          <a:p>
            <a:pPr marL="514222" indent="-514222">
              <a:buFont typeface="+mj-lt"/>
              <a:buAutoNum type="arabicPeriod"/>
            </a:pPr>
            <a:r>
              <a:rPr lang="id-ID" altLang="id-ID" sz="2800" dirty="0">
                <a:ea typeface="ＭＳ Ｐゴシック" pitchFamily="34" charset="-128"/>
              </a:rPr>
              <a:t>Probability-based clustering: Gaussian Mixture Models and EM Algorithm</a:t>
            </a:r>
          </a:p>
          <a:p>
            <a:pPr marL="514222" indent="-514222">
              <a:buFont typeface="+mj-lt"/>
              <a:buAutoNum type="arabicPeriod"/>
            </a:pPr>
            <a:r>
              <a:rPr lang="id-ID" altLang="id-ID" sz="2800" dirty="0">
                <a:ea typeface="ＭＳ Ｐゴシック" pitchFamily="34" charset="-128"/>
              </a:rPr>
              <a:t>Self-Organizing Map (SOM)</a:t>
            </a:r>
          </a:p>
          <a:p>
            <a:pPr marL="514222" indent="-514222">
              <a:buFont typeface="+mj-lt"/>
              <a:buAutoNum type="arabicPeriod"/>
            </a:pPr>
            <a:r>
              <a:rPr lang="id-ID" altLang="en-US" sz="2800" dirty="0">
                <a:ea typeface="ＭＳ Ｐゴシック" pitchFamily="34" charset="-128"/>
              </a:rPr>
              <a:t>Clustering High-Dimensional Data</a:t>
            </a:r>
          </a:p>
          <a:p>
            <a:pPr marL="514222" indent="-514222">
              <a:buFont typeface="+mj-lt"/>
              <a:buAutoNum type="arabicPeriod"/>
            </a:pPr>
            <a:r>
              <a:rPr lang="id-ID" altLang="en-US" sz="2800" dirty="0">
                <a:ea typeface="ＭＳ Ｐゴシック" pitchFamily="34" charset="-128"/>
              </a:rPr>
              <a:t>Issues on clustering </a:t>
            </a:r>
          </a:p>
          <a:p>
            <a:r>
              <a:rPr lang="en-US" dirty="0" smtClean="0"/>
              <a:t/>
            </a:r>
            <a:br>
              <a:rPr lang="en-US" dirty="0" smtClean="0"/>
            </a:br>
            <a:endParaRPr lang="en-US" dirty="0"/>
          </a:p>
        </p:txBody>
      </p:sp>
    </p:spTree>
    <p:extLst>
      <p:ext uri="{BB962C8B-B14F-4D97-AF65-F5344CB8AC3E}">
        <p14:creationId xmlns:p14="http://schemas.microsoft.com/office/powerpoint/2010/main" val="2165808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id-ID" altLang="id-ID" smtClean="0">
                <a:ea typeface="ＭＳ Ｐゴシック" pitchFamily="34" charset="-128"/>
              </a:rPr>
              <a:t>Mixture Models (3)</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367" r="-1904"/>
            </a:stretch>
          </a:blipFill>
          <a:extLst/>
        </p:spPr>
        <p:txBody>
          <a:bodyPr/>
          <a:lstStyle/>
          <a:p>
            <a:pPr>
              <a:defRPr/>
            </a:pPr>
            <a:r>
              <a:rPr lang="id-ID">
                <a:noFill/>
              </a:rPr>
              <a:t> </a:t>
            </a:r>
          </a:p>
        </p:txBody>
      </p:sp>
    </p:spTree>
    <p:extLst>
      <p:ext uri="{BB962C8B-B14F-4D97-AF65-F5344CB8AC3E}">
        <p14:creationId xmlns:p14="http://schemas.microsoft.com/office/powerpoint/2010/main" val="4220261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id-ID" altLang="id-ID" smtClean="0">
                <a:ea typeface="ＭＳ Ｐゴシック" pitchFamily="34" charset="-128"/>
              </a:rPr>
              <a:t>Gaussian Mixture Models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367"/>
            </a:stretch>
          </a:blipFill>
          <a:extLst/>
        </p:spPr>
        <p:txBody>
          <a:bodyPr/>
          <a:lstStyle/>
          <a:p>
            <a:pPr>
              <a:defRPr/>
            </a:pPr>
            <a:r>
              <a:rPr lang="id-ID">
                <a:noFill/>
              </a:rPr>
              <a:t> </a:t>
            </a:r>
          </a:p>
        </p:txBody>
      </p:sp>
    </p:spTree>
    <p:extLst>
      <p:ext uri="{BB962C8B-B14F-4D97-AF65-F5344CB8AC3E}">
        <p14:creationId xmlns:p14="http://schemas.microsoft.com/office/powerpoint/2010/main" val="275870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id-ID" altLang="id-ID" smtClean="0">
                <a:ea typeface="ＭＳ Ｐゴシック" pitchFamily="34" charset="-128"/>
              </a:rPr>
              <a:t>Gaussian Mixture Models (2)</a:t>
            </a:r>
            <a:endParaRPr lang="en-GB" altLang="id-ID" smtClean="0">
              <a:ea typeface="ＭＳ Ｐゴシック" pitchFamily="34" charset="-128"/>
            </a:endParaRPr>
          </a:p>
        </p:txBody>
      </p:sp>
      <p:grpSp>
        <p:nvGrpSpPr>
          <p:cNvPr id="37891" name="Group 10"/>
          <p:cNvGrpSpPr>
            <a:grpSpLocks/>
          </p:cNvGrpSpPr>
          <p:nvPr/>
        </p:nvGrpSpPr>
        <p:grpSpPr bwMode="auto">
          <a:xfrm>
            <a:off x="1766289" y="1981205"/>
            <a:ext cx="7014519" cy="4096950"/>
            <a:chOff x="857224" y="2786058"/>
            <a:chExt cx="7434289" cy="4097722"/>
          </a:xfrm>
        </p:grpSpPr>
        <p:grpSp>
          <p:nvGrpSpPr>
            <p:cNvPr id="37892" name="Group 6"/>
            <p:cNvGrpSpPr>
              <a:grpSpLocks/>
            </p:cNvGrpSpPr>
            <p:nvPr/>
          </p:nvGrpSpPr>
          <p:grpSpPr bwMode="auto">
            <a:xfrm>
              <a:off x="857224" y="2786058"/>
              <a:ext cx="3505200" cy="3774555"/>
              <a:chOff x="1219724" y="2347356"/>
              <a:chExt cx="3505200" cy="3774555"/>
            </a:xfrm>
          </p:grpSpPr>
          <p:pic>
            <p:nvPicPr>
              <p:cNvPr id="37896" name="Picture 3" descr="Figure2.2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724" y="2347356"/>
                <a:ext cx="3505200" cy="322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Box 5"/>
              <p:cNvSpPr txBox="1">
                <a:spLocks noChangeArrowheads="1"/>
              </p:cNvSpPr>
              <p:nvPr/>
            </p:nvSpPr>
            <p:spPr bwMode="auto">
              <a:xfrm>
                <a:off x="1847285" y="5715090"/>
                <a:ext cx="2572134" cy="4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456442">
                  <a:defRPr/>
                </a:pPr>
                <a:r>
                  <a:rPr lang="en-GB" altLang="id-ID" sz="2000">
                    <a:solidFill>
                      <a:prstClr val="black"/>
                    </a:solidFill>
                    <a:ea typeface="ＭＳ Ｐゴシック" pitchFamily="34" charset="-128"/>
                  </a:rPr>
                  <a:t>Single Gaussian</a:t>
                </a:r>
              </a:p>
            </p:txBody>
          </p:sp>
        </p:grpSp>
        <p:grpSp>
          <p:nvGrpSpPr>
            <p:cNvPr id="37893" name="Group 7"/>
            <p:cNvGrpSpPr>
              <a:grpSpLocks/>
            </p:cNvGrpSpPr>
            <p:nvPr/>
          </p:nvGrpSpPr>
          <p:grpSpPr bwMode="auto">
            <a:xfrm>
              <a:off x="4786314" y="2786058"/>
              <a:ext cx="3505199" cy="4097722"/>
              <a:chOff x="1219724" y="2347356"/>
              <a:chExt cx="3505199" cy="4097722"/>
            </a:xfrm>
          </p:grpSpPr>
          <p:pic>
            <p:nvPicPr>
              <p:cNvPr id="37894" name="Picture 8" descr="Figure2.2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724" y="2347356"/>
                <a:ext cx="3505199" cy="322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Box 9"/>
              <p:cNvSpPr txBox="1">
                <a:spLocks noChangeArrowheads="1"/>
              </p:cNvSpPr>
              <p:nvPr/>
            </p:nvSpPr>
            <p:spPr bwMode="auto">
              <a:xfrm>
                <a:off x="1847645" y="5715090"/>
                <a:ext cx="2572134" cy="72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456442">
                  <a:defRPr/>
                </a:pPr>
                <a:r>
                  <a:rPr lang="en-GB" altLang="id-ID" sz="2000">
                    <a:solidFill>
                      <a:prstClr val="black"/>
                    </a:solidFill>
                    <a:ea typeface="ＭＳ Ｐゴシック" pitchFamily="34" charset="-128"/>
                  </a:rPr>
                  <a:t>Mixture of two Gaussians</a:t>
                </a:r>
              </a:p>
            </p:txBody>
          </p:sp>
        </p:grpSp>
      </p:grpSp>
    </p:spTree>
    <p:extLst>
      <p:ext uri="{BB962C8B-B14F-4D97-AF65-F5344CB8AC3E}">
        <p14:creationId xmlns:p14="http://schemas.microsoft.com/office/powerpoint/2010/main" val="1290012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10" y="3503853"/>
            <a:ext cx="4180192" cy="327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5" name="Rectangle 7"/>
          <p:cNvSpPr>
            <a:spLocks noChangeArrowheads="1"/>
          </p:cNvSpPr>
          <p:nvPr/>
        </p:nvSpPr>
        <p:spPr bwMode="auto">
          <a:xfrm>
            <a:off x="5737234" y="3180736"/>
            <a:ext cx="2476805" cy="4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id-ID" altLang="id-ID" sz="2100" dirty="0">
                <a:solidFill>
                  <a:prstClr val="black"/>
                </a:solidFill>
                <a:ea typeface="ＭＳ Ｐゴシック" pitchFamily="34" charset="-128"/>
              </a:rPr>
              <a:t>Gaussian distribution</a:t>
            </a:r>
            <a:endParaRPr lang="id-ID" altLang="id-ID" sz="2100" u="sng" dirty="0">
              <a:solidFill>
                <a:prstClr val="black"/>
              </a:solidFill>
              <a:ea typeface="ＭＳ Ｐゴシック" pitchFamily="34" charset="-128"/>
            </a:endParaRPr>
          </a:p>
        </p:txBody>
      </p:sp>
      <p:cxnSp>
        <p:nvCxnSpPr>
          <p:cNvPr id="10" name="Straight Arrow Connector 9"/>
          <p:cNvCxnSpPr/>
          <p:nvPr/>
        </p:nvCxnSpPr>
        <p:spPr>
          <a:xfrm>
            <a:off x="5215729" y="2786444"/>
            <a:ext cx="521505" cy="4577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17" name="Rectangle 15"/>
          <p:cNvSpPr>
            <a:spLocks noChangeArrowheads="1"/>
          </p:cNvSpPr>
          <p:nvPr/>
        </p:nvSpPr>
        <p:spPr bwMode="auto">
          <a:xfrm>
            <a:off x="983944" y="3042168"/>
            <a:ext cx="3175970" cy="4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en-US" altLang="id-ID" sz="2100" dirty="0">
                <a:solidFill>
                  <a:prstClr val="black"/>
                </a:solidFill>
                <a:ea typeface="ＭＳ Ｐゴシック" pitchFamily="34" charset="-128"/>
              </a:rPr>
              <a:t>P</a:t>
            </a:r>
            <a:r>
              <a:rPr lang="id-ID" altLang="id-ID" sz="2100" dirty="0">
                <a:solidFill>
                  <a:prstClr val="black"/>
                </a:solidFill>
                <a:ea typeface="ＭＳ Ｐゴシック" pitchFamily="34" charset="-128"/>
              </a:rPr>
              <a:t>robability density function</a:t>
            </a:r>
          </a:p>
        </p:txBody>
      </p:sp>
      <p:cxnSp>
        <p:nvCxnSpPr>
          <p:cNvPr id="17" name="Straight Arrow Connector 16"/>
          <p:cNvCxnSpPr/>
          <p:nvPr/>
        </p:nvCxnSpPr>
        <p:spPr>
          <a:xfrm flipH="1">
            <a:off x="3069606" y="2394887"/>
            <a:ext cx="0" cy="391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19" name="Rectangle 14"/>
          <p:cNvSpPr>
            <a:spLocks noChangeArrowheads="1"/>
          </p:cNvSpPr>
          <p:nvPr/>
        </p:nvSpPr>
        <p:spPr bwMode="auto">
          <a:xfrm>
            <a:off x="5476481" y="1247427"/>
            <a:ext cx="1976155" cy="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en-US" altLang="id-ID" dirty="0">
                <a:solidFill>
                  <a:prstClr val="black"/>
                </a:solidFill>
                <a:ea typeface="ＭＳ Ｐゴシック" pitchFamily="34" charset="-128"/>
              </a:rPr>
              <a:t>M</a:t>
            </a:r>
            <a:r>
              <a:rPr lang="id-ID" altLang="id-ID" dirty="0">
                <a:solidFill>
                  <a:prstClr val="black"/>
                </a:solidFill>
                <a:ea typeface="ＭＳ Ｐゴシック" pitchFamily="34" charset="-128"/>
              </a:rPr>
              <a:t>ixing coefficients </a:t>
            </a:r>
          </a:p>
        </p:txBody>
      </p:sp>
      <p:cxnSp>
        <p:nvCxnSpPr>
          <p:cNvPr id="11" name="Straight Arrow Connector 10"/>
          <p:cNvCxnSpPr/>
          <p:nvPr/>
        </p:nvCxnSpPr>
        <p:spPr>
          <a:xfrm flipV="1">
            <a:off x="5159702" y="1639905"/>
            <a:ext cx="361251" cy="3454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921" name="Title 11"/>
          <p:cNvSpPr>
            <a:spLocks noGrp="1"/>
          </p:cNvSpPr>
          <p:nvPr>
            <p:ph type="title"/>
          </p:nvPr>
        </p:nvSpPr>
        <p:spPr>
          <a:xfrm>
            <a:off x="3185375" y="145512"/>
            <a:ext cx="5638800" cy="1143000"/>
          </a:xfrm>
        </p:spPr>
        <p:txBody>
          <a:bodyPr/>
          <a:lstStyle/>
          <a:p>
            <a:r>
              <a:rPr lang="id-ID" altLang="id-ID" dirty="0" smtClean="0">
                <a:ea typeface="ＭＳ Ｐゴシック" pitchFamily="34" charset="-128"/>
              </a:rPr>
              <a:t>Gaussian Mixture Models (3)</a:t>
            </a:r>
          </a:p>
        </p:txBody>
      </p:sp>
      <p:sp>
        <p:nvSpPr>
          <p:cNvPr id="14" name="Rectangle 13"/>
          <p:cNvSpPr>
            <a:spLocks noRot="1" noChangeAspect="1" noMove="1" noResize="1" noEditPoints="1" noAdjustHandles="1" noChangeArrowheads="1" noChangeShapeType="1" noTextEdit="1"/>
          </p:cNvSpPr>
          <p:nvPr/>
        </p:nvSpPr>
        <p:spPr>
          <a:xfrm>
            <a:off x="2497200" y="1318743"/>
            <a:ext cx="2662502" cy="981648"/>
          </a:xfrm>
          <a:prstGeom prst="rect">
            <a:avLst/>
          </a:prstGeom>
          <a:blipFill rotWithShape="0">
            <a:blip r:embed="rId4"/>
            <a:stretch>
              <a:fillRect/>
            </a:stretch>
          </a:blipFill>
        </p:spPr>
        <p:txBody>
          <a:bodyPr lIns="80155" tIns="40078" rIns="80155" bIns="40078"/>
          <a:lstStyle/>
          <a:p>
            <a:pPr defTabSz="456442">
              <a:defRPr/>
            </a:pPr>
            <a:r>
              <a:rPr lang="id-ID">
                <a:noFill/>
                <a:ea typeface="ＭＳ Ｐゴシック" pitchFamily="34" charset="-128"/>
              </a:rPr>
              <a:t> </a:t>
            </a:r>
          </a:p>
        </p:txBody>
      </p:sp>
      <p:sp>
        <p:nvSpPr>
          <p:cNvPr id="28" name="TextBox 9"/>
          <p:cNvSpPr txBox="1">
            <a:spLocks noChangeArrowheads="1"/>
          </p:cNvSpPr>
          <p:nvPr/>
        </p:nvSpPr>
        <p:spPr bwMode="auto">
          <a:xfrm>
            <a:off x="5159702" y="5314734"/>
            <a:ext cx="3054337" cy="38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456442">
              <a:defRPr/>
            </a:pPr>
            <a:r>
              <a:rPr lang="en-GB" altLang="id-ID" sz="2000" dirty="0">
                <a:solidFill>
                  <a:prstClr val="black"/>
                </a:solidFill>
                <a:ea typeface="ＭＳ Ｐゴシック" pitchFamily="34" charset="-128"/>
              </a:rPr>
              <a:t>Mixture of </a:t>
            </a:r>
            <a:r>
              <a:rPr lang="id-ID" altLang="id-ID" sz="2000" dirty="0">
                <a:solidFill>
                  <a:prstClr val="black"/>
                </a:solidFill>
                <a:ea typeface="ＭＳ Ｐゴシック" pitchFamily="34" charset="-128"/>
              </a:rPr>
              <a:t>three </a:t>
            </a:r>
            <a:r>
              <a:rPr lang="en-GB" altLang="id-ID" sz="2000" dirty="0">
                <a:solidFill>
                  <a:prstClr val="black"/>
                </a:solidFill>
                <a:ea typeface="ＭＳ Ｐゴシック" pitchFamily="34" charset="-128"/>
              </a:rPr>
              <a:t>Gaussians</a:t>
            </a:r>
          </a:p>
        </p:txBody>
      </p:sp>
    </p:spTree>
    <p:extLst>
      <p:ext uri="{BB962C8B-B14F-4D97-AF65-F5344CB8AC3E}">
        <p14:creationId xmlns:p14="http://schemas.microsoft.com/office/powerpoint/2010/main" val="2418211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id-ID" smtClean="0">
                <a:ea typeface="ＭＳ Ｐゴシック" pitchFamily="34" charset="-128"/>
              </a:rPr>
              <a:t>The EM Algorithm</a:t>
            </a:r>
            <a:endParaRPr lang="id-ID" altLang="id-ID" smtClean="0">
              <a:ea typeface="ＭＳ Ｐゴシック" pitchFamily="34" charset="-128"/>
            </a:endParaRPr>
          </a:p>
        </p:txBody>
      </p:sp>
      <p:sp>
        <p:nvSpPr>
          <p:cNvPr id="40963" name="Content Placeholder 2"/>
          <p:cNvSpPr>
            <a:spLocks noGrp="1"/>
          </p:cNvSpPr>
          <p:nvPr>
            <p:ph idx="1"/>
          </p:nvPr>
        </p:nvSpPr>
        <p:spPr/>
        <p:txBody>
          <a:bodyPr/>
          <a:lstStyle/>
          <a:p>
            <a:r>
              <a:rPr lang="id-ID" altLang="id-ID" sz="2500">
                <a:ea typeface="ＭＳ Ｐゴシック" pitchFamily="34" charset="-128"/>
              </a:rPr>
              <a:t>In general situation we do not know which points were generated by which distribution. </a:t>
            </a:r>
          </a:p>
          <a:p>
            <a:r>
              <a:rPr lang="id-ID" altLang="id-ID" sz="2500">
                <a:ea typeface="ＭＳ Ｐゴシック" pitchFamily="34" charset="-128"/>
              </a:rPr>
              <a:t>Finding of maximum-likelihood to estimate distribution parameters is a non-linear constrained optimization problem which difficult to solve.</a:t>
            </a:r>
          </a:p>
          <a:p>
            <a:r>
              <a:rPr lang="en-US" altLang="id-ID" sz="2500">
                <a:ea typeface="ＭＳ Ｐゴシック" pitchFamily="34" charset="-128"/>
              </a:rPr>
              <a:t>EM algorithm</a:t>
            </a:r>
            <a:r>
              <a:rPr lang="id-ID" altLang="id-ID" sz="2500">
                <a:ea typeface="ＭＳ Ｐゴシック" pitchFamily="34" charset="-128"/>
              </a:rPr>
              <a:t> is a</a:t>
            </a:r>
            <a:r>
              <a:rPr lang="en-US" altLang="id-ID" sz="2500">
                <a:ea typeface="ＭＳ Ｐゴシック" pitchFamily="34" charset="-128"/>
              </a:rPr>
              <a:t> framework to approach maximum likelihood </a:t>
            </a:r>
            <a:r>
              <a:rPr lang="id-ID" altLang="id-ID" sz="2500">
                <a:ea typeface="ＭＳ Ｐゴシック" pitchFamily="34" charset="-128"/>
              </a:rPr>
              <a:t>to </a:t>
            </a:r>
            <a:r>
              <a:rPr lang="en-US" altLang="id-ID" sz="2500">
                <a:ea typeface="ＭＳ Ｐゴシック" pitchFamily="34" charset="-128"/>
              </a:rPr>
              <a:t>estimate </a:t>
            </a:r>
            <a:r>
              <a:rPr lang="id-ID" altLang="id-ID" sz="2500">
                <a:ea typeface="ＭＳ Ｐゴシック" pitchFamily="34" charset="-128"/>
              </a:rPr>
              <a:t>distribution </a:t>
            </a:r>
            <a:r>
              <a:rPr lang="en-US" altLang="id-ID" sz="2500">
                <a:ea typeface="ＭＳ Ｐゴシック" pitchFamily="34" charset="-128"/>
              </a:rPr>
              <a:t>parameters</a:t>
            </a:r>
            <a:r>
              <a:rPr lang="id-ID" altLang="id-ID" sz="2500">
                <a:ea typeface="ＭＳ Ｐゴシック" pitchFamily="34" charset="-128"/>
              </a:rPr>
              <a:t>.</a:t>
            </a:r>
          </a:p>
          <a:p>
            <a:r>
              <a:rPr lang="id-ID" altLang="id-ID" sz="2500">
                <a:ea typeface="ＭＳ Ｐゴシック" pitchFamily="34" charset="-128"/>
              </a:rPr>
              <a:t>EM Algorithm is an iterative method, each iteration of EM consist of two steps: </a:t>
            </a:r>
            <a:r>
              <a:rPr lang="id-ID" altLang="id-ID" sz="2500" b="1" i="1">
                <a:ea typeface="ＭＳ Ｐゴシック" pitchFamily="34" charset="-128"/>
              </a:rPr>
              <a:t>Expectation</a:t>
            </a:r>
            <a:r>
              <a:rPr lang="id-ID" altLang="id-ID" sz="2500" i="1">
                <a:ea typeface="ＭＳ Ｐゴシック" pitchFamily="34" charset="-128"/>
              </a:rPr>
              <a:t> </a:t>
            </a:r>
            <a:r>
              <a:rPr lang="id-ID" altLang="id-ID" sz="2500">
                <a:ea typeface="ＭＳ Ｐゴシック" pitchFamily="34" charset="-128"/>
              </a:rPr>
              <a:t>(E-step) and </a:t>
            </a:r>
            <a:r>
              <a:rPr lang="id-ID" altLang="id-ID" sz="2500" b="1" i="1">
                <a:ea typeface="ＭＳ Ｐゴシック" pitchFamily="34" charset="-128"/>
              </a:rPr>
              <a:t>Maximization </a:t>
            </a:r>
            <a:r>
              <a:rPr lang="id-ID" altLang="id-ID" sz="2500">
                <a:ea typeface="ＭＳ Ｐゴシック" pitchFamily="34" charset="-128"/>
              </a:rPr>
              <a:t>(M-step).</a:t>
            </a:r>
          </a:p>
        </p:txBody>
      </p:sp>
    </p:spTree>
    <p:extLst>
      <p:ext uri="{BB962C8B-B14F-4D97-AF65-F5344CB8AC3E}">
        <p14:creationId xmlns:p14="http://schemas.microsoft.com/office/powerpoint/2010/main" val="2908833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id-ID" smtClean="0">
                <a:ea typeface="ＭＳ Ｐゴシック" pitchFamily="34" charset="-128"/>
              </a:rPr>
              <a:t>The EM Algorithm</a:t>
            </a:r>
            <a:r>
              <a:rPr lang="id-ID" altLang="id-ID" smtClean="0">
                <a:ea typeface="ＭＳ Ｐゴシック" pitchFamily="34" charset="-128"/>
              </a:rPr>
              <a:t> (2)</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262" r="-1332"/>
            </a:stretch>
          </a:blipFill>
          <a:extLst/>
        </p:spPr>
        <p:txBody>
          <a:bodyPr/>
          <a:lstStyle/>
          <a:p>
            <a:pPr>
              <a:defRPr/>
            </a:pPr>
            <a:r>
              <a:rPr lang="id-ID">
                <a:noFill/>
              </a:rPr>
              <a:t> </a:t>
            </a:r>
          </a:p>
        </p:txBody>
      </p:sp>
    </p:spTree>
    <p:extLst>
      <p:ext uri="{BB962C8B-B14F-4D97-AF65-F5344CB8AC3E}">
        <p14:creationId xmlns:p14="http://schemas.microsoft.com/office/powerpoint/2010/main" val="2033430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id-ID" altLang="id-ID" smtClean="0">
                <a:ea typeface="ＭＳ Ｐゴシック" pitchFamily="34" charset="-128"/>
              </a:rPr>
              <a:t>The EM Algorithm (3)</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367"/>
            </a:stretch>
          </a:blipFill>
          <a:extLst/>
        </p:spPr>
        <p:txBody>
          <a:bodyPr/>
          <a:lstStyle/>
          <a:p>
            <a:pPr>
              <a:defRPr/>
            </a:pPr>
            <a:r>
              <a:rPr lang="id-ID">
                <a:noFill/>
              </a:rPr>
              <a:t> </a:t>
            </a:r>
          </a:p>
        </p:txBody>
      </p:sp>
    </p:spTree>
    <p:extLst>
      <p:ext uri="{BB962C8B-B14F-4D97-AF65-F5344CB8AC3E}">
        <p14:creationId xmlns:p14="http://schemas.microsoft.com/office/powerpoint/2010/main" val="2125086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9"/>
          <p:cNvSpPr>
            <a:spLocks noGrp="1"/>
          </p:cNvSpPr>
          <p:nvPr>
            <p:ph type="title"/>
          </p:nvPr>
        </p:nvSpPr>
        <p:spPr>
          <a:xfrm>
            <a:off x="3198253" y="46065"/>
            <a:ext cx="5638800" cy="1143000"/>
          </a:xfrm>
        </p:spPr>
        <p:txBody>
          <a:bodyPr/>
          <a:lstStyle/>
          <a:p>
            <a:r>
              <a:rPr lang="id-ID" altLang="id-ID" dirty="0" smtClean="0">
                <a:ea typeface="ＭＳ Ｐゴシック" pitchFamily="34" charset="-128"/>
              </a:rPr>
              <a:t>E-Step and M-Step</a:t>
            </a:r>
          </a:p>
        </p:txBody>
      </p:sp>
      <p:pic>
        <p:nvPicPr>
          <p:cNvPr id="4403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9586" y="1189065"/>
            <a:ext cx="6096452" cy="484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690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1"/>
          <p:cNvSpPr>
            <a:spLocks noGrp="1"/>
          </p:cNvSpPr>
          <p:nvPr>
            <p:ph type="title"/>
          </p:nvPr>
        </p:nvSpPr>
        <p:spPr>
          <a:xfrm>
            <a:off x="1421919" y="200098"/>
            <a:ext cx="7264407" cy="780234"/>
          </a:xfrm>
        </p:spPr>
        <p:txBody>
          <a:bodyPr/>
          <a:lstStyle/>
          <a:p>
            <a:r>
              <a:rPr lang="id-ID" altLang="id-ID" smtClean="0">
                <a:ea typeface="ＭＳ Ｐゴシック" pitchFamily="34" charset="-128"/>
              </a:rPr>
              <a:t>E-Step and M-Step</a:t>
            </a:r>
          </a:p>
        </p:txBody>
      </p:sp>
      <p:pic>
        <p:nvPicPr>
          <p:cNvPr id="4505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1286" y="1108452"/>
            <a:ext cx="6096452" cy="484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561" y="1108452"/>
            <a:ext cx="6096453" cy="484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2"/>
          <p:cNvSpPr>
            <a:spLocks noChangeArrowheads="1"/>
          </p:cNvSpPr>
          <p:nvPr/>
        </p:nvSpPr>
        <p:spPr bwMode="auto">
          <a:xfrm>
            <a:off x="1977375" y="5876230"/>
            <a:ext cx="4967882" cy="45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en-US" altLang="id-ID" sz="1200">
                <a:solidFill>
                  <a:prstClr val="black"/>
                </a:solidFill>
                <a:latin typeface="CMSS10"/>
                <a:ea typeface="ＭＳ Ｐゴシック" pitchFamily="34" charset="-128"/>
              </a:rPr>
              <a:t>Note that some points still have </a:t>
            </a:r>
            <a:r>
              <a:rPr lang="id-ID" altLang="id-ID" sz="1200">
                <a:solidFill>
                  <a:prstClr val="black"/>
                </a:solidFill>
                <a:latin typeface="CMSS10"/>
                <a:ea typeface="ＭＳ Ｐゴシック" pitchFamily="34" charset="-128"/>
              </a:rPr>
              <a:t>“</a:t>
            </a:r>
            <a:r>
              <a:rPr lang="en-US" altLang="id-ID" sz="1200">
                <a:solidFill>
                  <a:prstClr val="black"/>
                </a:solidFill>
                <a:latin typeface="CMSS10"/>
                <a:ea typeface="ＭＳ Ｐゴシック" pitchFamily="34" charset="-128"/>
              </a:rPr>
              <a:t>mixed" colour, indicating that they</a:t>
            </a:r>
            <a:r>
              <a:rPr lang="id-ID" altLang="id-ID" sz="1200">
                <a:solidFill>
                  <a:prstClr val="black"/>
                </a:solidFill>
                <a:latin typeface="CMSS10"/>
                <a:ea typeface="ＭＳ Ｐゴシック" pitchFamily="34" charset="-128"/>
              </a:rPr>
              <a:t> </a:t>
            </a:r>
            <a:r>
              <a:rPr lang="en-US" altLang="id-ID" sz="1200">
                <a:solidFill>
                  <a:prstClr val="black"/>
                </a:solidFill>
                <a:latin typeface="CMSS10"/>
                <a:ea typeface="ＭＳ Ｐゴシック" pitchFamily="34" charset="-128"/>
              </a:rPr>
              <a:t>belong with signicant probability to more than one component/cluster.</a:t>
            </a:r>
            <a:endParaRPr lang="id-ID" altLang="id-ID" sz="1200">
              <a:solidFill>
                <a:prstClr val="black"/>
              </a:solidFill>
              <a:ea typeface="ＭＳ Ｐゴシック" pitchFamily="34" charset="-128"/>
            </a:endParaRPr>
          </a:p>
        </p:txBody>
      </p:sp>
    </p:spTree>
    <p:extLst>
      <p:ext uri="{BB962C8B-B14F-4D97-AF65-F5344CB8AC3E}">
        <p14:creationId xmlns:p14="http://schemas.microsoft.com/office/powerpoint/2010/main" val="1837632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9"/>
          <p:cNvSpPr>
            <a:spLocks noGrp="1"/>
          </p:cNvSpPr>
          <p:nvPr>
            <p:ph type="title"/>
          </p:nvPr>
        </p:nvSpPr>
        <p:spPr>
          <a:xfrm>
            <a:off x="3277053" y="388516"/>
            <a:ext cx="5638800" cy="1143000"/>
          </a:xfrm>
        </p:spPr>
        <p:txBody>
          <a:bodyPr/>
          <a:lstStyle/>
          <a:p>
            <a:r>
              <a:rPr lang="id-ID" altLang="id-ID" dirty="0" smtClean="0">
                <a:ea typeface="ＭＳ Ｐゴシック" pitchFamily="34" charset="-128"/>
              </a:rPr>
              <a:t>E-Step and M-Step</a:t>
            </a:r>
          </a:p>
        </p:txBody>
      </p:sp>
      <p:pic>
        <p:nvPicPr>
          <p:cNvPr id="460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89889"/>
            <a:ext cx="6096453" cy="484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613" y="1689889"/>
            <a:ext cx="6096452" cy="484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380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186970" y="4692928"/>
            <a:ext cx="7132673" cy="97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05" tIns="40053" rIns="80105" bIns="40053">
            <a:spAutoFit/>
          </a:bodyPr>
          <a:lstStyle/>
          <a:p>
            <a:pPr defTabSz="456158"/>
            <a:r>
              <a:rPr lang="id-ID" altLang="id-ID" sz="1400">
                <a:solidFill>
                  <a:prstClr val="black"/>
                </a:solidFill>
                <a:ea typeface="ＭＳ Ｐゴシック" pitchFamily="34" charset="-128"/>
              </a:rPr>
              <a:t>Note: </a:t>
            </a:r>
          </a:p>
          <a:p>
            <a:pPr defTabSz="456158"/>
            <a:r>
              <a:rPr lang="en-US" altLang="id-ID" sz="1400">
                <a:solidFill>
                  <a:prstClr val="black"/>
                </a:solidFill>
                <a:ea typeface="ＭＳ Ｐゴシック" pitchFamily="34" charset="-128"/>
              </a:rPr>
              <a:t>Th</a:t>
            </a:r>
            <a:r>
              <a:rPr lang="id-ID" altLang="id-ID" sz="1400">
                <a:solidFill>
                  <a:prstClr val="black"/>
                </a:solidFill>
                <a:ea typeface="ＭＳ Ｐゴシック" pitchFamily="34" charset="-128"/>
              </a:rPr>
              <a:t>is</a:t>
            </a:r>
            <a:r>
              <a:rPr lang="en-US" altLang="id-ID" sz="1400">
                <a:solidFill>
                  <a:prstClr val="black"/>
                </a:solidFill>
                <a:ea typeface="ＭＳ Ｐゴシック" pitchFamily="34" charset="-128"/>
              </a:rPr>
              <a:t> slides are based on the additional material provided with the textbook that we use</a:t>
            </a:r>
            <a:r>
              <a:rPr lang="id-ID" altLang="id-ID" sz="1400">
                <a:solidFill>
                  <a:prstClr val="black"/>
                </a:solidFill>
                <a:ea typeface="ＭＳ Ｐゴシック" pitchFamily="34" charset="-128"/>
              </a:rPr>
              <a:t>:</a:t>
            </a:r>
            <a:r>
              <a:rPr lang="en-US" altLang="id-ID" sz="1400">
                <a:solidFill>
                  <a:prstClr val="black"/>
                </a:solidFill>
                <a:ea typeface="ＭＳ Ｐゴシック" pitchFamily="34" charset="-128"/>
              </a:rPr>
              <a:t> J</a:t>
            </a:r>
            <a:r>
              <a:rPr lang="id-ID" altLang="id-ID" sz="1400">
                <a:solidFill>
                  <a:prstClr val="black"/>
                </a:solidFill>
                <a:ea typeface="ＭＳ Ｐゴシック" pitchFamily="34" charset="-128"/>
              </a:rPr>
              <a:t>. </a:t>
            </a:r>
            <a:r>
              <a:rPr lang="en-US" altLang="id-ID" sz="1400">
                <a:solidFill>
                  <a:prstClr val="black"/>
                </a:solidFill>
                <a:ea typeface="ＭＳ Ｐゴシック" pitchFamily="34" charset="-128"/>
              </a:rPr>
              <a:t>Han, M</a:t>
            </a:r>
            <a:r>
              <a:rPr lang="id-ID" altLang="id-ID" sz="1400">
                <a:solidFill>
                  <a:prstClr val="black"/>
                </a:solidFill>
                <a:ea typeface="ＭＳ Ｐゴシック" pitchFamily="34" charset="-128"/>
              </a:rPr>
              <a:t>. </a:t>
            </a:r>
            <a:r>
              <a:rPr lang="en-US" altLang="id-ID" sz="1400">
                <a:solidFill>
                  <a:prstClr val="black"/>
                </a:solidFill>
                <a:ea typeface="ＭＳ Ｐゴシック" pitchFamily="34" charset="-128"/>
              </a:rPr>
              <a:t>Kamber </a:t>
            </a:r>
            <a:r>
              <a:rPr lang="id-ID" altLang="id-ID" sz="1400">
                <a:solidFill>
                  <a:prstClr val="black"/>
                </a:solidFill>
                <a:ea typeface="ＭＳ Ｐゴシック" pitchFamily="34" charset="-128"/>
              </a:rPr>
              <a:t>and </a:t>
            </a:r>
            <a:r>
              <a:rPr lang="en-US" altLang="id-ID" sz="1400">
                <a:solidFill>
                  <a:prstClr val="black"/>
                </a:solidFill>
                <a:ea typeface="ＭＳ Ｐゴシック" pitchFamily="34" charset="-128"/>
              </a:rPr>
              <a:t>J</a:t>
            </a:r>
            <a:r>
              <a:rPr lang="id-ID" altLang="id-ID" sz="1400">
                <a:solidFill>
                  <a:prstClr val="black"/>
                </a:solidFill>
                <a:ea typeface="ＭＳ Ｐゴシック" pitchFamily="34" charset="-128"/>
              </a:rPr>
              <a:t>.</a:t>
            </a:r>
            <a:r>
              <a:rPr lang="en-US" altLang="id-ID" sz="1400">
                <a:solidFill>
                  <a:prstClr val="black"/>
                </a:solidFill>
                <a:ea typeface="ＭＳ Ｐゴシック" pitchFamily="34" charset="-128"/>
              </a:rPr>
              <a:t> Pei</a:t>
            </a:r>
            <a:r>
              <a:rPr lang="id-ID" altLang="id-ID" sz="1400">
                <a:solidFill>
                  <a:prstClr val="black"/>
                </a:solidFill>
                <a:ea typeface="ＭＳ Ｐゴシック" pitchFamily="34" charset="-128"/>
              </a:rPr>
              <a:t>, “</a:t>
            </a:r>
            <a:r>
              <a:rPr lang="en-US" altLang="id-ID" sz="1400">
                <a:solidFill>
                  <a:prstClr val="black"/>
                </a:solidFill>
                <a:ea typeface="ＭＳ Ｐゴシック" pitchFamily="34" charset="-128"/>
              </a:rPr>
              <a:t>Data Mining: Concepts and Techniques</a:t>
            </a:r>
            <a:r>
              <a:rPr lang="id-ID" altLang="id-ID" sz="1400">
                <a:solidFill>
                  <a:prstClr val="black"/>
                </a:solidFill>
                <a:ea typeface="ＭＳ Ｐゴシック" pitchFamily="34" charset="-128"/>
              </a:rPr>
              <a:t>”</a:t>
            </a:r>
            <a:r>
              <a:rPr lang="en-US" altLang="id-ID" sz="1400">
                <a:solidFill>
                  <a:prstClr val="black"/>
                </a:solidFill>
                <a:ea typeface="ＭＳ Ｐゴシック" pitchFamily="34" charset="-128"/>
              </a:rPr>
              <a:t> </a:t>
            </a:r>
            <a:r>
              <a:rPr lang="id-ID" altLang="id-ID" sz="1400">
                <a:solidFill>
                  <a:prstClr val="black"/>
                </a:solidFill>
                <a:ea typeface="ＭＳ Ｐゴシック" pitchFamily="34" charset="-128"/>
              </a:rPr>
              <a:t>and </a:t>
            </a:r>
            <a:r>
              <a:rPr lang="en-US" altLang="id-ID" sz="1400">
                <a:solidFill>
                  <a:prstClr val="black"/>
                </a:solidFill>
                <a:ea typeface="ＭＳ Ｐゴシック" pitchFamily="34" charset="-128"/>
              </a:rPr>
              <a:t>P</a:t>
            </a:r>
            <a:r>
              <a:rPr lang="id-ID" altLang="id-ID" sz="1400">
                <a:solidFill>
                  <a:prstClr val="black"/>
                </a:solidFill>
                <a:ea typeface="ＭＳ Ｐゴシック" pitchFamily="34" charset="-128"/>
              </a:rPr>
              <a:t>.</a:t>
            </a:r>
            <a:r>
              <a:rPr lang="en-US" altLang="id-ID" sz="1400">
                <a:solidFill>
                  <a:prstClr val="black"/>
                </a:solidFill>
                <a:ea typeface="ＭＳ Ｐゴシック" pitchFamily="34" charset="-128"/>
              </a:rPr>
              <a:t> Tan, M</a:t>
            </a:r>
            <a:r>
              <a:rPr lang="id-ID" altLang="id-ID" sz="1400">
                <a:solidFill>
                  <a:prstClr val="black"/>
                </a:solidFill>
                <a:ea typeface="ＭＳ Ｐゴシック" pitchFamily="34" charset="-128"/>
              </a:rPr>
              <a:t>. </a:t>
            </a:r>
            <a:r>
              <a:rPr lang="en-US" altLang="id-ID" sz="1400">
                <a:solidFill>
                  <a:prstClr val="black"/>
                </a:solidFill>
                <a:ea typeface="ＭＳ Ｐゴシック" pitchFamily="34" charset="-128"/>
              </a:rPr>
              <a:t>Steinbach, and V</a:t>
            </a:r>
            <a:r>
              <a:rPr lang="id-ID" altLang="id-ID" sz="1400">
                <a:solidFill>
                  <a:prstClr val="black"/>
                </a:solidFill>
                <a:ea typeface="ＭＳ Ｐゴシック" pitchFamily="34" charset="-128"/>
              </a:rPr>
              <a:t>. </a:t>
            </a:r>
            <a:r>
              <a:rPr lang="en-US" altLang="id-ID" sz="1400">
                <a:solidFill>
                  <a:prstClr val="black"/>
                </a:solidFill>
                <a:ea typeface="ＭＳ Ｐゴシック" pitchFamily="34" charset="-128"/>
              </a:rPr>
              <a:t>Kumar "Introduction to Data Mining“</a:t>
            </a:r>
            <a:r>
              <a:rPr lang="id-ID" altLang="id-ID" sz="1400">
                <a:solidFill>
                  <a:prstClr val="black"/>
                </a:solidFill>
                <a:ea typeface="ＭＳ Ｐゴシック" pitchFamily="34" charset="-128"/>
              </a:rPr>
              <a:t>.</a:t>
            </a:r>
          </a:p>
        </p:txBody>
      </p:sp>
    </p:spTree>
    <p:extLst>
      <p:ext uri="{BB962C8B-B14F-4D97-AF65-F5344CB8AC3E}">
        <p14:creationId xmlns:p14="http://schemas.microsoft.com/office/powerpoint/2010/main" val="1593509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1"/>
          <p:cNvSpPr>
            <a:spLocks noGrp="1"/>
          </p:cNvSpPr>
          <p:nvPr>
            <p:ph type="title"/>
          </p:nvPr>
        </p:nvSpPr>
        <p:spPr>
          <a:xfrm>
            <a:off x="3255662" y="324121"/>
            <a:ext cx="5638800" cy="1143000"/>
          </a:xfrm>
        </p:spPr>
        <p:txBody>
          <a:bodyPr/>
          <a:lstStyle/>
          <a:p>
            <a:r>
              <a:rPr lang="id-ID" altLang="id-ID" dirty="0" smtClean="0">
                <a:ea typeface="ＭＳ Ｐゴシック" pitchFamily="34" charset="-128"/>
              </a:rPr>
              <a:t>E-Step and M-Step</a:t>
            </a:r>
          </a:p>
        </p:txBody>
      </p:sp>
      <p:pic>
        <p:nvPicPr>
          <p:cNvPr id="4710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1" y="1595112"/>
            <a:ext cx="6096453" cy="484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5592" y="1602689"/>
            <a:ext cx="6096453" cy="484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2"/>
          <p:cNvSpPr>
            <a:spLocks noChangeArrowheads="1"/>
          </p:cNvSpPr>
          <p:nvPr/>
        </p:nvSpPr>
        <p:spPr bwMode="auto">
          <a:xfrm>
            <a:off x="1294213" y="6135054"/>
            <a:ext cx="7288853" cy="6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a:r>
              <a:rPr lang="id-ID" altLang="id-ID" dirty="0">
                <a:solidFill>
                  <a:prstClr val="black"/>
                </a:solidFill>
                <a:ea typeface="ＭＳ Ｐゴシック" pitchFamily="34" charset="-128"/>
              </a:rPr>
              <a:t>EM algorithm is usefull since a </a:t>
            </a:r>
            <a:r>
              <a:rPr lang="en-US" altLang="id-ID" dirty="0">
                <a:solidFill>
                  <a:prstClr val="black"/>
                </a:solidFill>
                <a:ea typeface="ＭＳ Ｐゴシック" pitchFamily="34" charset="-128"/>
              </a:rPr>
              <a:t>weakness of the k-means is not able to work well when cluster</a:t>
            </a:r>
            <a:r>
              <a:rPr lang="id-ID" altLang="id-ID" dirty="0">
                <a:solidFill>
                  <a:prstClr val="black"/>
                </a:solidFill>
                <a:ea typeface="ＭＳ Ｐゴシック" pitchFamily="34" charset="-128"/>
              </a:rPr>
              <a:t>s</a:t>
            </a:r>
            <a:r>
              <a:rPr lang="en-US" altLang="id-ID" dirty="0">
                <a:solidFill>
                  <a:prstClr val="black"/>
                </a:solidFill>
                <a:ea typeface="ＭＳ Ｐゴシック" pitchFamily="34" charset="-128"/>
              </a:rPr>
              <a:t> </a:t>
            </a:r>
            <a:r>
              <a:rPr lang="id-ID" altLang="id-ID" dirty="0">
                <a:solidFill>
                  <a:prstClr val="black"/>
                </a:solidFill>
                <a:ea typeface="ＭＳ Ｐゴシック" pitchFamily="34" charset="-128"/>
              </a:rPr>
              <a:t>may overlap and may be “</a:t>
            </a:r>
            <a:r>
              <a:rPr lang="en-US" altLang="id-ID" dirty="0">
                <a:solidFill>
                  <a:prstClr val="black"/>
                </a:solidFill>
                <a:ea typeface="ＭＳ Ｐゴシック" pitchFamily="34" charset="-128"/>
              </a:rPr>
              <a:t>wider</a:t>
            </a:r>
            <a:r>
              <a:rPr lang="id-ID" altLang="id-ID" dirty="0">
                <a:solidFill>
                  <a:prstClr val="black"/>
                </a:solidFill>
                <a:ea typeface="ＭＳ Ｐゴシック" pitchFamily="34" charset="-128"/>
              </a:rPr>
              <a:t>”</a:t>
            </a:r>
            <a:r>
              <a:rPr lang="en-US" altLang="id-ID" dirty="0">
                <a:solidFill>
                  <a:prstClr val="black"/>
                </a:solidFill>
                <a:ea typeface="ＭＳ Ｐゴシック" pitchFamily="34" charset="-128"/>
              </a:rPr>
              <a:t> than other</a:t>
            </a:r>
            <a:r>
              <a:rPr lang="id-ID" altLang="id-ID" dirty="0">
                <a:solidFill>
                  <a:prstClr val="black"/>
                </a:solidFill>
                <a:ea typeface="ＭＳ Ｐゴシック" pitchFamily="34" charset="-128"/>
              </a:rPr>
              <a:t>s. </a:t>
            </a:r>
          </a:p>
        </p:txBody>
      </p:sp>
    </p:spTree>
    <p:extLst>
      <p:ext uri="{BB962C8B-B14F-4D97-AF65-F5344CB8AC3E}">
        <p14:creationId xmlns:p14="http://schemas.microsoft.com/office/powerpoint/2010/main" val="4095841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id-ID" sz="3100"/>
              <a:t>Advantages and Disadvantages of </a:t>
            </a:r>
            <a:r>
              <a:rPr lang="id-ID" altLang="id-ID" sz="3100"/>
              <a:t/>
            </a:r>
            <a:br>
              <a:rPr lang="id-ID" altLang="id-ID" sz="3100"/>
            </a:br>
            <a:r>
              <a:rPr lang="en-US" altLang="id-ID" sz="3100"/>
              <a:t>Mixture Models</a:t>
            </a:r>
          </a:p>
        </p:txBody>
      </p:sp>
      <p:sp>
        <p:nvSpPr>
          <p:cNvPr id="48131" name="Content Placeholder 1"/>
          <p:cNvSpPr>
            <a:spLocks noGrp="1"/>
          </p:cNvSpPr>
          <p:nvPr>
            <p:ph idx="1"/>
          </p:nvPr>
        </p:nvSpPr>
        <p:spPr/>
        <p:txBody>
          <a:bodyPr/>
          <a:lstStyle/>
          <a:p>
            <a:r>
              <a:rPr lang="en-US" altLang="id-ID" sz="2400" dirty="0" smtClean="0">
                <a:ea typeface="ＭＳ Ｐゴシック" pitchFamily="34" charset="-128"/>
              </a:rPr>
              <a:t>Strength</a:t>
            </a:r>
          </a:p>
          <a:p>
            <a:pPr lvl="1"/>
            <a:r>
              <a:rPr lang="en-US" altLang="id-ID" sz="2000" dirty="0" smtClean="0">
                <a:ea typeface="ＭＳ Ｐゴシック" pitchFamily="34" charset="-128"/>
              </a:rPr>
              <a:t>Mixture models are more general than partitioning and fuzzy clustering </a:t>
            </a:r>
          </a:p>
          <a:p>
            <a:pPr lvl="1"/>
            <a:r>
              <a:rPr lang="en-US" altLang="id-ID" sz="2000" dirty="0" smtClean="0">
                <a:ea typeface="ＭＳ Ｐゴシック" pitchFamily="34" charset="-128"/>
              </a:rPr>
              <a:t>Clusters can be characterized by a small number of parameters</a:t>
            </a:r>
          </a:p>
          <a:p>
            <a:pPr lvl="1"/>
            <a:r>
              <a:rPr lang="en-US" altLang="id-ID" sz="2000" dirty="0" smtClean="0">
                <a:ea typeface="ＭＳ Ｐゴシック" pitchFamily="34" charset="-128"/>
              </a:rPr>
              <a:t>The results may satisfy the statistical assumptions of the generative models</a:t>
            </a:r>
          </a:p>
          <a:p>
            <a:r>
              <a:rPr lang="en-US" altLang="id-ID" sz="2400" dirty="0" smtClean="0">
                <a:ea typeface="ＭＳ Ｐゴシック" pitchFamily="34" charset="-128"/>
              </a:rPr>
              <a:t>Weakness</a:t>
            </a:r>
          </a:p>
          <a:p>
            <a:pPr lvl="1"/>
            <a:r>
              <a:rPr lang="en-US" altLang="id-ID" sz="2000" dirty="0" smtClean="0">
                <a:ea typeface="ＭＳ Ｐゴシック" pitchFamily="34" charset="-128"/>
              </a:rPr>
              <a:t>Converge to local optimal </a:t>
            </a:r>
            <a:endParaRPr lang="id-ID" altLang="id-ID" sz="2000" dirty="0" smtClean="0">
              <a:ea typeface="ＭＳ Ｐゴシック" pitchFamily="34" charset="-128"/>
            </a:endParaRPr>
          </a:p>
          <a:p>
            <a:pPr lvl="1"/>
            <a:r>
              <a:rPr lang="en-US" altLang="id-ID" sz="2000" dirty="0" smtClean="0">
                <a:ea typeface="ＭＳ Ｐゴシック" pitchFamily="34" charset="-128"/>
              </a:rPr>
              <a:t>Computationally expensive if the number of distributions is large, or the data set contains very few observed data points</a:t>
            </a:r>
          </a:p>
          <a:p>
            <a:pPr lvl="1"/>
            <a:r>
              <a:rPr lang="en-US" altLang="id-ID" sz="2000" dirty="0" smtClean="0">
                <a:ea typeface="ＭＳ Ｐゴシック" pitchFamily="34" charset="-128"/>
              </a:rPr>
              <a:t>Need large data sets</a:t>
            </a:r>
          </a:p>
          <a:p>
            <a:pPr lvl="1"/>
            <a:r>
              <a:rPr lang="en-US" altLang="id-ID" sz="2000" dirty="0" smtClean="0">
                <a:ea typeface="ＭＳ Ｐゴシック" pitchFamily="34" charset="-128"/>
              </a:rPr>
              <a:t>Hard to estimate the number of clusters</a:t>
            </a:r>
          </a:p>
          <a:p>
            <a:endParaRPr lang="id-ID" altLang="id-ID" sz="2400" dirty="0" smtClean="0">
              <a:ea typeface="ＭＳ Ｐゴシック" pitchFamily="34" charset="-128"/>
            </a:endParaRPr>
          </a:p>
        </p:txBody>
      </p:sp>
      <p:sp>
        <p:nvSpPr>
          <p:cNvPr id="28676" name="Slide Number Placeholder 3"/>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477EC790-9752-4599-86FD-A40857971479}" type="slidenum">
              <a:rPr lang="en-US" altLang="id-ID" sz="1100">
                <a:solidFill>
                  <a:prstClr val="black"/>
                </a:solidFill>
                <a:latin typeface="Tahoma" pitchFamily="34" charset="0"/>
              </a:rPr>
              <a:pPr algn="r" defTabSz="456442" eaLnBrk="1" hangingPunct="1">
                <a:spcBef>
                  <a:spcPct val="0"/>
                </a:spcBef>
                <a:buNone/>
              </a:pPr>
              <a:t>31</a:t>
            </a:fld>
            <a:endParaRPr lang="en-US" altLang="id-ID" sz="1100">
              <a:solidFill>
                <a:prstClr val="black"/>
              </a:solidFill>
              <a:latin typeface="Tahoma" pitchFamily="34" charset="0"/>
            </a:endParaRPr>
          </a:p>
        </p:txBody>
      </p:sp>
    </p:spTree>
    <p:extLst>
      <p:ext uri="{BB962C8B-B14F-4D97-AF65-F5344CB8AC3E}">
        <p14:creationId xmlns:p14="http://schemas.microsoft.com/office/powerpoint/2010/main" val="202085172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1659584" y="4351750"/>
            <a:ext cx="6457704" cy="1289834"/>
          </a:xfrm>
        </p:spPr>
        <p:txBody>
          <a:bodyPr/>
          <a:lstStyle/>
          <a:p>
            <a:r>
              <a:rPr lang="id-ID" altLang="en-US" smtClean="0">
                <a:ea typeface="ＭＳ Ｐゴシック" pitchFamily="34" charset="-128"/>
              </a:rPr>
              <a:t>Self-Organizing Map (SOM)</a:t>
            </a:r>
          </a:p>
        </p:txBody>
      </p:sp>
    </p:spTree>
    <p:extLst>
      <p:ext uri="{BB962C8B-B14F-4D97-AF65-F5344CB8AC3E}">
        <p14:creationId xmlns:p14="http://schemas.microsoft.com/office/powerpoint/2010/main" val="3200232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A1E77C41-2D9E-4120-8247-FF8B3B035C4E}" type="slidenum">
              <a:rPr lang="en-US" altLang="id-ID" sz="1100">
                <a:solidFill>
                  <a:prstClr val="black"/>
                </a:solidFill>
                <a:latin typeface="Tahoma" pitchFamily="34" charset="0"/>
              </a:rPr>
              <a:pPr algn="r" defTabSz="456442" eaLnBrk="1" hangingPunct="1">
                <a:spcBef>
                  <a:spcPct val="0"/>
                </a:spcBef>
                <a:buNone/>
              </a:pPr>
              <a:t>33</a:t>
            </a:fld>
            <a:endParaRPr lang="en-US" altLang="id-ID" sz="1100">
              <a:solidFill>
                <a:prstClr val="black"/>
              </a:solidFill>
              <a:latin typeface="Tahoma" pitchFamily="34" charset="0"/>
            </a:endParaRPr>
          </a:p>
        </p:txBody>
      </p:sp>
      <p:sp>
        <p:nvSpPr>
          <p:cNvPr id="51203" name="Rectangle 2"/>
          <p:cNvSpPr>
            <a:spLocks noGrp="1" noChangeArrowheads="1"/>
          </p:cNvSpPr>
          <p:nvPr>
            <p:ph type="title"/>
          </p:nvPr>
        </p:nvSpPr>
        <p:spPr/>
        <p:txBody>
          <a:bodyPr/>
          <a:lstStyle/>
          <a:p>
            <a:pPr eaLnBrk="1" hangingPunct="1"/>
            <a:r>
              <a:rPr lang="en-US" altLang="id-ID" smtClean="0">
                <a:ea typeface="ＭＳ Ｐゴシック" pitchFamily="34" charset="-128"/>
              </a:rPr>
              <a:t>Neural Network Approaches</a:t>
            </a:r>
          </a:p>
        </p:txBody>
      </p:sp>
      <p:sp>
        <p:nvSpPr>
          <p:cNvPr id="51204" name="Content Placeholder 1"/>
          <p:cNvSpPr>
            <a:spLocks noGrp="1"/>
          </p:cNvSpPr>
          <p:nvPr>
            <p:ph idx="1"/>
          </p:nvPr>
        </p:nvSpPr>
        <p:spPr/>
        <p:txBody>
          <a:bodyPr/>
          <a:lstStyle/>
          <a:p>
            <a:r>
              <a:rPr lang="en-US" altLang="id-ID" sz="2400" dirty="0" smtClean="0">
                <a:ea typeface="ＭＳ Ｐゴシック" pitchFamily="34" charset="-128"/>
              </a:rPr>
              <a:t>Neural </a:t>
            </a:r>
            <a:r>
              <a:rPr lang="id-ID" altLang="id-ID" sz="2400" dirty="0" smtClean="0">
                <a:ea typeface="ＭＳ Ｐゴシック" pitchFamily="34" charset="-128"/>
              </a:rPr>
              <a:t>N</a:t>
            </a:r>
            <a:r>
              <a:rPr lang="en-US" altLang="id-ID" sz="2400" dirty="0" err="1" smtClean="0">
                <a:ea typeface="ＭＳ Ｐゴシック" pitchFamily="34" charset="-128"/>
              </a:rPr>
              <a:t>etwork</a:t>
            </a:r>
            <a:r>
              <a:rPr lang="id-ID" altLang="id-ID" sz="2400" dirty="0" smtClean="0">
                <a:ea typeface="ＭＳ Ｐゴシック" pitchFamily="34" charset="-128"/>
              </a:rPr>
              <a:t>s</a:t>
            </a:r>
            <a:r>
              <a:rPr lang="en-US" altLang="id-ID" sz="2400" dirty="0" smtClean="0">
                <a:ea typeface="ＭＳ Ｐゴシック" pitchFamily="34" charset="-128"/>
              </a:rPr>
              <a:t> approaches</a:t>
            </a:r>
          </a:p>
          <a:p>
            <a:pPr lvl="1"/>
            <a:r>
              <a:rPr lang="en-US" altLang="id-ID" sz="2000" dirty="0" smtClean="0">
                <a:ea typeface="ＭＳ Ｐゴシック" pitchFamily="34" charset="-128"/>
              </a:rPr>
              <a:t>Represent each cluster as an exemplar, acting as a “prototype” of the cluster</a:t>
            </a:r>
          </a:p>
          <a:p>
            <a:pPr lvl="1"/>
            <a:r>
              <a:rPr lang="en-US" altLang="id-ID" sz="2000" dirty="0" smtClean="0">
                <a:ea typeface="ＭＳ Ｐゴシック" pitchFamily="34" charset="-128"/>
              </a:rPr>
              <a:t>New objects are distributed to the cluster whose exemplar is the most similar according to some distance measure</a:t>
            </a:r>
            <a:endParaRPr lang="id-ID" altLang="id-ID" sz="2000" dirty="0" smtClean="0">
              <a:ea typeface="ＭＳ Ｐゴシック" pitchFamily="34" charset="-128"/>
            </a:endParaRPr>
          </a:p>
          <a:p>
            <a:pPr lvl="4"/>
            <a:endParaRPr lang="en-US" altLang="id-ID" sz="1600" dirty="0" smtClean="0">
              <a:ea typeface="ＭＳ Ｐゴシック" pitchFamily="34" charset="-128"/>
            </a:endParaRPr>
          </a:p>
          <a:p>
            <a:r>
              <a:rPr lang="en-US" altLang="id-ID" sz="2400" dirty="0" smtClean="0">
                <a:ea typeface="ＭＳ Ｐゴシック" pitchFamily="34" charset="-128"/>
              </a:rPr>
              <a:t>Typical methods</a:t>
            </a:r>
          </a:p>
          <a:p>
            <a:pPr lvl="1"/>
            <a:r>
              <a:rPr lang="en-US" altLang="id-ID" sz="2000" dirty="0" smtClean="0">
                <a:ea typeface="ＭＳ Ｐゴシック" pitchFamily="34" charset="-128"/>
              </a:rPr>
              <a:t>SOM (Soft-Organizing feature Map)</a:t>
            </a:r>
          </a:p>
          <a:p>
            <a:pPr lvl="1"/>
            <a:r>
              <a:rPr lang="en-US" altLang="id-ID" sz="2000" dirty="0" smtClean="0">
                <a:ea typeface="ＭＳ Ｐゴシック" pitchFamily="34" charset="-128"/>
              </a:rPr>
              <a:t>Competitive </a:t>
            </a:r>
            <a:r>
              <a:rPr lang="id-ID" altLang="id-ID" sz="2000" dirty="0" smtClean="0">
                <a:ea typeface="ＭＳ Ｐゴシック" pitchFamily="34" charset="-128"/>
              </a:rPr>
              <a:t>L</a:t>
            </a:r>
            <a:r>
              <a:rPr lang="en-US" altLang="id-ID" sz="2000" dirty="0" smtClean="0">
                <a:ea typeface="ＭＳ Ｐゴシック" pitchFamily="34" charset="-128"/>
              </a:rPr>
              <a:t>earning</a:t>
            </a:r>
          </a:p>
          <a:p>
            <a:pPr lvl="2"/>
            <a:r>
              <a:rPr lang="en-US" altLang="id-ID" sz="1800" dirty="0" smtClean="0">
                <a:ea typeface="ＭＳ Ｐゴシック" pitchFamily="34" charset="-128"/>
              </a:rPr>
              <a:t>Involves a hierarchical architecture of several units (neurons)</a:t>
            </a:r>
          </a:p>
          <a:p>
            <a:pPr lvl="2"/>
            <a:r>
              <a:rPr lang="en-US" altLang="id-ID" sz="1800" dirty="0" smtClean="0">
                <a:ea typeface="ＭＳ Ｐゴシック" pitchFamily="34" charset="-128"/>
              </a:rPr>
              <a:t>Neurons compete in  a “winner-takes-all” fashion for the object currently being presented</a:t>
            </a:r>
          </a:p>
          <a:p>
            <a:endParaRPr lang="id-ID" altLang="id-ID" sz="2400" dirty="0" smtClean="0">
              <a:ea typeface="ＭＳ Ｐゴシック" pitchFamily="34" charset="-128"/>
            </a:endParaRPr>
          </a:p>
        </p:txBody>
      </p:sp>
    </p:spTree>
    <p:extLst>
      <p:ext uri="{BB962C8B-B14F-4D97-AF65-F5344CB8AC3E}">
        <p14:creationId xmlns:p14="http://schemas.microsoft.com/office/powerpoint/2010/main" val="386273575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64EFFCAA-4D5D-4EE2-BB19-AEFD6EE5D696}" type="slidenum">
              <a:rPr lang="en-US" altLang="id-ID" sz="1100">
                <a:solidFill>
                  <a:prstClr val="black"/>
                </a:solidFill>
                <a:latin typeface="Tahoma" pitchFamily="34" charset="0"/>
              </a:rPr>
              <a:pPr algn="r" defTabSz="456442" eaLnBrk="1" hangingPunct="1">
                <a:spcBef>
                  <a:spcPct val="0"/>
                </a:spcBef>
                <a:buNone/>
              </a:pPr>
              <a:t>34</a:t>
            </a:fld>
            <a:endParaRPr lang="en-US" altLang="id-ID" sz="1100">
              <a:solidFill>
                <a:prstClr val="black"/>
              </a:solidFill>
              <a:latin typeface="Tahoma" pitchFamily="34" charset="0"/>
            </a:endParaRPr>
          </a:p>
        </p:txBody>
      </p:sp>
      <p:sp>
        <p:nvSpPr>
          <p:cNvPr id="53251" name="Rectangle 2"/>
          <p:cNvSpPr>
            <a:spLocks noGrp="1" noChangeArrowheads="1"/>
          </p:cNvSpPr>
          <p:nvPr>
            <p:ph type="title"/>
          </p:nvPr>
        </p:nvSpPr>
        <p:spPr/>
        <p:txBody>
          <a:bodyPr/>
          <a:lstStyle/>
          <a:p>
            <a:pPr eaLnBrk="1" hangingPunct="1"/>
            <a:r>
              <a:rPr lang="en-US" altLang="id-ID" smtClean="0">
                <a:ea typeface="ＭＳ Ｐゴシック" pitchFamily="34" charset="-128"/>
              </a:rPr>
              <a:t>Self-Organizing Map (SOM)</a:t>
            </a:r>
          </a:p>
        </p:txBody>
      </p:sp>
      <p:sp>
        <p:nvSpPr>
          <p:cNvPr id="53252" name="Rectangle 3"/>
          <p:cNvSpPr>
            <a:spLocks noGrp="1" noChangeArrowheads="1"/>
          </p:cNvSpPr>
          <p:nvPr>
            <p:ph idx="1"/>
          </p:nvPr>
        </p:nvSpPr>
        <p:spPr/>
        <p:txBody>
          <a:bodyPr/>
          <a:lstStyle/>
          <a:p>
            <a:pPr eaLnBrk="1" hangingPunct="1">
              <a:lnSpc>
                <a:spcPct val="110000"/>
              </a:lnSpc>
            </a:pPr>
            <a:r>
              <a:rPr lang="en-US" altLang="id-ID" sz="2200" dirty="0">
                <a:ea typeface="ＭＳ Ｐゴシック" pitchFamily="34" charset="-128"/>
              </a:rPr>
              <a:t>A self-organizing map (SOM) or self-organizing feature map (SOFM)</a:t>
            </a:r>
            <a:r>
              <a:rPr lang="id-ID" altLang="id-ID" sz="2200" dirty="0">
                <a:ea typeface="ＭＳ Ｐゴシック" pitchFamily="34" charset="-128"/>
              </a:rPr>
              <a:t> is clustering and data visualization technique based on a neural networks viewpoint that is trained using competitive learning.</a:t>
            </a:r>
          </a:p>
          <a:p>
            <a:pPr eaLnBrk="1" hangingPunct="1">
              <a:lnSpc>
                <a:spcPct val="110000"/>
              </a:lnSpc>
            </a:pPr>
            <a:r>
              <a:rPr lang="id-ID" altLang="id-ID" sz="2200" dirty="0">
                <a:ea typeface="ＭＳ Ｐゴシック" pitchFamily="34" charset="-128"/>
              </a:rPr>
              <a:t>SOM is able to </a:t>
            </a:r>
            <a:r>
              <a:rPr lang="en-US" altLang="id-ID" sz="2200" dirty="0">
                <a:ea typeface="ＭＳ Ｐゴシック" pitchFamily="34" charset="-128"/>
              </a:rPr>
              <a:t>map high</a:t>
            </a:r>
            <a:r>
              <a:rPr lang="id-ID" altLang="id-ID" sz="2200" dirty="0">
                <a:ea typeface="ＭＳ Ｐゴシック" pitchFamily="34" charset="-128"/>
              </a:rPr>
              <a:t>-</a:t>
            </a:r>
            <a:r>
              <a:rPr lang="en-US" altLang="id-ID" sz="2200" dirty="0">
                <a:ea typeface="ＭＳ Ｐゴシック" pitchFamily="34" charset="-128"/>
              </a:rPr>
              <a:t>dimensional </a:t>
            </a:r>
            <a:r>
              <a:rPr lang="id-ID" altLang="id-ID" sz="2200" dirty="0">
                <a:ea typeface="ＭＳ Ｐゴシック" pitchFamily="34" charset="-128"/>
              </a:rPr>
              <a:t>data in a lower dimension, typically two dimension, that </a:t>
            </a:r>
            <a:r>
              <a:rPr lang="en-US" altLang="id-ID" sz="2200" dirty="0">
                <a:ea typeface="ＭＳ Ｐゴシック" pitchFamily="34" charset="-128"/>
              </a:rPr>
              <a:t>makes SOMs useful for visualizing low-dimensional views of high-dimensional data</a:t>
            </a:r>
            <a:r>
              <a:rPr lang="id-ID" altLang="id-ID" sz="2200" dirty="0">
                <a:ea typeface="ＭＳ Ｐゴシック" pitchFamily="34" charset="-128"/>
              </a:rPr>
              <a:t>.</a:t>
            </a:r>
          </a:p>
          <a:p>
            <a:pPr eaLnBrk="1" hangingPunct="1">
              <a:lnSpc>
                <a:spcPct val="110000"/>
              </a:lnSpc>
            </a:pPr>
            <a:r>
              <a:rPr lang="id-ID" altLang="id-ID" sz="2200" dirty="0">
                <a:ea typeface="ＭＳ Ｐゴシック" pitchFamily="34" charset="-128"/>
              </a:rPr>
              <a:t>The 2D map is useful in</a:t>
            </a:r>
          </a:p>
          <a:p>
            <a:pPr lvl="1" eaLnBrk="1" hangingPunct="1">
              <a:lnSpc>
                <a:spcPct val="110000"/>
              </a:lnSpc>
            </a:pPr>
            <a:r>
              <a:rPr lang="id-ID" altLang="id-ID" sz="2200" dirty="0">
                <a:ea typeface="ＭＳ Ｐゴシック" pitchFamily="34" charset="-128"/>
              </a:rPr>
              <a:t>Identifying clusters</a:t>
            </a:r>
          </a:p>
          <a:p>
            <a:pPr lvl="1" eaLnBrk="1" hangingPunct="1">
              <a:lnSpc>
                <a:spcPct val="110000"/>
              </a:lnSpc>
            </a:pPr>
            <a:r>
              <a:rPr lang="id-ID" altLang="id-ID" sz="2200" dirty="0">
                <a:ea typeface="ＭＳ Ｐゴシック" pitchFamily="34" charset="-128"/>
              </a:rPr>
              <a:t>Analyzing and discovering pattern in the input space</a:t>
            </a:r>
          </a:p>
          <a:p>
            <a:pPr lvl="1" eaLnBrk="1" hangingPunct="1">
              <a:lnSpc>
                <a:spcPct val="110000"/>
              </a:lnSpc>
            </a:pPr>
            <a:r>
              <a:rPr lang="id-ID" altLang="id-ID" sz="2200" dirty="0">
                <a:ea typeface="ＭＳ Ｐゴシック" pitchFamily="34" charset="-128"/>
              </a:rPr>
              <a:t>Detecting non-linear correlation between features</a:t>
            </a:r>
          </a:p>
          <a:p>
            <a:pPr lvl="1" eaLnBrk="1" hangingPunct="1">
              <a:lnSpc>
                <a:spcPct val="110000"/>
              </a:lnSpc>
            </a:pPr>
            <a:endParaRPr lang="en-US" altLang="id-ID" sz="2200" dirty="0">
              <a:ea typeface="ＭＳ Ｐゴシック" pitchFamily="34" charset="-128"/>
            </a:endParaRPr>
          </a:p>
        </p:txBody>
      </p:sp>
    </p:spTree>
    <p:extLst>
      <p:ext uri="{BB962C8B-B14F-4D97-AF65-F5344CB8AC3E}">
        <p14:creationId xmlns:p14="http://schemas.microsoft.com/office/powerpoint/2010/main" val="275248438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altLang="id-ID" dirty="0" smtClean="0">
                <a:ea typeface="ＭＳ Ｐゴシック" pitchFamily="34" charset="-128"/>
              </a:rPr>
              <a:t>Self-Organizing Map (SOM)</a:t>
            </a:r>
          </a:p>
        </p:txBody>
      </p:sp>
      <p:sp>
        <p:nvSpPr>
          <p:cNvPr id="55299" name="Content Placeholder 2"/>
          <p:cNvSpPr>
            <a:spLocks noGrp="1"/>
          </p:cNvSpPr>
          <p:nvPr>
            <p:ph idx="1"/>
          </p:nvPr>
        </p:nvSpPr>
        <p:spPr/>
        <p:txBody>
          <a:bodyPr/>
          <a:lstStyle/>
          <a:p>
            <a:r>
              <a:rPr lang="en-US" altLang="id-ID" sz="2400" dirty="0" smtClean="0">
                <a:ea typeface="ＭＳ Ｐゴシック" pitchFamily="34" charset="-128"/>
              </a:rPr>
              <a:t>SOMs operate in two modes: training and mapping</a:t>
            </a:r>
            <a:r>
              <a:rPr lang="id-ID" altLang="id-ID" sz="2400" dirty="0" smtClean="0">
                <a:ea typeface="ＭＳ Ｐゴシック" pitchFamily="34" charset="-128"/>
              </a:rPr>
              <a:t>:</a:t>
            </a:r>
            <a:r>
              <a:rPr lang="en-US" altLang="id-ID" sz="2400" dirty="0" smtClean="0">
                <a:ea typeface="ＭＳ Ｐゴシック" pitchFamily="34" charset="-128"/>
              </a:rPr>
              <a:t> </a:t>
            </a:r>
            <a:endParaRPr lang="id-ID" altLang="id-ID" sz="2400" dirty="0" smtClean="0">
              <a:ea typeface="ＭＳ Ｐゴシック" pitchFamily="34" charset="-128"/>
            </a:endParaRPr>
          </a:p>
          <a:p>
            <a:pPr lvl="1"/>
            <a:r>
              <a:rPr lang="en-US" altLang="id-ID" sz="2000" b="1" dirty="0" smtClean="0">
                <a:ea typeface="ＭＳ Ｐゴシック" pitchFamily="34" charset="-128"/>
              </a:rPr>
              <a:t>Training</a:t>
            </a:r>
            <a:r>
              <a:rPr lang="en-US" altLang="id-ID" sz="2000" dirty="0" smtClean="0">
                <a:ea typeface="ＭＳ Ｐゴシック" pitchFamily="34" charset="-128"/>
              </a:rPr>
              <a:t> builds the map using input examples (a competitive process, also called vector quantization), </a:t>
            </a:r>
            <a:endParaRPr lang="id-ID" altLang="id-ID" sz="2000" dirty="0" smtClean="0">
              <a:ea typeface="ＭＳ Ｐゴシック" pitchFamily="34" charset="-128"/>
            </a:endParaRPr>
          </a:p>
          <a:p>
            <a:pPr lvl="1"/>
            <a:r>
              <a:rPr lang="id-ID" altLang="id-ID" sz="2000" b="1" dirty="0" smtClean="0">
                <a:ea typeface="ＭＳ Ｐゴシック" pitchFamily="34" charset="-128"/>
              </a:rPr>
              <a:t>Mapping</a:t>
            </a:r>
            <a:r>
              <a:rPr lang="id-ID" altLang="id-ID" sz="2000" dirty="0" smtClean="0">
                <a:ea typeface="ＭＳ Ｐゴシック" pitchFamily="34" charset="-128"/>
              </a:rPr>
              <a:t> </a:t>
            </a:r>
            <a:r>
              <a:rPr lang="en-US" altLang="id-ID" sz="2000" dirty="0" smtClean="0">
                <a:ea typeface="ＭＳ Ｐゴシック" pitchFamily="34" charset="-128"/>
              </a:rPr>
              <a:t>classifies automatically a new input vector.</a:t>
            </a:r>
            <a:endParaRPr lang="id-ID" altLang="id-ID" sz="2000" dirty="0" smtClean="0">
              <a:ea typeface="ＭＳ Ｐゴシック" pitchFamily="34" charset="-128"/>
            </a:endParaRPr>
          </a:p>
          <a:p>
            <a:r>
              <a:rPr lang="en-US" altLang="id-ID" sz="2400" dirty="0" smtClean="0">
                <a:ea typeface="ＭＳ Ｐゴシック" pitchFamily="34" charset="-128"/>
              </a:rPr>
              <a:t>A </a:t>
            </a:r>
            <a:r>
              <a:rPr lang="id-ID" altLang="id-ID" sz="2400" dirty="0" smtClean="0">
                <a:ea typeface="ＭＳ Ｐゴシック" pitchFamily="34" charset="-128"/>
              </a:rPr>
              <a:t>SOM</a:t>
            </a:r>
            <a:r>
              <a:rPr lang="en-US" altLang="id-ID" sz="2400" dirty="0" smtClean="0">
                <a:ea typeface="ＭＳ Ｐゴシック" pitchFamily="34" charset="-128"/>
              </a:rPr>
              <a:t> consists of nodes or neurons </a:t>
            </a:r>
            <a:r>
              <a:rPr lang="id-ID" altLang="id-ID" sz="2400" dirty="0" smtClean="0">
                <a:ea typeface="ＭＳ Ｐゴシック" pitchFamily="34" charset="-128"/>
              </a:rPr>
              <a:t>a</a:t>
            </a:r>
            <a:r>
              <a:rPr lang="en-US" altLang="id-ID" sz="2400" dirty="0" err="1" smtClean="0">
                <a:ea typeface="ＭＳ Ｐゴシック" pitchFamily="34" charset="-128"/>
              </a:rPr>
              <a:t>ssociated</a:t>
            </a:r>
            <a:r>
              <a:rPr lang="en-US" altLang="id-ID" sz="2400" dirty="0" smtClean="0">
                <a:ea typeface="ＭＳ Ｐゴシック" pitchFamily="34" charset="-128"/>
              </a:rPr>
              <a:t> with weight vector</a:t>
            </a:r>
            <a:r>
              <a:rPr lang="id-ID" altLang="id-ID" sz="2400" dirty="0" smtClean="0">
                <a:ea typeface="ＭＳ Ｐゴシック" pitchFamily="34" charset="-128"/>
              </a:rPr>
              <a:t>s</a:t>
            </a:r>
            <a:r>
              <a:rPr lang="en-US" altLang="id-ID" sz="2400" dirty="0" smtClean="0">
                <a:ea typeface="ＭＳ Ｐゴシック" pitchFamily="34" charset="-128"/>
              </a:rPr>
              <a:t> of the same dimension as the input data, and a position in the map space. </a:t>
            </a:r>
            <a:endParaRPr lang="id-ID" altLang="id-ID" sz="2400" dirty="0" smtClean="0">
              <a:ea typeface="ＭＳ Ｐゴシック" pitchFamily="34" charset="-128"/>
            </a:endParaRPr>
          </a:p>
          <a:p>
            <a:r>
              <a:rPr lang="en-US" altLang="id-ID" sz="2400" dirty="0" smtClean="0">
                <a:ea typeface="ＭＳ Ｐゴシック" pitchFamily="34" charset="-128"/>
              </a:rPr>
              <a:t>The </a:t>
            </a:r>
            <a:r>
              <a:rPr lang="id-ID" altLang="id-ID" sz="2400" dirty="0" smtClean="0">
                <a:ea typeface="ＭＳ Ｐゴシック" pitchFamily="34" charset="-128"/>
              </a:rPr>
              <a:t>nodes </a:t>
            </a:r>
            <a:r>
              <a:rPr lang="en-US" altLang="id-ID" sz="2400" dirty="0" smtClean="0">
                <a:ea typeface="ＭＳ Ｐゴシック" pitchFamily="34" charset="-128"/>
              </a:rPr>
              <a:t>usual</a:t>
            </a:r>
            <a:r>
              <a:rPr lang="id-ID" altLang="id-ID" sz="2400" dirty="0" smtClean="0">
                <a:ea typeface="ＭＳ Ｐゴシック" pitchFamily="34" charset="-128"/>
              </a:rPr>
              <a:t>ly</a:t>
            </a:r>
            <a:r>
              <a:rPr lang="en-US" altLang="id-ID" sz="2400" dirty="0" smtClean="0">
                <a:ea typeface="ＭＳ Ｐゴシック" pitchFamily="34" charset="-128"/>
              </a:rPr>
              <a:t> </a:t>
            </a:r>
            <a:r>
              <a:rPr lang="id-ID" altLang="id-ID" sz="2400" dirty="0" smtClean="0">
                <a:ea typeface="ＭＳ Ｐゴシック" pitchFamily="34" charset="-128"/>
              </a:rPr>
              <a:t>are </a:t>
            </a:r>
            <a:r>
              <a:rPr lang="en-US" altLang="id-ID" sz="2400" dirty="0" smtClean="0">
                <a:ea typeface="ＭＳ Ｐゴシック" pitchFamily="34" charset="-128"/>
              </a:rPr>
              <a:t>arrange</a:t>
            </a:r>
            <a:r>
              <a:rPr lang="id-ID" altLang="id-ID" sz="2400" dirty="0" smtClean="0">
                <a:ea typeface="ＭＳ Ｐゴシック" pitchFamily="34" charset="-128"/>
              </a:rPr>
              <a:t>d</a:t>
            </a:r>
            <a:r>
              <a:rPr lang="en-US" altLang="id-ID" sz="2400" dirty="0" smtClean="0">
                <a:ea typeface="ＭＳ Ｐゴシック" pitchFamily="34" charset="-128"/>
              </a:rPr>
              <a:t> </a:t>
            </a:r>
            <a:r>
              <a:rPr lang="id-ID" altLang="id-ID" sz="2400" dirty="0" smtClean="0">
                <a:ea typeface="ＭＳ Ｐゴシック" pitchFamily="34" charset="-128"/>
              </a:rPr>
              <a:t>in </a:t>
            </a:r>
            <a:r>
              <a:rPr lang="en-US" altLang="id-ID" sz="2400" dirty="0" smtClean="0">
                <a:ea typeface="ＭＳ Ｐゴシック" pitchFamily="34" charset="-128"/>
              </a:rPr>
              <a:t>a two-dimensional rectangular </a:t>
            </a:r>
            <a:r>
              <a:rPr lang="id-ID" altLang="id-ID" sz="2400" dirty="0" smtClean="0">
                <a:ea typeface="ＭＳ Ｐゴシック" pitchFamily="34" charset="-128"/>
              </a:rPr>
              <a:t>grid or </a:t>
            </a:r>
            <a:r>
              <a:rPr lang="en-US" altLang="id-ID" sz="2400" dirty="0" smtClean="0">
                <a:ea typeface="ＭＳ Ｐゴシック" pitchFamily="34" charset="-128"/>
              </a:rPr>
              <a:t>hexagonal grid</a:t>
            </a:r>
            <a:r>
              <a:rPr lang="id-ID" altLang="id-ID" sz="2400" dirty="0" smtClean="0">
                <a:ea typeface="ＭＳ Ｐゴシック" pitchFamily="34" charset="-128"/>
              </a:rPr>
              <a:t> lattice</a:t>
            </a:r>
            <a:r>
              <a:rPr lang="en-US" altLang="id-ID" sz="2400" dirty="0" smtClean="0">
                <a:ea typeface="ＭＳ Ｐゴシック" pitchFamily="34" charset="-128"/>
              </a:rPr>
              <a:t>. </a:t>
            </a:r>
            <a:endParaRPr lang="id-ID" altLang="id-ID" sz="2400" dirty="0" smtClean="0">
              <a:ea typeface="ＭＳ Ｐゴシック" pitchFamily="34" charset="-128"/>
            </a:endParaRPr>
          </a:p>
          <a:p>
            <a:r>
              <a:rPr lang="en-US" altLang="id-ID" sz="2400" dirty="0" smtClean="0">
                <a:ea typeface="ＭＳ Ｐゴシック" pitchFamily="34" charset="-128"/>
              </a:rPr>
              <a:t>The procedure for placing a vector from data space onto the map is to find the node with the closest weight vector to the data space vector.</a:t>
            </a:r>
            <a:endParaRPr lang="id-ID" altLang="id-ID" sz="2400" dirty="0" smtClean="0">
              <a:ea typeface="ＭＳ Ｐゴシック" pitchFamily="34" charset="-128"/>
            </a:endParaRPr>
          </a:p>
        </p:txBody>
      </p:sp>
    </p:spTree>
    <p:extLst>
      <p:ext uri="{BB962C8B-B14F-4D97-AF65-F5344CB8AC3E}">
        <p14:creationId xmlns:p14="http://schemas.microsoft.com/office/powerpoint/2010/main" val="1970883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47753" y="368365"/>
            <a:ext cx="5638800" cy="1143000"/>
          </a:xfrm>
        </p:spPr>
        <p:txBody>
          <a:bodyPr/>
          <a:lstStyle/>
          <a:p>
            <a:r>
              <a:rPr lang="id-ID" altLang="id-ID" dirty="0" smtClean="0">
                <a:ea typeface="ＭＳ Ｐゴシック" pitchFamily="34" charset="-128"/>
              </a:rPr>
              <a:t>SOM: Architecture of the networks</a:t>
            </a:r>
          </a:p>
        </p:txBody>
      </p:sp>
      <p:sp>
        <p:nvSpPr>
          <p:cNvPr id="56323" name="Content Placeholder 2"/>
          <p:cNvSpPr>
            <a:spLocks noGrp="1"/>
          </p:cNvSpPr>
          <p:nvPr>
            <p:ph idx="1"/>
          </p:nvPr>
        </p:nvSpPr>
        <p:spPr>
          <a:xfrm>
            <a:off x="990600" y="1981205"/>
            <a:ext cx="3714732" cy="4267200"/>
          </a:xfrm>
        </p:spPr>
        <p:txBody>
          <a:bodyPr/>
          <a:lstStyle/>
          <a:p>
            <a:r>
              <a:rPr lang="id-ID" altLang="id-ID" sz="2100" dirty="0">
                <a:ea typeface="ＭＳ Ｐゴシック" pitchFamily="34" charset="-128"/>
              </a:rPr>
              <a:t>SOM architecture consist in two layers (feed-foreward)</a:t>
            </a:r>
          </a:p>
          <a:p>
            <a:pPr lvl="1"/>
            <a:r>
              <a:rPr lang="id-ID" altLang="id-ID" sz="2100" dirty="0">
                <a:ea typeface="ＭＳ Ｐゴシック" pitchFamily="34" charset="-128"/>
              </a:rPr>
              <a:t>Input layer</a:t>
            </a:r>
          </a:p>
          <a:p>
            <a:pPr lvl="1"/>
            <a:r>
              <a:rPr lang="id-ID" altLang="id-ID" sz="2100" dirty="0">
                <a:ea typeface="ＭＳ Ｐゴシック" pitchFamily="34" charset="-128"/>
              </a:rPr>
              <a:t>Output layer (competitive)</a:t>
            </a:r>
          </a:p>
          <a:p>
            <a:r>
              <a:rPr lang="id-ID" altLang="id-ID" sz="2100" dirty="0">
                <a:ea typeface="ＭＳ Ｐゴシック" pitchFamily="34" charset="-128"/>
              </a:rPr>
              <a:t>Neurons are arranged in a 2D grid lattice</a:t>
            </a:r>
          </a:p>
          <a:p>
            <a:r>
              <a:rPr lang="id-ID" altLang="id-ID" sz="2100" dirty="0">
                <a:ea typeface="ＭＳ Ｐゴシック" pitchFamily="34" charset="-128"/>
              </a:rPr>
              <a:t>Neighboring relations between neurons</a:t>
            </a:r>
          </a:p>
          <a:p>
            <a:r>
              <a:rPr lang="id-ID" altLang="id-ID" sz="2100" dirty="0">
                <a:ea typeface="ＭＳ Ｐゴシック" pitchFamily="34" charset="-128"/>
              </a:rPr>
              <a:t>Each neuron contains a weight vector </a:t>
            </a:r>
            <a:r>
              <a:rPr lang="id-ID" altLang="id-ID" sz="2100" b="1" i="1" dirty="0">
                <a:ea typeface="ＭＳ Ｐゴシック" pitchFamily="34" charset="-128"/>
              </a:rPr>
              <a:t>w</a:t>
            </a:r>
            <a:r>
              <a:rPr lang="id-ID" altLang="id-ID" sz="2100" dirty="0">
                <a:ea typeface="ＭＳ Ｐゴシック" pitchFamily="34" charset="-128"/>
              </a:rPr>
              <a:t> (called also prototype vector or reference vector)</a:t>
            </a:r>
          </a:p>
        </p:txBody>
      </p:sp>
      <p:pic>
        <p:nvPicPr>
          <p:cNvPr id="5632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3972" y="1912927"/>
            <a:ext cx="3978812" cy="374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p:cNvSpPr txBox="1">
            <a:spLocks noChangeArrowheads="1"/>
          </p:cNvSpPr>
          <p:nvPr/>
        </p:nvSpPr>
        <p:spPr bwMode="auto">
          <a:xfrm>
            <a:off x="4513923" y="5588328"/>
            <a:ext cx="1612049" cy="91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algn="ctr" defTabSz="456442"/>
            <a:r>
              <a:rPr lang="id-ID" altLang="id-ID" dirty="0">
                <a:solidFill>
                  <a:prstClr val="black"/>
                </a:solidFill>
                <a:ea typeface="ＭＳ Ｐゴシック" pitchFamily="34" charset="-128"/>
              </a:rPr>
              <a:t>N-dimensional input vector </a:t>
            </a:r>
            <a:br>
              <a:rPr lang="id-ID" altLang="id-ID" dirty="0">
                <a:solidFill>
                  <a:prstClr val="black"/>
                </a:solidFill>
                <a:ea typeface="ＭＳ Ｐゴシック" pitchFamily="34" charset="-128"/>
              </a:rPr>
            </a:br>
            <a:r>
              <a:rPr lang="id-ID" altLang="id-ID" dirty="0">
                <a:solidFill>
                  <a:prstClr val="black"/>
                </a:solidFill>
                <a:ea typeface="ＭＳ Ｐゴシック" pitchFamily="34" charset="-128"/>
              </a:rPr>
              <a:t>(an object)</a:t>
            </a:r>
          </a:p>
        </p:txBody>
      </p:sp>
      <p:sp>
        <p:nvSpPr>
          <p:cNvPr id="56326" name="TextBox 5"/>
          <p:cNvSpPr txBox="1">
            <a:spLocks noChangeArrowheads="1"/>
          </p:cNvSpPr>
          <p:nvPr/>
        </p:nvSpPr>
        <p:spPr bwMode="auto">
          <a:xfrm>
            <a:off x="7505853" y="5084438"/>
            <a:ext cx="1485747" cy="146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algn="ctr" defTabSz="456442"/>
            <a:r>
              <a:rPr lang="id-ID" altLang="id-ID" dirty="0">
                <a:solidFill>
                  <a:prstClr val="black"/>
                </a:solidFill>
                <a:ea typeface="ＭＳ Ｐゴシック" pitchFamily="34" charset="-128"/>
              </a:rPr>
              <a:t>N-dimensional weight vector </a:t>
            </a:r>
            <a:br>
              <a:rPr lang="id-ID" altLang="id-ID" dirty="0">
                <a:solidFill>
                  <a:prstClr val="black"/>
                </a:solidFill>
                <a:ea typeface="ＭＳ Ｐゴシック" pitchFamily="34" charset="-128"/>
              </a:rPr>
            </a:br>
            <a:r>
              <a:rPr lang="id-ID" altLang="id-ID" dirty="0">
                <a:solidFill>
                  <a:prstClr val="black"/>
                </a:solidFill>
                <a:ea typeface="ＭＳ Ｐゴシック" pitchFamily="34" charset="-128"/>
              </a:rPr>
              <a:t>(represent a neuron)</a:t>
            </a:r>
          </a:p>
        </p:txBody>
      </p:sp>
      <p:sp>
        <p:nvSpPr>
          <p:cNvPr id="56327" name="TextBox 6"/>
          <p:cNvSpPr txBox="1">
            <a:spLocks noChangeArrowheads="1"/>
          </p:cNvSpPr>
          <p:nvPr/>
        </p:nvSpPr>
        <p:spPr bwMode="auto">
          <a:xfrm>
            <a:off x="5122400" y="1533177"/>
            <a:ext cx="1627020" cy="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algn="ctr" defTabSz="456442"/>
            <a:r>
              <a:rPr lang="id-ID" altLang="id-ID" dirty="0">
                <a:solidFill>
                  <a:prstClr val="black"/>
                </a:solidFill>
                <a:ea typeface="ＭＳ Ｐゴシック" pitchFamily="34" charset="-128"/>
              </a:rPr>
              <a:t>SOM Map (6x6)</a:t>
            </a:r>
          </a:p>
        </p:txBody>
      </p:sp>
      <p:sp>
        <p:nvSpPr>
          <p:cNvPr id="8" name="Arc 7"/>
          <p:cNvSpPr/>
          <p:nvPr/>
        </p:nvSpPr>
        <p:spPr>
          <a:xfrm rot="7154480">
            <a:off x="5631655" y="5131297"/>
            <a:ext cx="1273999" cy="723860"/>
          </a:xfrm>
          <a:prstGeom prst="arc">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lIns="80155" tIns="40078" rIns="80155" bIns="40078" anchor="ctr"/>
          <a:lstStyle/>
          <a:p>
            <a:pPr algn="ctr" defTabSz="456442">
              <a:defRPr/>
            </a:pPr>
            <a:endParaRPr lang="id-ID">
              <a:solidFill>
                <a:prstClr val="black"/>
              </a:solidFill>
            </a:endParaRPr>
          </a:p>
        </p:txBody>
      </p:sp>
      <p:sp>
        <p:nvSpPr>
          <p:cNvPr id="9" name="Arc 8"/>
          <p:cNvSpPr/>
          <p:nvPr/>
        </p:nvSpPr>
        <p:spPr>
          <a:xfrm rot="11511766">
            <a:off x="7034242" y="5110309"/>
            <a:ext cx="1201907" cy="765839"/>
          </a:xfrm>
          <a:prstGeom prst="arc">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lIns="80155" tIns="40078" rIns="80155" bIns="40078" anchor="ctr"/>
          <a:lstStyle/>
          <a:p>
            <a:pPr algn="ctr" defTabSz="456442">
              <a:defRPr/>
            </a:pPr>
            <a:endParaRPr lang="id-ID">
              <a:solidFill>
                <a:prstClr val="black"/>
              </a:solidFill>
            </a:endParaRPr>
          </a:p>
        </p:txBody>
      </p:sp>
    </p:spTree>
    <p:extLst>
      <p:ext uri="{BB962C8B-B14F-4D97-AF65-F5344CB8AC3E}">
        <p14:creationId xmlns:p14="http://schemas.microsoft.com/office/powerpoint/2010/main" val="3405503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id-ID" altLang="id-ID" smtClean="0">
                <a:ea typeface="ＭＳ Ｐゴシック" pitchFamily="34" charset="-128"/>
              </a:rPr>
              <a:t>SOM Learning Process (1)</a:t>
            </a:r>
            <a:endParaRPr lang="en-US" altLang="id-ID" smtClean="0">
              <a:ea typeface="ＭＳ Ｐゴシック" pitchFamily="34" charset="-128"/>
            </a:endParaRPr>
          </a:p>
        </p:txBody>
      </p:sp>
      <p:sp>
        <p:nvSpPr>
          <p:cNvPr id="49155" name="Rectangle 3"/>
          <p:cNvSpPr>
            <a:spLocks noGrp="1" noChangeArrowheads="1"/>
          </p:cNvSpPr>
          <p:nvPr>
            <p:ph idx="1"/>
          </p:nvPr>
        </p:nvSpPr>
        <p:spPr/>
        <p:txBody>
          <a:bodyPr/>
          <a:lstStyle/>
          <a:p>
            <a:pPr>
              <a:lnSpc>
                <a:spcPct val="90000"/>
              </a:lnSpc>
              <a:defRPr/>
            </a:pPr>
            <a:r>
              <a:rPr lang="en-US" sz="2400" dirty="0"/>
              <a:t>The goal of learning in </a:t>
            </a:r>
            <a:r>
              <a:rPr lang="id-ID" sz="2400" dirty="0"/>
              <a:t>SOM </a:t>
            </a:r>
            <a:r>
              <a:rPr lang="en-US" sz="2400" dirty="0"/>
              <a:t>is to cause different parts of the network to respond similarly to certain input patterns. </a:t>
            </a:r>
            <a:endParaRPr lang="id-ID" altLang="id-ID" sz="2400" dirty="0"/>
          </a:p>
          <a:p>
            <a:pPr>
              <a:lnSpc>
                <a:spcPct val="90000"/>
              </a:lnSpc>
              <a:defRPr/>
            </a:pPr>
            <a:r>
              <a:rPr lang="id-ID" altLang="id-ID" sz="2400" dirty="0"/>
              <a:t>SOM essential processes:</a:t>
            </a:r>
          </a:p>
          <a:p>
            <a:pPr lvl="1">
              <a:lnSpc>
                <a:spcPct val="90000"/>
              </a:lnSpc>
              <a:defRPr/>
            </a:pPr>
            <a:r>
              <a:rPr lang="id-ID" altLang="id-ID" sz="2000" b="1" dirty="0"/>
              <a:t>Competition</a:t>
            </a:r>
            <a:r>
              <a:rPr lang="id-ID" altLang="id-ID" sz="2000" dirty="0"/>
              <a:t>: When an input object is presented to the network, discriminant function is computed for all weight vectors. Neuron with most similar weigh vector to the input object is called the best matching unit (BMU) and the “winner” of competition. </a:t>
            </a:r>
          </a:p>
          <a:p>
            <a:pPr lvl="1">
              <a:lnSpc>
                <a:spcPct val="90000"/>
              </a:lnSpc>
              <a:defRPr/>
            </a:pPr>
            <a:r>
              <a:rPr lang="id-ID" altLang="id-ID" sz="2000" b="1" dirty="0"/>
              <a:t>Cooperation</a:t>
            </a:r>
            <a:r>
              <a:rPr lang="id-ID" altLang="id-ID" sz="2000" dirty="0"/>
              <a:t>: the BMU determines the spatial location of a topological neighborhood of “excited” neurons, thereby providing the basis for cooperaion among such neighboring neurons. This neighboring will depend on the type of lattice used and neighborhood radius.</a:t>
            </a:r>
          </a:p>
          <a:p>
            <a:pPr lvl="1">
              <a:lnSpc>
                <a:spcPct val="90000"/>
              </a:lnSpc>
              <a:defRPr/>
            </a:pPr>
            <a:r>
              <a:rPr lang="id-ID" altLang="id-ID" sz="2000" b="1" dirty="0"/>
              <a:t>Adaptation</a:t>
            </a:r>
            <a:r>
              <a:rPr lang="id-ID" altLang="id-ID" sz="2000" dirty="0"/>
              <a:t>: The last process enable the exited neurons to increase their resemblance to the input pattern through suitable adjustments made to their weight vectors.</a:t>
            </a:r>
          </a:p>
          <a:p>
            <a:pPr>
              <a:lnSpc>
                <a:spcPct val="90000"/>
              </a:lnSpc>
              <a:defRPr/>
            </a:pPr>
            <a:endParaRPr lang="en-US" altLang="id-ID" sz="2400" dirty="0"/>
          </a:p>
        </p:txBody>
      </p:sp>
    </p:spTree>
    <p:extLst>
      <p:ext uri="{BB962C8B-B14F-4D97-AF65-F5344CB8AC3E}">
        <p14:creationId xmlns:p14="http://schemas.microsoft.com/office/powerpoint/2010/main" val="2736010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id-ID" altLang="id-ID" smtClean="0">
                <a:ea typeface="ＭＳ Ｐゴシック" pitchFamily="34" charset="-128"/>
              </a:rPr>
              <a:t>SOM Learning Process (2)</a:t>
            </a:r>
          </a:p>
        </p:txBody>
      </p:sp>
      <p:sp>
        <p:nvSpPr>
          <p:cNvPr id="58371" name="Content Placeholder 2"/>
          <p:cNvSpPr>
            <a:spLocks noGrp="1"/>
          </p:cNvSpPr>
          <p:nvPr>
            <p:ph idx="1"/>
          </p:nvPr>
        </p:nvSpPr>
        <p:spPr/>
        <p:txBody>
          <a:bodyPr/>
          <a:lstStyle/>
          <a:p>
            <a:r>
              <a:rPr lang="id-ID" altLang="id-ID" sz="2500" dirty="0">
                <a:ea typeface="ＭＳ Ｐゴシック" pitchFamily="34" charset="-128"/>
              </a:rPr>
              <a:t>Adaptation process of weigh vectors to </a:t>
            </a:r>
            <a:br>
              <a:rPr lang="id-ID" altLang="id-ID" sz="2500" dirty="0">
                <a:ea typeface="ＭＳ Ｐゴシック" pitchFamily="34" charset="-128"/>
              </a:rPr>
            </a:br>
            <a:r>
              <a:rPr lang="id-ID" altLang="id-ID" sz="2500" dirty="0">
                <a:ea typeface="ＭＳ Ｐゴシック" pitchFamily="34" charset="-128"/>
              </a:rPr>
              <a:t>next input vector (data object)</a:t>
            </a:r>
          </a:p>
        </p:txBody>
      </p:sp>
      <p:pic>
        <p:nvPicPr>
          <p:cNvPr id="583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9120" y="3108956"/>
            <a:ext cx="2653702" cy="18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1342" y="2946167"/>
            <a:ext cx="3397727" cy="345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5"/>
          <p:cNvSpPr>
            <a:spLocks noChangeArrowheads="1"/>
          </p:cNvSpPr>
          <p:nvPr/>
        </p:nvSpPr>
        <p:spPr bwMode="auto">
          <a:xfrm>
            <a:off x="7519069" y="3842660"/>
            <a:ext cx="1354831" cy="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id-ID" altLang="id-ID" dirty="0">
                <a:solidFill>
                  <a:prstClr val="black"/>
                </a:solidFill>
                <a:ea typeface="ＭＳ Ｐゴシック" pitchFamily="34" charset="-128"/>
              </a:rPr>
              <a:t>input vector </a:t>
            </a:r>
          </a:p>
        </p:txBody>
      </p:sp>
      <p:cxnSp>
        <p:nvCxnSpPr>
          <p:cNvPr id="8" name="Straight Arrow Connector 7"/>
          <p:cNvCxnSpPr/>
          <p:nvPr/>
        </p:nvCxnSpPr>
        <p:spPr>
          <a:xfrm flipH="1">
            <a:off x="7074906" y="4271667"/>
            <a:ext cx="350386" cy="797509"/>
          </a:xfrm>
          <a:prstGeom prst="straightConnector1">
            <a:avLst/>
          </a:prstGeom>
          <a:ln w="28575">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9" name="Oval 8"/>
          <p:cNvSpPr/>
          <p:nvPr/>
        </p:nvSpPr>
        <p:spPr>
          <a:xfrm>
            <a:off x="7035521" y="5171120"/>
            <a:ext cx="39385" cy="41746"/>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80155" tIns="40078" rIns="80155" bIns="40078" anchor="ctr"/>
          <a:lstStyle/>
          <a:p>
            <a:pPr algn="ctr" defTabSz="456442">
              <a:defRPr/>
            </a:pPr>
            <a:endParaRPr lang="id-ID">
              <a:solidFill>
                <a:prstClr val="white"/>
              </a:solidFill>
            </a:endParaRPr>
          </a:p>
        </p:txBody>
      </p:sp>
      <p:sp>
        <p:nvSpPr>
          <p:cNvPr id="58377" name="Rectangle 10"/>
          <p:cNvSpPr>
            <a:spLocks noChangeArrowheads="1"/>
          </p:cNvSpPr>
          <p:nvPr/>
        </p:nvSpPr>
        <p:spPr bwMode="auto">
          <a:xfrm>
            <a:off x="7180207" y="5662838"/>
            <a:ext cx="1164522" cy="4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55" tIns="40078" rIns="80155" bIns="40078">
            <a:spAutoFit/>
          </a:bodyPr>
          <a:lstStyle/>
          <a:p>
            <a:pPr defTabSz="456442"/>
            <a:r>
              <a:rPr lang="id-ID" altLang="id-ID" sz="2100" dirty="0">
                <a:solidFill>
                  <a:prstClr val="black"/>
                </a:solidFill>
                <a:ea typeface="ＭＳ Ｐゴシック" pitchFamily="34" charset="-128"/>
              </a:rPr>
              <a:t>“winner”</a:t>
            </a:r>
            <a:endParaRPr lang="id-ID" altLang="id-ID" dirty="0">
              <a:solidFill>
                <a:prstClr val="black"/>
              </a:solidFill>
              <a:ea typeface="ＭＳ Ｐゴシック" pitchFamily="34" charset="-128"/>
            </a:endParaRPr>
          </a:p>
        </p:txBody>
      </p:sp>
      <p:cxnSp>
        <p:nvCxnSpPr>
          <p:cNvPr id="13" name="Straight Arrow Connector 12"/>
          <p:cNvCxnSpPr/>
          <p:nvPr/>
        </p:nvCxnSpPr>
        <p:spPr>
          <a:xfrm flipH="1" flipV="1">
            <a:off x="6871922" y="5312831"/>
            <a:ext cx="308285" cy="459216"/>
          </a:xfrm>
          <a:prstGeom prst="straightConnector1">
            <a:avLst/>
          </a:prstGeom>
          <a:ln w="28575">
            <a:headEnd type="none" w="med" len="med"/>
            <a:tailEnd type="arrow"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95542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id-ID" altLang="id-ID" smtClean="0">
                <a:ea typeface="ＭＳ Ｐゴシック" pitchFamily="34" charset="-128"/>
              </a:rPr>
              <a:t>SOM Learning Algorithm</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59" t="-1788"/>
            </a:stretch>
          </a:blipFill>
          <a:extLst/>
        </p:spPr>
        <p:txBody>
          <a:bodyPr/>
          <a:lstStyle/>
          <a:p>
            <a:pPr>
              <a:defRPr/>
            </a:pPr>
            <a:r>
              <a:rPr lang="id-ID">
                <a:noFill/>
              </a:rPr>
              <a:t> </a:t>
            </a:r>
          </a:p>
        </p:txBody>
      </p:sp>
    </p:spTree>
    <p:extLst>
      <p:ext uri="{BB962C8B-B14F-4D97-AF65-F5344CB8AC3E}">
        <p14:creationId xmlns:p14="http://schemas.microsoft.com/office/powerpoint/2010/main" val="211309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659584" y="4351750"/>
            <a:ext cx="6457704" cy="1289834"/>
          </a:xfrm>
        </p:spPr>
        <p:txBody>
          <a:bodyPr/>
          <a:lstStyle/>
          <a:p>
            <a:r>
              <a:rPr lang="id-ID" altLang="id-ID" smtClean="0">
                <a:ea typeface="ＭＳ Ｐゴシック" pitchFamily="34" charset="-128"/>
              </a:rPr>
              <a:t>Fuzzy </a:t>
            </a:r>
            <a:r>
              <a:rPr lang="en-US" altLang="id-ID" smtClean="0">
                <a:ea typeface="ＭＳ Ｐゴシック" pitchFamily="34" charset="-128"/>
              </a:rPr>
              <a:t>Clustering</a:t>
            </a:r>
            <a:endParaRPr lang="id-ID" altLang="en-US" smtClean="0">
              <a:ea typeface="ＭＳ Ｐゴシック" pitchFamily="34" charset="-128"/>
            </a:endParaRPr>
          </a:p>
        </p:txBody>
      </p:sp>
    </p:spTree>
    <p:extLst>
      <p:ext uri="{BB962C8B-B14F-4D97-AF65-F5344CB8AC3E}">
        <p14:creationId xmlns:p14="http://schemas.microsoft.com/office/powerpoint/2010/main" val="2184039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id-ID" altLang="id-ID" smtClean="0">
                <a:ea typeface="ＭＳ Ｐゴシック" pitchFamily="34" charset="-128"/>
              </a:rPr>
              <a:t>Visualization Techniques</a:t>
            </a:r>
          </a:p>
        </p:txBody>
      </p:sp>
      <p:sp>
        <p:nvSpPr>
          <p:cNvPr id="60419" name="Content Placeholder 2"/>
          <p:cNvSpPr>
            <a:spLocks noGrp="1"/>
          </p:cNvSpPr>
          <p:nvPr>
            <p:ph idx="1"/>
          </p:nvPr>
        </p:nvSpPr>
        <p:spPr/>
        <p:txBody>
          <a:bodyPr/>
          <a:lstStyle/>
          <a:p>
            <a:r>
              <a:rPr lang="en-US" altLang="id-ID" sz="2400" dirty="0" smtClean="0">
                <a:ea typeface="ＭＳ Ｐゴシック" pitchFamily="34" charset="-128"/>
              </a:rPr>
              <a:t>The U-matrix (unified distance matrix) is a representation of a self-organizing map (SOM) where the Euclidean distance between the </a:t>
            </a:r>
            <a:r>
              <a:rPr lang="id-ID" altLang="id-ID" sz="2400" dirty="0" smtClean="0">
                <a:ea typeface="ＭＳ Ｐゴシック" pitchFamily="34" charset="-128"/>
              </a:rPr>
              <a:t>weight </a:t>
            </a:r>
            <a:r>
              <a:rPr lang="en-US" altLang="id-ID" sz="2400" dirty="0" smtClean="0">
                <a:ea typeface="ＭＳ Ｐゴシック" pitchFamily="34" charset="-128"/>
              </a:rPr>
              <a:t>vectors of neighboring neurons is depicted in a grayscale image. </a:t>
            </a:r>
            <a:endParaRPr lang="id-ID" altLang="id-ID" sz="2400" dirty="0" smtClean="0">
              <a:ea typeface="ＭＳ Ｐゴシック" pitchFamily="34" charset="-128"/>
            </a:endParaRPr>
          </a:p>
          <a:p>
            <a:r>
              <a:rPr lang="en-US" altLang="id-ID" sz="2400" dirty="0" smtClean="0">
                <a:ea typeface="ＭＳ Ｐゴシック" pitchFamily="34" charset="-128"/>
              </a:rPr>
              <a:t>This image is used to </a:t>
            </a:r>
            <a:r>
              <a:rPr lang="en-US" altLang="id-ID" sz="2400" b="1" dirty="0" smtClean="0">
                <a:ea typeface="ＭＳ Ｐゴシック" pitchFamily="34" charset="-128"/>
              </a:rPr>
              <a:t>visualize </a:t>
            </a:r>
            <a:r>
              <a:rPr lang="en-US" altLang="id-ID" sz="2400" dirty="0" smtClean="0">
                <a:ea typeface="ＭＳ Ｐゴシック" pitchFamily="34" charset="-128"/>
              </a:rPr>
              <a:t>the data in a high-dimensional space using a 2D image</a:t>
            </a:r>
            <a:r>
              <a:rPr lang="id-ID" altLang="id-ID" sz="2400" dirty="0" smtClean="0">
                <a:ea typeface="ＭＳ Ｐゴシック" pitchFamily="34" charset="-128"/>
              </a:rPr>
              <a:t>.</a:t>
            </a:r>
          </a:p>
          <a:p>
            <a:r>
              <a:rPr lang="id-ID" altLang="id-ID" sz="2400" dirty="0" smtClean="0">
                <a:ea typeface="ＭＳ Ｐゴシック" pitchFamily="34" charset="-128"/>
              </a:rPr>
              <a:t>In cluster analysis </a:t>
            </a:r>
            <a:r>
              <a:rPr lang="en-US" altLang="id-ID" sz="2400" dirty="0" smtClean="0">
                <a:ea typeface="ＭＳ Ｐゴシック" pitchFamily="34" charset="-128"/>
              </a:rPr>
              <a:t>U-Matrix</a:t>
            </a:r>
            <a:r>
              <a:rPr lang="id-ID" altLang="id-ID" sz="2400" dirty="0" smtClean="0">
                <a:ea typeface="ＭＳ Ｐゴシック" pitchFamily="34" charset="-128"/>
              </a:rPr>
              <a:t> p</a:t>
            </a:r>
            <a:r>
              <a:rPr lang="en-US" altLang="id-ID" sz="2400" dirty="0" err="1" smtClean="0">
                <a:ea typeface="ＭＳ Ｐゴシック" pitchFamily="34" charset="-128"/>
              </a:rPr>
              <a:t>rovides</a:t>
            </a:r>
            <a:r>
              <a:rPr lang="en-US" altLang="id-ID" sz="2400" dirty="0" smtClean="0">
                <a:ea typeface="ＭＳ Ｐゴシック" pitchFamily="34" charset="-128"/>
              </a:rPr>
              <a:t> a simple way to visualize cluster </a:t>
            </a:r>
            <a:r>
              <a:rPr lang="id-ID" altLang="id-ID" sz="2400" dirty="0" smtClean="0">
                <a:ea typeface="ＭＳ Ｐゴシック" pitchFamily="34" charset="-128"/>
              </a:rPr>
              <a:t>structure of SOM:</a:t>
            </a:r>
          </a:p>
          <a:p>
            <a:pPr lvl="1"/>
            <a:r>
              <a:rPr lang="id-ID" altLang="id-ID" sz="2000" dirty="0" smtClean="0">
                <a:ea typeface="ＭＳ Ｐゴシック" pitchFamily="34" charset="-128"/>
              </a:rPr>
              <a:t>F</a:t>
            </a:r>
            <a:r>
              <a:rPr lang="en-US" altLang="id-ID" sz="2000" dirty="0" smtClean="0">
                <a:ea typeface="ＭＳ Ｐゴシック" pitchFamily="34" charset="-128"/>
              </a:rPr>
              <a:t>or each node in the map, compute the average of the distances between its weight vector and those of its immediate neighbors</a:t>
            </a:r>
            <a:r>
              <a:rPr lang="id-ID" altLang="id-ID" sz="2000" dirty="0" smtClean="0">
                <a:ea typeface="ＭＳ Ｐゴシック" pitchFamily="34" charset="-128"/>
              </a:rPr>
              <a:t> </a:t>
            </a:r>
          </a:p>
          <a:p>
            <a:pPr lvl="1"/>
            <a:r>
              <a:rPr lang="en-US" altLang="id-ID" sz="2000" dirty="0" smtClean="0">
                <a:ea typeface="ＭＳ Ｐゴシック" pitchFamily="34" charset="-128"/>
              </a:rPr>
              <a:t>Average distance is a measure of a node’s similarity between it and its neighbors</a:t>
            </a:r>
            <a:endParaRPr lang="id-ID" altLang="id-ID" sz="2000" dirty="0" smtClean="0">
              <a:ea typeface="ＭＳ Ｐゴシック" pitchFamily="34" charset="-128"/>
            </a:endParaRPr>
          </a:p>
        </p:txBody>
      </p:sp>
    </p:spTree>
    <p:extLst>
      <p:ext uri="{BB962C8B-B14F-4D97-AF65-F5344CB8AC3E}">
        <p14:creationId xmlns:p14="http://schemas.microsoft.com/office/powerpoint/2010/main" val="914791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id-ID" altLang="id-ID" smtClean="0">
                <a:ea typeface="ＭＳ Ｐゴシック" pitchFamily="34" charset="-128"/>
              </a:rPr>
              <a:t>U-Matrix: an application</a:t>
            </a:r>
          </a:p>
        </p:txBody>
      </p:sp>
      <p:sp>
        <p:nvSpPr>
          <p:cNvPr id="61443" name="Content Placeholder 2"/>
          <p:cNvSpPr>
            <a:spLocks noGrp="1"/>
          </p:cNvSpPr>
          <p:nvPr>
            <p:ph idx="1"/>
          </p:nvPr>
        </p:nvSpPr>
        <p:spPr/>
        <p:txBody>
          <a:bodyPr/>
          <a:lstStyle/>
          <a:p>
            <a:r>
              <a:rPr lang="id-ID" altLang="id-ID" sz="2100">
                <a:ea typeface="ＭＳ Ｐゴシック" pitchFamily="34" charset="-128"/>
              </a:rPr>
              <a:t>Information about welfare and poverty-related aspects of 77 countries are treated by the SOM algorithm. </a:t>
            </a:r>
          </a:p>
          <a:p>
            <a:r>
              <a:rPr lang="en-US" altLang="id-ID" sz="2100">
                <a:ea typeface="ＭＳ Ｐゴシック" pitchFamily="34" charset="-128"/>
              </a:rPr>
              <a:t>The hexagonal grid is a unified distance matrix, commonly known as a U-matrix. Each hexagon represents a node in the SOM.</a:t>
            </a:r>
            <a:endParaRPr lang="id-ID" altLang="id-ID" sz="2100">
              <a:ea typeface="ＭＳ Ｐゴシック" pitchFamily="34" charset="-128"/>
            </a:endParaRPr>
          </a:p>
        </p:txBody>
      </p:sp>
      <p:pic>
        <p:nvPicPr>
          <p:cNvPr id="614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61" y="3463055"/>
            <a:ext cx="4546875" cy="321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pic>
      <p:pic>
        <p:nvPicPr>
          <p:cNvPr id="61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493" y="3463055"/>
            <a:ext cx="3141256" cy="184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pic>
      <p:sp>
        <p:nvSpPr>
          <p:cNvPr id="61446" name="Rectangle 5"/>
          <p:cNvSpPr>
            <a:spLocks noChangeArrowheads="1"/>
          </p:cNvSpPr>
          <p:nvPr/>
        </p:nvSpPr>
        <p:spPr bwMode="auto">
          <a:xfrm>
            <a:off x="5641493" y="5345215"/>
            <a:ext cx="3313732" cy="142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p>
            <a:pPr defTabSz="456442" eaLnBrk="1" hangingPunct="1"/>
            <a:r>
              <a:rPr lang="en-US" altLang="id-ID" sz="1400" dirty="0">
                <a:solidFill>
                  <a:prstClr val="black"/>
                </a:solidFill>
                <a:ea typeface="ＭＳ Ｐゴシック" pitchFamily="34" charset="-128"/>
              </a:rPr>
              <a:t>SOM for identification statistical data describing various </a:t>
            </a:r>
            <a:r>
              <a:rPr lang="en-US" altLang="id-ID" sz="1400" i="1" dirty="0">
                <a:solidFill>
                  <a:prstClr val="black"/>
                </a:solidFill>
                <a:ea typeface="ＭＳ Ｐゴシック" pitchFamily="34" charset="-128"/>
              </a:rPr>
              <a:t>quality-of-life factors</a:t>
            </a:r>
            <a:r>
              <a:rPr lang="en-US" altLang="id-ID" sz="1400" dirty="0">
                <a:solidFill>
                  <a:prstClr val="black"/>
                </a:solidFill>
                <a:ea typeface="ＭＳ Ｐゴシック" pitchFamily="34" charset="-128"/>
              </a:rPr>
              <a:t> (such as state of health, nutrition, educational services etc.) Countries with similar quality-of-life factors end up clustered together.</a:t>
            </a:r>
            <a:endParaRPr lang="id-ID" altLang="id-ID" sz="1400" dirty="0">
              <a:solidFill>
                <a:prstClr val="black"/>
              </a:solidFill>
              <a:ea typeface="ＭＳ Ｐゴシック" pitchFamily="34" charset="-128"/>
            </a:endParaRPr>
          </a:p>
        </p:txBody>
      </p:sp>
    </p:spTree>
    <p:extLst>
      <p:ext uri="{BB962C8B-B14F-4D97-AF65-F5344CB8AC3E}">
        <p14:creationId xmlns:p14="http://schemas.microsoft.com/office/powerpoint/2010/main" val="4150676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6"/>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3FFBC494-E5AF-4F13-A640-6B927EAC893F}" type="slidenum">
              <a:rPr lang="en-US" altLang="id-ID" sz="1100">
                <a:solidFill>
                  <a:prstClr val="black"/>
                </a:solidFill>
                <a:latin typeface="Tahoma" pitchFamily="34" charset="0"/>
              </a:rPr>
              <a:pPr algn="r" defTabSz="456442" eaLnBrk="1" hangingPunct="1">
                <a:spcBef>
                  <a:spcPct val="0"/>
                </a:spcBef>
                <a:buNone/>
              </a:pPr>
              <a:t>42</a:t>
            </a:fld>
            <a:endParaRPr lang="en-US" altLang="id-ID" sz="1100">
              <a:solidFill>
                <a:prstClr val="black"/>
              </a:solidFill>
              <a:latin typeface="Tahoma" pitchFamily="34" charset="0"/>
            </a:endParaRPr>
          </a:p>
        </p:txBody>
      </p:sp>
      <p:sp>
        <p:nvSpPr>
          <p:cNvPr id="62467" name="Rectangle 2"/>
          <p:cNvSpPr>
            <a:spLocks noGrp="1" noChangeArrowheads="1"/>
          </p:cNvSpPr>
          <p:nvPr>
            <p:ph type="title"/>
          </p:nvPr>
        </p:nvSpPr>
        <p:spPr/>
        <p:txBody>
          <a:bodyPr/>
          <a:lstStyle/>
          <a:p>
            <a:pPr eaLnBrk="1" hangingPunct="1"/>
            <a:r>
              <a:rPr lang="en-US" altLang="id-ID" smtClean="0">
                <a:ea typeface="ＭＳ Ｐゴシック" pitchFamily="34" charset="-128"/>
              </a:rPr>
              <a:t>Web Document Clustering Using SOM</a:t>
            </a:r>
          </a:p>
        </p:txBody>
      </p:sp>
      <p:graphicFrame>
        <p:nvGraphicFramePr>
          <p:cNvPr id="62468" name="Object 5"/>
          <p:cNvGraphicFramePr>
            <a:graphicFrameLocks noGrp="1" noChangeAspect="1"/>
          </p:cNvGraphicFramePr>
          <p:nvPr>
            <p:ph idx="1"/>
            <p:extLst>
              <p:ext uri="{D42A27DB-BD31-4B8C-83A1-F6EECF244321}">
                <p14:modId xmlns:p14="http://schemas.microsoft.com/office/powerpoint/2010/main" val="3161579300"/>
              </p:ext>
            </p:extLst>
          </p:nvPr>
        </p:nvGraphicFramePr>
        <p:xfrm>
          <a:off x="3400594" y="2105581"/>
          <a:ext cx="2835275" cy="4170363"/>
        </p:xfrm>
        <a:graphic>
          <a:graphicData uri="http://schemas.openxmlformats.org/presentationml/2006/ole">
            <mc:AlternateContent xmlns:mc="http://schemas.openxmlformats.org/markup-compatibility/2006">
              <mc:Choice xmlns:v="urn:schemas-microsoft-com:vml" Requires="v">
                <p:oleObj spid="_x0000_s69640" name="SmartDraw" r:id="rId4" imgW="2834640" imgH="4169664" progId="SmartDraw.2">
                  <p:embed/>
                </p:oleObj>
              </mc:Choice>
              <mc:Fallback>
                <p:oleObj name="SmartDraw" r:id="rId4" imgW="2834640" imgH="4169664" progId="SmartDraw.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594" y="2105581"/>
                        <a:ext cx="2835275" cy="417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6" name="Rectangle 3"/>
          <p:cNvSpPr>
            <a:spLocks noGrp="1" noChangeArrowheads="1"/>
          </p:cNvSpPr>
          <p:nvPr>
            <p:ph type="body" sz="half" idx="4294967295"/>
          </p:nvPr>
        </p:nvSpPr>
        <p:spPr>
          <a:xfrm>
            <a:off x="838201" y="2595024"/>
            <a:ext cx="2803525" cy="2792412"/>
          </a:xfrm>
        </p:spPr>
        <p:txBody>
          <a:bodyPr/>
          <a:lstStyle/>
          <a:p>
            <a:pPr eaLnBrk="1" hangingPunct="1">
              <a:defRPr/>
            </a:pPr>
            <a:r>
              <a:rPr lang="en-US" altLang="id-ID" sz="1900" dirty="0"/>
              <a:t>The result of SOM clustering of 12</a:t>
            </a:r>
            <a:r>
              <a:rPr lang="id-ID" altLang="id-ID" sz="1900" dirty="0"/>
              <a:t>,</a:t>
            </a:r>
            <a:r>
              <a:rPr lang="en-US" altLang="id-ID" sz="1900" dirty="0"/>
              <a:t>088 Web articles</a:t>
            </a:r>
          </a:p>
          <a:p>
            <a:pPr eaLnBrk="1" hangingPunct="1">
              <a:defRPr/>
            </a:pPr>
            <a:r>
              <a:rPr lang="en-US" altLang="id-ID" sz="1900" dirty="0"/>
              <a:t>The picture on the right: drilling down on the keyword “mining”</a:t>
            </a:r>
          </a:p>
          <a:p>
            <a:pPr eaLnBrk="1" hangingPunct="1">
              <a:defRPr/>
            </a:pPr>
            <a:r>
              <a:rPr lang="en-US" altLang="id-ID" sz="1900" dirty="0"/>
              <a:t>Based on websom.hut.fi</a:t>
            </a:r>
          </a:p>
        </p:txBody>
      </p:sp>
      <p:pic>
        <p:nvPicPr>
          <p:cNvPr id="6247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869" y="1881489"/>
            <a:ext cx="2926678" cy="459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92946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id-ID" smtClean="0">
                <a:ea typeface="ＭＳ Ｐゴシック" pitchFamily="34" charset="-128"/>
              </a:rPr>
              <a:t>SOM Issues</a:t>
            </a:r>
          </a:p>
        </p:txBody>
      </p:sp>
      <p:sp>
        <p:nvSpPr>
          <p:cNvPr id="51203" name="Rectangle 3"/>
          <p:cNvSpPr>
            <a:spLocks noGrp="1" noChangeArrowheads="1"/>
          </p:cNvSpPr>
          <p:nvPr>
            <p:ph idx="1"/>
          </p:nvPr>
        </p:nvSpPr>
        <p:spPr/>
        <p:txBody>
          <a:bodyPr/>
          <a:lstStyle/>
          <a:p>
            <a:pPr>
              <a:lnSpc>
                <a:spcPct val="90000"/>
              </a:lnSpc>
              <a:defRPr/>
            </a:pPr>
            <a:r>
              <a:rPr lang="en-US" altLang="id-ID" sz="2500" dirty="0"/>
              <a:t>The algorithm is complicated and there are a lot of parameters (such as the “learning rate”) - these settings will affect the results</a:t>
            </a:r>
            <a:endParaRPr lang="id-ID" altLang="id-ID" sz="2500" dirty="0"/>
          </a:p>
          <a:p>
            <a:pPr lvl="4">
              <a:lnSpc>
                <a:spcPct val="90000"/>
              </a:lnSpc>
              <a:defRPr/>
            </a:pPr>
            <a:endParaRPr lang="en-US" altLang="id-ID" sz="900" dirty="0"/>
          </a:p>
          <a:p>
            <a:pPr>
              <a:lnSpc>
                <a:spcPct val="90000"/>
              </a:lnSpc>
              <a:defRPr/>
            </a:pPr>
            <a:r>
              <a:rPr lang="en-US" altLang="id-ID" sz="2500" dirty="0"/>
              <a:t>The idea of a topology in high dimensional gene expression spaces is not exactly obvious</a:t>
            </a:r>
          </a:p>
          <a:p>
            <a:pPr lvl="1">
              <a:lnSpc>
                <a:spcPct val="90000"/>
              </a:lnSpc>
              <a:defRPr/>
            </a:pPr>
            <a:r>
              <a:rPr lang="en-US" altLang="id-ID" dirty="0"/>
              <a:t>How do we know what topologies are appropriate?</a:t>
            </a:r>
          </a:p>
          <a:p>
            <a:pPr lvl="1">
              <a:lnSpc>
                <a:spcPct val="90000"/>
              </a:lnSpc>
              <a:defRPr/>
            </a:pPr>
            <a:r>
              <a:rPr lang="en-US" altLang="id-ID" dirty="0"/>
              <a:t>In practice people often choose nearly square grids for no particularly good reason</a:t>
            </a:r>
          </a:p>
          <a:p>
            <a:pPr lvl="4">
              <a:lnSpc>
                <a:spcPct val="90000"/>
              </a:lnSpc>
              <a:defRPr/>
            </a:pPr>
            <a:endParaRPr lang="id-ID" altLang="id-ID" sz="900" dirty="0"/>
          </a:p>
          <a:p>
            <a:pPr>
              <a:lnSpc>
                <a:spcPct val="90000"/>
              </a:lnSpc>
              <a:defRPr/>
            </a:pPr>
            <a:r>
              <a:rPr lang="en-US" altLang="id-ID" sz="2500" dirty="0"/>
              <a:t>As with </a:t>
            </a:r>
            <a:r>
              <a:rPr lang="en-US" altLang="id-ID" sz="2500" i="1" dirty="0"/>
              <a:t>k</a:t>
            </a:r>
            <a:r>
              <a:rPr lang="en-US" altLang="id-ID" sz="2500" dirty="0"/>
              <a:t>-means, we still have to worry about how many clusters to specify…</a:t>
            </a:r>
          </a:p>
        </p:txBody>
      </p:sp>
    </p:spTree>
    <p:extLst>
      <p:ext uri="{BB962C8B-B14F-4D97-AF65-F5344CB8AC3E}">
        <p14:creationId xmlns:p14="http://schemas.microsoft.com/office/powerpoint/2010/main" val="2673269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1659584" y="4351750"/>
            <a:ext cx="6457704" cy="1289834"/>
          </a:xfrm>
        </p:spPr>
        <p:txBody>
          <a:bodyPr/>
          <a:lstStyle/>
          <a:p>
            <a:r>
              <a:rPr lang="id-ID" altLang="en-US" smtClean="0">
                <a:ea typeface="ＭＳ Ｐゴシック" pitchFamily="34" charset="-128"/>
              </a:rPr>
              <a:t>Semi-Supervised Learning</a:t>
            </a:r>
          </a:p>
        </p:txBody>
      </p:sp>
    </p:spTree>
    <p:extLst>
      <p:ext uri="{BB962C8B-B14F-4D97-AF65-F5344CB8AC3E}">
        <p14:creationId xmlns:p14="http://schemas.microsoft.com/office/powerpoint/2010/main" val="2357512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p:cNvSpPr>
            <a:spLocks noGrp="1"/>
          </p:cNvSpPr>
          <p:nvPr>
            <p:ph type="title"/>
          </p:nvPr>
        </p:nvSpPr>
        <p:spPr/>
        <p:txBody>
          <a:bodyPr/>
          <a:lstStyle/>
          <a:p>
            <a:r>
              <a:rPr lang="en-US" altLang="id-ID" smtClean="0">
                <a:ea typeface="ＭＳ Ｐゴシック" pitchFamily="34" charset="-128"/>
              </a:rPr>
              <a:t>Semi-Supervised Learning</a:t>
            </a:r>
          </a:p>
        </p:txBody>
      </p:sp>
      <p:sp>
        <p:nvSpPr>
          <p:cNvPr id="66563" name="Content Placeholder 5"/>
          <p:cNvSpPr>
            <a:spLocks noGrp="1"/>
          </p:cNvSpPr>
          <p:nvPr>
            <p:ph idx="1"/>
          </p:nvPr>
        </p:nvSpPr>
        <p:spPr/>
        <p:txBody>
          <a:bodyPr/>
          <a:lstStyle/>
          <a:p>
            <a:r>
              <a:rPr lang="en-US" altLang="id-ID" smtClean="0">
                <a:ea typeface="ＭＳ Ｐゴシック" pitchFamily="34" charset="-128"/>
              </a:rPr>
              <a:t>Sparsity in data: training examples cannot cover the data space well</a:t>
            </a:r>
          </a:p>
          <a:p>
            <a:r>
              <a:rPr lang="en-US" altLang="id-ID" smtClean="0">
                <a:ea typeface="ＭＳ Ｐゴシック" pitchFamily="34" charset="-128"/>
              </a:rPr>
              <a:t>unlabeled data can help to address sparsity</a:t>
            </a:r>
          </a:p>
        </p:txBody>
      </p:sp>
      <p:sp>
        <p:nvSpPr>
          <p:cNvPr id="111620" name="Slide Number Placeholder 3"/>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8E5E8F53-22E0-4A70-9799-ECFF9C69EE6F}" type="slidenum">
              <a:rPr lang="en-US" altLang="id-ID" sz="1100">
                <a:solidFill>
                  <a:prstClr val="black"/>
                </a:solidFill>
                <a:latin typeface="Tahoma" pitchFamily="34" charset="0"/>
              </a:rPr>
              <a:pPr algn="r" defTabSz="456442" eaLnBrk="1" hangingPunct="1">
                <a:spcBef>
                  <a:spcPct val="0"/>
                </a:spcBef>
                <a:buNone/>
              </a:pPr>
              <a:t>45</a:t>
            </a:fld>
            <a:endParaRPr lang="en-US" altLang="id-ID" sz="1100">
              <a:solidFill>
                <a:prstClr val="black"/>
              </a:solidFill>
              <a:latin typeface="Tahoma" pitchFamily="34" charset="0"/>
            </a:endParaRPr>
          </a:p>
        </p:txBody>
      </p:sp>
      <p:pic>
        <p:nvPicPr>
          <p:cNvPr id="665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536" y="3504577"/>
            <a:ext cx="7377128" cy="316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5669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id-ID" smtClean="0">
                <a:ea typeface="ＭＳ Ｐゴシック" pitchFamily="34" charset="-128"/>
              </a:rPr>
              <a:t>Semi-Supervised Learning Methods</a:t>
            </a:r>
          </a:p>
        </p:txBody>
      </p:sp>
      <p:sp>
        <p:nvSpPr>
          <p:cNvPr id="112643" name="Content Placeholder 2"/>
          <p:cNvSpPr>
            <a:spLocks noGrp="1"/>
          </p:cNvSpPr>
          <p:nvPr>
            <p:ph idx="1"/>
          </p:nvPr>
        </p:nvSpPr>
        <p:spPr/>
        <p:txBody>
          <a:bodyPr/>
          <a:lstStyle/>
          <a:p>
            <a:pPr>
              <a:defRPr/>
            </a:pPr>
            <a:r>
              <a:rPr lang="en-US" altLang="id-ID" sz="2300" dirty="0"/>
              <a:t>Many methods exist: EM with generative mixture models, self-training, co-training, data-based methods, </a:t>
            </a:r>
            <a:r>
              <a:rPr lang="en-US" altLang="id-ID" sz="2300" dirty="0" err="1"/>
              <a:t>transductive</a:t>
            </a:r>
            <a:r>
              <a:rPr lang="en-US" altLang="id-ID" sz="2300" dirty="0"/>
              <a:t> SVM, graph-based methods, …</a:t>
            </a:r>
          </a:p>
          <a:p>
            <a:pPr>
              <a:defRPr/>
            </a:pPr>
            <a:r>
              <a:rPr lang="en-US" altLang="id-ID" sz="2300" dirty="0"/>
              <a:t>Inductive methods and </a:t>
            </a:r>
            <a:r>
              <a:rPr lang="en-US" altLang="id-ID" sz="2300" dirty="0" err="1"/>
              <a:t>Transductive</a:t>
            </a:r>
            <a:r>
              <a:rPr lang="en-US" altLang="id-ID" sz="2300" dirty="0"/>
              <a:t> methods</a:t>
            </a:r>
          </a:p>
          <a:p>
            <a:pPr lvl="1">
              <a:defRPr/>
            </a:pPr>
            <a:r>
              <a:rPr lang="en-US" altLang="id-ID" sz="2100" b="1" dirty="0" err="1"/>
              <a:t>Transductive</a:t>
            </a:r>
            <a:r>
              <a:rPr lang="en-US" altLang="id-ID" sz="2100" b="1" dirty="0"/>
              <a:t> methods</a:t>
            </a:r>
            <a:r>
              <a:rPr lang="en-US" altLang="id-ID" sz="2100" dirty="0"/>
              <a:t>: only label the available unlabeled data – not generating a classifier </a:t>
            </a:r>
          </a:p>
          <a:p>
            <a:pPr lvl="1">
              <a:defRPr/>
            </a:pPr>
            <a:r>
              <a:rPr lang="en-US" altLang="id-ID" sz="2100" b="1" dirty="0"/>
              <a:t>Inductive methods</a:t>
            </a:r>
            <a:r>
              <a:rPr lang="en-US" altLang="id-ID" sz="2100" dirty="0"/>
              <a:t>: not only produce labels for unlabeled data, but also generate a classifier </a:t>
            </a:r>
          </a:p>
          <a:p>
            <a:pPr>
              <a:defRPr/>
            </a:pPr>
            <a:r>
              <a:rPr lang="en-US" altLang="id-ID" sz="2300" dirty="0"/>
              <a:t>Algorithmic methods</a:t>
            </a:r>
          </a:p>
          <a:p>
            <a:pPr lvl="1">
              <a:defRPr/>
            </a:pPr>
            <a:r>
              <a:rPr lang="en-US" altLang="id-ID" sz="2100" dirty="0"/>
              <a:t>Classifier-based methods: start from an initial classifier, and iteratively enhance it</a:t>
            </a:r>
          </a:p>
          <a:p>
            <a:pPr lvl="1">
              <a:defRPr/>
            </a:pPr>
            <a:r>
              <a:rPr lang="en-US" altLang="id-ID" sz="2100" dirty="0"/>
              <a:t>Data-based methods: find an inherent geometry in the data, and use the geometry to find a good classifier</a:t>
            </a:r>
          </a:p>
        </p:txBody>
      </p:sp>
      <p:sp>
        <p:nvSpPr>
          <p:cNvPr id="112644" name="Slide Number Placeholder 5"/>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3D5D4EE2-E0E9-4C15-BCE9-7677FE2EE047}" type="slidenum">
              <a:rPr lang="en-US" altLang="id-ID" sz="1100">
                <a:solidFill>
                  <a:prstClr val="black"/>
                </a:solidFill>
                <a:latin typeface="Tahoma" pitchFamily="34" charset="0"/>
              </a:rPr>
              <a:pPr algn="r" defTabSz="456442" eaLnBrk="1" hangingPunct="1">
                <a:spcBef>
                  <a:spcPct val="0"/>
                </a:spcBef>
                <a:buNone/>
              </a:pPr>
              <a:t>46</a:t>
            </a:fld>
            <a:endParaRPr lang="en-US" altLang="id-ID" sz="1100">
              <a:solidFill>
                <a:prstClr val="black"/>
              </a:solidFill>
              <a:latin typeface="Tahoma" pitchFamily="34" charset="0"/>
            </a:endParaRPr>
          </a:p>
        </p:txBody>
      </p:sp>
    </p:spTree>
    <p:extLst>
      <p:ext uri="{BB962C8B-B14F-4D97-AF65-F5344CB8AC3E}">
        <p14:creationId xmlns:p14="http://schemas.microsoft.com/office/powerpoint/2010/main" val="280908038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a:xfrm>
            <a:off x="1659584" y="4351750"/>
            <a:ext cx="6457704" cy="1289834"/>
          </a:xfrm>
        </p:spPr>
        <p:txBody>
          <a:bodyPr/>
          <a:lstStyle/>
          <a:p>
            <a:r>
              <a:rPr lang="id-ID" altLang="en-US" smtClean="0">
                <a:ea typeface="ＭＳ Ｐゴシック" pitchFamily="34" charset="-128"/>
              </a:rPr>
              <a:t>Clustering High-Dimensional Data</a:t>
            </a:r>
          </a:p>
        </p:txBody>
      </p:sp>
    </p:spTree>
    <p:extLst>
      <p:ext uri="{BB962C8B-B14F-4D97-AF65-F5344CB8AC3E}">
        <p14:creationId xmlns:p14="http://schemas.microsoft.com/office/powerpoint/2010/main" val="8765159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id-ID" smtClean="0">
                <a:ea typeface="ＭＳ Ｐゴシック" pitchFamily="34" charset="-128"/>
              </a:rPr>
              <a:t>Clustering High-Dimensional Data</a:t>
            </a:r>
          </a:p>
        </p:txBody>
      </p:sp>
      <p:sp>
        <p:nvSpPr>
          <p:cNvPr id="71683" name="Rectangle 3"/>
          <p:cNvSpPr>
            <a:spLocks noGrp="1" noChangeArrowheads="1"/>
          </p:cNvSpPr>
          <p:nvPr>
            <p:ph idx="1"/>
          </p:nvPr>
        </p:nvSpPr>
        <p:spPr/>
        <p:txBody>
          <a:bodyPr/>
          <a:lstStyle/>
          <a:p>
            <a:r>
              <a:rPr lang="en-US" altLang="id-ID" sz="2100" dirty="0">
                <a:ea typeface="ＭＳ Ｐゴシック" pitchFamily="34" charset="-128"/>
              </a:rPr>
              <a:t>Clustering high-dimensional data</a:t>
            </a:r>
          </a:p>
          <a:p>
            <a:pPr lvl="1"/>
            <a:r>
              <a:rPr lang="en-US" altLang="id-ID" sz="1800" dirty="0">
                <a:ea typeface="ＭＳ Ｐゴシック" pitchFamily="34" charset="-128"/>
              </a:rPr>
              <a:t>Many applications: text documents, DNA micro-array data</a:t>
            </a:r>
          </a:p>
          <a:p>
            <a:pPr lvl="1"/>
            <a:r>
              <a:rPr lang="en-US" altLang="id-ID" sz="1800" dirty="0">
                <a:ea typeface="ＭＳ Ｐゴシック" pitchFamily="34" charset="-128"/>
              </a:rPr>
              <a:t>Major challenges: </a:t>
            </a:r>
          </a:p>
          <a:p>
            <a:pPr lvl="2"/>
            <a:r>
              <a:rPr lang="en-US" altLang="id-ID" sz="1800" dirty="0">
                <a:ea typeface="ＭＳ Ｐゴシック" pitchFamily="34" charset="-128"/>
              </a:rPr>
              <a:t>Many irrelevant dimensions may mask clusters</a:t>
            </a:r>
          </a:p>
          <a:p>
            <a:pPr lvl="2"/>
            <a:r>
              <a:rPr lang="en-US" altLang="id-ID" sz="1800" dirty="0">
                <a:ea typeface="ＭＳ Ｐゴシック" pitchFamily="34" charset="-128"/>
              </a:rPr>
              <a:t>Distance measure becomes meaningless</a:t>
            </a:r>
            <a:r>
              <a:rPr lang="en-US" altLang="id-ID" sz="1800" dirty="0">
                <a:latin typeface="Tahoma" pitchFamily="34" charset="0"/>
                <a:ea typeface="ＭＳ Ｐゴシック" pitchFamily="34" charset="-128"/>
              </a:rPr>
              <a:t>—</a:t>
            </a:r>
            <a:r>
              <a:rPr lang="en-US" altLang="id-ID" sz="1800" dirty="0">
                <a:ea typeface="ＭＳ Ｐゴシック" pitchFamily="34" charset="-128"/>
              </a:rPr>
              <a:t>due to </a:t>
            </a:r>
            <a:r>
              <a:rPr lang="en-US" altLang="id-ID" sz="1800" dirty="0" err="1">
                <a:ea typeface="ＭＳ Ｐゴシック" pitchFamily="34" charset="-128"/>
              </a:rPr>
              <a:t>equi</a:t>
            </a:r>
            <a:r>
              <a:rPr lang="en-US" altLang="id-ID" sz="1800" dirty="0">
                <a:ea typeface="ＭＳ Ｐゴシック" pitchFamily="34" charset="-128"/>
              </a:rPr>
              <a:t>-distance</a:t>
            </a:r>
          </a:p>
          <a:p>
            <a:pPr lvl="2"/>
            <a:r>
              <a:rPr lang="en-US" altLang="id-ID" sz="1800" dirty="0">
                <a:ea typeface="ＭＳ Ｐゴシック" pitchFamily="34" charset="-128"/>
              </a:rPr>
              <a:t>Clusters may exist only in some subspaces</a:t>
            </a:r>
            <a:endParaRPr lang="id-ID" altLang="id-ID" sz="1800" dirty="0">
              <a:ea typeface="ＭＳ Ｐゴシック" pitchFamily="34" charset="-128"/>
            </a:endParaRPr>
          </a:p>
          <a:p>
            <a:pPr lvl="2"/>
            <a:endParaRPr lang="en-US" altLang="id-ID" sz="1800" dirty="0">
              <a:ea typeface="ＭＳ Ｐゴシック" pitchFamily="34" charset="-128"/>
            </a:endParaRPr>
          </a:p>
          <a:p>
            <a:r>
              <a:rPr lang="en-US" altLang="id-ID" sz="2100" dirty="0">
                <a:ea typeface="ＭＳ Ｐゴシック" pitchFamily="34" charset="-128"/>
              </a:rPr>
              <a:t>Methods</a:t>
            </a:r>
            <a:endParaRPr lang="en-US" altLang="id-ID" sz="1800" dirty="0">
              <a:ea typeface="ＭＳ Ｐゴシック" pitchFamily="34" charset="-128"/>
            </a:endParaRPr>
          </a:p>
          <a:p>
            <a:pPr lvl="1"/>
            <a:r>
              <a:rPr lang="en-US" altLang="id-ID" sz="1800" b="1" dirty="0">
                <a:ea typeface="ＭＳ Ｐゴシック" pitchFamily="34" charset="-128"/>
              </a:rPr>
              <a:t>Subspace-clustering:</a:t>
            </a:r>
            <a:r>
              <a:rPr lang="en-US" altLang="id-ID" sz="1800" dirty="0">
                <a:ea typeface="ＭＳ Ｐゴシック" pitchFamily="34" charset="-128"/>
              </a:rPr>
              <a:t> find clusters in all the possible subspaces</a:t>
            </a:r>
          </a:p>
          <a:p>
            <a:pPr lvl="2"/>
            <a:r>
              <a:rPr lang="en-US" altLang="id-ID" sz="1800" dirty="0">
                <a:ea typeface="ＭＳ Ｐゴシック" pitchFamily="34" charset="-128"/>
              </a:rPr>
              <a:t>CLIQUE, </a:t>
            </a:r>
            <a:r>
              <a:rPr lang="en-US" altLang="id-ID" sz="1800" dirty="0" err="1">
                <a:ea typeface="ＭＳ Ｐゴシック" pitchFamily="34" charset="-128"/>
              </a:rPr>
              <a:t>ProClus</a:t>
            </a:r>
            <a:r>
              <a:rPr lang="en-US" altLang="id-ID" sz="1800" dirty="0">
                <a:ea typeface="ＭＳ Ｐゴシック" pitchFamily="34" charset="-128"/>
              </a:rPr>
              <a:t>, and </a:t>
            </a:r>
            <a:r>
              <a:rPr lang="id-ID" altLang="id-ID" sz="1800" dirty="0">
                <a:ea typeface="ＭＳ Ｐゴシック" pitchFamily="34" charset="-128"/>
              </a:rPr>
              <a:t> bi-clustering approach</a:t>
            </a:r>
          </a:p>
          <a:p>
            <a:pPr lvl="1">
              <a:spcAft>
                <a:spcPts val="263"/>
              </a:spcAft>
            </a:pPr>
            <a:r>
              <a:rPr lang="en-US" altLang="id-ID" sz="1800" b="1" dirty="0">
                <a:ea typeface="ＭＳ Ｐゴシック" pitchFamily="34" charset="-128"/>
              </a:rPr>
              <a:t>Dimensionality reduction approaches</a:t>
            </a:r>
            <a:r>
              <a:rPr lang="en-US" altLang="id-ID" sz="1800" dirty="0">
                <a:ea typeface="ＭＳ Ｐゴシック" pitchFamily="34" charset="-128"/>
              </a:rPr>
              <a:t>: Construct a much lower dimensional space and search for clusters there (may construct new dimensions by combining some dimensions in the original data)</a:t>
            </a:r>
          </a:p>
          <a:p>
            <a:pPr lvl="2">
              <a:spcAft>
                <a:spcPts val="263"/>
              </a:spcAft>
            </a:pPr>
            <a:r>
              <a:rPr lang="en-US" altLang="id-ID" sz="1800" dirty="0">
                <a:ea typeface="ＭＳ Ｐゴシック" pitchFamily="34" charset="-128"/>
              </a:rPr>
              <a:t>Dimensionality reduction methods and spectral clustering</a:t>
            </a:r>
          </a:p>
          <a:p>
            <a:pPr lvl="2"/>
            <a:endParaRPr lang="en-US" altLang="id-ID" sz="1800" dirty="0">
              <a:ea typeface="ＭＳ Ｐゴシック" pitchFamily="34" charset="-128"/>
            </a:endParaRPr>
          </a:p>
        </p:txBody>
      </p:sp>
    </p:spTree>
    <p:extLst>
      <p:ext uri="{BB962C8B-B14F-4D97-AF65-F5344CB8AC3E}">
        <p14:creationId xmlns:p14="http://schemas.microsoft.com/office/powerpoint/2010/main" val="195368596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p:txBody>
          <a:bodyPr/>
          <a:lstStyle/>
          <a:p>
            <a:r>
              <a:rPr lang="en-US" altLang="id-ID" sz="3200" dirty="0" smtClean="0">
                <a:ea typeface="ＭＳ Ｐゴシック" pitchFamily="34" charset="-128"/>
              </a:rPr>
              <a:t>Traditional Distance Measures May Not Be Effective on High-D Data</a:t>
            </a:r>
          </a:p>
        </p:txBody>
      </p:sp>
      <p:sp>
        <p:nvSpPr>
          <p:cNvPr id="31747" name="Content Placeholder 3"/>
          <p:cNvSpPr>
            <a:spLocks noGrp="1"/>
          </p:cNvSpPr>
          <p:nvPr>
            <p:ph idx="1"/>
          </p:nvPr>
        </p:nvSpPr>
        <p:spPr/>
        <p:txBody>
          <a:bodyPr/>
          <a:lstStyle/>
          <a:p>
            <a:pPr>
              <a:defRPr/>
            </a:pPr>
            <a:r>
              <a:rPr lang="en-US" altLang="id-ID" sz="1800" dirty="0"/>
              <a:t>Traditional distance measure could be dominated by noises in many dimensions</a:t>
            </a:r>
          </a:p>
          <a:p>
            <a:pPr>
              <a:defRPr/>
            </a:pPr>
            <a:r>
              <a:rPr lang="en-US" altLang="id-ID" sz="1800" dirty="0"/>
              <a:t>Ex. Which pairs of customers are more similar?</a:t>
            </a:r>
          </a:p>
          <a:p>
            <a:pPr>
              <a:defRPr/>
            </a:pPr>
            <a:endParaRPr lang="en-US" altLang="id-ID" sz="1800" dirty="0"/>
          </a:p>
          <a:p>
            <a:pPr>
              <a:defRPr/>
            </a:pPr>
            <a:endParaRPr lang="en-US" altLang="id-ID" sz="1800" dirty="0"/>
          </a:p>
          <a:p>
            <a:pPr>
              <a:defRPr/>
            </a:pPr>
            <a:endParaRPr lang="en-US" altLang="id-ID" sz="1800" dirty="0"/>
          </a:p>
          <a:p>
            <a:pPr>
              <a:defRPr/>
            </a:pPr>
            <a:r>
              <a:rPr lang="en-US" altLang="id-ID" sz="1800" dirty="0"/>
              <a:t>By Euclidean distance, we get, </a:t>
            </a:r>
          </a:p>
          <a:p>
            <a:pPr>
              <a:defRPr/>
            </a:pPr>
            <a:endParaRPr lang="en-US" altLang="id-ID" sz="1800" dirty="0"/>
          </a:p>
          <a:p>
            <a:pPr lvl="1">
              <a:defRPr/>
            </a:pPr>
            <a:r>
              <a:rPr lang="en-US" altLang="id-ID" sz="1800" dirty="0"/>
              <a:t>despite Ada and Cathy look more similar</a:t>
            </a:r>
          </a:p>
          <a:p>
            <a:pPr>
              <a:defRPr/>
            </a:pPr>
            <a:r>
              <a:rPr lang="en-US" altLang="id-ID" sz="1800" dirty="0"/>
              <a:t>Clustering should not only consider dimensions but also attributes (features)</a:t>
            </a:r>
          </a:p>
          <a:p>
            <a:pPr lvl="1" eaLnBrk="1" hangingPunct="1">
              <a:defRPr/>
            </a:pPr>
            <a:r>
              <a:rPr lang="en-US" altLang="id-ID" sz="1800" dirty="0"/>
              <a:t>Feature transformation: effective if most dimensions are relevant (PCA &amp; SVD useful when features are highly correlated/redundant)</a:t>
            </a:r>
          </a:p>
          <a:p>
            <a:pPr lvl="1" eaLnBrk="1" hangingPunct="1">
              <a:defRPr/>
            </a:pPr>
            <a:r>
              <a:rPr lang="en-US" altLang="id-ID" sz="1800" dirty="0"/>
              <a:t>Feature selection: useful to find a subspace where the data have nice clusters</a:t>
            </a:r>
          </a:p>
          <a:p>
            <a:pPr lvl="1">
              <a:defRPr/>
            </a:pPr>
            <a:endParaRPr lang="en-US" altLang="id-ID" sz="1800" dirty="0"/>
          </a:p>
          <a:p>
            <a:pPr>
              <a:defRPr/>
            </a:pPr>
            <a:endParaRPr lang="en-US" altLang="id-ID" sz="1800" dirty="0"/>
          </a:p>
        </p:txBody>
      </p:sp>
      <p:sp>
        <p:nvSpPr>
          <p:cNvPr id="31748"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1"/>
                </a:solidFill>
                <a:latin typeface="Calibri" pitchFamily="34" charset="0"/>
                <a:ea typeface="ＭＳ Ｐゴシック" pitchFamily="34" charset="-128"/>
              </a:defRPr>
            </a:lvl1pPr>
            <a:lvl2pPr marL="718060" indent="-275535">
              <a:spcBef>
                <a:spcPct val="20000"/>
              </a:spcBef>
              <a:buFont typeface="Arial" pitchFamily="34" charset="0"/>
              <a:buChar char="–"/>
              <a:defRPr sz="2500">
                <a:solidFill>
                  <a:schemeClr val="tx1"/>
                </a:solidFill>
                <a:latin typeface="Calibri" pitchFamily="34" charset="0"/>
                <a:ea typeface="ＭＳ Ｐゴシック" pitchFamily="34" charset="-128"/>
              </a:defRPr>
            </a:lvl2pPr>
            <a:lvl3pPr marL="1104922" indent="-219871">
              <a:spcBef>
                <a:spcPct val="20000"/>
              </a:spcBef>
              <a:buFont typeface="Arial" pitchFamily="34" charset="0"/>
              <a:buChar char="•"/>
              <a:defRPr sz="2100">
                <a:solidFill>
                  <a:schemeClr val="tx1"/>
                </a:solidFill>
                <a:latin typeface="Calibri" pitchFamily="34" charset="0"/>
                <a:ea typeface="ＭＳ Ｐゴシック" pitchFamily="34" charset="-128"/>
              </a:defRPr>
            </a:lvl3pPr>
            <a:lvl4pPr marL="1546056" indent="-219871">
              <a:spcBef>
                <a:spcPct val="20000"/>
              </a:spcBef>
              <a:buFont typeface="Arial" pitchFamily="34" charset="0"/>
              <a:buChar char="–"/>
              <a:defRPr sz="1800">
                <a:solidFill>
                  <a:schemeClr val="tx1"/>
                </a:solidFill>
                <a:latin typeface="Calibri" pitchFamily="34" charset="0"/>
                <a:ea typeface="ＭＳ Ｐゴシック" pitchFamily="34" charset="-128"/>
              </a:defRPr>
            </a:lvl4pPr>
            <a:lvl5pPr marL="1988581" indent="-219871">
              <a:spcBef>
                <a:spcPct val="20000"/>
              </a:spcBef>
              <a:buFont typeface="Arial" pitchFamily="34" charset="0"/>
              <a:buChar char="»"/>
              <a:defRPr sz="1800">
                <a:solidFill>
                  <a:schemeClr val="tx1"/>
                </a:solidFill>
                <a:latin typeface="Calibri" pitchFamily="34" charset="0"/>
                <a:ea typeface="ＭＳ Ｐゴシック" pitchFamily="34" charset="-128"/>
              </a:defRPr>
            </a:lvl5pPr>
            <a:lvl6pPr marL="2389360"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6pPr>
            <a:lvl7pPr marL="2790137"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7pPr>
            <a:lvl8pPr marL="3190914"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8pPr>
            <a:lvl9pPr marL="3591692"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9pPr>
          </a:lstStyle>
          <a:p>
            <a:pPr>
              <a:spcBef>
                <a:spcPct val="0"/>
              </a:spcBef>
              <a:buFontTx/>
              <a:buNone/>
            </a:pPr>
            <a:fld id="{4F46E999-9076-4071-88BA-8286CF4E7CF8}" type="slidenum">
              <a:rPr lang="en-US" altLang="id-ID" sz="1100">
                <a:solidFill>
                  <a:prstClr val="black"/>
                </a:solidFill>
                <a:latin typeface="Tahoma" pitchFamily="34" charset="0"/>
              </a:rPr>
              <a:pPr>
                <a:spcBef>
                  <a:spcPct val="0"/>
                </a:spcBef>
                <a:buFontTx/>
                <a:buNone/>
              </a:pPr>
              <a:t>49</a:t>
            </a:fld>
            <a:endParaRPr lang="en-US" altLang="id-ID" sz="1100">
              <a:solidFill>
                <a:prstClr val="black"/>
              </a:solidFill>
              <a:latin typeface="Tahoma" pitchFamily="34" charset="0"/>
            </a:endParaRPr>
          </a:p>
        </p:txBody>
      </p:sp>
      <p:pic>
        <p:nvPicPr>
          <p:cNvPr id="737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734" y="2666750"/>
            <a:ext cx="5031712" cy="98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147" y="3732745"/>
            <a:ext cx="7313299" cy="3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9047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id-ID" smtClean="0">
                <a:ea typeface="ＭＳ Ｐゴシック" pitchFamily="34" charset="-128"/>
              </a:rPr>
              <a:t>B</a:t>
            </a:r>
            <a:r>
              <a:rPr lang="id-ID" altLang="id-ID" smtClean="0">
                <a:ea typeface="ＭＳ Ｐゴシック" pitchFamily="34" charset="-128"/>
              </a:rPr>
              <a:t>asic Concepts</a:t>
            </a:r>
          </a:p>
        </p:txBody>
      </p:sp>
      <p:sp>
        <p:nvSpPr>
          <p:cNvPr id="20483" name="Content Placeholder 2"/>
          <p:cNvSpPr>
            <a:spLocks noGrp="1"/>
          </p:cNvSpPr>
          <p:nvPr>
            <p:ph idx="1"/>
          </p:nvPr>
        </p:nvSpPr>
        <p:spPr/>
        <p:txBody>
          <a:bodyPr/>
          <a:lstStyle/>
          <a:p>
            <a:r>
              <a:rPr lang="id-ID" altLang="id-ID" sz="2400" dirty="0" smtClean="0">
                <a:ea typeface="ＭＳ Ｐゴシック" pitchFamily="34" charset="-128"/>
              </a:rPr>
              <a:t>Fuzzy function to model similarity measures </a:t>
            </a:r>
          </a:p>
          <a:p>
            <a:r>
              <a:rPr lang="en-US" altLang="id-ID" sz="2400" dirty="0" smtClean="0">
                <a:ea typeface="ＭＳ Ｐゴシック" pitchFamily="34" charset="-128"/>
              </a:rPr>
              <a:t>In non-fuzzy or hard clustering</a:t>
            </a:r>
            <a:r>
              <a:rPr lang="id-ID" altLang="id-ID" sz="2400" dirty="0" smtClean="0">
                <a:ea typeface="ＭＳ Ｐゴシック" pitchFamily="34" charset="-128"/>
              </a:rPr>
              <a:t> discussed so far</a:t>
            </a:r>
            <a:r>
              <a:rPr lang="en-US" altLang="id-ID" sz="2400" dirty="0" smtClean="0">
                <a:ea typeface="ＭＳ Ｐゴシック" pitchFamily="34" charset="-128"/>
              </a:rPr>
              <a:t>, data is divided into </a:t>
            </a:r>
            <a:r>
              <a:rPr lang="en-US" altLang="id-ID" sz="2400" i="1" dirty="0" smtClean="0">
                <a:ea typeface="ＭＳ Ｐゴシック" pitchFamily="34" charset="-128"/>
              </a:rPr>
              <a:t>crisp</a:t>
            </a:r>
            <a:r>
              <a:rPr lang="en-US" altLang="id-ID" sz="2400" dirty="0" smtClean="0">
                <a:ea typeface="ＭＳ Ｐゴシック" pitchFamily="34" charset="-128"/>
              </a:rPr>
              <a:t> clusters, where </a:t>
            </a:r>
            <a:r>
              <a:rPr lang="id-ID" altLang="id-ID" sz="2400" dirty="0" smtClean="0">
                <a:ea typeface="ＭＳ Ｐゴシック" pitchFamily="34" charset="-128"/>
              </a:rPr>
              <a:t>every </a:t>
            </a:r>
            <a:r>
              <a:rPr lang="en-US" altLang="id-ID" sz="2400" dirty="0" smtClean="0">
                <a:ea typeface="ＭＳ Ｐゴシック" pitchFamily="34" charset="-128"/>
              </a:rPr>
              <a:t>data </a:t>
            </a:r>
            <a:r>
              <a:rPr lang="id-ID" altLang="id-ID" sz="2400" dirty="0" smtClean="0">
                <a:ea typeface="ＭＳ Ｐゴシック" pitchFamily="34" charset="-128"/>
              </a:rPr>
              <a:t>object is assigned </a:t>
            </a:r>
            <a:r>
              <a:rPr lang="en-US" altLang="id-ID" sz="2400" dirty="0" smtClean="0">
                <a:ea typeface="ＭＳ Ｐゴシック" pitchFamily="34" charset="-128"/>
              </a:rPr>
              <a:t>to exactly one cluster. </a:t>
            </a:r>
            <a:endParaRPr lang="id-ID" altLang="id-ID" sz="2400" dirty="0" smtClean="0">
              <a:ea typeface="ＭＳ Ｐゴシック" pitchFamily="34" charset="-128"/>
            </a:endParaRPr>
          </a:p>
          <a:p>
            <a:r>
              <a:rPr lang="en-US" altLang="id-ID" sz="2400" dirty="0" smtClean="0">
                <a:ea typeface="ＭＳ Ｐゴシック" pitchFamily="34" charset="-128"/>
              </a:rPr>
              <a:t>Fuzzy set theory proposed by </a:t>
            </a:r>
            <a:r>
              <a:rPr lang="id-ID" altLang="id-ID" sz="2400" dirty="0" smtClean="0">
                <a:ea typeface="ＭＳ Ｐゴシック" pitchFamily="34" charset="-128"/>
              </a:rPr>
              <a:t>Lotfi </a:t>
            </a:r>
            <a:r>
              <a:rPr lang="en-US" altLang="id-ID" sz="2400" dirty="0" err="1" smtClean="0">
                <a:ea typeface="ＭＳ Ｐゴシック" pitchFamily="34" charset="-128"/>
              </a:rPr>
              <a:t>Zadeh</a:t>
            </a:r>
            <a:r>
              <a:rPr lang="en-US" altLang="id-ID" sz="2400" dirty="0" smtClean="0">
                <a:ea typeface="ＭＳ Ｐゴシック" pitchFamily="34" charset="-128"/>
              </a:rPr>
              <a:t> in 1965 gave an idea of uncertainty of belonging which was described by a membership function. </a:t>
            </a:r>
          </a:p>
          <a:p>
            <a:r>
              <a:rPr lang="en-US" altLang="id-ID" sz="2400" dirty="0" smtClean="0">
                <a:ea typeface="ＭＳ Ｐゴシック" pitchFamily="34" charset="-128"/>
              </a:rPr>
              <a:t>In fuzzy clustering, </a:t>
            </a:r>
            <a:r>
              <a:rPr lang="id-ID" altLang="id-ID" sz="2400" dirty="0" smtClean="0">
                <a:ea typeface="ＭＳ Ｐゴシック" pitchFamily="34" charset="-128"/>
              </a:rPr>
              <a:t>a </a:t>
            </a:r>
            <a:r>
              <a:rPr lang="en-US" altLang="id-ID" sz="2400" dirty="0" smtClean="0">
                <a:ea typeface="ＭＳ Ｐゴシック" pitchFamily="34" charset="-128"/>
              </a:rPr>
              <a:t>data point can belong to more than one cluster</a:t>
            </a:r>
            <a:r>
              <a:rPr lang="id-ID" altLang="id-ID" sz="2400" dirty="0" smtClean="0">
                <a:ea typeface="ＭＳ Ｐゴシック" pitchFamily="34" charset="-128"/>
              </a:rPr>
              <a:t> according to </a:t>
            </a:r>
            <a:r>
              <a:rPr lang="id-ID" altLang="id-ID" sz="2400" i="1" dirty="0" smtClean="0">
                <a:ea typeface="ＭＳ Ｐゴシック" pitchFamily="34" charset="-128"/>
              </a:rPr>
              <a:t>fuzzy </a:t>
            </a:r>
            <a:r>
              <a:rPr lang="en-US" altLang="id-ID" sz="2400" i="1" dirty="0" smtClean="0">
                <a:ea typeface="ＭＳ Ｐゴシック" pitchFamily="34" charset="-128"/>
              </a:rPr>
              <a:t>membership grades</a:t>
            </a:r>
            <a:r>
              <a:rPr lang="en-US" altLang="id-ID" sz="2400" dirty="0" smtClean="0">
                <a:ea typeface="ＭＳ Ｐゴシック" pitchFamily="34" charset="-128"/>
              </a:rPr>
              <a:t> which the data point belong to the different clusters.</a:t>
            </a:r>
            <a:endParaRPr lang="id-ID" altLang="id-ID" sz="2400" dirty="0" smtClean="0">
              <a:ea typeface="ＭＳ Ｐゴシック" pitchFamily="34" charset="-128"/>
            </a:endParaRPr>
          </a:p>
          <a:p>
            <a:endParaRPr lang="id-ID" altLang="id-ID" sz="2400" dirty="0" smtClean="0">
              <a:ea typeface="ＭＳ Ｐゴシック" pitchFamily="34" charset="-128"/>
            </a:endParaRPr>
          </a:p>
          <a:p>
            <a:endParaRPr lang="id-ID" altLang="id-ID" sz="2400" dirty="0" smtClean="0">
              <a:ea typeface="ＭＳ Ｐゴシック" pitchFamily="34" charset="-128"/>
            </a:endParaRPr>
          </a:p>
        </p:txBody>
      </p:sp>
    </p:spTree>
    <p:extLst>
      <p:ext uri="{BB962C8B-B14F-4D97-AF65-F5344CB8AC3E}">
        <p14:creationId xmlns:p14="http://schemas.microsoft.com/office/powerpoint/2010/main" val="2283202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BD77E385-9890-49F0-82D9-ACC1322A830F}" type="slidenum">
              <a:rPr lang="en-US" altLang="id-ID" sz="1100">
                <a:solidFill>
                  <a:prstClr val="black"/>
                </a:solidFill>
                <a:latin typeface="Tahoma" pitchFamily="34" charset="0"/>
              </a:rPr>
              <a:pPr algn="r" defTabSz="456442" eaLnBrk="1" hangingPunct="1">
                <a:spcBef>
                  <a:spcPct val="0"/>
                </a:spcBef>
                <a:buNone/>
              </a:pPr>
              <a:t>50</a:t>
            </a:fld>
            <a:endParaRPr lang="en-US" altLang="id-ID" sz="1100">
              <a:solidFill>
                <a:prstClr val="black"/>
              </a:solidFill>
              <a:latin typeface="Tahoma" pitchFamily="34" charset="0"/>
            </a:endParaRPr>
          </a:p>
        </p:txBody>
      </p:sp>
      <p:sp>
        <p:nvSpPr>
          <p:cNvPr id="32772" name="Rectangle 2"/>
          <p:cNvSpPr>
            <a:spLocks noGrp="1" noChangeArrowheads="1"/>
          </p:cNvSpPr>
          <p:nvPr>
            <p:ph type="title"/>
          </p:nvPr>
        </p:nvSpPr>
        <p:spPr>
          <a:xfrm>
            <a:off x="3352800" y="124190"/>
            <a:ext cx="5638800" cy="1143000"/>
          </a:xfrm>
        </p:spPr>
        <p:txBody>
          <a:bodyPr/>
          <a:lstStyle/>
          <a:p>
            <a:pPr eaLnBrk="1" hangingPunct="1">
              <a:defRPr/>
            </a:pPr>
            <a:r>
              <a:rPr lang="en-US" altLang="id-ID" sz="3100" dirty="0"/>
              <a:t>The Curse of Dimensionality</a:t>
            </a:r>
            <a:br>
              <a:rPr lang="en-US" altLang="id-ID" sz="3100" dirty="0"/>
            </a:br>
            <a:r>
              <a:rPr lang="en-US" altLang="id-ID" sz="3100" dirty="0"/>
              <a:t> </a:t>
            </a:r>
            <a:r>
              <a:rPr lang="en-US" altLang="id-ID" sz="1700" dirty="0"/>
              <a:t>(graphs adapted from Parsons et al. KDD Explorations 2004)</a:t>
            </a:r>
          </a:p>
        </p:txBody>
      </p:sp>
      <p:sp>
        <p:nvSpPr>
          <p:cNvPr id="32773" name="Rectangle 3"/>
          <p:cNvSpPr>
            <a:spLocks noGrp="1" noChangeArrowheads="1"/>
          </p:cNvSpPr>
          <p:nvPr>
            <p:ph idx="1"/>
          </p:nvPr>
        </p:nvSpPr>
        <p:spPr>
          <a:xfrm>
            <a:off x="990600" y="1981205"/>
            <a:ext cx="5036591" cy="4267200"/>
          </a:xfrm>
        </p:spPr>
        <p:txBody>
          <a:bodyPr/>
          <a:lstStyle/>
          <a:p>
            <a:pPr eaLnBrk="1" hangingPunct="1">
              <a:lnSpc>
                <a:spcPct val="120000"/>
              </a:lnSpc>
              <a:defRPr/>
            </a:pPr>
            <a:r>
              <a:rPr lang="en-US" altLang="id-ID" sz="2300" dirty="0"/>
              <a:t>Data in only one dimension is relatively packed</a:t>
            </a:r>
          </a:p>
          <a:p>
            <a:pPr eaLnBrk="1" hangingPunct="1">
              <a:lnSpc>
                <a:spcPct val="120000"/>
              </a:lnSpc>
              <a:defRPr/>
            </a:pPr>
            <a:r>
              <a:rPr lang="en-US" altLang="id-ID" sz="2300" dirty="0"/>
              <a:t>Adding a dimension “stretch” the  points across that dimension, making them further apart</a:t>
            </a:r>
          </a:p>
          <a:p>
            <a:pPr eaLnBrk="1" hangingPunct="1">
              <a:lnSpc>
                <a:spcPct val="120000"/>
              </a:lnSpc>
              <a:defRPr/>
            </a:pPr>
            <a:r>
              <a:rPr lang="en-US" altLang="id-ID" sz="2300" dirty="0"/>
              <a:t>Adding more dimensions will make the points further apart</a:t>
            </a:r>
            <a:r>
              <a:rPr lang="en-US" altLang="id-ID" sz="2300" dirty="0">
                <a:latin typeface="Tahoma" panose="020B0604030504040204" pitchFamily="34" charset="0"/>
                <a:cs typeface="Tahoma" panose="020B0604030504040204" pitchFamily="34" charset="0"/>
              </a:rPr>
              <a:t>—</a:t>
            </a:r>
            <a:r>
              <a:rPr lang="en-US" altLang="id-ID" sz="2300" dirty="0">
                <a:cs typeface="Tahoma" panose="020B0604030504040204" pitchFamily="34" charset="0"/>
              </a:rPr>
              <a:t>high dimensional data is extremely sparse</a:t>
            </a:r>
            <a:endParaRPr lang="en-US" altLang="id-ID" sz="2300" dirty="0"/>
          </a:p>
          <a:p>
            <a:pPr eaLnBrk="1" hangingPunct="1">
              <a:lnSpc>
                <a:spcPct val="120000"/>
              </a:lnSpc>
              <a:defRPr/>
            </a:pPr>
            <a:r>
              <a:rPr lang="en-US" altLang="id-ID" sz="2300" dirty="0"/>
              <a:t>Distance measure becomes meaningless</a:t>
            </a:r>
            <a:r>
              <a:rPr lang="en-US" altLang="id-ID" sz="2300" dirty="0">
                <a:latin typeface="Tahoma" panose="020B0604030504040204" pitchFamily="34" charset="0"/>
                <a:cs typeface="Tahoma" panose="020B0604030504040204" pitchFamily="34" charset="0"/>
              </a:rPr>
              <a:t>—</a:t>
            </a:r>
            <a:r>
              <a:rPr lang="en-US" altLang="id-ID" sz="2300" dirty="0">
                <a:cs typeface="Tahoma" panose="020B0604030504040204" pitchFamily="34" charset="0"/>
              </a:rPr>
              <a:t>due to </a:t>
            </a:r>
            <a:r>
              <a:rPr lang="en-US" altLang="id-ID" sz="2300" dirty="0" err="1"/>
              <a:t>equi</a:t>
            </a:r>
            <a:r>
              <a:rPr lang="en-US" altLang="id-ID" sz="2300" dirty="0"/>
              <a:t>-distance</a:t>
            </a:r>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191" y="1295592"/>
            <a:ext cx="2714816" cy="234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5472" y="3924205"/>
            <a:ext cx="2588514" cy="251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91134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95" y="174186"/>
            <a:ext cx="2300599" cy="188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7" name="Rectangle 3"/>
          <p:cNvSpPr>
            <a:spLocks noGrp="1" noChangeArrowheads="1"/>
          </p:cNvSpPr>
          <p:nvPr>
            <p:ph type="title"/>
          </p:nvPr>
        </p:nvSpPr>
        <p:spPr>
          <a:xfrm>
            <a:off x="1421919" y="200098"/>
            <a:ext cx="7264407" cy="780234"/>
          </a:xfrm>
        </p:spPr>
        <p:txBody>
          <a:bodyPr/>
          <a:lstStyle/>
          <a:p>
            <a:r>
              <a:rPr lang="en-US" altLang="id-ID" smtClean="0">
                <a:ea typeface="ＭＳ Ｐゴシック" pitchFamily="34" charset="-128"/>
              </a:rPr>
              <a:t>Why Subspace Clustering?</a:t>
            </a:r>
            <a:br>
              <a:rPr lang="en-US" altLang="id-ID" smtClean="0">
                <a:ea typeface="ＭＳ Ｐゴシック" pitchFamily="34" charset="-128"/>
              </a:rPr>
            </a:br>
            <a:r>
              <a:rPr lang="en-US" altLang="id-ID" sz="2100" b="0">
                <a:ea typeface="ＭＳ Ｐゴシック" pitchFamily="34" charset="-128"/>
              </a:rPr>
              <a:t>(adapted from Parsons et al. SIGKDD Explorations 2004)</a:t>
            </a:r>
          </a:p>
        </p:txBody>
      </p:sp>
      <p:sp>
        <p:nvSpPr>
          <p:cNvPr id="740356" name="Rectangle 4"/>
          <p:cNvSpPr>
            <a:spLocks noGrp="1" noChangeArrowheads="1"/>
          </p:cNvSpPr>
          <p:nvPr>
            <p:ph type="body" idx="4294967295"/>
          </p:nvPr>
        </p:nvSpPr>
        <p:spPr>
          <a:xfrm>
            <a:off x="3392503" y="1295593"/>
            <a:ext cx="5751499" cy="761521"/>
          </a:xfrm>
        </p:spPr>
        <p:txBody>
          <a:bodyPr/>
          <a:lstStyle/>
          <a:p>
            <a:pPr>
              <a:lnSpc>
                <a:spcPct val="110000"/>
              </a:lnSpc>
              <a:defRPr/>
            </a:pPr>
            <a:r>
              <a:rPr lang="en-US" altLang="id-ID" sz="1700"/>
              <a:t>Clusters may exist only in some subspaces</a:t>
            </a:r>
          </a:p>
          <a:p>
            <a:pPr>
              <a:lnSpc>
                <a:spcPct val="110000"/>
              </a:lnSpc>
              <a:defRPr/>
            </a:pPr>
            <a:r>
              <a:rPr lang="en-US" altLang="id-ID" sz="1700"/>
              <a:t>Subspace-clustering: find clusters in some of the subspaces</a:t>
            </a:r>
          </a:p>
        </p:txBody>
      </p:sp>
      <p:pic>
        <p:nvPicPr>
          <p:cNvPr id="77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10" y="2300397"/>
            <a:ext cx="2300599" cy="204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80" y="2273046"/>
            <a:ext cx="2371220" cy="208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654" y="2228419"/>
            <a:ext cx="2417395" cy="212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951" y="4544651"/>
            <a:ext cx="2516536" cy="223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0403" y="4495705"/>
            <a:ext cx="2587155" cy="236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3492" y="4498585"/>
            <a:ext cx="2660492" cy="228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2219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id-ID" smtClean="0">
                <a:ea typeface="ＭＳ Ｐゴシック" pitchFamily="34" charset="-128"/>
              </a:rPr>
              <a:t>Subspace Clustering Methods</a:t>
            </a:r>
          </a:p>
        </p:txBody>
      </p:sp>
      <p:sp>
        <p:nvSpPr>
          <p:cNvPr id="34819" name="Rectangle 3"/>
          <p:cNvSpPr>
            <a:spLocks noGrp="1" noChangeArrowheads="1"/>
          </p:cNvSpPr>
          <p:nvPr>
            <p:ph idx="1"/>
          </p:nvPr>
        </p:nvSpPr>
        <p:spPr/>
        <p:txBody>
          <a:bodyPr/>
          <a:lstStyle/>
          <a:p>
            <a:pPr>
              <a:defRPr/>
            </a:pPr>
            <a:r>
              <a:rPr lang="en-US" altLang="id-ID" sz="2000" dirty="0"/>
              <a:t>Subspace search methods: Search various subspaces to find clusters </a:t>
            </a:r>
          </a:p>
          <a:p>
            <a:pPr lvl="1">
              <a:defRPr/>
            </a:pPr>
            <a:r>
              <a:rPr lang="en-US" altLang="id-ID" sz="2400" dirty="0"/>
              <a:t>Bottom-up approaches</a:t>
            </a:r>
          </a:p>
          <a:p>
            <a:pPr lvl="1">
              <a:defRPr/>
            </a:pPr>
            <a:r>
              <a:rPr lang="en-US" altLang="id-ID" sz="2400" dirty="0"/>
              <a:t>Top-down approaches</a:t>
            </a:r>
            <a:endParaRPr lang="id-ID" altLang="id-ID" sz="2400" dirty="0"/>
          </a:p>
          <a:p>
            <a:pPr lvl="4">
              <a:defRPr/>
            </a:pPr>
            <a:endParaRPr lang="en-US" altLang="id-ID" sz="1800" dirty="0"/>
          </a:p>
          <a:p>
            <a:pPr>
              <a:defRPr/>
            </a:pPr>
            <a:r>
              <a:rPr lang="en-US" altLang="id-ID" sz="2000" dirty="0"/>
              <a:t>Correlation-based clustering methods</a:t>
            </a:r>
          </a:p>
          <a:p>
            <a:pPr lvl="1">
              <a:defRPr/>
            </a:pPr>
            <a:r>
              <a:rPr lang="en-US" altLang="id-ID" sz="2400" dirty="0"/>
              <a:t>E.g., PCA based approaches</a:t>
            </a:r>
          </a:p>
          <a:p>
            <a:pPr lvl="3">
              <a:defRPr/>
            </a:pPr>
            <a:endParaRPr lang="id-ID" altLang="id-ID" sz="1200" dirty="0"/>
          </a:p>
          <a:p>
            <a:pPr>
              <a:defRPr/>
            </a:pPr>
            <a:r>
              <a:rPr lang="en-US" altLang="id-ID" sz="2000" dirty="0"/>
              <a:t>Bi-clustering methods</a:t>
            </a:r>
          </a:p>
          <a:p>
            <a:pPr lvl="1">
              <a:defRPr/>
            </a:pPr>
            <a:r>
              <a:rPr lang="en-US" altLang="id-ID" sz="2400" dirty="0"/>
              <a:t>Optimization-based methods</a:t>
            </a:r>
          </a:p>
          <a:p>
            <a:pPr lvl="1">
              <a:defRPr/>
            </a:pPr>
            <a:r>
              <a:rPr lang="en-US" altLang="id-ID" sz="2400" dirty="0"/>
              <a:t>Enumeration methods</a:t>
            </a:r>
          </a:p>
        </p:txBody>
      </p:sp>
    </p:spTree>
    <p:extLst>
      <p:ext uri="{BB962C8B-B14F-4D97-AF65-F5344CB8AC3E}">
        <p14:creationId xmlns:p14="http://schemas.microsoft.com/office/powerpoint/2010/main" val="205944401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a:xfrm>
            <a:off x="3198253" y="440031"/>
            <a:ext cx="5638800" cy="1143000"/>
          </a:xfrm>
        </p:spPr>
        <p:txBody>
          <a:bodyPr/>
          <a:lstStyle/>
          <a:p>
            <a:r>
              <a:rPr lang="en-US" altLang="id-ID" dirty="0" smtClean="0">
                <a:ea typeface="ＭＳ Ｐゴシック" pitchFamily="34" charset="-128"/>
              </a:rPr>
              <a:t>Subspace Clustering Method (I): Subspace Search Methods</a:t>
            </a:r>
          </a:p>
        </p:txBody>
      </p:sp>
      <p:sp>
        <p:nvSpPr>
          <p:cNvPr id="35843" name="Content Placeholder 3"/>
          <p:cNvSpPr>
            <a:spLocks noGrp="1"/>
          </p:cNvSpPr>
          <p:nvPr>
            <p:ph idx="1"/>
          </p:nvPr>
        </p:nvSpPr>
        <p:spPr/>
        <p:txBody>
          <a:bodyPr/>
          <a:lstStyle/>
          <a:p>
            <a:pPr>
              <a:lnSpc>
                <a:spcPct val="110000"/>
              </a:lnSpc>
              <a:spcAft>
                <a:spcPts val="194"/>
              </a:spcAft>
              <a:defRPr/>
            </a:pPr>
            <a:r>
              <a:rPr lang="en-US" altLang="id-ID" sz="1900" dirty="0"/>
              <a:t>Search various subspaces to find clusters </a:t>
            </a:r>
          </a:p>
          <a:p>
            <a:pPr>
              <a:lnSpc>
                <a:spcPct val="110000"/>
              </a:lnSpc>
              <a:spcAft>
                <a:spcPts val="194"/>
              </a:spcAft>
              <a:defRPr/>
            </a:pPr>
            <a:r>
              <a:rPr lang="en-US" altLang="id-ID" sz="1900" i="1" dirty="0"/>
              <a:t>Bottom-up approaches</a:t>
            </a:r>
          </a:p>
          <a:p>
            <a:pPr lvl="1">
              <a:lnSpc>
                <a:spcPct val="110000"/>
              </a:lnSpc>
              <a:spcAft>
                <a:spcPts val="194"/>
              </a:spcAft>
              <a:defRPr/>
            </a:pPr>
            <a:r>
              <a:rPr lang="en-US" altLang="id-ID" sz="1900" dirty="0"/>
              <a:t>Start from low-D subspaces and search higher-D subspaces only when there may be clusters in such subspaces</a:t>
            </a:r>
          </a:p>
          <a:p>
            <a:pPr lvl="1">
              <a:lnSpc>
                <a:spcPct val="110000"/>
              </a:lnSpc>
              <a:spcAft>
                <a:spcPts val="194"/>
              </a:spcAft>
              <a:defRPr/>
            </a:pPr>
            <a:r>
              <a:rPr lang="en-US" altLang="id-ID" sz="1900" dirty="0"/>
              <a:t>Various pruning techniques to reduce the number of higher-D subspaces to be searched</a:t>
            </a:r>
          </a:p>
          <a:p>
            <a:pPr lvl="1">
              <a:lnSpc>
                <a:spcPct val="110000"/>
              </a:lnSpc>
              <a:spcAft>
                <a:spcPts val="194"/>
              </a:spcAft>
              <a:defRPr/>
            </a:pPr>
            <a:r>
              <a:rPr lang="en-US" altLang="id-ID" sz="1900" dirty="0"/>
              <a:t>Ex. CLIQUE (Agrawal et al. 1998)</a:t>
            </a:r>
          </a:p>
          <a:p>
            <a:pPr>
              <a:lnSpc>
                <a:spcPct val="110000"/>
              </a:lnSpc>
              <a:spcAft>
                <a:spcPts val="194"/>
              </a:spcAft>
              <a:defRPr/>
            </a:pPr>
            <a:r>
              <a:rPr lang="en-US" altLang="id-ID" sz="1900" i="1" dirty="0"/>
              <a:t>Top-down approaches</a:t>
            </a:r>
          </a:p>
          <a:p>
            <a:pPr lvl="1">
              <a:lnSpc>
                <a:spcPct val="110000"/>
              </a:lnSpc>
              <a:spcAft>
                <a:spcPts val="194"/>
              </a:spcAft>
              <a:defRPr/>
            </a:pPr>
            <a:r>
              <a:rPr lang="en-US" altLang="id-ID" sz="1900" dirty="0"/>
              <a:t>Start from full space and search smaller subspaces recursively</a:t>
            </a:r>
          </a:p>
          <a:p>
            <a:pPr lvl="1">
              <a:lnSpc>
                <a:spcPct val="110000"/>
              </a:lnSpc>
              <a:spcAft>
                <a:spcPts val="194"/>
              </a:spcAft>
              <a:defRPr/>
            </a:pPr>
            <a:r>
              <a:rPr lang="en-US" altLang="id-ID" sz="1900" dirty="0"/>
              <a:t>Effective only if the </a:t>
            </a:r>
            <a:r>
              <a:rPr lang="en-US" altLang="id-ID" sz="1900" i="1" dirty="0"/>
              <a:t>locality assumption </a:t>
            </a:r>
            <a:r>
              <a:rPr lang="en-US" altLang="id-ID" sz="1900" dirty="0"/>
              <a:t>holds: restricts that the subspace of a cluster can be determined by the local neighborhood</a:t>
            </a:r>
          </a:p>
          <a:p>
            <a:pPr lvl="1">
              <a:lnSpc>
                <a:spcPct val="110000"/>
              </a:lnSpc>
              <a:spcAft>
                <a:spcPts val="194"/>
              </a:spcAft>
              <a:defRPr/>
            </a:pPr>
            <a:r>
              <a:rPr lang="en-US" altLang="id-ID" sz="1900" dirty="0"/>
              <a:t>Ex. PROCLUS (Aggarwal et al. 1999): a </a:t>
            </a:r>
            <a:r>
              <a:rPr lang="en-US" altLang="id-ID" sz="1900" i="1" dirty="0"/>
              <a:t>k</a:t>
            </a:r>
            <a:r>
              <a:rPr lang="en-US" altLang="id-ID" sz="1900" dirty="0"/>
              <a:t>-</a:t>
            </a:r>
            <a:r>
              <a:rPr lang="en-US" altLang="id-ID" sz="1900" dirty="0" err="1"/>
              <a:t>medoid</a:t>
            </a:r>
            <a:r>
              <a:rPr lang="en-US" altLang="id-ID" sz="1900" dirty="0"/>
              <a:t>-like method</a:t>
            </a:r>
          </a:p>
        </p:txBody>
      </p:sp>
      <p:sp>
        <p:nvSpPr>
          <p:cNvPr id="35844"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800">
                <a:solidFill>
                  <a:schemeClr val="tx1"/>
                </a:solidFill>
                <a:latin typeface="Calibri" pitchFamily="34" charset="0"/>
                <a:ea typeface="ＭＳ Ｐゴシック" pitchFamily="34" charset="-128"/>
              </a:defRPr>
            </a:lvl1pPr>
            <a:lvl2pPr marL="718060" indent="-275535">
              <a:spcBef>
                <a:spcPct val="20000"/>
              </a:spcBef>
              <a:buFont typeface="Arial" pitchFamily="34" charset="0"/>
              <a:buChar char="–"/>
              <a:defRPr sz="2500">
                <a:solidFill>
                  <a:schemeClr val="tx1"/>
                </a:solidFill>
                <a:latin typeface="Calibri" pitchFamily="34" charset="0"/>
                <a:ea typeface="ＭＳ Ｐゴシック" pitchFamily="34" charset="-128"/>
              </a:defRPr>
            </a:lvl2pPr>
            <a:lvl3pPr marL="1104922" indent="-219871">
              <a:spcBef>
                <a:spcPct val="20000"/>
              </a:spcBef>
              <a:buFont typeface="Arial" pitchFamily="34" charset="0"/>
              <a:buChar char="•"/>
              <a:defRPr sz="2100">
                <a:solidFill>
                  <a:schemeClr val="tx1"/>
                </a:solidFill>
                <a:latin typeface="Calibri" pitchFamily="34" charset="0"/>
                <a:ea typeface="ＭＳ Ｐゴシック" pitchFamily="34" charset="-128"/>
              </a:defRPr>
            </a:lvl3pPr>
            <a:lvl4pPr marL="1546056" indent="-219871">
              <a:spcBef>
                <a:spcPct val="20000"/>
              </a:spcBef>
              <a:buFont typeface="Arial" pitchFamily="34" charset="0"/>
              <a:buChar char="–"/>
              <a:defRPr sz="1800">
                <a:solidFill>
                  <a:schemeClr val="tx1"/>
                </a:solidFill>
                <a:latin typeface="Calibri" pitchFamily="34" charset="0"/>
                <a:ea typeface="ＭＳ Ｐゴシック" pitchFamily="34" charset="-128"/>
              </a:defRPr>
            </a:lvl4pPr>
            <a:lvl5pPr marL="1988581" indent="-219871">
              <a:spcBef>
                <a:spcPct val="20000"/>
              </a:spcBef>
              <a:buFont typeface="Arial" pitchFamily="34" charset="0"/>
              <a:buChar char="»"/>
              <a:defRPr sz="1800">
                <a:solidFill>
                  <a:schemeClr val="tx1"/>
                </a:solidFill>
                <a:latin typeface="Calibri" pitchFamily="34" charset="0"/>
                <a:ea typeface="ＭＳ Ｐゴシック" pitchFamily="34" charset="-128"/>
              </a:defRPr>
            </a:lvl5pPr>
            <a:lvl6pPr marL="2389360"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6pPr>
            <a:lvl7pPr marL="2790137"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7pPr>
            <a:lvl8pPr marL="3190914"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8pPr>
            <a:lvl9pPr marL="3591692" indent="-219871" defTabSz="456442" eaLnBrk="0" fontAlgn="base" hangingPunct="0">
              <a:spcBef>
                <a:spcPct val="20000"/>
              </a:spcBef>
              <a:spcAft>
                <a:spcPct val="0"/>
              </a:spcAft>
              <a:buFont typeface="Arial" pitchFamily="34" charset="0"/>
              <a:buChar char="»"/>
              <a:defRPr sz="1800">
                <a:solidFill>
                  <a:schemeClr val="tx1"/>
                </a:solidFill>
                <a:latin typeface="Calibri" pitchFamily="34" charset="0"/>
                <a:ea typeface="ＭＳ Ｐゴシック" pitchFamily="34" charset="-128"/>
              </a:defRPr>
            </a:lvl9pPr>
          </a:lstStyle>
          <a:p>
            <a:pPr>
              <a:spcBef>
                <a:spcPct val="0"/>
              </a:spcBef>
              <a:buFontTx/>
              <a:buNone/>
            </a:pPr>
            <a:fld id="{1154A3F1-2F43-4811-B447-A7E47AA4E174}" type="slidenum">
              <a:rPr lang="en-US" altLang="id-ID" sz="1100" b="1">
                <a:solidFill>
                  <a:prstClr val="black"/>
                </a:solidFill>
                <a:latin typeface="Arial" pitchFamily="34" charset="0"/>
              </a:rPr>
              <a:pPr>
                <a:spcBef>
                  <a:spcPct val="0"/>
                </a:spcBef>
                <a:buFontTx/>
                <a:buNone/>
              </a:pPr>
              <a:t>53</a:t>
            </a:fld>
            <a:endParaRPr lang="en-US" altLang="id-ID" sz="1100" b="1">
              <a:solidFill>
                <a:prstClr val="black"/>
              </a:solidFill>
              <a:latin typeface="Arial" pitchFamily="34" charset="0"/>
            </a:endParaRPr>
          </a:p>
        </p:txBody>
      </p:sp>
    </p:spTree>
    <p:extLst>
      <p:ext uri="{BB962C8B-B14F-4D97-AF65-F5344CB8AC3E}">
        <p14:creationId xmlns:p14="http://schemas.microsoft.com/office/powerpoint/2010/main" val="123105236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a:defRPr/>
            </a:pPr>
            <a:r>
              <a:rPr lang="en-US" altLang="id-ID" sz="3900"/>
              <a:t>CLIQUE (Clustering In QUEst)</a:t>
            </a:r>
            <a:r>
              <a:rPr lang="en-US" altLang="id-ID"/>
              <a:t> </a:t>
            </a:r>
          </a:p>
        </p:txBody>
      </p:sp>
      <p:sp>
        <p:nvSpPr>
          <p:cNvPr id="742403" name="Rectangle 3"/>
          <p:cNvSpPr>
            <a:spLocks noGrp="1" noChangeArrowheads="1"/>
          </p:cNvSpPr>
          <p:nvPr>
            <p:ph idx="1"/>
          </p:nvPr>
        </p:nvSpPr>
        <p:spPr/>
        <p:txBody>
          <a:bodyPr/>
          <a:lstStyle/>
          <a:p>
            <a:pPr>
              <a:lnSpc>
                <a:spcPct val="110000"/>
              </a:lnSpc>
              <a:spcBef>
                <a:spcPct val="50000"/>
              </a:spcBef>
              <a:buClr>
                <a:schemeClr val="tx1"/>
              </a:buClr>
              <a:defRPr/>
            </a:pPr>
            <a:r>
              <a:rPr lang="en-US" altLang="id-ID" sz="1600" dirty="0"/>
              <a:t>Agrawal, </a:t>
            </a:r>
            <a:r>
              <a:rPr lang="en-US" altLang="id-ID" sz="1600" dirty="0" err="1"/>
              <a:t>Gehrke</a:t>
            </a:r>
            <a:r>
              <a:rPr lang="en-US" altLang="id-ID" sz="1600" dirty="0"/>
              <a:t>, </a:t>
            </a:r>
            <a:r>
              <a:rPr lang="en-US" altLang="id-ID" sz="1600" dirty="0" err="1"/>
              <a:t>Gunopulos</a:t>
            </a:r>
            <a:r>
              <a:rPr lang="en-US" altLang="id-ID" sz="1600" dirty="0"/>
              <a:t>, </a:t>
            </a:r>
            <a:r>
              <a:rPr lang="en-US" altLang="id-ID" sz="1600" dirty="0" err="1"/>
              <a:t>Raghavan</a:t>
            </a:r>
            <a:r>
              <a:rPr lang="en-US" altLang="id-ID" sz="1600" dirty="0"/>
              <a:t> (SIGMOD’98)</a:t>
            </a:r>
          </a:p>
          <a:p>
            <a:pPr>
              <a:spcBef>
                <a:spcPct val="50000"/>
              </a:spcBef>
              <a:buClr>
                <a:schemeClr val="tx1"/>
              </a:buClr>
              <a:defRPr/>
            </a:pPr>
            <a:r>
              <a:rPr lang="en-US" altLang="id-ID" sz="2000" dirty="0"/>
              <a:t>Automatically identifying subspaces of a high dimensional data space that allow better clustering than original space </a:t>
            </a:r>
          </a:p>
          <a:p>
            <a:pPr>
              <a:spcBef>
                <a:spcPct val="50000"/>
              </a:spcBef>
              <a:buClr>
                <a:schemeClr val="tx1"/>
              </a:buClr>
              <a:defRPr/>
            </a:pPr>
            <a:r>
              <a:rPr lang="en-US" altLang="id-ID" sz="2000" dirty="0"/>
              <a:t>CLIQUE can be considered as both density-based and grid-based</a:t>
            </a:r>
          </a:p>
          <a:p>
            <a:pPr lvl="1">
              <a:spcBef>
                <a:spcPct val="50000"/>
              </a:spcBef>
              <a:buClr>
                <a:schemeClr val="tx1"/>
              </a:buClr>
              <a:defRPr/>
            </a:pPr>
            <a:r>
              <a:rPr lang="en-US" altLang="id-ID" sz="1800" dirty="0"/>
              <a:t>It partitions each dimension into the same number of equal length interval</a:t>
            </a:r>
          </a:p>
          <a:p>
            <a:pPr lvl="1">
              <a:spcBef>
                <a:spcPct val="50000"/>
              </a:spcBef>
              <a:buClr>
                <a:schemeClr val="tx1"/>
              </a:buClr>
              <a:defRPr/>
            </a:pPr>
            <a:r>
              <a:rPr lang="en-US" altLang="id-ID" sz="1800" dirty="0"/>
              <a:t>It partitions an m-dimensional data space into non-overlapping rectangular units</a:t>
            </a:r>
          </a:p>
          <a:p>
            <a:pPr lvl="1">
              <a:spcBef>
                <a:spcPct val="50000"/>
              </a:spcBef>
              <a:buClr>
                <a:schemeClr val="tx1"/>
              </a:buClr>
              <a:defRPr/>
            </a:pPr>
            <a:r>
              <a:rPr lang="en-US" altLang="id-ID" sz="1800" dirty="0"/>
              <a:t>A unit is dense if the fraction of total data points contained in the unit exceeds the input model parameter</a:t>
            </a:r>
          </a:p>
          <a:p>
            <a:pPr lvl="1">
              <a:spcBef>
                <a:spcPct val="50000"/>
              </a:spcBef>
              <a:buClr>
                <a:schemeClr val="tx1"/>
              </a:buClr>
              <a:defRPr/>
            </a:pPr>
            <a:r>
              <a:rPr lang="en-US" altLang="id-ID" sz="1800" dirty="0"/>
              <a:t>A cluster is a maximal set of connected dense units within a subspace</a:t>
            </a:r>
          </a:p>
        </p:txBody>
      </p:sp>
    </p:spTree>
    <p:extLst>
      <p:ext uri="{BB962C8B-B14F-4D97-AF65-F5344CB8AC3E}">
        <p14:creationId xmlns:p14="http://schemas.microsoft.com/office/powerpoint/2010/main" val="1517814017"/>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pPr>
              <a:defRPr/>
            </a:pPr>
            <a:r>
              <a:rPr lang="en-US" altLang="id-ID" sz="3900"/>
              <a:t>CLIQUE: The Major Steps</a:t>
            </a:r>
          </a:p>
        </p:txBody>
      </p:sp>
      <p:sp>
        <p:nvSpPr>
          <p:cNvPr id="744451" name="Rectangle 3"/>
          <p:cNvSpPr>
            <a:spLocks noGrp="1" noChangeArrowheads="1"/>
          </p:cNvSpPr>
          <p:nvPr>
            <p:ph idx="1"/>
          </p:nvPr>
        </p:nvSpPr>
        <p:spPr/>
        <p:txBody>
          <a:bodyPr/>
          <a:lstStyle/>
          <a:p>
            <a:pPr>
              <a:lnSpc>
                <a:spcPct val="90000"/>
              </a:lnSpc>
              <a:spcBef>
                <a:spcPct val="50000"/>
              </a:spcBef>
              <a:buClr>
                <a:schemeClr val="tx1"/>
              </a:buClr>
              <a:defRPr/>
            </a:pPr>
            <a:r>
              <a:rPr lang="en-US" altLang="id-ID" sz="2300">
                <a:solidFill>
                  <a:srgbClr val="261C6E"/>
                </a:solidFill>
              </a:rPr>
              <a:t>Partition the data space and find the number of points that lie inside each cell of the partition.</a:t>
            </a:r>
          </a:p>
          <a:p>
            <a:pPr>
              <a:lnSpc>
                <a:spcPct val="90000"/>
              </a:lnSpc>
              <a:spcBef>
                <a:spcPct val="50000"/>
              </a:spcBef>
              <a:buClr>
                <a:schemeClr val="tx1"/>
              </a:buClr>
              <a:defRPr/>
            </a:pPr>
            <a:r>
              <a:rPr lang="en-US" altLang="id-ID" sz="2300">
                <a:solidFill>
                  <a:srgbClr val="261C6E"/>
                </a:solidFill>
              </a:rPr>
              <a:t>Identify the subspaces that contain clusters using the Apriori principle</a:t>
            </a:r>
          </a:p>
          <a:p>
            <a:pPr>
              <a:lnSpc>
                <a:spcPct val="90000"/>
              </a:lnSpc>
              <a:spcBef>
                <a:spcPct val="50000"/>
              </a:spcBef>
              <a:buClr>
                <a:schemeClr val="tx1"/>
              </a:buClr>
              <a:defRPr/>
            </a:pPr>
            <a:r>
              <a:rPr lang="en-US" altLang="id-ID" sz="2300">
                <a:solidFill>
                  <a:srgbClr val="261C6E"/>
                </a:solidFill>
              </a:rPr>
              <a:t>Identify clusters</a:t>
            </a:r>
            <a:endParaRPr lang="en-US" altLang="id-ID" sz="2300"/>
          </a:p>
          <a:p>
            <a:pPr lvl="1">
              <a:lnSpc>
                <a:spcPct val="90000"/>
              </a:lnSpc>
              <a:spcBef>
                <a:spcPct val="50000"/>
              </a:spcBef>
              <a:buClr>
                <a:schemeClr val="tx1"/>
              </a:buClr>
              <a:defRPr/>
            </a:pPr>
            <a:r>
              <a:rPr lang="en-US" altLang="id-ID" sz="1900"/>
              <a:t>Determine dense units in all subspaces of interests</a:t>
            </a:r>
          </a:p>
          <a:p>
            <a:pPr lvl="1">
              <a:lnSpc>
                <a:spcPct val="90000"/>
              </a:lnSpc>
              <a:defRPr/>
            </a:pPr>
            <a:r>
              <a:rPr lang="en-US" altLang="id-ID" sz="1900"/>
              <a:t>Determine connected dense units in all subspaces of interests.</a:t>
            </a:r>
          </a:p>
          <a:p>
            <a:pPr>
              <a:lnSpc>
                <a:spcPct val="90000"/>
              </a:lnSpc>
              <a:spcBef>
                <a:spcPct val="50000"/>
              </a:spcBef>
              <a:buClr>
                <a:schemeClr val="tx1"/>
              </a:buClr>
              <a:defRPr/>
            </a:pPr>
            <a:r>
              <a:rPr lang="en-US" altLang="id-ID" sz="2300">
                <a:solidFill>
                  <a:srgbClr val="261C6E"/>
                </a:solidFill>
              </a:rPr>
              <a:t>Generate minimal description for the clusters</a:t>
            </a:r>
            <a:endParaRPr lang="en-US" altLang="id-ID" sz="2300"/>
          </a:p>
          <a:p>
            <a:pPr lvl="1">
              <a:lnSpc>
                <a:spcPct val="90000"/>
              </a:lnSpc>
              <a:defRPr/>
            </a:pPr>
            <a:r>
              <a:rPr lang="en-US" altLang="id-ID" sz="1900"/>
              <a:t>Determine maximal regions that cover a cluster of connected dense units for each cluster</a:t>
            </a:r>
          </a:p>
          <a:p>
            <a:pPr lvl="1">
              <a:lnSpc>
                <a:spcPct val="90000"/>
              </a:lnSpc>
              <a:defRPr/>
            </a:pPr>
            <a:r>
              <a:rPr lang="en-US" altLang="id-ID" sz="1900"/>
              <a:t>Determination of minimal cover for each cluster</a:t>
            </a:r>
          </a:p>
        </p:txBody>
      </p:sp>
    </p:spTree>
    <p:extLst>
      <p:ext uri="{BB962C8B-B14F-4D97-AF65-F5344CB8AC3E}">
        <p14:creationId xmlns:p14="http://schemas.microsoft.com/office/powerpoint/2010/main" val="2459822121"/>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7087856" y="6476522"/>
            <a:ext cx="1798107" cy="38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nchor="b"/>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5207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defTabSz="456442" eaLnBrk="1" hangingPunct="1">
              <a:spcBef>
                <a:spcPct val="0"/>
              </a:spcBef>
              <a:buNone/>
            </a:pPr>
            <a:fld id="{9591BD03-F237-4CFA-87F6-D197798BA802}" type="slidenum">
              <a:rPr lang="en-US" altLang="id-ID" sz="1100">
                <a:solidFill>
                  <a:prstClr val="black"/>
                </a:solidFill>
                <a:latin typeface="Tahoma" pitchFamily="34" charset="0"/>
              </a:rPr>
              <a:pPr algn="r" defTabSz="456442" eaLnBrk="1" hangingPunct="1">
                <a:spcBef>
                  <a:spcPct val="0"/>
                </a:spcBef>
                <a:buNone/>
              </a:pPr>
              <a:t>56</a:t>
            </a:fld>
            <a:endParaRPr lang="en-US" altLang="id-ID" sz="1100">
              <a:solidFill>
                <a:prstClr val="black"/>
              </a:solidFill>
              <a:latin typeface="Tahoma" pitchFamily="34" charset="0"/>
            </a:endParaRPr>
          </a:p>
        </p:txBody>
      </p:sp>
      <p:grpSp>
        <p:nvGrpSpPr>
          <p:cNvPr id="88067" name="Group 160"/>
          <p:cNvGrpSpPr>
            <a:grpSpLocks/>
          </p:cNvGrpSpPr>
          <p:nvPr/>
        </p:nvGrpSpPr>
        <p:grpSpPr bwMode="auto">
          <a:xfrm>
            <a:off x="2269339" y="1939071"/>
            <a:ext cx="5717570" cy="4537451"/>
            <a:chOff x="-54" y="98"/>
            <a:chExt cx="5613" cy="4078"/>
          </a:xfrm>
        </p:grpSpPr>
        <p:sp>
          <p:nvSpPr>
            <p:cNvPr id="36869" name="Text Box 2"/>
            <p:cNvSpPr txBox="1">
              <a:spLocks noChangeArrowheads="1"/>
            </p:cNvSpPr>
            <p:nvPr/>
          </p:nvSpPr>
          <p:spPr bwMode="auto">
            <a:xfrm rot="16200000">
              <a:off x="12" y="34"/>
              <a:ext cx="669"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500">
                  <a:solidFill>
                    <a:prstClr val="black"/>
                  </a:solidFill>
                  <a:latin typeface="Times New Roman" panose="02020603050405020304" pitchFamily="18" charset="0"/>
                  <a:ea typeface="ＭＳ Ｐゴシック" pitchFamily="34" charset="-128"/>
                </a:rPr>
                <a:t>Salary (10,000</a:t>
              </a:r>
              <a:r>
                <a:rPr lang="en-US" altLang="id-ID" sz="1700">
                  <a:solidFill>
                    <a:prstClr val="black"/>
                  </a:solidFill>
                  <a:latin typeface="Times New Roman" panose="02020603050405020304" pitchFamily="18" charset="0"/>
                  <a:ea typeface="ＭＳ Ｐゴシック" pitchFamily="34" charset="-128"/>
                </a:rPr>
                <a:t>)</a:t>
              </a:r>
              <a:endParaRPr lang="en-US" altLang="id-ID" sz="2300">
                <a:solidFill>
                  <a:prstClr val="black"/>
                </a:solidFill>
                <a:latin typeface="Times New Roman" panose="02020603050405020304" pitchFamily="18" charset="0"/>
                <a:ea typeface="ＭＳ Ｐゴシック" pitchFamily="34" charset="-128"/>
              </a:endParaRPr>
            </a:p>
          </p:txBody>
        </p:sp>
        <p:sp>
          <p:nvSpPr>
            <p:cNvPr id="36870" name="Rectangle 3" descr="25%"/>
            <p:cNvSpPr>
              <a:spLocks noChangeArrowheads="1"/>
            </p:cNvSpPr>
            <p:nvPr/>
          </p:nvSpPr>
          <p:spPr bwMode="auto">
            <a:xfrm>
              <a:off x="1345" y="851"/>
              <a:ext cx="576"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871" name="Rectangle 4" descr="25%"/>
            <p:cNvSpPr>
              <a:spLocks noChangeArrowheads="1"/>
            </p:cNvSpPr>
            <p:nvPr/>
          </p:nvSpPr>
          <p:spPr bwMode="auto">
            <a:xfrm>
              <a:off x="961" y="662"/>
              <a:ext cx="768"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872" name="Rectangle 5"/>
            <p:cNvSpPr>
              <a:spLocks noChangeArrowheads="1"/>
            </p:cNvSpPr>
            <p:nvPr/>
          </p:nvSpPr>
          <p:spPr bwMode="auto">
            <a:xfrm>
              <a:off x="769" y="829"/>
              <a:ext cx="1536" cy="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873" name="Line 6"/>
            <p:cNvSpPr>
              <a:spLocks noChangeShapeType="1"/>
            </p:cNvSpPr>
            <p:nvPr/>
          </p:nvSpPr>
          <p:spPr bwMode="auto">
            <a:xfrm>
              <a:off x="1537"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4" name="Line 7"/>
            <p:cNvSpPr>
              <a:spLocks noChangeShapeType="1"/>
            </p:cNvSpPr>
            <p:nvPr/>
          </p:nvSpPr>
          <p:spPr bwMode="auto">
            <a:xfrm>
              <a:off x="1921"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5" name="Line 8"/>
            <p:cNvSpPr>
              <a:spLocks noChangeShapeType="1"/>
            </p:cNvSpPr>
            <p:nvPr/>
          </p:nvSpPr>
          <p:spPr bwMode="auto">
            <a:xfrm>
              <a:off x="1153"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6" name="Line 9"/>
            <p:cNvSpPr>
              <a:spLocks noChangeShapeType="1"/>
            </p:cNvSpPr>
            <p:nvPr/>
          </p:nvSpPr>
          <p:spPr bwMode="auto">
            <a:xfrm>
              <a:off x="2113"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7" name="Line 10"/>
            <p:cNvSpPr>
              <a:spLocks noChangeShapeType="1"/>
            </p:cNvSpPr>
            <p:nvPr/>
          </p:nvSpPr>
          <p:spPr bwMode="auto">
            <a:xfrm>
              <a:off x="1729"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8" name="Line 11"/>
            <p:cNvSpPr>
              <a:spLocks noChangeShapeType="1"/>
            </p:cNvSpPr>
            <p:nvPr/>
          </p:nvSpPr>
          <p:spPr bwMode="auto">
            <a:xfrm>
              <a:off x="1345"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79" name="Line 12"/>
            <p:cNvSpPr>
              <a:spLocks noChangeShapeType="1"/>
            </p:cNvSpPr>
            <p:nvPr/>
          </p:nvSpPr>
          <p:spPr bwMode="auto">
            <a:xfrm>
              <a:off x="961"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0" name="Line 13"/>
            <p:cNvSpPr>
              <a:spLocks noChangeShapeType="1"/>
            </p:cNvSpPr>
            <p:nvPr/>
          </p:nvSpPr>
          <p:spPr bwMode="auto">
            <a:xfrm rot="16200000" flipH="1">
              <a:off x="1537" y="287"/>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1" name="Line 14"/>
            <p:cNvSpPr>
              <a:spLocks noChangeShapeType="1"/>
            </p:cNvSpPr>
            <p:nvPr/>
          </p:nvSpPr>
          <p:spPr bwMode="auto">
            <a:xfrm rot="16200000" flipH="1">
              <a:off x="1535" y="674"/>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2" name="Line 15"/>
            <p:cNvSpPr>
              <a:spLocks noChangeShapeType="1"/>
            </p:cNvSpPr>
            <p:nvPr/>
          </p:nvSpPr>
          <p:spPr bwMode="auto">
            <a:xfrm rot="16200000" flipH="1">
              <a:off x="1535" y="98"/>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3" name="Line 16"/>
            <p:cNvSpPr>
              <a:spLocks noChangeShapeType="1"/>
            </p:cNvSpPr>
            <p:nvPr/>
          </p:nvSpPr>
          <p:spPr bwMode="auto">
            <a:xfrm rot="16200000" flipH="1">
              <a:off x="1535" y="-286"/>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4" name="Line 17"/>
            <p:cNvSpPr>
              <a:spLocks noChangeShapeType="1"/>
            </p:cNvSpPr>
            <p:nvPr/>
          </p:nvSpPr>
          <p:spPr bwMode="auto">
            <a:xfrm rot="16200000" flipH="1">
              <a:off x="1535" y="-94"/>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5" name="Line 18"/>
            <p:cNvSpPr>
              <a:spLocks noChangeShapeType="1"/>
            </p:cNvSpPr>
            <p:nvPr/>
          </p:nvSpPr>
          <p:spPr bwMode="auto">
            <a:xfrm rot="16200000" flipH="1">
              <a:off x="1535" y="484"/>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6" name="Line 19"/>
            <p:cNvSpPr>
              <a:spLocks noChangeShapeType="1"/>
            </p:cNvSpPr>
            <p:nvPr/>
          </p:nvSpPr>
          <p:spPr bwMode="auto">
            <a:xfrm rot="16200000" flipH="1">
              <a:off x="1535" y="866"/>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887" name="Text Box 20"/>
            <p:cNvSpPr txBox="1">
              <a:spLocks noChangeArrowheads="1"/>
            </p:cNvSpPr>
            <p:nvPr/>
          </p:nvSpPr>
          <p:spPr bwMode="auto">
            <a:xfrm>
              <a:off x="625"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20</a:t>
              </a:r>
              <a:endParaRPr lang="en-US" altLang="id-ID" sz="2300">
                <a:solidFill>
                  <a:prstClr val="black"/>
                </a:solidFill>
                <a:latin typeface="Times New Roman" panose="02020603050405020304" pitchFamily="18" charset="0"/>
                <a:ea typeface="ＭＳ Ｐゴシック" pitchFamily="34" charset="-128"/>
              </a:endParaRPr>
            </a:p>
          </p:txBody>
        </p:sp>
        <p:sp>
          <p:nvSpPr>
            <p:cNvPr id="36888" name="Text Box 21"/>
            <p:cNvSpPr txBox="1">
              <a:spLocks noChangeArrowheads="1"/>
            </p:cNvSpPr>
            <p:nvPr/>
          </p:nvSpPr>
          <p:spPr bwMode="auto">
            <a:xfrm>
              <a:off x="1037"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30</a:t>
              </a:r>
              <a:endParaRPr lang="en-US" altLang="id-ID" sz="2300">
                <a:solidFill>
                  <a:prstClr val="black"/>
                </a:solidFill>
                <a:latin typeface="Times New Roman" panose="02020603050405020304" pitchFamily="18" charset="0"/>
                <a:ea typeface="ＭＳ Ｐゴシック" pitchFamily="34" charset="-128"/>
              </a:endParaRPr>
            </a:p>
          </p:txBody>
        </p:sp>
        <p:sp>
          <p:nvSpPr>
            <p:cNvPr id="36889" name="Text Box 22"/>
            <p:cNvSpPr txBox="1">
              <a:spLocks noChangeArrowheads="1"/>
            </p:cNvSpPr>
            <p:nvPr/>
          </p:nvSpPr>
          <p:spPr bwMode="auto">
            <a:xfrm>
              <a:off x="1421"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40</a:t>
              </a:r>
              <a:endParaRPr lang="en-US" altLang="id-ID" sz="2300">
                <a:solidFill>
                  <a:prstClr val="black"/>
                </a:solidFill>
                <a:latin typeface="Times New Roman" panose="02020603050405020304" pitchFamily="18" charset="0"/>
                <a:ea typeface="ＭＳ Ｐゴシック" pitchFamily="34" charset="-128"/>
              </a:endParaRPr>
            </a:p>
          </p:txBody>
        </p:sp>
        <p:sp>
          <p:nvSpPr>
            <p:cNvPr id="36890" name="Text Box 23"/>
            <p:cNvSpPr txBox="1">
              <a:spLocks noChangeArrowheads="1"/>
            </p:cNvSpPr>
            <p:nvPr/>
          </p:nvSpPr>
          <p:spPr bwMode="auto">
            <a:xfrm>
              <a:off x="1805"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50</a:t>
              </a:r>
              <a:endParaRPr lang="en-US" altLang="id-ID" sz="2300">
                <a:solidFill>
                  <a:prstClr val="black"/>
                </a:solidFill>
                <a:latin typeface="Times New Roman" panose="02020603050405020304" pitchFamily="18" charset="0"/>
                <a:ea typeface="ＭＳ Ｐゴシック" pitchFamily="34" charset="-128"/>
              </a:endParaRPr>
            </a:p>
          </p:txBody>
        </p:sp>
        <p:sp>
          <p:nvSpPr>
            <p:cNvPr id="36891" name="Text Box 24"/>
            <p:cNvSpPr txBox="1">
              <a:spLocks noChangeArrowheads="1"/>
            </p:cNvSpPr>
            <p:nvPr/>
          </p:nvSpPr>
          <p:spPr bwMode="auto">
            <a:xfrm>
              <a:off x="2189"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60</a:t>
              </a:r>
              <a:endParaRPr lang="en-US" altLang="id-ID" sz="2300">
                <a:solidFill>
                  <a:prstClr val="black"/>
                </a:solidFill>
                <a:latin typeface="Times New Roman" panose="02020603050405020304" pitchFamily="18" charset="0"/>
                <a:ea typeface="ＭＳ Ｐゴシック" pitchFamily="34" charset="-128"/>
              </a:endParaRPr>
            </a:p>
          </p:txBody>
        </p:sp>
        <p:sp>
          <p:nvSpPr>
            <p:cNvPr id="36892" name="Text Box 25"/>
            <p:cNvSpPr txBox="1">
              <a:spLocks noChangeArrowheads="1"/>
            </p:cNvSpPr>
            <p:nvPr/>
          </p:nvSpPr>
          <p:spPr bwMode="auto">
            <a:xfrm>
              <a:off x="2323" y="1689"/>
              <a:ext cx="47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age</a:t>
              </a:r>
              <a:endParaRPr lang="en-US" altLang="id-ID" sz="2300">
                <a:solidFill>
                  <a:prstClr val="black"/>
                </a:solidFill>
                <a:latin typeface="Times New Roman" panose="02020603050405020304" pitchFamily="18" charset="0"/>
                <a:ea typeface="ＭＳ Ｐゴシック" pitchFamily="34" charset="-128"/>
              </a:endParaRPr>
            </a:p>
          </p:txBody>
        </p:sp>
        <p:sp>
          <p:nvSpPr>
            <p:cNvPr id="36893" name="Text Box 26"/>
            <p:cNvSpPr txBox="1">
              <a:spLocks noChangeArrowheads="1"/>
            </p:cNvSpPr>
            <p:nvPr/>
          </p:nvSpPr>
          <p:spPr bwMode="auto">
            <a:xfrm rot="16200000">
              <a:off x="518" y="674"/>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5</a:t>
              </a:r>
              <a:endParaRPr lang="en-US" altLang="id-ID" sz="2300">
                <a:solidFill>
                  <a:prstClr val="black"/>
                </a:solidFill>
                <a:latin typeface="Times New Roman" panose="02020603050405020304" pitchFamily="18" charset="0"/>
                <a:ea typeface="ＭＳ Ｐゴシック" pitchFamily="34" charset="-128"/>
              </a:endParaRPr>
            </a:p>
          </p:txBody>
        </p:sp>
        <p:sp>
          <p:nvSpPr>
            <p:cNvPr id="36894" name="Text Box 27"/>
            <p:cNvSpPr txBox="1">
              <a:spLocks noChangeArrowheads="1"/>
            </p:cNvSpPr>
            <p:nvPr/>
          </p:nvSpPr>
          <p:spPr bwMode="auto">
            <a:xfrm rot="16200000">
              <a:off x="519" y="867"/>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4</a:t>
              </a:r>
              <a:endParaRPr lang="en-US" altLang="id-ID" sz="2300">
                <a:solidFill>
                  <a:prstClr val="black"/>
                </a:solidFill>
                <a:latin typeface="Times New Roman" panose="02020603050405020304" pitchFamily="18" charset="0"/>
                <a:ea typeface="ＭＳ Ｐゴシック" pitchFamily="34" charset="-128"/>
              </a:endParaRPr>
            </a:p>
          </p:txBody>
        </p:sp>
        <p:sp>
          <p:nvSpPr>
            <p:cNvPr id="36895" name="Text Box 28"/>
            <p:cNvSpPr txBox="1">
              <a:spLocks noChangeArrowheads="1"/>
            </p:cNvSpPr>
            <p:nvPr/>
          </p:nvSpPr>
          <p:spPr bwMode="auto">
            <a:xfrm rot="16200000">
              <a:off x="519" y="1063"/>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3</a:t>
              </a:r>
              <a:endParaRPr lang="en-US" altLang="id-ID" sz="2300">
                <a:solidFill>
                  <a:prstClr val="black"/>
                </a:solidFill>
                <a:latin typeface="Times New Roman" panose="02020603050405020304" pitchFamily="18" charset="0"/>
                <a:ea typeface="ＭＳ Ｐゴシック" pitchFamily="34" charset="-128"/>
              </a:endParaRPr>
            </a:p>
          </p:txBody>
        </p:sp>
        <p:sp>
          <p:nvSpPr>
            <p:cNvPr id="36896" name="Text Box 29"/>
            <p:cNvSpPr txBox="1">
              <a:spLocks noChangeArrowheads="1"/>
            </p:cNvSpPr>
            <p:nvPr/>
          </p:nvSpPr>
          <p:spPr bwMode="auto">
            <a:xfrm rot="16200000">
              <a:off x="517" y="1444"/>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1</a:t>
              </a:r>
              <a:endParaRPr lang="en-US" altLang="id-ID" sz="2300">
                <a:solidFill>
                  <a:prstClr val="black"/>
                </a:solidFill>
                <a:latin typeface="Times New Roman" panose="02020603050405020304" pitchFamily="18" charset="0"/>
                <a:ea typeface="ＭＳ Ｐゴシック" pitchFamily="34" charset="-128"/>
              </a:endParaRPr>
            </a:p>
          </p:txBody>
        </p:sp>
        <p:sp>
          <p:nvSpPr>
            <p:cNvPr id="36897" name="Text Box 30"/>
            <p:cNvSpPr txBox="1">
              <a:spLocks noChangeArrowheads="1"/>
            </p:cNvSpPr>
            <p:nvPr/>
          </p:nvSpPr>
          <p:spPr bwMode="auto">
            <a:xfrm rot="16200000">
              <a:off x="517" y="1256"/>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2</a:t>
              </a:r>
              <a:endParaRPr lang="en-US" altLang="id-ID" sz="2300">
                <a:solidFill>
                  <a:prstClr val="black"/>
                </a:solidFill>
                <a:latin typeface="Times New Roman" panose="02020603050405020304" pitchFamily="18" charset="0"/>
                <a:ea typeface="ＭＳ Ｐゴシック" pitchFamily="34" charset="-128"/>
              </a:endParaRPr>
            </a:p>
          </p:txBody>
        </p:sp>
        <p:sp>
          <p:nvSpPr>
            <p:cNvPr id="36898" name="Text Box 31"/>
            <p:cNvSpPr txBox="1">
              <a:spLocks noChangeArrowheads="1"/>
            </p:cNvSpPr>
            <p:nvPr/>
          </p:nvSpPr>
          <p:spPr bwMode="auto">
            <a:xfrm rot="16200000">
              <a:off x="528" y="482"/>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6</a:t>
              </a:r>
              <a:endParaRPr lang="en-US" altLang="id-ID" sz="2300">
                <a:solidFill>
                  <a:prstClr val="black"/>
                </a:solidFill>
                <a:latin typeface="Times New Roman" panose="02020603050405020304" pitchFamily="18" charset="0"/>
                <a:ea typeface="ＭＳ Ｐゴシック" pitchFamily="34" charset="-128"/>
              </a:endParaRPr>
            </a:p>
          </p:txBody>
        </p:sp>
        <p:sp>
          <p:nvSpPr>
            <p:cNvPr id="36899" name="Text Box 32"/>
            <p:cNvSpPr txBox="1">
              <a:spLocks noChangeArrowheads="1"/>
            </p:cNvSpPr>
            <p:nvPr/>
          </p:nvSpPr>
          <p:spPr bwMode="auto">
            <a:xfrm rot="16200000">
              <a:off x="518" y="290"/>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7</a:t>
              </a:r>
              <a:endParaRPr lang="en-US" altLang="id-ID" sz="2300">
                <a:solidFill>
                  <a:prstClr val="black"/>
                </a:solidFill>
                <a:latin typeface="Times New Roman" panose="02020603050405020304" pitchFamily="18" charset="0"/>
                <a:ea typeface="ＭＳ Ｐゴシック" pitchFamily="34" charset="-128"/>
              </a:endParaRPr>
            </a:p>
          </p:txBody>
        </p:sp>
        <p:sp>
          <p:nvSpPr>
            <p:cNvPr id="36900" name="Text Box 33"/>
            <p:cNvSpPr txBox="1">
              <a:spLocks noChangeArrowheads="1"/>
            </p:cNvSpPr>
            <p:nvPr/>
          </p:nvSpPr>
          <p:spPr bwMode="auto">
            <a:xfrm rot="16200000">
              <a:off x="527" y="1629"/>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0</a:t>
              </a:r>
              <a:endParaRPr lang="en-US" altLang="id-ID" sz="2300">
                <a:solidFill>
                  <a:prstClr val="black"/>
                </a:solidFill>
                <a:latin typeface="Times New Roman" panose="02020603050405020304" pitchFamily="18" charset="0"/>
                <a:ea typeface="ＭＳ Ｐゴシック" pitchFamily="34" charset="-128"/>
              </a:endParaRPr>
            </a:p>
          </p:txBody>
        </p:sp>
        <p:grpSp>
          <p:nvGrpSpPr>
            <p:cNvPr id="88101" name="Group 34"/>
            <p:cNvGrpSpPr>
              <a:grpSpLocks/>
            </p:cNvGrpSpPr>
            <p:nvPr/>
          </p:nvGrpSpPr>
          <p:grpSpPr bwMode="auto">
            <a:xfrm>
              <a:off x="2735" y="98"/>
              <a:ext cx="2824" cy="2044"/>
              <a:chOff x="2735" y="98"/>
              <a:chExt cx="2824" cy="2044"/>
            </a:xfrm>
          </p:grpSpPr>
          <p:sp>
            <p:nvSpPr>
              <p:cNvPr id="36991" name="Rectangle 35" descr="25%"/>
              <p:cNvSpPr>
                <a:spLocks noChangeArrowheads="1"/>
              </p:cNvSpPr>
              <p:nvPr/>
            </p:nvSpPr>
            <p:spPr bwMode="auto">
              <a:xfrm>
                <a:off x="3720" y="1235"/>
                <a:ext cx="380"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2" name="Rectangle 36" descr="25%"/>
              <p:cNvSpPr>
                <a:spLocks noChangeArrowheads="1"/>
              </p:cNvSpPr>
              <p:nvPr/>
            </p:nvSpPr>
            <p:spPr bwMode="auto">
              <a:xfrm>
                <a:off x="3910" y="1141"/>
                <a:ext cx="384"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3" name="Rectangle 37" descr="25%"/>
              <p:cNvSpPr>
                <a:spLocks noChangeArrowheads="1"/>
              </p:cNvSpPr>
              <p:nvPr/>
            </p:nvSpPr>
            <p:spPr bwMode="auto">
              <a:xfrm>
                <a:off x="4102" y="952"/>
                <a:ext cx="384"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4" name="Rectangle 38" descr="25%"/>
              <p:cNvSpPr>
                <a:spLocks noChangeArrowheads="1"/>
              </p:cNvSpPr>
              <p:nvPr/>
            </p:nvSpPr>
            <p:spPr bwMode="auto">
              <a:xfrm>
                <a:off x="4294" y="944"/>
                <a:ext cx="384" cy="401"/>
              </a:xfrm>
              <a:prstGeom prst="rect">
                <a:avLst/>
              </a:prstGeom>
              <a:pattFill prst="pct25">
                <a:fgClr>
                  <a:schemeClr val="tx2"/>
                </a:fgClr>
                <a:bgClr>
                  <a:srgbClr val="FFFFFF"/>
                </a:bgClr>
              </a:pattFill>
              <a:ln w="9525">
                <a:solidFill>
                  <a:schemeClr val="tx1"/>
                </a:solidFill>
                <a:miter lim="800000"/>
                <a:headEnd/>
                <a:tailEnd/>
              </a:ln>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5" name="Rectangle 39"/>
              <p:cNvSpPr>
                <a:spLocks noChangeArrowheads="1"/>
              </p:cNvSpPr>
              <p:nvPr/>
            </p:nvSpPr>
            <p:spPr bwMode="auto">
              <a:xfrm>
                <a:off x="3526" y="829"/>
                <a:ext cx="1536" cy="4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6" name="Line 40"/>
              <p:cNvSpPr>
                <a:spLocks noChangeShapeType="1"/>
              </p:cNvSpPr>
              <p:nvPr/>
            </p:nvSpPr>
            <p:spPr bwMode="auto">
              <a:xfrm>
                <a:off x="4294"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997" name="Line 41"/>
              <p:cNvSpPr>
                <a:spLocks noChangeShapeType="1"/>
              </p:cNvSpPr>
              <p:nvPr/>
            </p:nvSpPr>
            <p:spPr bwMode="auto">
              <a:xfrm>
                <a:off x="467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998" name="Line 42"/>
              <p:cNvSpPr>
                <a:spLocks noChangeShapeType="1"/>
              </p:cNvSpPr>
              <p:nvPr/>
            </p:nvSpPr>
            <p:spPr bwMode="auto">
              <a:xfrm>
                <a:off x="391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6999" name="Line 43"/>
              <p:cNvSpPr>
                <a:spLocks noChangeShapeType="1"/>
              </p:cNvSpPr>
              <p:nvPr/>
            </p:nvSpPr>
            <p:spPr bwMode="auto">
              <a:xfrm>
                <a:off x="4870"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0" name="Line 44"/>
              <p:cNvSpPr>
                <a:spLocks noChangeShapeType="1"/>
              </p:cNvSpPr>
              <p:nvPr/>
            </p:nvSpPr>
            <p:spPr bwMode="auto">
              <a:xfrm>
                <a:off x="4486"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1" name="Line 45"/>
              <p:cNvSpPr>
                <a:spLocks noChangeShapeType="1"/>
              </p:cNvSpPr>
              <p:nvPr/>
            </p:nvSpPr>
            <p:spPr bwMode="auto">
              <a:xfrm>
                <a:off x="4102"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2" name="Line 46"/>
              <p:cNvSpPr>
                <a:spLocks noChangeShapeType="1"/>
              </p:cNvSpPr>
              <p:nvPr/>
            </p:nvSpPr>
            <p:spPr bwMode="auto">
              <a:xfrm>
                <a:off x="3718" y="24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3" name="Line 47"/>
              <p:cNvSpPr>
                <a:spLocks noChangeShapeType="1"/>
              </p:cNvSpPr>
              <p:nvPr/>
            </p:nvSpPr>
            <p:spPr bwMode="auto">
              <a:xfrm rot="16200000" flipH="1">
                <a:off x="4294" y="289"/>
                <a:ext cx="0" cy="15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4" name="Line 48"/>
              <p:cNvSpPr>
                <a:spLocks noChangeShapeType="1"/>
              </p:cNvSpPr>
              <p:nvPr/>
            </p:nvSpPr>
            <p:spPr bwMode="auto">
              <a:xfrm rot="16200000" flipH="1">
                <a:off x="4292" y="672"/>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5" name="Line 49"/>
              <p:cNvSpPr>
                <a:spLocks noChangeShapeType="1"/>
              </p:cNvSpPr>
              <p:nvPr/>
            </p:nvSpPr>
            <p:spPr bwMode="auto">
              <a:xfrm rot="16200000" flipH="1">
                <a:off x="4292" y="97"/>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6" name="Line 50"/>
              <p:cNvSpPr>
                <a:spLocks noChangeShapeType="1"/>
              </p:cNvSpPr>
              <p:nvPr/>
            </p:nvSpPr>
            <p:spPr bwMode="auto">
              <a:xfrm rot="16200000" flipH="1">
                <a:off x="4292" y="-288"/>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7" name="Line 51"/>
              <p:cNvSpPr>
                <a:spLocks noChangeShapeType="1"/>
              </p:cNvSpPr>
              <p:nvPr/>
            </p:nvSpPr>
            <p:spPr bwMode="auto">
              <a:xfrm rot="16200000" flipH="1">
                <a:off x="4292" y="-96"/>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8" name="Line 52"/>
              <p:cNvSpPr>
                <a:spLocks noChangeShapeType="1"/>
              </p:cNvSpPr>
              <p:nvPr/>
            </p:nvSpPr>
            <p:spPr bwMode="auto">
              <a:xfrm rot="16200000" flipH="1">
                <a:off x="4292" y="480"/>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09" name="Line 53"/>
              <p:cNvSpPr>
                <a:spLocks noChangeShapeType="1"/>
              </p:cNvSpPr>
              <p:nvPr/>
            </p:nvSpPr>
            <p:spPr bwMode="auto">
              <a:xfrm rot="16200000" flipH="1">
                <a:off x="4292" y="863"/>
                <a:ext cx="0" cy="1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defTabSz="456442">
                  <a:defRPr/>
                </a:pPr>
                <a:endParaRPr lang="id-ID" sz="2000">
                  <a:solidFill>
                    <a:prstClr val="black"/>
                  </a:solidFill>
                  <a:ea typeface="ＭＳ Ｐゴシック" pitchFamily="34" charset="-128"/>
                </a:endParaRPr>
              </a:p>
            </p:txBody>
          </p:sp>
          <p:sp>
            <p:nvSpPr>
              <p:cNvPr id="37010" name="Text Box 54"/>
              <p:cNvSpPr txBox="1">
                <a:spLocks noChangeArrowheads="1"/>
              </p:cNvSpPr>
              <p:nvPr/>
            </p:nvSpPr>
            <p:spPr bwMode="auto">
              <a:xfrm>
                <a:off x="3382"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20</a:t>
                </a:r>
                <a:endParaRPr lang="en-US" altLang="id-ID" sz="2300">
                  <a:solidFill>
                    <a:prstClr val="black"/>
                  </a:solidFill>
                  <a:latin typeface="Times New Roman" panose="02020603050405020304" pitchFamily="18" charset="0"/>
                  <a:ea typeface="ＭＳ Ｐゴシック" pitchFamily="34" charset="-128"/>
                </a:endParaRPr>
              </a:p>
            </p:txBody>
          </p:sp>
          <p:sp>
            <p:nvSpPr>
              <p:cNvPr id="37011" name="Text Box 55"/>
              <p:cNvSpPr txBox="1">
                <a:spLocks noChangeArrowheads="1"/>
              </p:cNvSpPr>
              <p:nvPr/>
            </p:nvSpPr>
            <p:spPr bwMode="auto">
              <a:xfrm>
                <a:off x="3794"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30</a:t>
                </a:r>
                <a:endParaRPr lang="en-US" altLang="id-ID" sz="2300">
                  <a:solidFill>
                    <a:prstClr val="black"/>
                  </a:solidFill>
                  <a:latin typeface="Times New Roman" panose="02020603050405020304" pitchFamily="18" charset="0"/>
                  <a:ea typeface="ＭＳ Ｐゴシック" pitchFamily="34" charset="-128"/>
                </a:endParaRPr>
              </a:p>
            </p:txBody>
          </p:sp>
          <p:sp>
            <p:nvSpPr>
              <p:cNvPr id="37012" name="Text Box 56"/>
              <p:cNvSpPr txBox="1">
                <a:spLocks noChangeArrowheads="1"/>
              </p:cNvSpPr>
              <p:nvPr/>
            </p:nvSpPr>
            <p:spPr bwMode="auto">
              <a:xfrm>
                <a:off x="4178"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40</a:t>
                </a:r>
                <a:endParaRPr lang="en-US" altLang="id-ID" sz="2300">
                  <a:solidFill>
                    <a:prstClr val="black"/>
                  </a:solidFill>
                  <a:latin typeface="Times New Roman" panose="02020603050405020304" pitchFamily="18" charset="0"/>
                  <a:ea typeface="ＭＳ Ｐゴシック" pitchFamily="34" charset="-128"/>
                </a:endParaRPr>
              </a:p>
            </p:txBody>
          </p:sp>
          <p:sp>
            <p:nvSpPr>
              <p:cNvPr id="37013" name="Text Box 57"/>
              <p:cNvSpPr txBox="1">
                <a:spLocks noChangeArrowheads="1"/>
              </p:cNvSpPr>
              <p:nvPr/>
            </p:nvSpPr>
            <p:spPr bwMode="auto">
              <a:xfrm>
                <a:off x="4562"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50</a:t>
                </a:r>
                <a:endParaRPr lang="en-US" altLang="id-ID" sz="2300">
                  <a:solidFill>
                    <a:prstClr val="black"/>
                  </a:solidFill>
                  <a:latin typeface="Times New Roman" panose="02020603050405020304" pitchFamily="18" charset="0"/>
                  <a:ea typeface="ＭＳ Ｐゴシック" pitchFamily="34" charset="-128"/>
                </a:endParaRPr>
              </a:p>
            </p:txBody>
          </p:sp>
          <p:sp>
            <p:nvSpPr>
              <p:cNvPr id="37014" name="Text Box 58"/>
              <p:cNvSpPr txBox="1">
                <a:spLocks noChangeArrowheads="1"/>
              </p:cNvSpPr>
              <p:nvPr/>
            </p:nvSpPr>
            <p:spPr bwMode="auto">
              <a:xfrm>
                <a:off x="4946" y="1824"/>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60</a:t>
                </a:r>
                <a:endParaRPr lang="en-US" altLang="id-ID" sz="2300">
                  <a:solidFill>
                    <a:prstClr val="black"/>
                  </a:solidFill>
                  <a:latin typeface="Times New Roman" panose="02020603050405020304" pitchFamily="18" charset="0"/>
                  <a:ea typeface="ＭＳ Ｐゴシック" pitchFamily="34" charset="-128"/>
                </a:endParaRPr>
              </a:p>
            </p:txBody>
          </p:sp>
          <p:sp>
            <p:nvSpPr>
              <p:cNvPr id="37015" name="Text Box 59"/>
              <p:cNvSpPr txBox="1">
                <a:spLocks noChangeArrowheads="1"/>
              </p:cNvSpPr>
              <p:nvPr/>
            </p:nvSpPr>
            <p:spPr bwMode="auto">
              <a:xfrm>
                <a:off x="5082" y="1688"/>
                <a:ext cx="47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age</a:t>
                </a:r>
                <a:endParaRPr lang="en-US" altLang="id-ID" sz="2300">
                  <a:solidFill>
                    <a:prstClr val="black"/>
                  </a:solidFill>
                  <a:latin typeface="Times New Roman" panose="02020603050405020304" pitchFamily="18" charset="0"/>
                  <a:ea typeface="ＭＳ Ｐゴシック" pitchFamily="34" charset="-128"/>
                </a:endParaRPr>
              </a:p>
            </p:txBody>
          </p:sp>
          <p:sp>
            <p:nvSpPr>
              <p:cNvPr id="37016" name="Text Box 60"/>
              <p:cNvSpPr txBox="1">
                <a:spLocks noChangeArrowheads="1"/>
              </p:cNvSpPr>
              <p:nvPr/>
            </p:nvSpPr>
            <p:spPr bwMode="auto">
              <a:xfrm rot="16200000">
                <a:off x="3277" y="672"/>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5</a:t>
                </a:r>
                <a:endParaRPr lang="en-US" altLang="id-ID" sz="2300">
                  <a:solidFill>
                    <a:prstClr val="black"/>
                  </a:solidFill>
                  <a:latin typeface="Times New Roman" panose="02020603050405020304" pitchFamily="18" charset="0"/>
                  <a:ea typeface="ＭＳ Ｐゴシック" pitchFamily="34" charset="-128"/>
                </a:endParaRPr>
              </a:p>
            </p:txBody>
          </p:sp>
          <p:sp>
            <p:nvSpPr>
              <p:cNvPr id="37017" name="Text Box 61"/>
              <p:cNvSpPr txBox="1">
                <a:spLocks noChangeArrowheads="1"/>
              </p:cNvSpPr>
              <p:nvPr/>
            </p:nvSpPr>
            <p:spPr bwMode="auto">
              <a:xfrm rot="16200000">
                <a:off x="3277" y="864"/>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4</a:t>
                </a:r>
                <a:endParaRPr lang="en-US" altLang="id-ID" sz="2300">
                  <a:solidFill>
                    <a:prstClr val="black"/>
                  </a:solidFill>
                  <a:latin typeface="Times New Roman" panose="02020603050405020304" pitchFamily="18" charset="0"/>
                  <a:ea typeface="ＭＳ Ｐゴシック" pitchFamily="34" charset="-128"/>
                </a:endParaRPr>
              </a:p>
            </p:txBody>
          </p:sp>
          <p:sp>
            <p:nvSpPr>
              <p:cNvPr id="37018" name="Text Box 62"/>
              <p:cNvSpPr txBox="1">
                <a:spLocks noChangeArrowheads="1"/>
              </p:cNvSpPr>
              <p:nvPr/>
            </p:nvSpPr>
            <p:spPr bwMode="auto">
              <a:xfrm rot="16200000">
                <a:off x="3276" y="1061"/>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3</a:t>
                </a:r>
                <a:endParaRPr lang="en-US" altLang="id-ID" sz="2300">
                  <a:solidFill>
                    <a:prstClr val="black"/>
                  </a:solidFill>
                  <a:latin typeface="Times New Roman" panose="02020603050405020304" pitchFamily="18" charset="0"/>
                  <a:ea typeface="ＭＳ Ｐゴシック" pitchFamily="34" charset="-128"/>
                </a:endParaRPr>
              </a:p>
            </p:txBody>
          </p:sp>
          <p:sp>
            <p:nvSpPr>
              <p:cNvPr id="37019" name="Text Box 63"/>
              <p:cNvSpPr txBox="1">
                <a:spLocks noChangeArrowheads="1"/>
              </p:cNvSpPr>
              <p:nvPr/>
            </p:nvSpPr>
            <p:spPr bwMode="auto">
              <a:xfrm rot="16200000">
                <a:off x="3277" y="1440"/>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1</a:t>
                </a:r>
                <a:endParaRPr lang="en-US" altLang="id-ID" sz="2300">
                  <a:solidFill>
                    <a:prstClr val="black"/>
                  </a:solidFill>
                  <a:latin typeface="Times New Roman" panose="02020603050405020304" pitchFamily="18" charset="0"/>
                  <a:ea typeface="ＭＳ Ｐゴシック" pitchFamily="34" charset="-128"/>
                </a:endParaRPr>
              </a:p>
            </p:txBody>
          </p:sp>
          <p:sp>
            <p:nvSpPr>
              <p:cNvPr id="37020" name="Text Box 64"/>
              <p:cNvSpPr txBox="1">
                <a:spLocks noChangeArrowheads="1"/>
              </p:cNvSpPr>
              <p:nvPr/>
            </p:nvSpPr>
            <p:spPr bwMode="auto">
              <a:xfrm rot="16200000">
                <a:off x="3277" y="1250"/>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2</a:t>
                </a:r>
                <a:endParaRPr lang="en-US" altLang="id-ID" sz="2300">
                  <a:solidFill>
                    <a:prstClr val="black"/>
                  </a:solidFill>
                  <a:latin typeface="Times New Roman" panose="02020603050405020304" pitchFamily="18" charset="0"/>
                  <a:ea typeface="ＭＳ Ｐゴシック" pitchFamily="34" charset="-128"/>
                </a:endParaRPr>
              </a:p>
            </p:txBody>
          </p:sp>
          <p:sp>
            <p:nvSpPr>
              <p:cNvPr id="37021" name="Text Box 65"/>
              <p:cNvSpPr txBox="1">
                <a:spLocks noChangeArrowheads="1"/>
              </p:cNvSpPr>
              <p:nvPr/>
            </p:nvSpPr>
            <p:spPr bwMode="auto">
              <a:xfrm rot="16200000">
                <a:off x="3286" y="480"/>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6</a:t>
                </a:r>
                <a:endParaRPr lang="en-US" altLang="id-ID" sz="2300">
                  <a:solidFill>
                    <a:prstClr val="black"/>
                  </a:solidFill>
                  <a:latin typeface="Times New Roman" panose="02020603050405020304" pitchFamily="18" charset="0"/>
                  <a:ea typeface="ＭＳ Ｐゴシック" pitchFamily="34" charset="-128"/>
                </a:endParaRPr>
              </a:p>
            </p:txBody>
          </p:sp>
          <p:sp>
            <p:nvSpPr>
              <p:cNvPr id="37022" name="Text Box 66"/>
              <p:cNvSpPr txBox="1">
                <a:spLocks noChangeArrowheads="1"/>
              </p:cNvSpPr>
              <p:nvPr/>
            </p:nvSpPr>
            <p:spPr bwMode="auto">
              <a:xfrm rot="16200000">
                <a:off x="3277" y="288"/>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7</a:t>
                </a:r>
                <a:endParaRPr lang="en-US" altLang="id-ID" sz="2300">
                  <a:solidFill>
                    <a:prstClr val="black"/>
                  </a:solidFill>
                  <a:latin typeface="Times New Roman" panose="02020603050405020304" pitchFamily="18" charset="0"/>
                  <a:ea typeface="ＭＳ Ｐゴシック" pitchFamily="34" charset="-128"/>
                </a:endParaRPr>
              </a:p>
            </p:txBody>
          </p:sp>
          <p:sp>
            <p:nvSpPr>
              <p:cNvPr id="37023" name="Text Box 67"/>
              <p:cNvSpPr txBox="1">
                <a:spLocks noChangeArrowheads="1"/>
              </p:cNvSpPr>
              <p:nvPr/>
            </p:nvSpPr>
            <p:spPr bwMode="auto">
              <a:xfrm rot="16200000">
                <a:off x="3285" y="1626"/>
                <a:ext cx="26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0</a:t>
                </a:r>
                <a:endParaRPr lang="en-US" altLang="id-ID" sz="2300">
                  <a:solidFill>
                    <a:prstClr val="black"/>
                  </a:solidFill>
                  <a:latin typeface="Times New Roman" panose="02020603050405020304" pitchFamily="18" charset="0"/>
                  <a:ea typeface="ＭＳ Ｐゴシック" pitchFamily="34" charset="-128"/>
                </a:endParaRPr>
              </a:p>
            </p:txBody>
          </p:sp>
          <p:sp>
            <p:nvSpPr>
              <p:cNvPr id="37024" name="Text Box 68"/>
              <p:cNvSpPr txBox="1">
                <a:spLocks noChangeArrowheads="1"/>
              </p:cNvSpPr>
              <p:nvPr/>
            </p:nvSpPr>
            <p:spPr bwMode="auto">
              <a:xfrm rot="16200000">
                <a:off x="2786" y="47"/>
                <a:ext cx="668"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500">
                    <a:solidFill>
                      <a:prstClr val="black"/>
                    </a:solidFill>
                    <a:latin typeface="Times New Roman" panose="02020603050405020304" pitchFamily="18" charset="0"/>
                    <a:ea typeface="ＭＳ Ｐゴシック" pitchFamily="34" charset="-128"/>
                  </a:rPr>
                  <a:t>Vacation (week)</a:t>
                </a:r>
              </a:p>
            </p:txBody>
          </p:sp>
        </p:grpSp>
        <p:grpSp>
          <p:nvGrpSpPr>
            <p:cNvPr id="88102" name="Group 69"/>
            <p:cNvGrpSpPr>
              <a:grpSpLocks/>
            </p:cNvGrpSpPr>
            <p:nvPr/>
          </p:nvGrpSpPr>
          <p:grpSpPr bwMode="auto">
            <a:xfrm>
              <a:off x="1394" y="2205"/>
              <a:ext cx="3402" cy="1971"/>
              <a:chOff x="1778" y="2061"/>
              <a:chExt cx="3402" cy="1971"/>
            </a:xfrm>
          </p:grpSpPr>
          <p:grpSp>
            <p:nvGrpSpPr>
              <p:cNvPr id="88169" name="Group 70"/>
              <p:cNvGrpSpPr>
                <a:grpSpLocks/>
              </p:cNvGrpSpPr>
              <p:nvPr/>
            </p:nvGrpSpPr>
            <p:grpSpPr bwMode="auto">
              <a:xfrm>
                <a:off x="2978" y="2342"/>
                <a:ext cx="672" cy="691"/>
                <a:chOff x="2979" y="2342"/>
                <a:chExt cx="958" cy="691"/>
              </a:xfrm>
            </p:grpSpPr>
            <p:sp>
              <p:nvSpPr>
                <p:cNvPr id="36987" name="Rectangle 71" descr="25%"/>
                <p:cNvSpPr>
                  <a:spLocks noChangeArrowheads="1"/>
                </p:cNvSpPr>
                <p:nvPr/>
              </p:nvSpPr>
              <p:spPr bwMode="auto">
                <a:xfrm>
                  <a:off x="2979" y="2632"/>
                  <a:ext cx="380" cy="401"/>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88" name="Rectangle 72" descr="25%"/>
                <p:cNvSpPr>
                  <a:spLocks noChangeArrowheads="1"/>
                </p:cNvSpPr>
                <p:nvPr/>
              </p:nvSpPr>
              <p:spPr bwMode="auto">
                <a:xfrm>
                  <a:off x="3167" y="2535"/>
                  <a:ext cx="382" cy="401"/>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89" name="Rectangle 73" descr="25%"/>
                <p:cNvSpPr>
                  <a:spLocks noChangeArrowheads="1"/>
                </p:cNvSpPr>
                <p:nvPr/>
              </p:nvSpPr>
              <p:spPr bwMode="auto">
                <a:xfrm>
                  <a:off x="3359" y="2345"/>
                  <a:ext cx="388" cy="401"/>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90" name="Rectangle 74" descr="25%"/>
                <p:cNvSpPr>
                  <a:spLocks noChangeArrowheads="1"/>
                </p:cNvSpPr>
                <p:nvPr/>
              </p:nvSpPr>
              <p:spPr bwMode="auto">
                <a:xfrm>
                  <a:off x="3549" y="2342"/>
                  <a:ext cx="388" cy="401"/>
                </a:xfrm>
                <a:prstGeom prst="rect">
                  <a:avLst/>
                </a:prstGeom>
                <a:pattFill prst="pct25">
                  <a:fgClr>
                    <a:schemeClr val="tx2"/>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grpSp>
          <p:sp>
            <p:nvSpPr>
              <p:cNvPr id="36970" name="Rectangle 75"/>
              <p:cNvSpPr>
                <a:spLocks noChangeArrowheads="1"/>
              </p:cNvSpPr>
              <p:nvPr/>
            </p:nvSpPr>
            <p:spPr bwMode="auto">
              <a:xfrm>
                <a:off x="1778" y="2928"/>
                <a:ext cx="2015" cy="1104"/>
              </a:xfrm>
              <a:prstGeom prst="rect">
                <a:avLst/>
              </a:prstGeom>
              <a:solidFill>
                <a:schemeClr val="accent1"/>
              </a:solidFill>
              <a:ln w="9525">
                <a:miter lim="800000"/>
                <a:headEnd/>
                <a:tailEnd/>
              </a:ln>
              <a:scene3d>
                <a:camera prst="legacyObliqueTopRight"/>
                <a:lightRig rig="legacyNormal3" dir="b"/>
              </a:scene3d>
              <a:sp3d extrusionH="3630600" prstMaterial="legacyWirefram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71" name="Text Box 76"/>
              <p:cNvSpPr txBox="1">
                <a:spLocks noChangeArrowheads="1"/>
              </p:cNvSpPr>
              <p:nvPr/>
            </p:nvSpPr>
            <p:spPr bwMode="auto">
              <a:xfrm>
                <a:off x="4703" y="3168"/>
                <a:ext cx="477"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age</a:t>
                </a:r>
                <a:endParaRPr lang="en-US" altLang="id-ID" sz="2300">
                  <a:solidFill>
                    <a:prstClr val="black"/>
                  </a:solidFill>
                  <a:latin typeface="Times New Roman" panose="02020603050405020304" pitchFamily="18" charset="0"/>
                  <a:ea typeface="ＭＳ Ｐゴシック" pitchFamily="34" charset="-128"/>
                </a:endParaRPr>
              </a:p>
            </p:txBody>
          </p:sp>
          <p:sp>
            <p:nvSpPr>
              <p:cNvPr id="36972" name="Text Box 77"/>
              <p:cNvSpPr txBox="1">
                <a:spLocks noChangeArrowheads="1"/>
              </p:cNvSpPr>
              <p:nvPr/>
            </p:nvSpPr>
            <p:spPr bwMode="auto">
              <a:xfrm rot="16200000">
                <a:off x="2240" y="2093"/>
                <a:ext cx="668"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Vacation</a:t>
                </a:r>
                <a:endParaRPr lang="en-US" altLang="id-ID" sz="2300">
                  <a:solidFill>
                    <a:prstClr val="black"/>
                  </a:solidFill>
                  <a:latin typeface="Times New Roman" panose="02020603050405020304" pitchFamily="18" charset="0"/>
                  <a:ea typeface="ＭＳ Ｐゴシック" pitchFamily="34" charset="-128"/>
                </a:endParaRPr>
              </a:p>
            </p:txBody>
          </p:sp>
          <p:sp>
            <p:nvSpPr>
              <p:cNvPr id="36973" name="Text Box 78"/>
              <p:cNvSpPr txBox="1">
                <a:spLocks noChangeArrowheads="1"/>
              </p:cNvSpPr>
              <p:nvPr/>
            </p:nvSpPr>
            <p:spPr bwMode="auto">
              <a:xfrm rot="18992607">
                <a:off x="2170" y="2919"/>
                <a:ext cx="52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Salary</a:t>
                </a:r>
                <a:endParaRPr lang="en-US" altLang="id-ID" sz="2300">
                  <a:solidFill>
                    <a:prstClr val="black"/>
                  </a:solidFill>
                  <a:latin typeface="Times New Roman" panose="02020603050405020304" pitchFamily="18" charset="0"/>
                  <a:ea typeface="ＭＳ Ｐゴシック" pitchFamily="34" charset="-128"/>
                </a:endParaRPr>
              </a:p>
            </p:txBody>
          </p:sp>
          <p:grpSp>
            <p:nvGrpSpPr>
              <p:cNvPr id="88174" name="Group 79"/>
              <p:cNvGrpSpPr>
                <a:grpSpLocks/>
              </p:cNvGrpSpPr>
              <p:nvPr/>
            </p:nvGrpSpPr>
            <p:grpSpPr bwMode="auto">
              <a:xfrm>
                <a:off x="2736" y="3360"/>
                <a:ext cx="720" cy="624"/>
                <a:chOff x="4512" y="3120"/>
                <a:chExt cx="576" cy="528"/>
              </a:xfrm>
            </p:grpSpPr>
            <p:sp>
              <p:nvSpPr>
                <p:cNvPr id="36977" name="Line 80"/>
                <p:cNvSpPr>
                  <a:spLocks noChangeShapeType="1"/>
                </p:cNvSpPr>
                <p:nvPr/>
              </p:nvSpPr>
              <p:spPr bwMode="auto">
                <a:xfrm flipH="1">
                  <a:off x="4512" y="3118"/>
                  <a:ext cx="144" cy="1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78" name="Line 81"/>
                <p:cNvSpPr>
                  <a:spLocks noChangeShapeType="1"/>
                </p:cNvSpPr>
                <p:nvPr/>
              </p:nvSpPr>
              <p:spPr bwMode="auto">
                <a:xfrm>
                  <a:off x="4512"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79" name="Line 82"/>
                <p:cNvSpPr>
                  <a:spLocks noChangeShapeType="1"/>
                </p:cNvSpPr>
                <p:nvPr/>
              </p:nvSpPr>
              <p:spPr bwMode="auto">
                <a:xfrm flipH="1">
                  <a:off x="4512" y="3312"/>
                  <a:ext cx="14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0" name="Line 83"/>
                <p:cNvSpPr>
                  <a:spLocks noChangeShapeType="1"/>
                </p:cNvSpPr>
                <p:nvPr/>
              </p:nvSpPr>
              <p:spPr bwMode="auto">
                <a:xfrm>
                  <a:off x="4512"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1" name="Line 84"/>
                <p:cNvSpPr>
                  <a:spLocks noChangeShapeType="1"/>
                </p:cNvSpPr>
                <p:nvPr/>
              </p:nvSpPr>
              <p:spPr bwMode="auto">
                <a:xfrm flipH="1">
                  <a:off x="4608" y="3504"/>
                  <a:ext cx="96"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2" name="Line 85"/>
                <p:cNvSpPr>
                  <a:spLocks noChangeShapeType="1"/>
                </p:cNvSpPr>
                <p:nvPr/>
              </p:nvSpPr>
              <p:spPr bwMode="auto">
                <a:xfrm>
                  <a:off x="4608" y="3648"/>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3" name="Line 86"/>
                <p:cNvSpPr>
                  <a:spLocks noChangeShapeType="1"/>
                </p:cNvSpPr>
                <p:nvPr/>
              </p:nvSpPr>
              <p:spPr bwMode="auto">
                <a:xfrm>
                  <a:off x="4656" y="3118"/>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4" name="Line 87"/>
                <p:cNvSpPr>
                  <a:spLocks noChangeShapeType="1"/>
                </p:cNvSpPr>
                <p:nvPr/>
              </p:nvSpPr>
              <p:spPr bwMode="auto">
                <a:xfrm flipH="1">
                  <a:off x="4944" y="3118"/>
                  <a:ext cx="144" cy="1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5" name="Line 88"/>
                <p:cNvSpPr>
                  <a:spLocks noChangeShapeType="1"/>
                </p:cNvSpPr>
                <p:nvPr/>
              </p:nvSpPr>
              <p:spPr bwMode="auto">
                <a:xfrm>
                  <a:off x="4944" y="331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86" name="Line 89"/>
                <p:cNvSpPr>
                  <a:spLocks noChangeShapeType="1"/>
                </p:cNvSpPr>
                <p:nvPr/>
              </p:nvSpPr>
              <p:spPr bwMode="auto">
                <a:xfrm flipH="1">
                  <a:off x="4848" y="3312"/>
                  <a:ext cx="24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grpSp>
          <p:sp>
            <p:nvSpPr>
              <p:cNvPr id="36975" name="Text Box 90"/>
              <p:cNvSpPr txBox="1">
                <a:spLocks noChangeArrowheads="1"/>
              </p:cNvSpPr>
              <p:nvPr/>
            </p:nvSpPr>
            <p:spPr bwMode="auto">
              <a:xfrm>
                <a:off x="2881" y="3033"/>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30</a:t>
                </a:r>
                <a:endParaRPr lang="en-US" altLang="id-ID" sz="2300">
                  <a:solidFill>
                    <a:prstClr val="black"/>
                  </a:solidFill>
                  <a:latin typeface="Times New Roman" panose="02020603050405020304" pitchFamily="18" charset="0"/>
                  <a:ea typeface="ＭＳ Ｐゴシック" pitchFamily="34" charset="-128"/>
                </a:endParaRPr>
              </a:p>
            </p:txBody>
          </p:sp>
          <p:sp>
            <p:nvSpPr>
              <p:cNvPr id="36976" name="Text Box 91"/>
              <p:cNvSpPr txBox="1">
                <a:spLocks noChangeArrowheads="1"/>
              </p:cNvSpPr>
              <p:nvPr/>
            </p:nvSpPr>
            <p:spPr bwMode="auto">
              <a:xfrm>
                <a:off x="3504" y="3033"/>
                <a:ext cx="395"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1700">
                    <a:solidFill>
                      <a:prstClr val="black"/>
                    </a:solidFill>
                    <a:latin typeface="Times New Roman" panose="02020603050405020304" pitchFamily="18" charset="0"/>
                    <a:ea typeface="ＭＳ Ｐゴシック" pitchFamily="34" charset="-128"/>
                  </a:rPr>
                  <a:t>50</a:t>
                </a:r>
                <a:endParaRPr lang="en-US" altLang="id-ID" sz="2300">
                  <a:solidFill>
                    <a:prstClr val="black"/>
                  </a:solidFill>
                  <a:latin typeface="Times New Roman" panose="02020603050405020304" pitchFamily="18" charset="0"/>
                  <a:ea typeface="ＭＳ Ｐゴシック" pitchFamily="34" charset="-128"/>
                </a:endParaRPr>
              </a:p>
            </p:txBody>
          </p:sp>
        </p:grpSp>
        <p:sp>
          <p:nvSpPr>
            <p:cNvPr id="36903" name="Oval 92"/>
            <p:cNvSpPr>
              <a:spLocks noChangeArrowheads="1"/>
            </p:cNvSpPr>
            <p:nvPr/>
          </p:nvSpPr>
          <p:spPr bwMode="auto">
            <a:xfrm>
              <a:off x="3840" y="1535"/>
              <a:ext cx="48" cy="4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4" name="Oval 93"/>
            <p:cNvSpPr>
              <a:spLocks noChangeArrowheads="1"/>
            </p:cNvSpPr>
            <p:nvPr/>
          </p:nvSpPr>
          <p:spPr bwMode="auto">
            <a:xfrm>
              <a:off x="1009" y="1105"/>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5" name="Oval 94"/>
            <p:cNvSpPr>
              <a:spLocks noChangeArrowheads="1"/>
            </p:cNvSpPr>
            <p:nvPr/>
          </p:nvSpPr>
          <p:spPr bwMode="auto">
            <a:xfrm>
              <a:off x="1105"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6" name="Oval 95"/>
            <p:cNvSpPr>
              <a:spLocks noChangeArrowheads="1"/>
            </p:cNvSpPr>
            <p:nvPr/>
          </p:nvSpPr>
          <p:spPr bwMode="auto">
            <a:xfrm>
              <a:off x="1105" y="96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7" name="Oval 96"/>
            <p:cNvSpPr>
              <a:spLocks noChangeArrowheads="1"/>
            </p:cNvSpPr>
            <p:nvPr/>
          </p:nvSpPr>
          <p:spPr bwMode="auto">
            <a:xfrm>
              <a:off x="1009" y="76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8" name="Oval 97"/>
            <p:cNvSpPr>
              <a:spLocks noChangeArrowheads="1"/>
            </p:cNvSpPr>
            <p:nvPr/>
          </p:nvSpPr>
          <p:spPr bwMode="auto">
            <a:xfrm>
              <a:off x="1105" y="575"/>
              <a:ext cx="48" cy="4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09" name="Oval 98"/>
            <p:cNvSpPr>
              <a:spLocks noChangeArrowheads="1"/>
            </p:cNvSpPr>
            <p:nvPr/>
          </p:nvSpPr>
          <p:spPr bwMode="auto">
            <a:xfrm>
              <a:off x="1009"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0" name="Oval 99"/>
            <p:cNvSpPr>
              <a:spLocks noChangeArrowheads="1"/>
            </p:cNvSpPr>
            <p:nvPr/>
          </p:nvSpPr>
          <p:spPr bwMode="auto">
            <a:xfrm>
              <a:off x="1057" y="67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1" name="Oval 100"/>
            <p:cNvSpPr>
              <a:spLocks noChangeArrowheads="1"/>
            </p:cNvSpPr>
            <p:nvPr/>
          </p:nvSpPr>
          <p:spPr bwMode="auto">
            <a:xfrm>
              <a:off x="1153"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2" name="Oval 101"/>
            <p:cNvSpPr>
              <a:spLocks noChangeArrowheads="1"/>
            </p:cNvSpPr>
            <p:nvPr/>
          </p:nvSpPr>
          <p:spPr bwMode="auto">
            <a:xfrm>
              <a:off x="1249" y="1105"/>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3" name="Oval 102"/>
            <p:cNvSpPr>
              <a:spLocks noChangeArrowheads="1"/>
            </p:cNvSpPr>
            <p:nvPr/>
          </p:nvSpPr>
          <p:spPr bwMode="auto">
            <a:xfrm>
              <a:off x="1345"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4" name="Oval 103"/>
            <p:cNvSpPr>
              <a:spLocks noChangeArrowheads="1"/>
            </p:cNvSpPr>
            <p:nvPr/>
          </p:nvSpPr>
          <p:spPr bwMode="auto">
            <a:xfrm>
              <a:off x="1345" y="96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5" name="Oval 104"/>
            <p:cNvSpPr>
              <a:spLocks noChangeArrowheads="1"/>
            </p:cNvSpPr>
            <p:nvPr/>
          </p:nvSpPr>
          <p:spPr bwMode="auto">
            <a:xfrm>
              <a:off x="1249"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6" name="Oval 105"/>
            <p:cNvSpPr>
              <a:spLocks noChangeArrowheads="1"/>
            </p:cNvSpPr>
            <p:nvPr/>
          </p:nvSpPr>
          <p:spPr bwMode="auto">
            <a:xfrm>
              <a:off x="1393"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7" name="Oval 106"/>
            <p:cNvSpPr>
              <a:spLocks noChangeArrowheads="1"/>
            </p:cNvSpPr>
            <p:nvPr/>
          </p:nvSpPr>
          <p:spPr bwMode="auto">
            <a:xfrm>
              <a:off x="1489" y="1105"/>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8" name="Oval 107"/>
            <p:cNvSpPr>
              <a:spLocks noChangeArrowheads="1"/>
            </p:cNvSpPr>
            <p:nvPr/>
          </p:nvSpPr>
          <p:spPr bwMode="auto">
            <a:xfrm>
              <a:off x="1585"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19" name="Oval 108"/>
            <p:cNvSpPr>
              <a:spLocks noChangeArrowheads="1"/>
            </p:cNvSpPr>
            <p:nvPr/>
          </p:nvSpPr>
          <p:spPr bwMode="auto">
            <a:xfrm>
              <a:off x="1585" y="96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0" name="Oval 109"/>
            <p:cNvSpPr>
              <a:spLocks noChangeArrowheads="1"/>
            </p:cNvSpPr>
            <p:nvPr/>
          </p:nvSpPr>
          <p:spPr bwMode="auto">
            <a:xfrm>
              <a:off x="1489"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1" name="Oval 110"/>
            <p:cNvSpPr>
              <a:spLocks noChangeArrowheads="1"/>
            </p:cNvSpPr>
            <p:nvPr/>
          </p:nvSpPr>
          <p:spPr bwMode="auto">
            <a:xfrm>
              <a:off x="1633" y="5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2" name="Oval 111"/>
            <p:cNvSpPr>
              <a:spLocks noChangeArrowheads="1"/>
            </p:cNvSpPr>
            <p:nvPr/>
          </p:nvSpPr>
          <p:spPr bwMode="auto">
            <a:xfrm>
              <a:off x="1633" y="1296"/>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3" name="Oval 112"/>
            <p:cNvSpPr>
              <a:spLocks noChangeArrowheads="1"/>
            </p:cNvSpPr>
            <p:nvPr/>
          </p:nvSpPr>
          <p:spPr bwMode="auto">
            <a:xfrm>
              <a:off x="1729" y="139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4" name="Oval 113"/>
            <p:cNvSpPr>
              <a:spLocks noChangeArrowheads="1"/>
            </p:cNvSpPr>
            <p:nvPr/>
          </p:nvSpPr>
          <p:spPr bwMode="auto">
            <a:xfrm>
              <a:off x="1729" y="115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5" name="Oval 114"/>
            <p:cNvSpPr>
              <a:spLocks noChangeArrowheads="1"/>
            </p:cNvSpPr>
            <p:nvPr/>
          </p:nvSpPr>
          <p:spPr bwMode="auto">
            <a:xfrm>
              <a:off x="1633" y="72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6" name="Oval 115"/>
            <p:cNvSpPr>
              <a:spLocks noChangeArrowheads="1"/>
            </p:cNvSpPr>
            <p:nvPr/>
          </p:nvSpPr>
          <p:spPr bwMode="auto">
            <a:xfrm>
              <a:off x="1777" y="72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7" name="Oval 116"/>
            <p:cNvSpPr>
              <a:spLocks noChangeArrowheads="1"/>
            </p:cNvSpPr>
            <p:nvPr/>
          </p:nvSpPr>
          <p:spPr bwMode="auto">
            <a:xfrm>
              <a:off x="1345" y="1296"/>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8" name="Oval 117"/>
            <p:cNvSpPr>
              <a:spLocks noChangeArrowheads="1"/>
            </p:cNvSpPr>
            <p:nvPr/>
          </p:nvSpPr>
          <p:spPr bwMode="auto">
            <a:xfrm>
              <a:off x="1441" y="139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29" name="Oval 118"/>
            <p:cNvSpPr>
              <a:spLocks noChangeArrowheads="1"/>
            </p:cNvSpPr>
            <p:nvPr/>
          </p:nvSpPr>
          <p:spPr bwMode="auto">
            <a:xfrm>
              <a:off x="1441" y="115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0" name="Oval 119"/>
            <p:cNvSpPr>
              <a:spLocks noChangeArrowheads="1"/>
            </p:cNvSpPr>
            <p:nvPr/>
          </p:nvSpPr>
          <p:spPr bwMode="auto">
            <a:xfrm>
              <a:off x="1345" y="72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1" name="Oval 120"/>
            <p:cNvSpPr>
              <a:spLocks noChangeArrowheads="1"/>
            </p:cNvSpPr>
            <p:nvPr/>
          </p:nvSpPr>
          <p:spPr bwMode="auto">
            <a:xfrm>
              <a:off x="1489" y="72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2" name="Oval 121"/>
            <p:cNvSpPr>
              <a:spLocks noChangeArrowheads="1"/>
            </p:cNvSpPr>
            <p:nvPr/>
          </p:nvSpPr>
          <p:spPr bwMode="auto">
            <a:xfrm>
              <a:off x="2017" y="115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3" name="Oval 122"/>
            <p:cNvSpPr>
              <a:spLocks noChangeArrowheads="1"/>
            </p:cNvSpPr>
            <p:nvPr/>
          </p:nvSpPr>
          <p:spPr bwMode="auto">
            <a:xfrm>
              <a:off x="865" y="28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4" name="Text Box 123"/>
            <p:cNvSpPr txBox="1">
              <a:spLocks noChangeArrowheads="1"/>
            </p:cNvSpPr>
            <p:nvPr/>
          </p:nvSpPr>
          <p:spPr bwMode="auto">
            <a:xfrm>
              <a:off x="193" y="2256"/>
              <a:ext cx="67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a:spcBef>
                  <a:spcPct val="50000"/>
                </a:spcBef>
                <a:defRPr/>
              </a:pPr>
              <a:r>
                <a:rPr lang="en-US" altLang="id-ID" sz="2300">
                  <a:solidFill>
                    <a:prstClr val="black"/>
                  </a:solidFill>
                  <a:latin typeface="Times New Roman" panose="02020603050405020304" pitchFamily="18" charset="0"/>
                  <a:ea typeface="ＭＳ Ｐゴシック" pitchFamily="34" charset="-128"/>
                  <a:sym typeface="Symbol" panose="05050102010706020507" pitchFamily="18" charset="2"/>
                </a:rPr>
                <a:t></a:t>
              </a:r>
              <a:r>
                <a:rPr lang="en-US" altLang="id-ID" sz="2300">
                  <a:solidFill>
                    <a:prstClr val="black"/>
                  </a:solidFill>
                  <a:latin typeface="Times New Roman" panose="02020603050405020304" pitchFamily="18" charset="0"/>
                  <a:ea typeface="ＭＳ Ｐゴシック" pitchFamily="34" charset="-128"/>
                </a:rPr>
                <a:t> = 3</a:t>
              </a:r>
            </a:p>
          </p:txBody>
        </p:sp>
        <p:sp>
          <p:nvSpPr>
            <p:cNvPr id="36935" name="Oval 124"/>
            <p:cNvSpPr>
              <a:spLocks noChangeArrowheads="1"/>
            </p:cNvSpPr>
            <p:nvPr/>
          </p:nvSpPr>
          <p:spPr bwMode="auto">
            <a:xfrm>
              <a:off x="3984" y="148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6" name="Oval 125"/>
            <p:cNvSpPr>
              <a:spLocks noChangeArrowheads="1"/>
            </p:cNvSpPr>
            <p:nvPr/>
          </p:nvSpPr>
          <p:spPr bwMode="auto">
            <a:xfrm>
              <a:off x="3792" y="134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7" name="Oval 126"/>
            <p:cNvSpPr>
              <a:spLocks noChangeArrowheads="1"/>
            </p:cNvSpPr>
            <p:nvPr/>
          </p:nvSpPr>
          <p:spPr bwMode="auto">
            <a:xfrm>
              <a:off x="3744" y="148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8" name="Oval 127"/>
            <p:cNvSpPr>
              <a:spLocks noChangeArrowheads="1"/>
            </p:cNvSpPr>
            <p:nvPr/>
          </p:nvSpPr>
          <p:spPr bwMode="auto">
            <a:xfrm>
              <a:off x="4032" y="139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39" name="Oval 128"/>
            <p:cNvSpPr>
              <a:spLocks noChangeArrowheads="1"/>
            </p:cNvSpPr>
            <p:nvPr/>
          </p:nvSpPr>
          <p:spPr bwMode="auto">
            <a:xfrm>
              <a:off x="4176" y="134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0" name="Oval 129"/>
            <p:cNvSpPr>
              <a:spLocks noChangeArrowheads="1"/>
            </p:cNvSpPr>
            <p:nvPr/>
          </p:nvSpPr>
          <p:spPr bwMode="auto">
            <a:xfrm>
              <a:off x="3984"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1" name="Oval 130"/>
            <p:cNvSpPr>
              <a:spLocks noChangeArrowheads="1"/>
            </p:cNvSpPr>
            <p:nvPr/>
          </p:nvSpPr>
          <p:spPr bwMode="auto">
            <a:xfrm>
              <a:off x="3936" y="134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2" name="Oval 131"/>
            <p:cNvSpPr>
              <a:spLocks noChangeArrowheads="1"/>
            </p:cNvSpPr>
            <p:nvPr/>
          </p:nvSpPr>
          <p:spPr bwMode="auto">
            <a:xfrm>
              <a:off x="4272" y="124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3" name="Oval 132"/>
            <p:cNvSpPr>
              <a:spLocks noChangeArrowheads="1"/>
            </p:cNvSpPr>
            <p:nvPr/>
          </p:nvSpPr>
          <p:spPr bwMode="auto">
            <a:xfrm>
              <a:off x="4416"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4" name="Oval 133"/>
            <p:cNvSpPr>
              <a:spLocks noChangeArrowheads="1"/>
            </p:cNvSpPr>
            <p:nvPr/>
          </p:nvSpPr>
          <p:spPr bwMode="auto">
            <a:xfrm>
              <a:off x="4224" y="1055"/>
              <a:ext cx="48" cy="4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5" name="Oval 134"/>
            <p:cNvSpPr>
              <a:spLocks noChangeArrowheads="1"/>
            </p:cNvSpPr>
            <p:nvPr/>
          </p:nvSpPr>
          <p:spPr bwMode="auto">
            <a:xfrm>
              <a:off x="4176" y="1200"/>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6" name="Oval 135"/>
            <p:cNvSpPr>
              <a:spLocks noChangeArrowheads="1"/>
            </p:cNvSpPr>
            <p:nvPr/>
          </p:nvSpPr>
          <p:spPr bwMode="auto">
            <a:xfrm>
              <a:off x="4464" y="134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7" name="Oval 136"/>
            <p:cNvSpPr>
              <a:spLocks noChangeArrowheads="1"/>
            </p:cNvSpPr>
            <p:nvPr/>
          </p:nvSpPr>
          <p:spPr bwMode="auto">
            <a:xfrm>
              <a:off x="4608" y="1296"/>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8" name="Oval 137"/>
            <p:cNvSpPr>
              <a:spLocks noChangeArrowheads="1"/>
            </p:cNvSpPr>
            <p:nvPr/>
          </p:nvSpPr>
          <p:spPr bwMode="auto">
            <a:xfrm>
              <a:off x="4416" y="115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49" name="Oval 138"/>
            <p:cNvSpPr>
              <a:spLocks noChangeArrowheads="1"/>
            </p:cNvSpPr>
            <p:nvPr/>
          </p:nvSpPr>
          <p:spPr bwMode="auto">
            <a:xfrm>
              <a:off x="4368" y="1296"/>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0" name="Oval 139"/>
            <p:cNvSpPr>
              <a:spLocks noChangeArrowheads="1"/>
            </p:cNvSpPr>
            <p:nvPr/>
          </p:nvSpPr>
          <p:spPr bwMode="auto">
            <a:xfrm>
              <a:off x="4560" y="1105"/>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1" name="Oval 140"/>
            <p:cNvSpPr>
              <a:spLocks noChangeArrowheads="1"/>
            </p:cNvSpPr>
            <p:nvPr/>
          </p:nvSpPr>
          <p:spPr bwMode="auto">
            <a:xfrm>
              <a:off x="4608" y="100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2" name="Oval 141"/>
            <p:cNvSpPr>
              <a:spLocks noChangeArrowheads="1"/>
            </p:cNvSpPr>
            <p:nvPr/>
          </p:nvSpPr>
          <p:spPr bwMode="auto">
            <a:xfrm>
              <a:off x="4416" y="86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3" name="Oval 142"/>
            <p:cNvSpPr>
              <a:spLocks noChangeArrowheads="1"/>
            </p:cNvSpPr>
            <p:nvPr/>
          </p:nvSpPr>
          <p:spPr bwMode="auto">
            <a:xfrm>
              <a:off x="4368" y="100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4" name="Oval 143"/>
            <p:cNvSpPr>
              <a:spLocks noChangeArrowheads="1"/>
            </p:cNvSpPr>
            <p:nvPr/>
          </p:nvSpPr>
          <p:spPr bwMode="auto">
            <a:xfrm>
              <a:off x="4224" y="1055"/>
              <a:ext cx="48" cy="4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5" name="Oval 144"/>
            <p:cNvSpPr>
              <a:spLocks noChangeArrowheads="1"/>
            </p:cNvSpPr>
            <p:nvPr/>
          </p:nvSpPr>
          <p:spPr bwMode="auto">
            <a:xfrm>
              <a:off x="4368" y="100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6" name="Oval 145"/>
            <p:cNvSpPr>
              <a:spLocks noChangeArrowheads="1"/>
            </p:cNvSpPr>
            <p:nvPr/>
          </p:nvSpPr>
          <p:spPr bwMode="auto">
            <a:xfrm>
              <a:off x="4176" y="864"/>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7" name="Oval 146"/>
            <p:cNvSpPr>
              <a:spLocks noChangeArrowheads="1"/>
            </p:cNvSpPr>
            <p:nvPr/>
          </p:nvSpPr>
          <p:spPr bwMode="auto">
            <a:xfrm>
              <a:off x="4128" y="100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8" name="Oval 147"/>
            <p:cNvSpPr>
              <a:spLocks noChangeArrowheads="1"/>
            </p:cNvSpPr>
            <p:nvPr/>
          </p:nvSpPr>
          <p:spPr bwMode="auto">
            <a:xfrm>
              <a:off x="4224" y="1585"/>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59" name="Oval 148"/>
            <p:cNvSpPr>
              <a:spLocks noChangeArrowheads="1"/>
            </p:cNvSpPr>
            <p:nvPr/>
          </p:nvSpPr>
          <p:spPr bwMode="auto">
            <a:xfrm>
              <a:off x="4896" y="172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0" name="Oval 149"/>
            <p:cNvSpPr>
              <a:spLocks noChangeArrowheads="1"/>
            </p:cNvSpPr>
            <p:nvPr/>
          </p:nvSpPr>
          <p:spPr bwMode="auto">
            <a:xfrm>
              <a:off x="4176" y="1392"/>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1" name="Oval 150"/>
            <p:cNvSpPr>
              <a:spLocks noChangeArrowheads="1"/>
            </p:cNvSpPr>
            <p:nvPr/>
          </p:nvSpPr>
          <p:spPr bwMode="auto">
            <a:xfrm>
              <a:off x="4128" y="1535"/>
              <a:ext cx="48" cy="49"/>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2" name="Oval 151"/>
            <p:cNvSpPr>
              <a:spLocks noChangeArrowheads="1"/>
            </p:cNvSpPr>
            <p:nvPr/>
          </p:nvSpPr>
          <p:spPr bwMode="auto">
            <a:xfrm>
              <a:off x="3600" y="768"/>
              <a:ext cx="48" cy="48"/>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3" name="Rectangle 152"/>
            <p:cNvSpPr>
              <a:spLocks noChangeArrowheads="1"/>
            </p:cNvSpPr>
            <p:nvPr/>
          </p:nvSpPr>
          <p:spPr bwMode="auto">
            <a:xfrm>
              <a:off x="961" y="480"/>
              <a:ext cx="768" cy="77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4" name="Rectangle 153"/>
            <p:cNvSpPr>
              <a:spLocks noChangeArrowheads="1"/>
            </p:cNvSpPr>
            <p:nvPr/>
          </p:nvSpPr>
          <p:spPr bwMode="auto">
            <a:xfrm>
              <a:off x="1345" y="672"/>
              <a:ext cx="576" cy="76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defTabSz="456442" eaLnBrk="1" hangingPunct="1">
                <a:defRPr/>
              </a:pPr>
              <a:endParaRPr lang="id-ID" altLang="id-ID" sz="2300">
                <a:solidFill>
                  <a:prstClr val="black"/>
                </a:solidFill>
                <a:ea typeface="ＭＳ Ｐゴシック" pitchFamily="34" charset="-128"/>
              </a:endParaRPr>
            </a:p>
          </p:txBody>
        </p:sp>
        <p:sp>
          <p:nvSpPr>
            <p:cNvPr id="36965" name="Line 154"/>
            <p:cNvSpPr>
              <a:spLocks noChangeShapeType="1"/>
            </p:cNvSpPr>
            <p:nvPr/>
          </p:nvSpPr>
          <p:spPr bwMode="auto">
            <a:xfrm>
              <a:off x="769" y="2160"/>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66" name="Freeform 155"/>
            <p:cNvSpPr>
              <a:spLocks/>
            </p:cNvSpPr>
            <p:nvPr/>
          </p:nvSpPr>
          <p:spPr bwMode="auto">
            <a:xfrm>
              <a:off x="963" y="2096"/>
              <a:ext cx="981" cy="70"/>
            </a:xfrm>
            <a:custGeom>
              <a:avLst/>
              <a:gdLst>
                <a:gd name="T0" fmla="*/ 0 w 981"/>
                <a:gd name="T1" fmla="*/ 2147483647 h 69"/>
                <a:gd name="T2" fmla="*/ 2147483647 w 981"/>
                <a:gd name="T3" fmla="*/ 2147483647 h 69"/>
                <a:gd name="T4" fmla="*/ 2147483647 w 981"/>
                <a:gd name="T5" fmla="*/ 2147483647 h 69"/>
                <a:gd name="T6" fmla="*/ 2147483647 w 981"/>
                <a:gd name="T7" fmla="*/ 2147483647 h 69"/>
                <a:gd name="T8" fmla="*/ 2147483647 w 981"/>
                <a:gd name="T9" fmla="*/ 2147483647 h 69"/>
                <a:gd name="T10" fmla="*/ 2147483647 w 981"/>
                <a:gd name="T11" fmla="*/ 2147483647 h 69"/>
                <a:gd name="T12" fmla="*/ 2147483647 w 981"/>
                <a:gd name="T13" fmla="*/ 2147483647 h 69"/>
                <a:gd name="T14" fmla="*/ 2147483647 w 981"/>
                <a:gd name="T15" fmla="*/ 2147483647 h 69"/>
                <a:gd name="T16" fmla="*/ 0 w 981"/>
                <a:gd name="T17" fmla="*/ 214748364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1"/>
                <a:gd name="T28" fmla="*/ 0 h 69"/>
                <a:gd name="T29" fmla="*/ 981 w 98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1" h="69">
                  <a:moveTo>
                    <a:pt x="0" y="67"/>
                  </a:moveTo>
                  <a:cubicBezTo>
                    <a:pt x="3" y="66"/>
                    <a:pt x="47" y="57"/>
                    <a:pt x="52" y="52"/>
                  </a:cubicBezTo>
                  <a:cubicBezTo>
                    <a:pt x="57" y="46"/>
                    <a:pt x="54" y="35"/>
                    <a:pt x="59" y="30"/>
                  </a:cubicBezTo>
                  <a:cubicBezTo>
                    <a:pt x="72" y="17"/>
                    <a:pt x="94" y="20"/>
                    <a:pt x="111" y="15"/>
                  </a:cubicBezTo>
                  <a:cubicBezTo>
                    <a:pt x="326" y="34"/>
                    <a:pt x="603" y="11"/>
                    <a:pt x="792" y="8"/>
                  </a:cubicBezTo>
                  <a:cubicBezTo>
                    <a:pt x="839" y="0"/>
                    <a:pt x="879" y="0"/>
                    <a:pt x="926" y="15"/>
                  </a:cubicBezTo>
                  <a:cubicBezTo>
                    <a:pt x="957" y="36"/>
                    <a:pt x="981" y="40"/>
                    <a:pt x="941" y="67"/>
                  </a:cubicBezTo>
                  <a:cubicBezTo>
                    <a:pt x="862" y="48"/>
                    <a:pt x="948" y="66"/>
                    <a:pt x="778" y="67"/>
                  </a:cubicBezTo>
                  <a:cubicBezTo>
                    <a:pt x="519" y="69"/>
                    <a:pt x="259" y="67"/>
                    <a:pt x="0" y="67"/>
                  </a:cubicBezTo>
                  <a:close/>
                </a:path>
              </a:pathLst>
            </a:custGeom>
            <a:solidFill>
              <a:schemeClr val="tx2"/>
            </a:solidFill>
            <a:ln w="9525">
              <a:solidFill>
                <a:schemeClr val="tx1"/>
              </a:solidFill>
              <a:round/>
              <a:headEnd/>
              <a:tailEnd/>
            </a:ln>
          </p:spPr>
          <p:txBody>
            <a:bodyPr wrap="none" anchor="ctr"/>
            <a:lstStyle/>
            <a:p>
              <a:pPr defTabSz="456442">
                <a:defRPr/>
              </a:pPr>
              <a:endParaRPr lang="id-ID" sz="2000">
                <a:solidFill>
                  <a:prstClr val="black"/>
                </a:solidFill>
                <a:ea typeface="ＭＳ Ｐゴシック" pitchFamily="34" charset="-128"/>
              </a:endParaRPr>
            </a:p>
          </p:txBody>
        </p:sp>
        <p:sp>
          <p:nvSpPr>
            <p:cNvPr id="36967" name="Line 156"/>
            <p:cNvSpPr>
              <a:spLocks noChangeShapeType="1"/>
            </p:cNvSpPr>
            <p:nvPr/>
          </p:nvSpPr>
          <p:spPr bwMode="auto">
            <a:xfrm>
              <a:off x="2689" y="240"/>
              <a:ext cx="0" cy="1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6442">
                <a:defRPr/>
              </a:pPr>
              <a:endParaRPr lang="id-ID" sz="2000">
                <a:solidFill>
                  <a:prstClr val="black"/>
                </a:solidFill>
                <a:ea typeface="ＭＳ Ｐゴシック" pitchFamily="34" charset="-128"/>
              </a:endParaRPr>
            </a:p>
          </p:txBody>
        </p:sp>
        <p:sp>
          <p:nvSpPr>
            <p:cNvPr id="36968" name="Freeform 157"/>
            <p:cNvSpPr>
              <a:spLocks/>
            </p:cNvSpPr>
            <p:nvPr/>
          </p:nvSpPr>
          <p:spPr bwMode="auto">
            <a:xfrm>
              <a:off x="2593" y="474"/>
              <a:ext cx="124" cy="959"/>
            </a:xfrm>
            <a:custGeom>
              <a:avLst/>
              <a:gdLst>
                <a:gd name="T0" fmla="*/ 2147483647 w 125"/>
                <a:gd name="T1" fmla="*/ 0 h 959"/>
                <a:gd name="T2" fmla="*/ 2147483647 w 125"/>
                <a:gd name="T3" fmla="*/ 2147483647 h 959"/>
                <a:gd name="T4" fmla="*/ 2147483647 w 125"/>
                <a:gd name="T5" fmla="*/ 2147483647 h 959"/>
                <a:gd name="T6" fmla="*/ 2147483647 w 125"/>
                <a:gd name="T7" fmla="*/ 2147483647 h 959"/>
                <a:gd name="T8" fmla="*/ 0 w 125"/>
                <a:gd name="T9" fmla="*/ 2147483647 h 959"/>
                <a:gd name="T10" fmla="*/ 2147483647 w 125"/>
                <a:gd name="T11" fmla="*/ 2147483647 h 959"/>
                <a:gd name="T12" fmla="*/ 2147483647 w 125"/>
                <a:gd name="T13" fmla="*/ 2147483647 h 959"/>
                <a:gd name="T14" fmla="*/ 2147483647 w 125"/>
                <a:gd name="T15" fmla="*/ 2147483647 h 959"/>
                <a:gd name="T16" fmla="*/ 2147483647 w 125"/>
                <a:gd name="T17" fmla="*/ 2147483647 h 959"/>
                <a:gd name="T18" fmla="*/ 2147483647 w 125"/>
                <a:gd name="T19" fmla="*/ 2147483647 h 959"/>
                <a:gd name="T20" fmla="*/ 2147483647 w 125"/>
                <a:gd name="T21" fmla="*/ 0 h 9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959"/>
                <a:gd name="T35" fmla="*/ 125 w 125"/>
                <a:gd name="T36" fmla="*/ 959 h 9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959">
                  <a:moveTo>
                    <a:pt x="97" y="0"/>
                  </a:moveTo>
                  <a:cubicBezTo>
                    <a:pt x="92" y="7"/>
                    <a:pt x="86" y="14"/>
                    <a:pt x="82" y="22"/>
                  </a:cubicBezTo>
                  <a:cubicBezTo>
                    <a:pt x="76" y="36"/>
                    <a:pt x="67" y="67"/>
                    <a:pt x="67" y="67"/>
                  </a:cubicBezTo>
                  <a:cubicBezTo>
                    <a:pt x="59" y="183"/>
                    <a:pt x="41" y="283"/>
                    <a:pt x="8" y="393"/>
                  </a:cubicBezTo>
                  <a:cubicBezTo>
                    <a:pt x="5" y="452"/>
                    <a:pt x="0" y="512"/>
                    <a:pt x="0" y="571"/>
                  </a:cubicBezTo>
                  <a:cubicBezTo>
                    <a:pt x="0" y="667"/>
                    <a:pt x="14" y="765"/>
                    <a:pt x="37" y="859"/>
                  </a:cubicBezTo>
                  <a:cubicBezTo>
                    <a:pt x="45" y="893"/>
                    <a:pt x="54" y="937"/>
                    <a:pt x="82" y="956"/>
                  </a:cubicBezTo>
                  <a:cubicBezTo>
                    <a:pt x="114" y="906"/>
                    <a:pt x="89" y="959"/>
                    <a:pt x="89" y="911"/>
                  </a:cubicBezTo>
                  <a:cubicBezTo>
                    <a:pt x="89" y="898"/>
                    <a:pt x="94" y="886"/>
                    <a:pt x="97" y="874"/>
                  </a:cubicBezTo>
                  <a:cubicBezTo>
                    <a:pt x="100" y="647"/>
                    <a:pt x="125" y="384"/>
                    <a:pt x="89" y="148"/>
                  </a:cubicBezTo>
                  <a:cubicBezTo>
                    <a:pt x="98" y="30"/>
                    <a:pt x="97" y="79"/>
                    <a:pt x="97" y="0"/>
                  </a:cubicBezTo>
                  <a:close/>
                </a:path>
              </a:pathLst>
            </a:custGeom>
            <a:solidFill>
              <a:schemeClr val="tx2"/>
            </a:solidFill>
            <a:ln w="9525">
              <a:solidFill>
                <a:schemeClr val="tx1"/>
              </a:solidFill>
              <a:round/>
              <a:headEnd/>
              <a:tailEnd/>
            </a:ln>
          </p:spPr>
          <p:txBody>
            <a:bodyPr wrap="none" anchor="ctr"/>
            <a:lstStyle/>
            <a:p>
              <a:pPr defTabSz="456442">
                <a:defRPr/>
              </a:pPr>
              <a:endParaRPr lang="id-ID" sz="2000">
                <a:solidFill>
                  <a:prstClr val="black"/>
                </a:solidFill>
                <a:ea typeface="ＭＳ Ｐゴシック" pitchFamily="34" charset="-128"/>
              </a:endParaRPr>
            </a:p>
          </p:txBody>
        </p:sp>
      </p:grpSp>
      <p:sp>
        <p:nvSpPr>
          <p:cNvPr id="88068" name="Title 1"/>
          <p:cNvSpPr>
            <a:spLocks noGrp="1"/>
          </p:cNvSpPr>
          <p:nvPr>
            <p:ph type="title"/>
          </p:nvPr>
        </p:nvSpPr>
        <p:spPr>
          <a:xfrm>
            <a:off x="3247163" y="490790"/>
            <a:ext cx="5638800" cy="1143000"/>
          </a:xfrm>
        </p:spPr>
        <p:txBody>
          <a:bodyPr/>
          <a:lstStyle/>
          <a:p>
            <a:r>
              <a:rPr lang="en-US" altLang="id-ID" dirty="0" smtClean="0">
                <a:ea typeface="ＭＳ Ｐゴシック" pitchFamily="34" charset="-128"/>
              </a:rPr>
              <a:t>CLIQUE: </a:t>
            </a:r>
            <a:r>
              <a:rPr lang="en-US" altLang="id-ID" dirty="0" err="1" smtClean="0">
                <a:ea typeface="ＭＳ Ｐゴシック" pitchFamily="34" charset="-128"/>
              </a:rPr>
              <a:t>SubSpace</a:t>
            </a:r>
            <a:r>
              <a:rPr lang="en-US" altLang="id-ID" dirty="0" smtClean="0">
                <a:ea typeface="ＭＳ Ｐゴシック" pitchFamily="34" charset="-128"/>
              </a:rPr>
              <a:t> Clustering with </a:t>
            </a:r>
            <a:r>
              <a:rPr lang="en-US" altLang="id-ID" dirty="0" err="1" smtClean="0">
                <a:ea typeface="ＭＳ Ｐゴシック" pitchFamily="34" charset="-128"/>
              </a:rPr>
              <a:t>Aprori</a:t>
            </a:r>
            <a:r>
              <a:rPr lang="en-US" altLang="id-ID" dirty="0" smtClean="0">
                <a:ea typeface="ＭＳ Ｐゴシック" pitchFamily="34" charset="-128"/>
              </a:rPr>
              <a:t> Pruning</a:t>
            </a:r>
            <a:endParaRPr lang="id-ID" altLang="en-US" dirty="0" smtClean="0">
              <a:ea typeface="ＭＳ Ｐゴシック" pitchFamily="34" charset="-128"/>
            </a:endParaRPr>
          </a:p>
        </p:txBody>
      </p:sp>
    </p:spTree>
    <p:extLst>
      <p:ext uri="{BB962C8B-B14F-4D97-AF65-F5344CB8AC3E}">
        <p14:creationId xmlns:p14="http://schemas.microsoft.com/office/powerpoint/2010/main" val="382413011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pPr>
              <a:defRPr/>
            </a:pPr>
            <a:r>
              <a:rPr lang="en-US" altLang="id-ID" sz="3900"/>
              <a:t>Strength and Weakness of </a:t>
            </a:r>
            <a:r>
              <a:rPr lang="en-US" altLang="id-ID" sz="3900" i="1"/>
              <a:t>CLIQUE</a:t>
            </a:r>
            <a:endParaRPr lang="en-US" altLang="id-ID" sz="2800"/>
          </a:p>
        </p:txBody>
      </p:sp>
      <p:sp>
        <p:nvSpPr>
          <p:cNvPr id="90115" name="Rectangle 3"/>
          <p:cNvSpPr>
            <a:spLocks noGrp="1" noChangeArrowheads="1"/>
          </p:cNvSpPr>
          <p:nvPr>
            <p:ph idx="1"/>
          </p:nvPr>
        </p:nvSpPr>
        <p:spPr/>
        <p:txBody>
          <a:bodyPr/>
          <a:lstStyle/>
          <a:p>
            <a:r>
              <a:rPr lang="en-US" altLang="id-ID" sz="2500" dirty="0">
                <a:ea typeface="ＭＳ Ｐゴシック" pitchFamily="34" charset="-128"/>
              </a:rPr>
              <a:t>Strength </a:t>
            </a:r>
          </a:p>
          <a:p>
            <a:pPr lvl="1"/>
            <a:r>
              <a:rPr lang="en-US" altLang="id-ID" sz="2100" i="1" u="sng" dirty="0">
                <a:ea typeface="ＭＳ Ｐゴシック" pitchFamily="34" charset="-128"/>
              </a:rPr>
              <a:t>automatically</a:t>
            </a:r>
            <a:r>
              <a:rPr lang="en-US" altLang="id-ID" sz="2100" u="sng" dirty="0">
                <a:ea typeface="ＭＳ Ｐゴシック" pitchFamily="34" charset="-128"/>
              </a:rPr>
              <a:t> finds subspaces of the</a:t>
            </a:r>
            <a:r>
              <a:rPr lang="en-US" altLang="id-ID" sz="2100" dirty="0">
                <a:ea typeface="ＭＳ Ｐゴシック" pitchFamily="34" charset="-128"/>
              </a:rPr>
              <a:t> </a:t>
            </a:r>
            <a:r>
              <a:rPr lang="en-US" altLang="id-ID" sz="2100" u="sng" dirty="0">
                <a:ea typeface="ＭＳ Ｐゴシック" pitchFamily="34" charset="-128"/>
              </a:rPr>
              <a:t>highest dimensionality</a:t>
            </a:r>
            <a:r>
              <a:rPr lang="en-US" altLang="id-ID" sz="2100" dirty="0">
                <a:ea typeface="ＭＳ Ｐゴシック" pitchFamily="34" charset="-128"/>
              </a:rPr>
              <a:t> such that high density clusters exist in those subspaces</a:t>
            </a:r>
          </a:p>
          <a:p>
            <a:pPr lvl="1"/>
            <a:r>
              <a:rPr lang="en-US" altLang="id-ID" sz="2100" i="1" dirty="0">
                <a:ea typeface="ＭＳ Ｐゴシック" pitchFamily="34" charset="-128"/>
              </a:rPr>
              <a:t>insensitive</a:t>
            </a:r>
            <a:r>
              <a:rPr lang="en-US" altLang="id-ID" sz="2100" dirty="0">
                <a:ea typeface="ＭＳ Ｐゴシック" pitchFamily="34" charset="-128"/>
              </a:rPr>
              <a:t> to the order of records in input and does not presume some canonical data distribution</a:t>
            </a:r>
          </a:p>
          <a:p>
            <a:pPr lvl="1"/>
            <a:r>
              <a:rPr lang="en-US" altLang="id-ID" sz="2100" dirty="0">
                <a:ea typeface="ＭＳ Ｐゴシック" pitchFamily="34" charset="-128"/>
              </a:rPr>
              <a:t>scales</a:t>
            </a:r>
            <a:r>
              <a:rPr lang="en-US" altLang="id-ID" sz="2100" i="1" dirty="0">
                <a:ea typeface="ＭＳ Ｐゴシック" pitchFamily="34" charset="-128"/>
              </a:rPr>
              <a:t> linearly</a:t>
            </a:r>
            <a:r>
              <a:rPr lang="en-US" altLang="id-ID" sz="2100" dirty="0">
                <a:ea typeface="ＭＳ Ｐゴシック" pitchFamily="34" charset="-128"/>
              </a:rPr>
              <a:t> with the size of input and has good scalability as the number of dimensions in the data increases</a:t>
            </a:r>
            <a:endParaRPr lang="id-ID" altLang="id-ID" sz="2100" dirty="0">
              <a:ea typeface="ＭＳ Ｐゴシック" pitchFamily="34" charset="-128"/>
            </a:endParaRPr>
          </a:p>
          <a:p>
            <a:pPr lvl="4"/>
            <a:endParaRPr lang="en-US" altLang="id-ID" sz="800" dirty="0">
              <a:ea typeface="ＭＳ Ｐゴシック" pitchFamily="34" charset="-128"/>
            </a:endParaRPr>
          </a:p>
          <a:p>
            <a:r>
              <a:rPr lang="en-US" altLang="id-ID" sz="2500" dirty="0">
                <a:ea typeface="ＭＳ Ｐゴシック" pitchFamily="34" charset="-128"/>
              </a:rPr>
              <a:t>Weakness</a:t>
            </a:r>
          </a:p>
          <a:p>
            <a:pPr lvl="1"/>
            <a:r>
              <a:rPr lang="en-US" altLang="id-ID" sz="2100" dirty="0">
                <a:ea typeface="ＭＳ Ｐゴシック" pitchFamily="34" charset="-128"/>
              </a:rPr>
              <a:t>The accuracy of the clustering result may be degraded at the expense of simplicity of the method</a:t>
            </a:r>
          </a:p>
        </p:txBody>
      </p:sp>
    </p:spTree>
    <p:extLst>
      <p:ext uri="{BB962C8B-B14F-4D97-AF65-F5344CB8AC3E}">
        <p14:creationId xmlns:p14="http://schemas.microsoft.com/office/powerpoint/2010/main" val="2443961102"/>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Summary</a:t>
            </a:r>
          </a:p>
        </p:txBody>
      </p:sp>
      <p:sp>
        <p:nvSpPr>
          <p:cNvPr id="69636" name="Rectangle 3"/>
          <p:cNvSpPr>
            <a:spLocks noGrp="1" noChangeArrowheads="1"/>
          </p:cNvSpPr>
          <p:nvPr>
            <p:ph idx="1"/>
          </p:nvPr>
        </p:nvSpPr>
        <p:spPr/>
        <p:txBody>
          <a:bodyPr/>
          <a:lstStyle/>
          <a:p>
            <a:r>
              <a:rPr lang="en-US" altLang="id-ID" sz="2800" dirty="0">
                <a:ea typeface="ＭＳ Ｐゴシック" pitchFamily="34" charset="-128"/>
              </a:rPr>
              <a:t>We already studied several </a:t>
            </a:r>
            <a:r>
              <a:rPr lang="en-US" altLang="id-ID" sz="2800" dirty="0" smtClean="0">
                <a:ea typeface="ＭＳ Ｐゴシック" pitchFamily="34" charset="-128"/>
              </a:rPr>
              <a:t>advances clustering </a:t>
            </a:r>
            <a:r>
              <a:rPr lang="en-US" altLang="id-ID" sz="2800" dirty="0">
                <a:ea typeface="ＭＳ Ｐゴシック" pitchFamily="34" charset="-128"/>
              </a:rPr>
              <a:t>algorithms </a:t>
            </a:r>
          </a:p>
          <a:p>
            <a:pPr lvl="1"/>
            <a:r>
              <a:rPr lang="id-ID" altLang="id-ID" sz="2000" dirty="0">
                <a:ea typeface="ＭＳ Ｐゴシック" pitchFamily="34" charset="-128"/>
              </a:rPr>
              <a:t>Fuzzy clustering: FCM </a:t>
            </a:r>
          </a:p>
          <a:p>
            <a:pPr lvl="1"/>
            <a:r>
              <a:rPr lang="id-ID" altLang="id-ID" sz="2000" dirty="0">
                <a:ea typeface="ＭＳ Ｐゴシック" pitchFamily="34" charset="-128"/>
              </a:rPr>
              <a:t>Probability-based clustering: Gaussian Mixture Models and EM Algorithm</a:t>
            </a:r>
          </a:p>
          <a:p>
            <a:pPr lvl="1"/>
            <a:r>
              <a:rPr lang="id-ID" altLang="id-ID" sz="2000" dirty="0">
                <a:ea typeface="ＭＳ Ｐゴシック" pitchFamily="34" charset="-128"/>
              </a:rPr>
              <a:t>Self-Organizing Map (</a:t>
            </a:r>
            <a:r>
              <a:rPr lang="id-ID" altLang="id-ID" sz="2000" dirty="0" smtClean="0">
                <a:ea typeface="ＭＳ Ｐゴシック" pitchFamily="34" charset="-128"/>
              </a:rPr>
              <a:t>SOM)</a:t>
            </a:r>
            <a:endParaRPr lang="en-US" altLang="id-ID" sz="2000" dirty="0">
              <a:ea typeface="ＭＳ Ｐゴシック" pitchFamily="34" charset="-128"/>
            </a:endParaRPr>
          </a:p>
          <a:p>
            <a:r>
              <a:rPr lang="en-US" altLang="id-ID" sz="2400" dirty="0" smtClean="0">
                <a:ea typeface="ＭＳ Ｐゴシック" pitchFamily="34" charset="-128"/>
              </a:rPr>
              <a:t>Clustering </a:t>
            </a:r>
            <a:r>
              <a:rPr lang="en-US" altLang="id-ID" sz="2400" dirty="0">
                <a:ea typeface="ＭＳ Ｐゴシック" pitchFamily="34" charset="-128"/>
              </a:rPr>
              <a:t>high-dimensional </a:t>
            </a:r>
            <a:r>
              <a:rPr lang="en-US" altLang="id-ID" sz="2400" dirty="0" smtClean="0">
                <a:ea typeface="ＭＳ Ｐゴシック" pitchFamily="34" charset="-128"/>
              </a:rPr>
              <a:t>data has many applications in real world.</a:t>
            </a:r>
          </a:p>
          <a:p>
            <a:r>
              <a:rPr lang="en-US" altLang="id-ID" sz="2400" dirty="0" smtClean="0">
                <a:ea typeface="ＭＳ Ｐゴシック" pitchFamily="34" charset="-128"/>
              </a:rPr>
              <a:t>Several clustering algorithm </a:t>
            </a:r>
            <a:r>
              <a:rPr lang="en-US" altLang="id-ID" sz="2400" dirty="0" smtClean="0"/>
              <a:t>are complicated </a:t>
            </a:r>
            <a:r>
              <a:rPr lang="en-US" altLang="id-ID" sz="2400" dirty="0"/>
              <a:t>and there are a lot of </a:t>
            </a:r>
            <a:r>
              <a:rPr lang="en-US" altLang="id-ID" sz="2400" dirty="0" smtClean="0"/>
              <a:t>parameters such that its tuning parameters is a time consuming. </a:t>
            </a:r>
            <a:endParaRPr lang="en-US" altLang="id-ID" sz="2400" dirty="0">
              <a:ea typeface="ＭＳ Ｐゴシック" pitchFamily="34" charset="-128"/>
            </a:endParaRPr>
          </a:p>
          <a:p>
            <a:pPr lvl="1"/>
            <a:endParaRPr lang="id-ID" altLang="id-ID" sz="2000" dirty="0">
              <a:ea typeface="ＭＳ Ｐゴシック" pitchFamily="34" charset="-128"/>
            </a:endParaRPr>
          </a:p>
        </p:txBody>
      </p:sp>
      <p:sp>
        <p:nvSpPr>
          <p:cNvPr id="6963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17882" indent="-275467">
              <a:spcBef>
                <a:spcPct val="20000"/>
              </a:spcBef>
              <a:buFont typeface="Arial" charset="0"/>
              <a:buChar char="–"/>
              <a:defRPr sz="2800">
                <a:solidFill>
                  <a:schemeClr val="tx1"/>
                </a:solidFill>
                <a:latin typeface="Calibri" pitchFamily="34" charset="0"/>
                <a:ea typeface="ＭＳ Ｐゴシック" pitchFamily="34" charset="-128"/>
              </a:defRPr>
            </a:lvl2pPr>
            <a:lvl3pPr marL="1104649" indent="-219817">
              <a:spcBef>
                <a:spcPct val="20000"/>
              </a:spcBef>
              <a:buFont typeface="Arial" charset="0"/>
              <a:buChar char="•"/>
              <a:defRPr sz="2400">
                <a:solidFill>
                  <a:schemeClr val="tx1"/>
                </a:solidFill>
                <a:latin typeface="Calibri" pitchFamily="34" charset="0"/>
                <a:ea typeface="ＭＳ Ｐゴシック" pitchFamily="34" charset="-128"/>
              </a:defRPr>
            </a:lvl3pPr>
            <a:lvl4pPr marL="1545674" indent="-219817">
              <a:spcBef>
                <a:spcPct val="20000"/>
              </a:spcBef>
              <a:buFont typeface="Arial" charset="0"/>
              <a:buChar char="–"/>
              <a:defRPr sz="2000">
                <a:solidFill>
                  <a:schemeClr val="tx1"/>
                </a:solidFill>
                <a:latin typeface="Calibri" pitchFamily="34" charset="0"/>
                <a:ea typeface="ＭＳ Ｐゴシック" pitchFamily="34" charset="-128"/>
              </a:defRPr>
            </a:lvl4pPr>
            <a:lvl5pPr marL="1988089" indent="-219817">
              <a:spcBef>
                <a:spcPct val="20000"/>
              </a:spcBef>
              <a:buFont typeface="Arial" charset="0"/>
              <a:buChar char="»"/>
              <a:defRPr sz="2000">
                <a:solidFill>
                  <a:schemeClr val="tx1"/>
                </a:solidFill>
                <a:latin typeface="Calibri" pitchFamily="34" charset="0"/>
                <a:ea typeface="ＭＳ Ｐゴシック" pitchFamily="34" charset="-128"/>
              </a:defRPr>
            </a:lvl5pPr>
            <a:lvl6pPr marL="2388768" indent="-219817" defTabSz="456328"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789447" indent="-219817" defTabSz="456328"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190125" indent="-219817" defTabSz="456328"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590804" indent="-219817" defTabSz="456328"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4C00C966-8723-4AFE-B083-ECDA8EBB943A}" type="slidenum">
              <a:rPr lang="en-US" altLang="en-US" sz="1100">
                <a:solidFill>
                  <a:prstClr val="black"/>
                </a:solidFill>
                <a:latin typeface="Tahoma" pitchFamily="34" charset="0"/>
              </a:rPr>
              <a:pPr>
                <a:spcBef>
                  <a:spcPct val="0"/>
                </a:spcBef>
                <a:buFontTx/>
                <a:buNone/>
              </a:pPr>
              <a:t>58</a:t>
            </a:fld>
            <a:endParaRPr lang="en-US" altLang="en-US" sz="1100">
              <a:solidFill>
                <a:prstClr val="black"/>
              </a:solidFill>
              <a:latin typeface="Tahoma" pitchFamily="34" charset="0"/>
            </a:endParaRPr>
          </a:p>
        </p:txBody>
      </p:sp>
    </p:spTree>
    <p:extLst>
      <p:ext uri="{BB962C8B-B14F-4D97-AF65-F5344CB8AC3E}">
        <p14:creationId xmlns:p14="http://schemas.microsoft.com/office/powerpoint/2010/main" val="329748924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References</a:t>
            </a:r>
            <a:endParaRPr lang="en-US" dirty="0">
              <a:latin typeface="+mn-lt"/>
            </a:endParaRPr>
          </a:p>
        </p:txBody>
      </p:sp>
      <p:sp>
        <p:nvSpPr>
          <p:cNvPr id="3" name="Content Placeholder 2"/>
          <p:cNvSpPr>
            <a:spLocks noGrp="1"/>
          </p:cNvSpPr>
          <p:nvPr>
            <p:ph idx="1"/>
          </p:nvPr>
        </p:nvSpPr>
        <p:spPr/>
        <p:txBody>
          <a:bodyPr/>
          <a:lstStyle/>
          <a:p>
            <a:pPr>
              <a:buFont typeface="+mj-lt"/>
              <a:buAutoNum type="arabicPeriod"/>
            </a:pPr>
            <a:r>
              <a:rPr lang="en-US" sz="1800" dirty="0"/>
              <a:t>Han, J., </a:t>
            </a:r>
            <a:r>
              <a:rPr lang="en-US" sz="1800" dirty="0" err="1"/>
              <a:t>Kamber</a:t>
            </a:r>
            <a:r>
              <a:rPr lang="en-US" sz="1800" dirty="0"/>
              <a:t>, M., &amp; Pei, Y. (2006). “Data Mining: Concepts and Technique”. </a:t>
            </a:r>
            <a:r>
              <a:rPr lang="en-US" sz="1800" dirty="0" err="1"/>
              <a:t>Edisi</a:t>
            </a:r>
            <a:r>
              <a:rPr lang="en-US" sz="1800" dirty="0"/>
              <a:t> 3. Morgan Kaufman. San Francisco</a:t>
            </a:r>
          </a:p>
          <a:p>
            <a:pPr>
              <a:buFont typeface="+mj-lt"/>
              <a:buAutoNum type="arabicPeriod"/>
            </a:pPr>
            <a:r>
              <a:rPr lang="en-US" sz="1800" dirty="0"/>
              <a:t>Tan, P.N., Steinbach, M., &amp; Kumar, V. (2006). “Introduction to Data Mining”. Addison-Wesley. Michigan</a:t>
            </a:r>
          </a:p>
          <a:p>
            <a:pPr>
              <a:buFont typeface="+mj-lt"/>
              <a:buAutoNum type="arabicPeriod"/>
            </a:pPr>
            <a:r>
              <a:rPr lang="en-US" sz="1800" dirty="0"/>
              <a:t>Witten, I. H., &amp; Frank, E. (2005). “Data Mining : Practical Machine Learning Tools and Techniques”. Second edition. Morgan Kaufmann. San Francisco</a:t>
            </a:r>
          </a:p>
        </p:txBody>
      </p:sp>
      <p:sp>
        <p:nvSpPr>
          <p:cNvPr id="4" name="Date Placeholder 3"/>
          <p:cNvSpPr>
            <a:spLocks noGrp="1"/>
          </p:cNvSpPr>
          <p:nvPr>
            <p:ph type="dt" sz="half" idx="10"/>
          </p:nvPr>
        </p:nvSpPr>
        <p:spPr/>
        <p:txBody>
          <a:bodyPr/>
          <a:lstStyle/>
          <a:p>
            <a:pPr>
              <a:defRPr/>
            </a:pPr>
            <a:fld id="{1496B419-AFA7-42AE-8EE2-F175BCC6441F}" type="datetime1">
              <a:rPr lang="en-US" smtClean="0"/>
              <a:t>9/5/2017</a:t>
            </a:fld>
            <a:endParaRPr lang="en-US"/>
          </a:p>
        </p:txBody>
      </p:sp>
      <p:sp>
        <p:nvSpPr>
          <p:cNvPr id="5" name="Footer Placeholder 4"/>
          <p:cNvSpPr>
            <a:spLocks noGrp="1"/>
          </p:cNvSpPr>
          <p:nvPr>
            <p:ph type="ftr" sz="quarter" idx="11"/>
          </p:nvPr>
        </p:nvSpPr>
        <p:spPr/>
        <p:txBody>
          <a:bodyPr/>
          <a:lstStyle/>
          <a:p>
            <a:pPr>
              <a:defRPr/>
            </a:pPr>
            <a:r>
              <a:rPr lang="en-US" dirty="0"/>
              <a:t>Introduction</a:t>
            </a:r>
          </a:p>
        </p:txBody>
      </p:sp>
      <p:sp>
        <p:nvSpPr>
          <p:cNvPr id="6" name="Slide Number Placeholder 5"/>
          <p:cNvSpPr>
            <a:spLocks noGrp="1"/>
          </p:cNvSpPr>
          <p:nvPr>
            <p:ph type="sldNum" sz="quarter" idx="12"/>
          </p:nvPr>
        </p:nvSpPr>
        <p:spPr/>
        <p:txBody>
          <a:bodyPr/>
          <a:lstStyle/>
          <a:p>
            <a:pPr>
              <a:defRPr/>
            </a:pPr>
            <a:fld id="{0976621D-4A4E-48E0-A2B1-656B165AA579}" type="slidenum">
              <a:rPr lang="en-US" smtClean="0"/>
              <a:pPr>
                <a:defRPr/>
              </a:pPr>
              <a:t>59</a:t>
            </a:fld>
            <a:endParaRPr lang="en-US"/>
          </a:p>
        </p:txBody>
      </p:sp>
    </p:spTree>
    <p:extLst>
      <p:ext uri="{BB962C8B-B14F-4D97-AF65-F5344CB8AC3E}">
        <p14:creationId xmlns:p14="http://schemas.microsoft.com/office/powerpoint/2010/main" val="626669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id-ID" altLang="en-US" smtClean="0">
                <a:ea typeface="ＭＳ Ｐゴシック" pitchFamily="34" charset="-128"/>
              </a:rPr>
              <a:t>Fuzzy Clustering</a:t>
            </a:r>
          </a:p>
        </p:txBody>
      </p:sp>
      <p:sp>
        <p:nvSpPr>
          <p:cNvPr id="21507" name="Content Placeholder 2"/>
          <p:cNvSpPr>
            <a:spLocks noGrp="1"/>
          </p:cNvSpPr>
          <p:nvPr>
            <p:ph idx="1"/>
          </p:nvPr>
        </p:nvSpPr>
        <p:spPr/>
        <p:txBody>
          <a:bodyPr/>
          <a:lstStyle/>
          <a:p>
            <a:r>
              <a:rPr lang="en-US" altLang="id-ID" sz="2800" dirty="0" smtClean="0">
                <a:ea typeface="ＭＳ Ｐゴシック" pitchFamily="34" charset="-128"/>
              </a:rPr>
              <a:t>Assume </a:t>
            </a:r>
            <a:r>
              <a:rPr lang="id-ID" altLang="id-ID" sz="2800" dirty="0" smtClean="0">
                <a:ea typeface="ＭＳ Ｐゴシック" pitchFamily="34" charset="-128"/>
              </a:rPr>
              <a:t>every data object belongs to </a:t>
            </a:r>
            <a:r>
              <a:rPr lang="en-US" altLang="id-ID" sz="2800" dirty="0" smtClean="0">
                <a:ea typeface="ＭＳ Ｐゴシック" pitchFamily="34" charset="-128"/>
              </a:rPr>
              <a:t>K</a:t>
            </a:r>
            <a:r>
              <a:rPr lang="id-ID" altLang="id-ID" sz="2800" dirty="0" smtClean="0">
                <a:ea typeface="ＭＳ Ｐゴシック" pitchFamily="34" charset="-128"/>
              </a:rPr>
              <a:t> cluster according to fuzzy membership as model</a:t>
            </a:r>
            <a:endParaRPr lang="en-US" altLang="id-ID" sz="2800" dirty="0" smtClean="0">
              <a:ea typeface="ＭＳ Ｐゴシック" pitchFamily="34" charset="-128"/>
            </a:endParaRPr>
          </a:p>
          <a:p>
            <a:r>
              <a:rPr lang="en-US" altLang="id-ID" sz="2800" dirty="0" smtClean="0">
                <a:ea typeface="ＭＳ Ｐゴシック" pitchFamily="34" charset="-128"/>
              </a:rPr>
              <a:t>Soft version of K-means clustering</a:t>
            </a:r>
          </a:p>
          <a:p>
            <a:r>
              <a:rPr lang="id-ID" altLang="id-ID" sz="2800" dirty="0" smtClean="0">
                <a:ea typeface="ＭＳ Ｐゴシック" pitchFamily="34" charset="-128"/>
              </a:rPr>
              <a:t>Determine fuzzy membership function</a:t>
            </a:r>
          </a:p>
          <a:p>
            <a:r>
              <a:rPr lang="en-US" altLang="id-ID" sz="2800" dirty="0" smtClean="0">
                <a:ea typeface="ＭＳ Ｐゴシック" pitchFamily="34" charset="-128"/>
              </a:rPr>
              <a:t>Need to find</a:t>
            </a:r>
            <a:r>
              <a:rPr lang="id-ID" altLang="id-ID" sz="2800" dirty="0" smtClean="0">
                <a:ea typeface="ＭＳ Ｐゴシック" pitchFamily="34" charset="-128"/>
              </a:rPr>
              <a:t> cluster fuzzy membership matrix</a:t>
            </a:r>
            <a:endParaRPr lang="en-US" altLang="id-ID" sz="2800" dirty="0" smtClean="0">
              <a:ea typeface="ＭＳ Ｐゴシック" pitchFamily="34" charset="-128"/>
            </a:endParaRPr>
          </a:p>
          <a:p>
            <a:r>
              <a:rPr lang="id-ID" altLang="id-ID" sz="2800" dirty="0" smtClean="0">
                <a:ea typeface="ＭＳ Ｐゴシック" pitchFamily="34" charset="-128"/>
              </a:rPr>
              <a:t>Learning process is to minimize value of objective function</a:t>
            </a:r>
          </a:p>
          <a:p>
            <a:endParaRPr lang="en-US" altLang="id-ID" sz="2800" dirty="0" smtClean="0">
              <a:ea typeface="ＭＳ Ｐゴシック" pitchFamily="34" charset="-128"/>
            </a:endParaRPr>
          </a:p>
          <a:p>
            <a:pPr>
              <a:buClr>
                <a:schemeClr val="tx1"/>
              </a:buClr>
              <a:buFont typeface="Wingdings" pitchFamily="2" charset="2"/>
              <a:buNone/>
            </a:pPr>
            <a:endParaRPr lang="en-US" altLang="id-ID" sz="2800" dirty="0" smtClean="0">
              <a:ea typeface="ＭＳ Ｐゴシック" pitchFamily="34" charset="-128"/>
            </a:endParaRPr>
          </a:p>
          <a:p>
            <a:endParaRPr lang="id-ID" altLang="en-US" sz="2800" dirty="0" smtClean="0">
              <a:ea typeface="ＭＳ Ｐゴシック" pitchFamily="34" charset="-128"/>
            </a:endParaRPr>
          </a:p>
        </p:txBody>
      </p:sp>
    </p:spTree>
    <p:extLst>
      <p:ext uri="{BB962C8B-B14F-4D97-AF65-F5344CB8AC3E}">
        <p14:creationId xmlns:p14="http://schemas.microsoft.com/office/powerpoint/2010/main" val="209476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4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id-ID" smtClean="0">
                <a:ea typeface="ＭＳ Ｐゴシック" pitchFamily="34" charset="-128"/>
              </a:rPr>
              <a:t>Fuzzy Cluster</a:t>
            </a:r>
            <a:r>
              <a:rPr lang="id-ID" altLang="id-ID" smtClean="0">
                <a:ea typeface="ＭＳ Ｐゴシック" pitchFamily="34" charset="-128"/>
              </a:rPr>
              <a:t>ing (2)</a:t>
            </a:r>
            <a:endParaRPr lang="id-ID" altLang="id-ID" sz="3900">
              <a:ea typeface="ＭＳ Ｐゴシック" pitchFamily="34" charset="-128"/>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79" t="-1262"/>
            </a:stretch>
          </a:blipFill>
          <a:extLst/>
        </p:spPr>
        <p:txBody>
          <a:bodyPr/>
          <a:lstStyle/>
          <a:p>
            <a:pPr>
              <a:defRPr/>
            </a:pPr>
            <a:r>
              <a:rPr lang="id-ID">
                <a:noFill/>
              </a:rPr>
              <a:t> </a:t>
            </a:r>
          </a:p>
        </p:txBody>
      </p:sp>
      <p:sp>
        <p:nvSpPr>
          <p:cNvPr id="8" name="Rectangle 7"/>
          <p:cNvSpPr>
            <a:spLocks noRot="1" noChangeAspect="1" noMove="1" noResize="1" noEditPoints="1" noAdjustHandles="1" noChangeArrowheads="1" noChangeShapeType="1" noTextEdit="1"/>
          </p:cNvSpPr>
          <p:nvPr/>
        </p:nvSpPr>
        <p:spPr>
          <a:xfrm>
            <a:off x="2386803" y="5155611"/>
            <a:ext cx="1974853" cy="868558"/>
          </a:xfrm>
          <a:prstGeom prst="rect">
            <a:avLst/>
          </a:prstGeom>
          <a:blipFill rotWithShape="0">
            <a:blip r:embed="rId3"/>
            <a:stretch>
              <a:fillRect/>
            </a:stretch>
          </a:blipFill>
        </p:spPr>
        <p:txBody>
          <a:bodyPr lIns="80155" tIns="40078" rIns="80155" bIns="40078"/>
          <a:lstStyle/>
          <a:p>
            <a:pPr defTabSz="456442">
              <a:defRPr/>
            </a:pPr>
            <a:r>
              <a:rPr lang="id-ID">
                <a:noFill/>
                <a:ea typeface="ＭＳ Ｐゴシック" pitchFamily="34" charset="-128"/>
              </a:rPr>
              <a:t> </a:t>
            </a:r>
          </a:p>
        </p:txBody>
      </p:sp>
      <p:sp>
        <p:nvSpPr>
          <p:cNvPr id="9" name="Rectangle 8"/>
          <p:cNvSpPr>
            <a:spLocks noRot="1" noChangeAspect="1" noMove="1" noResize="1" noEditPoints="1" noAdjustHandles="1" noChangeArrowheads="1" noChangeShapeType="1" noTextEdit="1"/>
          </p:cNvSpPr>
          <p:nvPr/>
        </p:nvSpPr>
        <p:spPr>
          <a:xfrm>
            <a:off x="4656509" y="5172827"/>
            <a:ext cx="2419719" cy="868558"/>
          </a:xfrm>
          <a:prstGeom prst="rect">
            <a:avLst/>
          </a:prstGeom>
          <a:blipFill rotWithShape="0">
            <a:blip r:embed="rId4"/>
            <a:stretch>
              <a:fillRect/>
            </a:stretch>
          </a:blipFill>
        </p:spPr>
        <p:txBody>
          <a:bodyPr lIns="80155" tIns="40078" rIns="80155" bIns="40078"/>
          <a:lstStyle/>
          <a:p>
            <a:pPr defTabSz="456442">
              <a:defRPr/>
            </a:pPr>
            <a:r>
              <a:rPr lang="id-ID">
                <a:noFill/>
                <a:ea typeface="ＭＳ Ｐゴシック" pitchFamily="34" charset="-128"/>
              </a:rPr>
              <a:t> </a:t>
            </a:r>
          </a:p>
        </p:txBody>
      </p:sp>
    </p:spTree>
    <p:extLst>
      <p:ext uri="{BB962C8B-B14F-4D97-AF65-F5344CB8AC3E}">
        <p14:creationId xmlns:p14="http://schemas.microsoft.com/office/powerpoint/2010/main" val="1517898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id-ID" smtClean="0">
                <a:ea typeface="ＭＳ Ｐゴシック" pitchFamily="34" charset="-128"/>
              </a:rPr>
              <a:t>Fuzzy Cluster</a:t>
            </a:r>
            <a:r>
              <a:rPr lang="id-ID" altLang="id-ID" smtClean="0">
                <a:ea typeface="ＭＳ Ｐゴシック" pitchFamily="34" charset="-128"/>
              </a:rPr>
              <a:t>ing (3)</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69" t="-1367"/>
            </a:stretch>
          </a:blipFill>
          <a:extLst/>
        </p:spPr>
        <p:txBody>
          <a:bodyPr/>
          <a:lstStyle/>
          <a:p>
            <a:pPr>
              <a:defRPr/>
            </a:pPr>
            <a:r>
              <a:rPr lang="id-ID">
                <a:noFill/>
              </a:rPr>
              <a:t> </a:t>
            </a:r>
          </a:p>
        </p:txBody>
      </p:sp>
    </p:spTree>
    <p:extLst>
      <p:ext uri="{BB962C8B-B14F-4D97-AF65-F5344CB8AC3E}">
        <p14:creationId xmlns:p14="http://schemas.microsoft.com/office/powerpoint/2010/main" val="768357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1"/>
          <p:cNvSpPr>
            <a:spLocks noGrp="1"/>
          </p:cNvSpPr>
          <p:nvPr>
            <p:ph type="title"/>
          </p:nvPr>
        </p:nvSpPr>
        <p:spPr>
          <a:xfrm>
            <a:off x="2979313" y="80237"/>
            <a:ext cx="5638800" cy="1143000"/>
          </a:xfrm>
        </p:spPr>
        <p:txBody>
          <a:bodyPr/>
          <a:lstStyle/>
          <a:p>
            <a:r>
              <a:rPr lang="en-US" altLang="id-ID" dirty="0" smtClean="0">
                <a:ea typeface="ＭＳ Ｐゴシック" pitchFamily="34" charset="-128"/>
              </a:rPr>
              <a:t>Fuzzy Cluster</a:t>
            </a:r>
            <a:r>
              <a:rPr lang="id-ID" altLang="id-ID" dirty="0" smtClean="0">
                <a:ea typeface="ＭＳ Ｐゴシック" pitchFamily="34" charset="-128"/>
              </a:rPr>
              <a:t>ing (4)</a:t>
            </a:r>
          </a:p>
        </p:txBody>
      </p:sp>
      <p:sp>
        <p:nvSpPr>
          <p:cNvPr id="17411"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88"/>
            </a:stretch>
          </a:blipFill>
          <a:extLst/>
        </p:spPr>
        <p:txBody>
          <a:bodyPr/>
          <a:lstStyle/>
          <a:p>
            <a:pPr>
              <a:defRPr/>
            </a:pPr>
            <a:r>
              <a:rPr lang="id-ID">
                <a:noFill/>
              </a:rPr>
              <a:t> </a:t>
            </a:r>
          </a:p>
        </p:txBody>
      </p:sp>
      <p:grpSp>
        <p:nvGrpSpPr>
          <p:cNvPr id="24579" name="Group 17"/>
          <p:cNvGrpSpPr>
            <a:grpSpLocks/>
          </p:cNvGrpSpPr>
          <p:nvPr/>
        </p:nvGrpSpPr>
        <p:grpSpPr bwMode="auto">
          <a:xfrm>
            <a:off x="5270736" y="1088297"/>
            <a:ext cx="3188788" cy="3171322"/>
            <a:chOff x="5620683" y="1169313"/>
            <a:chExt cx="3726424" cy="3497964"/>
          </a:xfrm>
        </p:grpSpPr>
        <p:pic>
          <p:nvPicPr>
            <p:cNvPr id="246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0683" y="1169313"/>
              <a:ext cx="3726424" cy="349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Rot="1" noChangeAspect="1" noMove="1" noResize="1" noEditPoints="1" noAdjustHandles="1" noChangeArrowheads="1" noChangeShapeType="1" noTextEdit="1"/>
            </p:cNvSpPr>
            <p:nvPr/>
          </p:nvSpPr>
          <p:spPr>
            <a:xfrm>
              <a:off x="8222791" y="3116637"/>
              <a:ext cx="493020" cy="400110"/>
            </a:xfrm>
            <a:prstGeom prst="rect">
              <a:avLst/>
            </a:prstGeom>
            <a:blipFill rotWithShape="0">
              <a:blip r:embed="rId4"/>
              <a:stretch>
                <a:fillRect/>
              </a:stretch>
            </a:blipFill>
          </p:spPr>
          <p:txBody>
            <a:bodyPr/>
            <a:lstStyle/>
            <a:p>
              <a:pPr defTabSz="456442">
                <a:defRPr/>
              </a:pPr>
              <a:r>
                <a:rPr lang="id-ID">
                  <a:noFill/>
                  <a:ea typeface="ＭＳ Ｐゴシック" pitchFamily="34" charset="-128"/>
                </a:rPr>
                <a:t> </a:t>
              </a:r>
            </a:p>
          </p:txBody>
        </p:sp>
        <p:sp>
          <p:nvSpPr>
            <p:cNvPr id="17" name="Rectangle 16"/>
            <p:cNvSpPr>
              <a:spLocks noRot="1" noChangeAspect="1" noMove="1" noResize="1" noEditPoints="1" noAdjustHandles="1" noChangeArrowheads="1" noChangeShapeType="1" noTextEdit="1"/>
            </p:cNvSpPr>
            <p:nvPr/>
          </p:nvSpPr>
          <p:spPr>
            <a:xfrm>
              <a:off x="6985682" y="1702342"/>
              <a:ext cx="498983" cy="400110"/>
            </a:xfrm>
            <a:prstGeom prst="rect">
              <a:avLst/>
            </a:prstGeom>
            <a:blipFill rotWithShape="0">
              <a:blip r:embed="rId5"/>
              <a:stretch>
                <a:fillRect/>
              </a:stretch>
            </a:blipFill>
          </p:spPr>
          <p:txBody>
            <a:bodyPr/>
            <a:lstStyle/>
            <a:p>
              <a:pPr defTabSz="456442">
                <a:defRPr/>
              </a:pPr>
              <a:r>
                <a:rPr lang="id-ID">
                  <a:noFill/>
                  <a:ea typeface="ＭＳ Ｐゴシック" pitchFamily="34" charset="-128"/>
                </a:rPr>
                <a:t> </a:t>
              </a:r>
            </a:p>
          </p:txBody>
        </p:sp>
      </p:grpSp>
      <p:graphicFrame>
        <p:nvGraphicFramePr>
          <p:cNvPr id="8" name="Table 7"/>
          <p:cNvGraphicFramePr>
            <a:graphicFrameLocks noGrp="1"/>
          </p:cNvGraphicFramePr>
          <p:nvPr/>
        </p:nvGraphicFramePr>
        <p:xfrm>
          <a:off x="852880" y="4259619"/>
          <a:ext cx="7290203" cy="1379086"/>
        </p:xfrm>
        <a:graphic>
          <a:graphicData uri="http://schemas.openxmlformats.org/drawingml/2006/table">
            <a:tbl>
              <a:tblPr>
                <a:tableStyleId>{5940675A-B579-460E-94D1-54222C63F5DA}</a:tableStyleId>
              </a:tblPr>
              <a:tblGrid>
                <a:gridCol w="611498"/>
                <a:gridCol w="611498"/>
                <a:gridCol w="611498"/>
                <a:gridCol w="611498"/>
                <a:gridCol w="611498"/>
                <a:gridCol w="611498"/>
                <a:gridCol w="611498"/>
                <a:gridCol w="611498"/>
                <a:gridCol w="563725"/>
                <a:gridCol w="611498"/>
                <a:gridCol w="611498"/>
                <a:gridCol w="611498"/>
              </a:tblGrid>
              <a:tr h="440024">
                <a:tc>
                  <a:txBody>
                    <a:bodyPr/>
                    <a:lstStyle/>
                    <a:p>
                      <a:pPr algn="ctr" fontAlgn="b"/>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x1</a:t>
                      </a:r>
                      <a:endParaRPr lang="id-ID" sz="1500" b="0" i="0" u="none" strike="noStrike">
                        <a:solidFill>
                          <a:srgbClr val="000000"/>
                        </a:solidFill>
                        <a:effectLst/>
                        <a:latin typeface="Calibri" panose="020F0502020204030204" pitchFamily="34" charset="0"/>
                      </a:endParaRPr>
                    </a:p>
                  </a:txBody>
                  <a:tcPr marL="8149" marR="8149" marT="8643"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x2</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x3</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x4</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x5</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x6</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x7</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x8</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x9</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x10</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id-ID" sz="1500" b="0" i="0" u="none" strike="noStrike" smtClean="0">
                          <a:solidFill>
                            <a:srgbClr val="000000"/>
                          </a:solidFill>
                          <a:effectLst/>
                          <a:latin typeface="Calibri" panose="020F0502020204030204" pitchFamily="34" charset="0"/>
                        </a:rPr>
                        <a:t>x11</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69531">
                <a:tc>
                  <a:txBody>
                    <a:bodyPr/>
                    <a:lstStyle/>
                    <a:p>
                      <a:pPr algn="ctr" fontAlgn="b"/>
                      <a:r>
                        <a:rPr lang="id-ID" sz="1500" b="0" i="0" u="none" strike="noStrike" smtClean="0">
                          <a:solidFill>
                            <a:srgbClr val="000000"/>
                          </a:solidFill>
                          <a:effectLst/>
                          <a:latin typeface="Calibri" panose="020F0502020204030204" pitchFamily="34" charset="0"/>
                        </a:rPr>
                        <a:t>K=1</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id-ID" sz="1500" u="none" strike="noStrike">
                          <a:effectLst/>
                        </a:rPr>
                        <a:t>0.9427</a:t>
                      </a:r>
                      <a:endParaRPr lang="id-ID" sz="1500" b="0" i="0" u="none" strike="noStrike">
                        <a:solidFill>
                          <a:srgbClr val="000000"/>
                        </a:solidFill>
                        <a:effectLst/>
                        <a:latin typeface="Calibri" panose="020F0502020204030204" pitchFamily="34" charset="0"/>
                      </a:endParaRPr>
                    </a:p>
                  </a:txBody>
                  <a:tcPr marL="8149" marR="8149" marT="86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b"/>
                      <a:r>
                        <a:rPr lang="id-ID" sz="1500" u="none" strike="noStrike">
                          <a:effectLst/>
                        </a:rPr>
                        <a:t>0.1096</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0.9606</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noFill/>
                  </a:tcPr>
                </a:tc>
                <a:tc>
                  <a:txBody>
                    <a:bodyPr/>
                    <a:lstStyle/>
                    <a:p>
                      <a:pPr algn="ctr" fontAlgn="b"/>
                      <a:r>
                        <a:rPr lang="id-ID" sz="1500" u="none" strike="noStrike">
                          <a:effectLst/>
                        </a:rPr>
                        <a:t>0.0804</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0.0915</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0.0641</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0.7952</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noFill/>
                  </a:tcPr>
                </a:tc>
                <a:tc>
                  <a:txBody>
                    <a:bodyPr/>
                    <a:lstStyle/>
                    <a:p>
                      <a:pPr algn="ctr" fontAlgn="b"/>
                      <a:r>
                        <a:rPr lang="id-ID" sz="1500" u="none" strike="noStrike">
                          <a:effectLst/>
                        </a:rPr>
                        <a:t>0.0316</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0.0494</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0.1799</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tcPr>
                </a:tc>
                <a:tc>
                  <a:txBody>
                    <a:bodyPr/>
                    <a:lstStyle/>
                    <a:p>
                      <a:pPr algn="ctr" fontAlgn="b"/>
                      <a:r>
                        <a:rPr lang="id-ID" sz="1500" u="none" strike="noStrike">
                          <a:effectLst/>
                        </a:rPr>
                        <a:t>0.9637</a:t>
                      </a:r>
                      <a:endParaRPr lang="id-ID" sz="1500" b="0" i="0" u="none" strike="noStrike">
                        <a:solidFill>
                          <a:srgbClr val="000000"/>
                        </a:solidFill>
                        <a:effectLst/>
                        <a:latin typeface="Calibri" panose="020F0502020204030204" pitchFamily="34" charset="0"/>
                      </a:endParaRPr>
                    </a:p>
                  </a:txBody>
                  <a:tcPr marL="8149" marR="8149" marT="8643" marB="0" anchor="ctr">
                    <a:lnT w="12700" cap="flat" cmpd="sng" algn="ctr">
                      <a:solidFill>
                        <a:schemeClr val="tx1"/>
                      </a:solidFill>
                      <a:prstDash val="solid"/>
                      <a:round/>
                      <a:headEnd type="none" w="med" len="med"/>
                      <a:tailEnd type="none" w="med" len="med"/>
                    </a:lnT>
                    <a:noFill/>
                  </a:tcPr>
                </a:tc>
              </a:tr>
              <a:tr h="469531">
                <a:tc>
                  <a:txBody>
                    <a:bodyPr/>
                    <a:lstStyle/>
                    <a:p>
                      <a:pPr algn="ctr" fontAlgn="b"/>
                      <a:r>
                        <a:rPr lang="id-ID" sz="1500" b="0" i="0" u="none" strike="noStrike" smtClean="0">
                          <a:solidFill>
                            <a:srgbClr val="000000"/>
                          </a:solidFill>
                          <a:effectLst/>
                          <a:latin typeface="Calibri" panose="020F0502020204030204" pitchFamily="34" charset="0"/>
                        </a:rPr>
                        <a:t>K=2</a:t>
                      </a:r>
                      <a:endParaRPr lang="id-ID" sz="1500" b="0" i="0" u="none" strike="noStrike">
                        <a:solidFill>
                          <a:srgbClr val="000000"/>
                        </a:solidFill>
                        <a:effectLst/>
                        <a:latin typeface="Calibri" panose="020F0502020204030204" pitchFamily="34" charset="0"/>
                      </a:endParaRPr>
                    </a:p>
                  </a:txBody>
                  <a:tcPr marL="8149" marR="8149" marT="8643"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id-ID" sz="1500" u="none" strike="noStrike">
                          <a:effectLst/>
                        </a:rPr>
                        <a:t>0.0573</a:t>
                      </a:r>
                      <a:endParaRPr lang="id-ID" sz="1500" b="0" i="0" u="none" strike="noStrike">
                        <a:solidFill>
                          <a:srgbClr val="000000"/>
                        </a:solidFill>
                        <a:effectLst/>
                        <a:latin typeface="Calibri" panose="020F0502020204030204" pitchFamily="34" charset="0"/>
                      </a:endParaRPr>
                    </a:p>
                  </a:txBody>
                  <a:tcPr marL="8149" marR="8149" marT="8643" marB="0" anchor="ctr">
                    <a:lnL w="12700" cap="flat" cmpd="sng" algn="ctr">
                      <a:solidFill>
                        <a:schemeClr val="tx1"/>
                      </a:solidFill>
                      <a:prstDash val="solid"/>
                      <a:round/>
                      <a:headEnd type="none" w="med" len="med"/>
                      <a:tailEnd type="none" w="med" len="med"/>
                    </a:lnL>
                  </a:tcPr>
                </a:tc>
                <a:tc>
                  <a:txBody>
                    <a:bodyPr/>
                    <a:lstStyle/>
                    <a:p>
                      <a:pPr algn="ctr" fontAlgn="b"/>
                      <a:r>
                        <a:rPr lang="id-ID" sz="1500" u="none" strike="noStrike">
                          <a:effectLst/>
                        </a:rPr>
                        <a:t>0.8904</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0.0394</a:t>
                      </a:r>
                      <a:endParaRPr lang="id-ID" sz="1500" b="0" i="0" u="none" strike="noStrike">
                        <a:solidFill>
                          <a:srgbClr val="000000"/>
                        </a:solidFill>
                        <a:effectLst/>
                        <a:latin typeface="Calibri" panose="020F0502020204030204" pitchFamily="34" charset="0"/>
                      </a:endParaRPr>
                    </a:p>
                  </a:txBody>
                  <a:tcPr marL="8149" marR="8149" marT="8643" marB="0" anchor="ctr"/>
                </a:tc>
                <a:tc>
                  <a:txBody>
                    <a:bodyPr/>
                    <a:lstStyle/>
                    <a:p>
                      <a:pPr algn="ctr" fontAlgn="b"/>
                      <a:r>
                        <a:rPr lang="id-ID" sz="1500" u="none" strike="noStrike">
                          <a:effectLst/>
                        </a:rPr>
                        <a:t>0.9196</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0.9085</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0.9359</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0.2048</a:t>
                      </a:r>
                      <a:endParaRPr lang="id-ID" sz="1500" b="0" i="0" u="none" strike="noStrike">
                        <a:solidFill>
                          <a:srgbClr val="000000"/>
                        </a:solidFill>
                        <a:effectLst/>
                        <a:latin typeface="Calibri" panose="020F0502020204030204" pitchFamily="34" charset="0"/>
                      </a:endParaRPr>
                    </a:p>
                  </a:txBody>
                  <a:tcPr marL="8149" marR="8149" marT="8643" marB="0" anchor="ctr"/>
                </a:tc>
                <a:tc>
                  <a:txBody>
                    <a:bodyPr/>
                    <a:lstStyle/>
                    <a:p>
                      <a:pPr algn="ctr" fontAlgn="b"/>
                      <a:r>
                        <a:rPr lang="id-ID" sz="1500" u="none" strike="noStrike">
                          <a:effectLst/>
                        </a:rPr>
                        <a:t>0.9684</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0.9506</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0.8201</a:t>
                      </a:r>
                      <a:endParaRPr lang="id-ID" sz="1500" b="0" i="0" u="none" strike="noStrike">
                        <a:solidFill>
                          <a:srgbClr val="000000"/>
                        </a:solidFill>
                        <a:effectLst/>
                        <a:latin typeface="Calibri" panose="020F0502020204030204" pitchFamily="34" charset="0"/>
                      </a:endParaRPr>
                    </a:p>
                  </a:txBody>
                  <a:tcPr marL="8149" marR="8149" marT="8643" marB="0" anchor="ctr">
                    <a:noFill/>
                  </a:tcPr>
                </a:tc>
                <a:tc>
                  <a:txBody>
                    <a:bodyPr/>
                    <a:lstStyle/>
                    <a:p>
                      <a:pPr algn="ctr" fontAlgn="b"/>
                      <a:r>
                        <a:rPr lang="id-ID" sz="1500" u="none" strike="noStrike">
                          <a:effectLst/>
                        </a:rPr>
                        <a:t>0.0363</a:t>
                      </a:r>
                      <a:endParaRPr lang="id-ID" sz="1500" b="0" i="0" u="none" strike="noStrike">
                        <a:solidFill>
                          <a:srgbClr val="000000"/>
                        </a:solidFill>
                        <a:effectLst/>
                        <a:latin typeface="Calibri" panose="020F0502020204030204" pitchFamily="34" charset="0"/>
                      </a:endParaRPr>
                    </a:p>
                  </a:txBody>
                  <a:tcPr marL="8149" marR="8149" marT="8643" marB="0" anchor="ctr"/>
                </a:tc>
              </a:tr>
            </a:tbl>
          </a:graphicData>
        </a:graphic>
      </p:graphicFrame>
      <p:sp>
        <p:nvSpPr>
          <p:cNvPr id="13" name="Arc 12"/>
          <p:cNvSpPr/>
          <p:nvPr/>
        </p:nvSpPr>
        <p:spPr>
          <a:xfrm rot="599425" flipV="1">
            <a:off x="3855611" y="1851258"/>
            <a:ext cx="2191952" cy="1130045"/>
          </a:xfrm>
          <a:prstGeom prst="arc">
            <a:avLst/>
          </a:prstGeom>
          <a:ln w="38100">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lIns="80155" tIns="40078" rIns="80155" bIns="40078" anchor="ctr"/>
          <a:lstStyle/>
          <a:p>
            <a:pPr algn="ctr" defTabSz="456442">
              <a:defRPr/>
            </a:pPr>
            <a:endParaRPr lang="id-ID">
              <a:solidFill>
                <a:prstClr val="black"/>
              </a:solidFill>
            </a:endParaRPr>
          </a:p>
        </p:txBody>
      </p:sp>
      <p:sp>
        <p:nvSpPr>
          <p:cNvPr id="16" name="Arc 15"/>
          <p:cNvSpPr/>
          <p:nvPr/>
        </p:nvSpPr>
        <p:spPr>
          <a:xfrm rot="16979345">
            <a:off x="4767015" y="3500772"/>
            <a:ext cx="2323428" cy="1889099"/>
          </a:xfrm>
          <a:prstGeom prst="arc">
            <a:avLst/>
          </a:prstGeom>
          <a:ln w="38100">
            <a:headEnd type="none" w="med" len="med"/>
            <a:tailEnd type="arrow" w="med" len="med"/>
          </a:ln>
        </p:spPr>
        <p:style>
          <a:lnRef idx="1">
            <a:schemeClr val="accent6"/>
          </a:lnRef>
          <a:fillRef idx="0">
            <a:schemeClr val="accent6"/>
          </a:fillRef>
          <a:effectRef idx="0">
            <a:schemeClr val="accent6"/>
          </a:effectRef>
          <a:fontRef idx="minor">
            <a:schemeClr val="tx1"/>
          </a:fontRef>
        </p:style>
        <p:txBody>
          <a:bodyPr lIns="80155" tIns="40078" rIns="80155" bIns="40078" anchor="ctr"/>
          <a:lstStyle/>
          <a:p>
            <a:pPr algn="ctr" defTabSz="456442">
              <a:defRPr/>
            </a:pPr>
            <a:endParaRPr lang="id-ID">
              <a:solidFill>
                <a:prstClr val="black"/>
              </a:solidFill>
            </a:endParaRPr>
          </a:p>
        </p:txBody>
      </p:sp>
      <p:grpSp>
        <p:nvGrpSpPr>
          <p:cNvPr id="24635" name="Group 18"/>
          <p:cNvGrpSpPr>
            <a:grpSpLocks/>
          </p:cNvGrpSpPr>
          <p:nvPr/>
        </p:nvGrpSpPr>
        <p:grpSpPr bwMode="auto">
          <a:xfrm>
            <a:off x="1632422" y="2648766"/>
            <a:ext cx="3237679" cy="1262855"/>
            <a:chOff x="997521" y="2978727"/>
            <a:chExt cx="3783758" cy="1392677"/>
          </a:xfrm>
        </p:grpSpPr>
        <p:sp>
          <p:nvSpPr>
            <p:cNvPr id="24636" name="Rectangle 2"/>
            <p:cNvSpPr>
              <a:spLocks noChangeArrowheads="1"/>
            </p:cNvSpPr>
            <p:nvPr/>
          </p:nvSpPr>
          <p:spPr bwMode="auto">
            <a:xfrm>
              <a:off x="998987" y="3047681"/>
              <a:ext cx="3782292" cy="132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6442"/>
              <a:r>
                <a:rPr lang="id-ID" altLang="id-ID">
                  <a:solidFill>
                    <a:prstClr val="black"/>
                  </a:solidFill>
                  <a:ea typeface="ＭＳ Ｐゴシック" pitchFamily="34" charset="-128"/>
                </a:rPr>
                <a:t> 0.2399    0.6813   0.5901  ...  0.2478</a:t>
              </a:r>
            </a:p>
            <a:p>
              <a:pPr defTabSz="456442"/>
              <a:r>
                <a:rPr lang="id-ID" altLang="id-ID">
                  <a:solidFill>
                    <a:prstClr val="black"/>
                  </a:solidFill>
                  <a:ea typeface="ＭＳ Ｐゴシック" pitchFamily="34" charset="-128"/>
                </a:rPr>
                <a:t> 0.6709    0.0603   0.4823  ...  0.9169</a:t>
              </a:r>
            </a:p>
          </p:txBody>
        </p:sp>
        <p:sp>
          <p:nvSpPr>
            <p:cNvPr id="14" name="Double Bracket 13"/>
            <p:cNvSpPr/>
            <p:nvPr/>
          </p:nvSpPr>
          <p:spPr>
            <a:xfrm>
              <a:off x="997521" y="2978727"/>
              <a:ext cx="3658374" cy="784241"/>
            </a:xfrm>
            <a:prstGeom prst="bracketPair">
              <a:avLst>
                <a:gd name="adj" fmla="val 1313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6442">
                <a:defRPr/>
              </a:pPr>
              <a:endParaRPr lang="id-ID">
                <a:solidFill>
                  <a:prstClr val="black"/>
                </a:solidFill>
              </a:endParaRPr>
            </a:p>
          </p:txBody>
        </p:sp>
      </p:grpSp>
    </p:spTree>
    <p:extLst>
      <p:ext uri="{BB962C8B-B14F-4D97-AF65-F5344CB8AC3E}">
        <p14:creationId xmlns:p14="http://schemas.microsoft.com/office/powerpoint/2010/main" val="205456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On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Theme1Online</Template>
  <TotalTime>989</TotalTime>
  <Words>2624</Words>
  <Application>Microsoft Office PowerPoint</Application>
  <PresentationFormat>On-screen Show (4:3)</PresentationFormat>
  <Paragraphs>441</Paragraphs>
  <Slides>60</Slides>
  <Notes>18</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60</vt:i4>
      </vt:variant>
    </vt:vector>
  </HeadingPairs>
  <TitlesOfParts>
    <vt:vector size="77" baseType="lpstr">
      <vt:lpstr>MS PGothic</vt:lpstr>
      <vt:lpstr>MS PGothic</vt:lpstr>
      <vt:lpstr>Arial</vt:lpstr>
      <vt:lpstr>Calibri</vt:lpstr>
      <vt:lpstr>CMSS10</vt:lpstr>
      <vt:lpstr>Edwardian Script ITC</vt:lpstr>
      <vt:lpstr>Symbol</vt:lpstr>
      <vt:lpstr>Tahoma</vt:lpstr>
      <vt:lpstr>Times New Roman</vt:lpstr>
      <vt:lpstr>Wingdings</vt:lpstr>
      <vt:lpstr>Theme1Online</vt:lpstr>
      <vt:lpstr>Custom Design</vt:lpstr>
      <vt:lpstr>1_Custom Design</vt:lpstr>
      <vt:lpstr>2_Custom Design</vt:lpstr>
      <vt:lpstr>3_Custom Design</vt:lpstr>
      <vt:lpstr>2_Office Theme</vt:lpstr>
      <vt:lpstr>SmartDraw</vt:lpstr>
      <vt:lpstr>Knowledge Data Discovery TOPIC 12 - Cluster Analysis: Advanced Methods</vt:lpstr>
      <vt:lpstr>Course outline   </vt:lpstr>
      <vt:lpstr>PowerPoint Presentation</vt:lpstr>
      <vt:lpstr>Fuzzy Clustering</vt:lpstr>
      <vt:lpstr>Basic Concepts</vt:lpstr>
      <vt:lpstr>Fuzzy Clustering</vt:lpstr>
      <vt:lpstr>Fuzzy Clustering (2)</vt:lpstr>
      <vt:lpstr>Fuzzy Clustering (3)</vt:lpstr>
      <vt:lpstr>Fuzzy Clustering (4)</vt:lpstr>
      <vt:lpstr>Fuzzy Clustering Algorithms</vt:lpstr>
      <vt:lpstr>The Fuzzy c-Means Algorithm</vt:lpstr>
      <vt:lpstr>FCM Algorithm: Steps</vt:lpstr>
      <vt:lpstr>FCM Algorithm: Learning process</vt:lpstr>
      <vt:lpstr>FCM Algorithm: Result</vt:lpstr>
      <vt:lpstr>Experiment Results</vt:lpstr>
      <vt:lpstr>Probabilistic Model-Based Clustering</vt:lpstr>
      <vt:lpstr>Probabilistic Model-Based Clustering</vt:lpstr>
      <vt:lpstr>Mixture Models (1)</vt:lpstr>
      <vt:lpstr>Mixture Models (2)</vt:lpstr>
      <vt:lpstr>Mixture Models (3)</vt:lpstr>
      <vt:lpstr>Gaussian Mixture Models</vt:lpstr>
      <vt:lpstr>Gaussian Mixture Models (2)</vt:lpstr>
      <vt:lpstr>Gaussian Mixture Models (3)</vt:lpstr>
      <vt:lpstr>The EM Algorithm</vt:lpstr>
      <vt:lpstr>The EM Algorithm (2)</vt:lpstr>
      <vt:lpstr>The EM Algorithm (3)</vt:lpstr>
      <vt:lpstr>E-Step and M-Step</vt:lpstr>
      <vt:lpstr>E-Step and M-Step</vt:lpstr>
      <vt:lpstr>E-Step and M-Step</vt:lpstr>
      <vt:lpstr>E-Step and M-Step</vt:lpstr>
      <vt:lpstr>Advantages and Disadvantages of  Mixture Models</vt:lpstr>
      <vt:lpstr>Self-Organizing Map (SOM)</vt:lpstr>
      <vt:lpstr>Neural Network Approaches</vt:lpstr>
      <vt:lpstr>Self-Organizing Map (SOM)</vt:lpstr>
      <vt:lpstr>Self-Organizing Map (SOM)</vt:lpstr>
      <vt:lpstr>SOM: Architecture of the networks</vt:lpstr>
      <vt:lpstr>SOM Learning Process (1)</vt:lpstr>
      <vt:lpstr>SOM Learning Process (2)</vt:lpstr>
      <vt:lpstr>SOM Learning Algorithm</vt:lpstr>
      <vt:lpstr>Visualization Techniques</vt:lpstr>
      <vt:lpstr>U-Matrix: an application</vt:lpstr>
      <vt:lpstr>Web Document Clustering Using SOM</vt:lpstr>
      <vt:lpstr>SOM Issues</vt:lpstr>
      <vt:lpstr>Semi-Supervised Learning</vt:lpstr>
      <vt:lpstr>Semi-Supervised Learning</vt:lpstr>
      <vt:lpstr>Semi-Supervised Learning Methods</vt:lpstr>
      <vt:lpstr>Clustering High-Dimensional Data</vt:lpstr>
      <vt:lpstr>Clustering High-Dimensional Data</vt:lpstr>
      <vt:lpstr>Traditional Distance Measures May Not Be Effective on High-D Data</vt:lpstr>
      <vt:lpstr>The Curse of Dimensionality  (graphs adapted from Parsons et al. KDD Explorations 2004)</vt:lpstr>
      <vt:lpstr>Why Subspace Clustering? (adapted from Parsons et al. SIGKDD Explorations 2004)</vt:lpstr>
      <vt:lpstr>Subspace Clustering Methods</vt:lpstr>
      <vt:lpstr>Subspace Clustering Method (I): Subspace Search Methods</vt:lpstr>
      <vt:lpstr>CLIQUE (Clustering In QUEst) </vt:lpstr>
      <vt:lpstr>CLIQUE: The Major Steps</vt:lpstr>
      <vt:lpstr>CLIQUE: SubSpace Clustering with Aprori Pruning</vt:lpstr>
      <vt:lpstr>Strength and Weakness of CLIQUE</vt:lpstr>
      <vt:lpstr>Summary</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TOPIK 1 - …..</dc:title>
  <dc:creator>Helena Agustin Putri A</dc:creator>
  <cp:lastModifiedBy>Nurul Jannah</cp:lastModifiedBy>
  <cp:revision>104</cp:revision>
  <dcterms:created xsi:type="dcterms:W3CDTF">2017-05-12T05:56:15Z</dcterms:created>
  <dcterms:modified xsi:type="dcterms:W3CDTF">2017-09-05T04:26:09Z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1617245</vt:lpwstr>
  </property>
  <property fmtid="{D5CDD505-2E9C-101B-9397-08002B2CF9AE}" name="NXPowerLiteSettings" pid="3">
    <vt:lpwstr>C7000400038000</vt:lpwstr>
  </property>
  <property fmtid="{D5CDD505-2E9C-101B-9397-08002B2CF9AE}" name="NXPowerLiteVersion" pid="4">
    <vt:lpwstr>S9.0.3</vt:lpwstr>
  </property>
</Properties>
</file>