
<file path=[Content_Types].xml><?xml version="1.0" encoding="utf-8"?>
<Types xmlns="http://schemas.openxmlformats.org/package/2006/content-types">
  <Default ContentType="image/png" Extension="png"/>
  <Default ContentType="image/svg+xml" Extension="sv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1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officedocument.drawingml.diagramData+xml" PartName="/ppt/diagrams/data3.xml"/>
  <Override ContentType="application/vnd.openxmlformats-officedocument.drawingml.diagramLayout+xml" PartName="/ppt/diagrams/layout3.xml"/>
  <Override ContentType="application/vnd.openxmlformats-officedocument.drawingml.diagramStyle+xml" PartName="/ppt/diagrams/quickStyle3.xml"/>
  <Override ContentType="application/vnd.openxmlformats-officedocument.drawingml.diagramColors+xml" PartName="/ppt/diagrams/colors3.xml"/>
  <Override ContentType="application/vnd.ms-office.drawingml.diagramDrawing+xml" PartName="/ppt/diagrams/drawing3.xml"/>
  <Override ContentType="application/vnd.openxmlformats-officedocument.drawingml.diagramData+xml" PartName="/ppt/diagrams/data4.xml"/>
  <Override ContentType="application/vnd.openxmlformats-officedocument.drawingml.diagramLayout+xml" PartName="/ppt/diagrams/layout4.xml"/>
  <Override ContentType="application/vnd.openxmlformats-officedocument.drawingml.diagramStyle+xml" PartName="/ppt/diagrams/quickStyle4.xml"/>
  <Override ContentType="application/vnd.openxmlformats-officedocument.drawingml.diagramColors+xml" PartName="/ppt/diagrams/colors4.xml"/>
  <Override ContentType="application/vnd.ms-office.drawingml.diagramDrawing+xml" PartName="/ppt/diagrams/drawing4.xml"/>
  <Override ContentType="application/vnd.openxmlformats-officedocument.presentationml.notesSlide+xml" PartName="/ppt/notesSlides/notesSlide2.xml"/>
  <Override ContentType="application/vnd.openxmlformats-officedocument.drawingml.diagramData+xml" PartName="/ppt/diagrams/data5.xml"/>
  <Override ContentType="application/vnd.openxmlformats-officedocument.drawingml.diagramLayout+xml" PartName="/ppt/diagrams/layout5.xml"/>
  <Override ContentType="application/vnd.openxmlformats-officedocument.drawingml.diagramStyle+xml" PartName="/ppt/diagrams/quickStyle5.xml"/>
  <Override ContentType="application/vnd.openxmlformats-officedocument.drawingml.diagramColors+xml" PartName="/ppt/diagrams/colors5.xml"/>
  <Override ContentType="application/vnd.ms-office.drawingml.diagramDrawing+xml" PartName="/ppt/diagrams/drawing5.xml"/>
  <Override ContentType="application/vnd.openxmlformats-officedocument.drawingml.diagramData+xml" PartName="/ppt/diagrams/data6.xml"/>
  <Override ContentType="application/vnd.openxmlformats-officedocument.drawingml.diagramLayout+xml" PartName="/ppt/diagrams/layout6.xml"/>
  <Override ContentType="application/vnd.openxmlformats-officedocument.drawingml.diagramStyle+xml" PartName="/ppt/diagrams/quickStyle6.xml"/>
  <Override ContentType="application/vnd.openxmlformats-officedocument.drawingml.diagramColors+xml" PartName="/ppt/diagrams/colors6.xml"/>
  <Override ContentType="application/vnd.ms-office.drawingml.diagramDrawing+xml" PartName="/ppt/diagrams/drawing6.xml"/>
  <Override ContentType="application/vnd.openxmlformats-officedocument.drawingml.diagramData+xml" PartName="/ppt/diagrams/data7.xml"/>
  <Override ContentType="application/vnd.openxmlformats-officedocument.drawingml.diagramLayout+xml" PartName="/ppt/diagrams/layout7.xml"/>
  <Override ContentType="application/vnd.openxmlformats-officedocument.drawingml.diagramStyle+xml" PartName="/ppt/diagrams/quickStyle7.xml"/>
  <Override ContentType="application/vnd.openxmlformats-officedocument.drawingml.diagramColors+xml" PartName="/ppt/diagrams/colors7.xml"/>
  <Override ContentType="application/vnd.ms-office.drawingml.diagramDrawing+xml" PartName="/ppt/diagrams/drawing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ms-powerpoint.revisioninfo+xml" PartName="/ppt/revisionInfo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9" r:id="rId2"/>
  </p:sldMasterIdLst>
  <p:notesMasterIdLst>
    <p:notesMasterId r:id="rId16"/>
  </p:notesMasterIdLst>
  <p:sldIdLst>
    <p:sldId id="256" r:id="rId3"/>
    <p:sldId id="402" r:id="rId4"/>
    <p:sldId id="403" r:id="rId5"/>
    <p:sldId id="411" r:id="rId6"/>
    <p:sldId id="408" r:id="rId7"/>
    <p:sldId id="409" r:id="rId8"/>
    <p:sldId id="410" r:id="rId9"/>
    <p:sldId id="404" r:id="rId10"/>
    <p:sldId id="405" r:id="rId11"/>
    <p:sldId id="406" r:id="rId12"/>
    <p:sldId id="407" r:id="rId13"/>
    <p:sldId id="268" r:id="rId14"/>
    <p:sldId id="322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727C0728-BFBA-4018-A895-7E45D940962F}">
          <p14:sldIdLst>
            <p14:sldId id="256"/>
          </p14:sldIdLst>
        </p14:section>
        <p14:section name="COURSE CONTENT" id="{F4927CBE-FA17-46D1-BAAE-887D0AF2CCBF}">
          <p14:sldIdLst>
            <p14:sldId id="402"/>
            <p14:sldId id="403"/>
            <p14:sldId id="411"/>
            <p14:sldId id="408"/>
            <p14:sldId id="409"/>
            <p14:sldId id="410"/>
            <p14:sldId id="404"/>
            <p14:sldId id="405"/>
            <p14:sldId id="406"/>
            <p14:sldId id="407"/>
            <p14:sldId id="268"/>
          </p14:sldIdLst>
        </p14:section>
        <p14:section name="REFERENCE" id="{82098E28-DACF-4424-86A1-E861B2DCC6FF}">
          <p14:sldIdLst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008FD5"/>
    <a:srgbClr val="558FD5"/>
    <a:srgbClr val="0079B8"/>
    <a:srgbClr val="0081BD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216921-D29F-5EC4-2B59-AE6732F1CA3C}" v="886" dt="2019-11-17T15:32:03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343" autoAdjust="0"/>
  </p:normalViewPr>
  <p:slideViewPr>
    <p:cSldViewPr>
      <p:cViewPr varScale="1">
        <p:scale>
          <a:sx n="60" d="100"/>
          <a:sy n="60" d="100"/>
        </p:scale>
        <p:origin x="42" y="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7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29D620-5700-4932-90F9-410D02A0082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5CB6F4-DEA8-4047-846D-AFF9B951478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Negara </a:t>
          </a:r>
          <a:r>
            <a:rPr lang="en-US" dirty="0" err="1"/>
            <a:t>kepulauan</a:t>
          </a:r>
          <a:r>
            <a:rPr lang="en-US" dirty="0"/>
            <a:t> </a:t>
          </a:r>
          <a:r>
            <a:rPr lang="en-US" dirty="0" err="1"/>
            <a:t>terbesar</a:t>
          </a:r>
          <a:r>
            <a:rPr lang="en-US" dirty="0"/>
            <a:t>​</a:t>
          </a:r>
        </a:p>
      </dgm:t>
    </dgm:pt>
    <dgm:pt modelId="{0173F0E2-97AE-4E4E-9E2F-46269CA1D480}" type="parTrans" cxnId="{5CA994CD-7F6E-4ECA-B528-66F23AF5D4B8}">
      <dgm:prSet/>
      <dgm:spPr/>
      <dgm:t>
        <a:bodyPr/>
        <a:lstStyle/>
        <a:p>
          <a:endParaRPr lang="en-US"/>
        </a:p>
      </dgm:t>
    </dgm:pt>
    <dgm:pt modelId="{3C1D8ACE-421F-4654-9444-95545AC47236}" type="sibTrans" cxnId="{5CA994CD-7F6E-4ECA-B528-66F23AF5D4B8}">
      <dgm:prSet/>
      <dgm:spPr/>
      <dgm:t>
        <a:bodyPr/>
        <a:lstStyle/>
        <a:p>
          <a:endParaRPr lang="en-US"/>
        </a:p>
      </dgm:t>
    </dgm:pt>
    <dgm:pt modelId="{7F646AE4-4CB5-4E66-BD05-57816903B8E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 smtClean="0"/>
            <a:t>1.700</a:t>
          </a:r>
          <a:r>
            <a:rPr lang="en-US" dirty="0"/>
            <a:t> </a:t>
          </a:r>
          <a:r>
            <a:rPr lang="en-US" dirty="0" err="1"/>
            <a:t>pulau</a:t>
          </a:r>
          <a:r>
            <a:rPr lang="en-US" dirty="0"/>
            <a:t> </a:t>
          </a:r>
          <a:r>
            <a:rPr lang="en-US" dirty="0" err="1"/>
            <a:t>dengan</a:t>
          </a:r>
          <a:r>
            <a:rPr lang="en-US" dirty="0"/>
            <a:t> 300 </a:t>
          </a:r>
          <a:r>
            <a:rPr lang="en-US" dirty="0" err="1"/>
            <a:t>ragam</a:t>
          </a:r>
          <a:r>
            <a:rPr lang="en-US" dirty="0"/>
            <a:t> </a:t>
          </a:r>
          <a:r>
            <a:rPr lang="en-US" dirty="0" err="1"/>
            <a:t>suku</a:t>
          </a:r>
          <a:r>
            <a:rPr lang="en-US" dirty="0"/>
            <a:t> </a:t>
          </a:r>
          <a:r>
            <a:rPr lang="en-US" dirty="0" err="1"/>
            <a:t>bangsa</a:t>
          </a:r>
          <a:r>
            <a:rPr lang="en-US" dirty="0"/>
            <a:t>​</a:t>
          </a:r>
        </a:p>
      </dgm:t>
    </dgm:pt>
    <dgm:pt modelId="{9CE8CA7A-50F2-48DF-AE76-64C8EFA3AF00}" type="parTrans" cxnId="{AC521022-F114-4AAA-AEFB-F9BF081EE66C}">
      <dgm:prSet/>
      <dgm:spPr/>
      <dgm:t>
        <a:bodyPr/>
        <a:lstStyle/>
        <a:p>
          <a:endParaRPr lang="en-US"/>
        </a:p>
      </dgm:t>
    </dgm:pt>
    <dgm:pt modelId="{3BDF8F97-B2E0-46D7-90AF-F2DDC0E24D74}" type="sibTrans" cxnId="{AC521022-F114-4AAA-AEFB-F9BF081EE66C}">
      <dgm:prSet/>
      <dgm:spPr/>
      <dgm:t>
        <a:bodyPr/>
        <a:lstStyle/>
        <a:p>
          <a:endParaRPr lang="en-US"/>
        </a:p>
      </dgm:t>
    </dgm:pt>
    <dgm:pt modelId="{1F45CEC6-6DC0-483F-9093-3B662E95A8B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Ada di </a:t>
          </a:r>
          <a:r>
            <a:rPr lang="en-ID" dirty="0"/>
            <a:t>pulau Sumatera, Kalimantan, Sulawesi, Jawa, Madura, Bali, Kepuauan Nusa Tenggara Barat dan Timur, serta Kepualauan Maluku dan Papua, dengan populasi terbanyak (41,7%</a:t>
          </a:r>
          <a:r>
            <a:rPr lang="en-US" dirty="0" smtClean="0"/>
            <a:t>​)</a:t>
          </a:r>
          <a:endParaRPr lang="en-US" dirty="0"/>
        </a:p>
      </dgm:t>
    </dgm:pt>
    <dgm:pt modelId="{2601D315-73E8-4EE2-B06E-103883F8C83A}" type="parTrans" cxnId="{04D212B2-FA40-43CE-A27A-BAAC01680964}">
      <dgm:prSet/>
      <dgm:spPr/>
      <dgm:t>
        <a:bodyPr/>
        <a:lstStyle/>
        <a:p>
          <a:endParaRPr lang="en-US"/>
        </a:p>
      </dgm:t>
    </dgm:pt>
    <dgm:pt modelId="{B9E3719A-D2C4-4C83-9956-AEB3B2DD22C9}" type="sibTrans" cxnId="{04D212B2-FA40-43CE-A27A-BAAC01680964}">
      <dgm:prSet/>
      <dgm:spPr/>
      <dgm:t>
        <a:bodyPr/>
        <a:lstStyle/>
        <a:p>
          <a:endParaRPr lang="en-US"/>
        </a:p>
      </dgm:t>
    </dgm:pt>
    <dgm:pt modelId="{F03BBBD7-4C6C-4F54-91B9-009C10A4EE2D}" type="pres">
      <dgm:prSet presAssocID="{2829D620-5700-4932-90F9-410D02A0082A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274128-8D40-4648-A3C7-C9E9AB024443}" type="pres">
      <dgm:prSet presAssocID="{995CB6F4-DEA8-4047-846D-AFF9B9514781}" presName="compNode" presStyleCnt="0"/>
      <dgm:spPr/>
    </dgm:pt>
    <dgm:pt modelId="{82D4F9F8-74DA-446D-B86F-B1A893DB966B}" type="pres">
      <dgm:prSet presAssocID="{995CB6F4-DEA8-4047-846D-AFF9B9514781}" presName="bgRect" presStyleLbl="bgShp" presStyleIdx="0" presStyleCnt="3"/>
      <dgm:spPr/>
    </dgm:pt>
    <dgm:pt modelId="{43D500F3-74E2-4204-9C4B-BE91EDAA2931}" type="pres">
      <dgm:prSet presAssocID="{995CB6F4-DEA8-4047-846D-AFF9B951478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D2B960E5-FE77-4965-A1CC-BA2A40A3EDF9}" type="pres">
      <dgm:prSet presAssocID="{995CB6F4-DEA8-4047-846D-AFF9B9514781}" presName="spaceRect" presStyleCnt="0"/>
      <dgm:spPr/>
    </dgm:pt>
    <dgm:pt modelId="{71F7411C-6E59-4E61-9E36-1FE93DF80421}" type="pres">
      <dgm:prSet presAssocID="{995CB6F4-DEA8-4047-846D-AFF9B9514781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D41A6CA9-14AE-4588-977C-F5D04B90483C}" type="pres">
      <dgm:prSet presAssocID="{3C1D8ACE-421F-4654-9444-95545AC47236}" presName="sibTrans" presStyleCnt="0"/>
      <dgm:spPr/>
    </dgm:pt>
    <dgm:pt modelId="{C45AEEC3-B844-4798-8C3B-FCDA6FB273F3}" type="pres">
      <dgm:prSet presAssocID="{7F646AE4-4CB5-4E66-BD05-57816903B8EE}" presName="compNode" presStyleCnt="0"/>
      <dgm:spPr/>
    </dgm:pt>
    <dgm:pt modelId="{66F03E84-6AB0-41D7-B8DA-A9A2DAEBB4D8}" type="pres">
      <dgm:prSet presAssocID="{7F646AE4-4CB5-4E66-BD05-57816903B8EE}" presName="bgRect" presStyleLbl="bgShp" presStyleIdx="1" presStyleCnt="3"/>
      <dgm:spPr/>
    </dgm:pt>
    <dgm:pt modelId="{B166E11B-272C-4287-A368-032EEC81315D}" type="pres">
      <dgm:prSet presAssocID="{7F646AE4-4CB5-4E66-BD05-57816903B8E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opical scene"/>
        </a:ext>
      </dgm:extLst>
    </dgm:pt>
    <dgm:pt modelId="{253F0477-E269-44D0-8FC3-BF08A7527253}" type="pres">
      <dgm:prSet presAssocID="{7F646AE4-4CB5-4E66-BD05-57816903B8EE}" presName="spaceRect" presStyleCnt="0"/>
      <dgm:spPr/>
    </dgm:pt>
    <dgm:pt modelId="{1F8227C0-D636-4110-BD6F-0EBEDB089DDC}" type="pres">
      <dgm:prSet presAssocID="{7F646AE4-4CB5-4E66-BD05-57816903B8EE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00AD6CB-AAE2-44D2-B877-D6AAF2A41FB8}" type="pres">
      <dgm:prSet presAssocID="{3BDF8F97-B2E0-46D7-90AF-F2DDC0E24D74}" presName="sibTrans" presStyleCnt="0"/>
      <dgm:spPr/>
    </dgm:pt>
    <dgm:pt modelId="{E0236377-5A89-4AA5-A7AE-B2B588E929AF}" type="pres">
      <dgm:prSet presAssocID="{1F45CEC6-6DC0-483F-9093-3B662E95A8BA}" presName="compNode" presStyleCnt="0"/>
      <dgm:spPr/>
    </dgm:pt>
    <dgm:pt modelId="{56E3F8EE-08BF-4192-9620-D7597210634E}" type="pres">
      <dgm:prSet presAssocID="{1F45CEC6-6DC0-483F-9093-3B662E95A8BA}" presName="bgRect" presStyleLbl="bgShp" presStyleIdx="2" presStyleCnt="3"/>
      <dgm:spPr/>
    </dgm:pt>
    <dgm:pt modelId="{1AD6B9D4-6220-4571-8A53-DC82AE3E73A5}" type="pres">
      <dgm:prSet presAssocID="{1F45CEC6-6DC0-483F-9093-3B662E95A8BA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A4DF789-B9F2-4713-A25A-CDAF0F3CF8B8}" type="pres">
      <dgm:prSet presAssocID="{1F45CEC6-6DC0-483F-9093-3B662E95A8BA}" presName="spaceRect" presStyleCnt="0"/>
      <dgm:spPr/>
    </dgm:pt>
    <dgm:pt modelId="{49734E0B-FF52-4312-A042-49A2923D9AC8}" type="pres">
      <dgm:prSet presAssocID="{1F45CEC6-6DC0-483F-9093-3B662E95A8BA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3FBC1067-23FC-4CBC-98B4-5800CE6E7ABB}" type="presOf" srcId="{1F45CEC6-6DC0-483F-9093-3B662E95A8BA}" destId="{49734E0B-FF52-4312-A042-49A2923D9AC8}" srcOrd="0" destOrd="0" presId="urn:microsoft.com/office/officeart/2018/2/layout/IconVerticalSolidList"/>
    <dgm:cxn modelId="{BBEA1332-1CD9-47A0-B44D-7D5A9C3C16A2}" type="presOf" srcId="{995CB6F4-DEA8-4047-846D-AFF9B9514781}" destId="{71F7411C-6E59-4E61-9E36-1FE93DF80421}" srcOrd="0" destOrd="0" presId="urn:microsoft.com/office/officeart/2018/2/layout/IconVerticalSolidList"/>
    <dgm:cxn modelId="{04D212B2-FA40-43CE-A27A-BAAC01680964}" srcId="{2829D620-5700-4932-90F9-410D02A0082A}" destId="{1F45CEC6-6DC0-483F-9093-3B662E95A8BA}" srcOrd="2" destOrd="0" parTransId="{2601D315-73E8-4EE2-B06E-103883F8C83A}" sibTransId="{B9E3719A-D2C4-4C83-9956-AEB3B2DD22C9}"/>
    <dgm:cxn modelId="{57A8B8B8-93E6-4CDF-A5FE-D970A623860A}" type="presOf" srcId="{2829D620-5700-4932-90F9-410D02A0082A}" destId="{F03BBBD7-4C6C-4F54-91B9-009C10A4EE2D}" srcOrd="0" destOrd="0" presId="urn:microsoft.com/office/officeart/2018/2/layout/IconVerticalSolidList"/>
    <dgm:cxn modelId="{AC521022-F114-4AAA-AEFB-F9BF081EE66C}" srcId="{2829D620-5700-4932-90F9-410D02A0082A}" destId="{7F646AE4-4CB5-4E66-BD05-57816903B8EE}" srcOrd="1" destOrd="0" parTransId="{9CE8CA7A-50F2-48DF-AE76-64C8EFA3AF00}" sibTransId="{3BDF8F97-B2E0-46D7-90AF-F2DDC0E24D74}"/>
    <dgm:cxn modelId="{5CA994CD-7F6E-4ECA-B528-66F23AF5D4B8}" srcId="{2829D620-5700-4932-90F9-410D02A0082A}" destId="{995CB6F4-DEA8-4047-846D-AFF9B9514781}" srcOrd="0" destOrd="0" parTransId="{0173F0E2-97AE-4E4E-9E2F-46269CA1D480}" sibTransId="{3C1D8ACE-421F-4654-9444-95545AC47236}"/>
    <dgm:cxn modelId="{FE3BA585-7687-4652-9A26-5EE38736892B}" type="presOf" srcId="{7F646AE4-4CB5-4E66-BD05-57816903B8EE}" destId="{1F8227C0-D636-4110-BD6F-0EBEDB089DDC}" srcOrd="0" destOrd="0" presId="urn:microsoft.com/office/officeart/2018/2/layout/IconVerticalSolidList"/>
    <dgm:cxn modelId="{1221CDB6-6DB5-43CB-A761-479CFC74516E}" type="presParOf" srcId="{F03BBBD7-4C6C-4F54-91B9-009C10A4EE2D}" destId="{06274128-8D40-4648-A3C7-C9E9AB024443}" srcOrd="0" destOrd="0" presId="urn:microsoft.com/office/officeart/2018/2/layout/IconVerticalSolidList"/>
    <dgm:cxn modelId="{1A90D256-B4A6-49E8-B0E2-5D941E930463}" type="presParOf" srcId="{06274128-8D40-4648-A3C7-C9E9AB024443}" destId="{82D4F9F8-74DA-446D-B86F-B1A893DB966B}" srcOrd="0" destOrd="0" presId="urn:microsoft.com/office/officeart/2018/2/layout/IconVerticalSolidList"/>
    <dgm:cxn modelId="{F9134AFF-E647-453A-A8D1-2BB9BA223651}" type="presParOf" srcId="{06274128-8D40-4648-A3C7-C9E9AB024443}" destId="{43D500F3-74E2-4204-9C4B-BE91EDAA2931}" srcOrd="1" destOrd="0" presId="urn:microsoft.com/office/officeart/2018/2/layout/IconVerticalSolidList"/>
    <dgm:cxn modelId="{7F331D5C-7FAE-4A9B-9113-86025A7F01D1}" type="presParOf" srcId="{06274128-8D40-4648-A3C7-C9E9AB024443}" destId="{D2B960E5-FE77-4965-A1CC-BA2A40A3EDF9}" srcOrd="2" destOrd="0" presId="urn:microsoft.com/office/officeart/2018/2/layout/IconVerticalSolidList"/>
    <dgm:cxn modelId="{43FBA3DF-B526-4FE4-861D-0C0FBE00512C}" type="presParOf" srcId="{06274128-8D40-4648-A3C7-C9E9AB024443}" destId="{71F7411C-6E59-4E61-9E36-1FE93DF80421}" srcOrd="3" destOrd="0" presId="urn:microsoft.com/office/officeart/2018/2/layout/IconVerticalSolidList"/>
    <dgm:cxn modelId="{71994119-4AD8-48EC-91AE-C57840A1F574}" type="presParOf" srcId="{F03BBBD7-4C6C-4F54-91B9-009C10A4EE2D}" destId="{D41A6CA9-14AE-4588-977C-F5D04B90483C}" srcOrd="1" destOrd="0" presId="urn:microsoft.com/office/officeart/2018/2/layout/IconVerticalSolidList"/>
    <dgm:cxn modelId="{96A142AC-114B-49B7-B147-A57A050814C2}" type="presParOf" srcId="{F03BBBD7-4C6C-4F54-91B9-009C10A4EE2D}" destId="{C45AEEC3-B844-4798-8C3B-FCDA6FB273F3}" srcOrd="2" destOrd="0" presId="urn:microsoft.com/office/officeart/2018/2/layout/IconVerticalSolidList"/>
    <dgm:cxn modelId="{319A2261-3B9D-4B4F-A4F8-BAF26F13CE85}" type="presParOf" srcId="{C45AEEC3-B844-4798-8C3B-FCDA6FB273F3}" destId="{66F03E84-6AB0-41D7-B8DA-A9A2DAEBB4D8}" srcOrd="0" destOrd="0" presId="urn:microsoft.com/office/officeart/2018/2/layout/IconVerticalSolidList"/>
    <dgm:cxn modelId="{E2F5F883-C815-40B0-A8D5-596884F2112C}" type="presParOf" srcId="{C45AEEC3-B844-4798-8C3B-FCDA6FB273F3}" destId="{B166E11B-272C-4287-A368-032EEC81315D}" srcOrd="1" destOrd="0" presId="urn:microsoft.com/office/officeart/2018/2/layout/IconVerticalSolidList"/>
    <dgm:cxn modelId="{6E1F9DD4-B3FE-4459-8538-B3718151C350}" type="presParOf" srcId="{C45AEEC3-B844-4798-8C3B-FCDA6FB273F3}" destId="{253F0477-E269-44D0-8FC3-BF08A7527253}" srcOrd="2" destOrd="0" presId="urn:microsoft.com/office/officeart/2018/2/layout/IconVerticalSolidList"/>
    <dgm:cxn modelId="{60B6EB89-0832-4E2B-8478-6971E6CCCCB4}" type="presParOf" srcId="{C45AEEC3-B844-4798-8C3B-FCDA6FB273F3}" destId="{1F8227C0-D636-4110-BD6F-0EBEDB089DDC}" srcOrd="3" destOrd="0" presId="urn:microsoft.com/office/officeart/2018/2/layout/IconVerticalSolidList"/>
    <dgm:cxn modelId="{25B37F75-FA35-43D0-B17F-D1F4B65C6A43}" type="presParOf" srcId="{F03BBBD7-4C6C-4F54-91B9-009C10A4EE2D}" destId="{000AD6CB-AAE2-44D2-B877-D6AAF2A41FB8}" srcOrd="3" destOrd="0" presId="urn:microsoft.com/office/officeart/2018/2/layout/IconVerticalSolidList"/>
    <dgm:cxn modelId="{1389512A-EB1E-414C-A870-ABD29033BBD1}" type="presParOf" srcId="{F03BBBD7-4C6C-4F54-91B9-009C10A4EE2D}" destId="{E0236377-5A89-4AA5-A7AE-B2B588E929AF}" srcOrd="4" destOrd="0" presId="urn:microsoft.com/office/officeart/2018/2/layout/IconVerticalSolidList"/>
    <dgm:cxn modelId="{0DB2C770-45B1-4850-AFCF-9DC9D99FC100}" type="presParOf" srcId="{E0236377-5A89-4AA5-A7AE-B2B588E929AF}" destId="{56E3F8EE-08BF-4192-9620-D7597210634E}" srcOrd="0" destOrd="0" presId="urn:microsoft.com/office/officeart/2018/2/layout/IconVerticalSolidList"/>
    <dgm:cxn modelId="{3846739C-7916-43B7-A661-2B57DE193D05}" type="presParOf" srcId="{E0236377-5A89-4AA5-A7AE-B2B588E929AF}" destId="{1AD6B9D4-6220-4571-8A53-DC82AE3E73A5}" srcOrd="1" destOrd="0" presId="urn:microsoft.com/office/officeart/2018/2/layout/IconVerticalSolidList"/>
    <dgm:cxn modelId="{BE2560EA-BF8B-46A8-B509-FCCEBDAA663D}" type="presParOf" srcId="{E0236377-5A89-4AA5-A7AE-B2B588E929AF}" destId="{1A4DF789-B9F2-4713-A25A-CDAF0F3CF8B8}" srcOrd="2" destOrd="0" presId="urn:microsoft.com/office/officeart/2018/2/layout/IconVerticalSolidList"/>
    <dgm:cxn modelId="{D1A9879C-51F7-411D-ACEC-D45DDAC05250}" type="presParOf" srcId="{E0236377-5A89-4AA5-A7AE-B2B588E929AF}" destId="{49734E0B-FF52-4312-A042-49A2923D9AC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445866-84A1-4F5B-91E8-58F92A6F5443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C64FB75-EBA0-49AD-8E9C-B437725C0E75}">
      <dgm:prSet/>
      <dgm:spPr/>
      <dgm:t>
        <a:bodyPr/>
        <a:lstStyle/>
        <a:p>
          <a:pPr rtl="0"/>
          <a:r>
            <a:rPr lang="id-ID" dirty="0">
              <a:latin typeface="Calibri"/>
            </a:rPr>
            <a:t>Tahun</a:t>
          </a:r>
          <a:r>
            <a:rPr lang="id-ID" dirty="0"/>
            <a:t> </a:t>
          </a:r>
          <a:r>
            <a:rPr lang="id-ID" dirty="0" smtClean="0"/>
            <a:t>2</a:t>
          </a:r>
          <a:r>
            <a:rPr lang="en-US" dirty="0" smtClean="0"/>
            <a:t>.</a:t>
          </a:r>
          <a:r>
            <a:rPr lang="id-ID" dirty="0" smtClean="0"/>
            <a:t>000 </a:t>
          </a:r>
          <a:r>
            <a:rPr lang="id-ID" dirty="0"/>
            <a:t>SM.</a:t>
          </a:r>
          <a:r>
            <a:rPr lang="id-ID" dirty="0">
              <a:latin typeface="Calibri"/>
            </a:rPr>
            <a:t> Bangsa cina masuk dan mempengaruhi</a:t>
          </a:r>
          <a:r>
            <a:rPr lang="id-ID" dirty="0"/>
            <a:t> masakan Indonesia sampai </a:t>
          </a:r>
          <a:r>
            <a:rPr lang="id-ID" dirty="0">
              <a:latin typeface="Calibri"/>
            </a:rPr>
            <a:t>saat ini.</a:t>
          </a:r>
          <a:endParaRPr lang="en-US" dirty="0"/>
        </a:p>
      </dgm:t>
    </dgm:pt>
    <dgm:pt modelId="{AC4F7DE2-B9B2-400D-8FA7-7BE6FDCA2E39}" type="parTrans" cxnId="{22BA2F11-A1F1-418F-BC12-8084E010F078}">
      <dgm:prSet/>
      <dgm:spPr/>
      <dgm:t>
        <a:bodyPr/>
        <a:lstStyle/>
        <a:p>
          <a:endParaRPr lang="en-US"/>
        </a:p>
      </dgm:t>
    </dgm:pt>
    <dgm:pt modelId="{C3F92DA3-30CE-4663-8865-955E8DF80363}" type="sibTrans" cxnId="{22BA2F11-A1F1-418F-BC12-8084E010F078}">
      <dgm:prSet/>
      <dgm:spPr/>
      <dgm:t>
        <a:bodyPr/>
        <a:lstStyle/>
        <a:p>
          <a:endParaRPr lang="en-US"/>
        </a:p>
      </dgm:t>
    </dgm:pt>
    <dgm:pt modelId="{AC964925-1B9F-446A-9D86-5709C61E643C}">
      <dgm:prSet/>
      <dgm:spPr/>
      <dgm:t>
        <a:bodyPr/>
        <a:lstStyle/>
        <a:p>
          <a:pPr rtl="0"/>
          <a:r>
            <a:rPr lang="id-ID" dirty="0">
              <a:latin typeface="Calibri"/>
            </a:rPr>
            <a:t>Bahan yang kita pergunakan sekarang seperti Teh</a:t>
          </a:r>
          <a:r>
            <a:rPr lang="id-ID" dirty="0"/>
            <a:t>, </a:t>
          </a:r>
          <a:r>
            <a:rPr lang="id-ID" dirty="0" err="1"/>
            <a:t>mie</a:t>
          </a:r>
          <a:r>
            <a:rPr lang="id-ID" dirty="0"/>
            <a:t>, kol, </a:t>
          </a:r>
          <a:r>
            <a:rPr lang="id-ID" dirty="0" err="1"/>
            <a:t>mustard</a:t>
          </a:r>
          <a:r>
            <a:rPr lang="id-ID" dirty="0"/>
            <a:t>, kedelai</a:t>
          </a:r>
          <a:r>
            <a:rPr lang="id-ID" dirty="0">
              <a:latin typeface="Calibri"/>
            </a:rPr>
            <a:t> punya pengaruh dari sana</a:t>
          </a:r>
        </a:p>
      </dgm:t>
    </dgm:pt>
    <dgm:pt modelId="{56905EDB-3030-4EA1-8D01-0B69B5714B1A}" type="parTrans" cxnId="{2B3A8492-D297-4E1D-BC43-1DEA7630E917}">
      <dgm:prSet/>
      <dgm:spPr/>
      <dgm:t>
        <a:bodyPr/>
        <a:lstStyle/>
        <a:p>
          <a:endParaRPr lang="en-US"/>
        </a:p>
      </dgm:t>
    </dgm:pt>
    <dgm:pt modelId="{08D45B62-8DDA-41AD-A618-785CB7707DFB}" type="sibTrans" cxnId="{2B3A8492-D297-4E1D-BC43-1DEA7630E917}">
      <dgm:prSet/>
      <dgm:spPr/>
      <dgm:t>
        <a:bodyPr/>
        <a:lstStyle/>
        <a:p>
          <a:endParaRPr lang="en-US"/>
        </a:p>
      </dgm:t>
    </dgm:pt>
    <dgm:pt modelId="{DEC648A5-EA4D-4086-BEEC-A377154A0724}">
      <dgm:prSet/>
      <dgm:spPr/>
      <dgm:t>
        <a:bodyPr/>
        <a:lstStyle/>
        <a:p>
          <a:r>
            <a:rPr lang="id-ID" dirty="0"/>
            <a:t>Hidangan Cina, nasi goreng, adalah salah satu hidangan nasional Indonesia.</a:t>
          </a:r>
          <a:endParaRPr lang="en-US" dirty="0"/>
        </a:p>
      </dgm:t>
    </dgm:pt>
    <dgm:pt modelId="{D4F2A160-5CD3-4F03-B691-858C07B6B933}" type="parTrans" cxnId="{C8FD9376-C399-47B4-9ACA-CFB8A0EFD834}">
      <dgm:prSet/>
      <dgm:spPr/>
      <dgm:t>
        <a:bodyPr/>
        <a:lstStyle/>
        <a:p>
          <a:endParaRPr lang="en-US"/>
        </a:p>
      </dgm:t>
    </dgm:pt>
    <dgm:pt modelId="{B5B6C851-D0F3-459E-89F8-F370DE05253B}" type="sibTrans" cxnId="{C8FD9376-C399-47B4-9ACA-CFB8A0EFD834}">
      <dgm:prSet/>
      <dgm:spPr/>
      <dgm:t>
        <a:bodyPr/>
        <a:lstStyle/>
        <a:p>
          <a:endParaRPr lang="en-US"/>
        </a:p>
      </dgm:t>
    </dgm:pt>
    <dgm:pt modelId="{A4AFF56D-BDFA-4CAC-BBCE-8C612FCFDFA4}">
      <dgm:prSet phldr="0"/>
      <dgm:spPr/>
      <dgm:t>
        <a:bodyPr/>
        <a:lstStyle/>
        <a:p>
          <a:pPr rtl="0"/>
          <a:r>
            <a:rPr lang="en-US" dirty="0">
              <a:latin typeface="Calibri"/>
            </a:rPr>
            <a:t> </a:t>
          </a:r>
          <a:r>
            <a:rPr lang="en-US" dirty="0" err="1">
              <a:latin typeface="Calibri"/>
            </a:rPr>
            <a:t>Metode</a:t>
          </a:r>
          <a:r>
            <a:rPr lang="en-US" dirty="0"/>
            <a:t> </a:t>
          </a:r>
          <a:r>
            <a:rPr lang="en-US" dirty="0" err="1">
              <a:latin typeface="Calibri"/>
            </a:rPr>
            <a:t>masak</a:t>
          </a:r>
          <a:r>
            <a:rPr lang="en-US" dirty="0">
              <a:latin typeface="Calibri"/>
            </a:rPr>
            <a:t> </a:t>
          </a:r>
          <a:r>
            <a:rPr lang="en-US" dirty="0" err="1">
              <a:latin typeface="Calibri"/>
            </a:rPr>
            <a:t>menumis</a:t>
          </a:r>
          <a:r>
            <a:rPr lang="en-US" dirty="0">
              <a:latin typeface="Calibri"/>
            </a:rPr>
            <a:t> </a:t>
          </a:r>
          <a:r>
            <a:rPr lang="en-US" dirty="0" err="1">
              <a:latin typeface="Calibri"/>
            </a:rPr>
            <a:t>adalah</a:t>
          </a:r>
          <a:r>
            <a:rPr lang="en-US" dirty="0">
              <a:latin typeface="Calibri"/>
            </a:rPr>
            <a:t> salah </a:t>
          </a:r>
          <a:r>
            <a:rPr lang="en-US" dirty="0" err="1">
              <a:latin typeface="Calibri"/>
            </a:rPr>
            <a:t>satu</a:t>
          </a:r>
          <a:r>
            <a:rPr lang="en-US" dirty="0">
              <a:latin typeface="Calibri"/>
            </a:rPr>
            <a:t> </a:t>
          </a:r>
          <a:r>
            <a:rPr lang="en-US" dirty="0" err="1">
              <a:latin typeface="Calibri"/>
            </a:rPr>
            <a:t>metode</a:t>
          </a:r>
          <a:r>
            <a:rPr lang="en-US" dirty="0">
              <a:latin typeface="Calibri"/>
            </a:rPr>
            <a:t> </a:t>
          </a:r>
          <a:r>
            <a:rPr lang="en-US" dirty="0" err="1">
              <a:latin typeface="Calibri"/>
            </a:rPr>
            <a:t>dari</a:t>
          </a:r>
          <a:r>
            <a:rPr lang="en-US" dirty="0">
              <a:latin typeface="Calibri"/>
            </a:rPr>
            <a:t> Cina</a:t>
          </a:r>
          <a:r>
            <a:rPr lang="en-US" dirty="0"/>
            <a:t>.</a:t>
          </a:r>
        </a:p>
      </dgm:t>
    </dgm:pt>
    <dgm:pt modelId="{6DC0F8ED-EA1E-4B53-AE06-501C2825B627}" type="parTrans" cxnId="{623F8B21-E944-49CA-B37A-4115D6FBFAEC}">
      <dgm:prSet/>
      <dgm:spPr/>
      <dgm:t>
        <a:bodyPr/>
        <a:lstStyle/>
        <a:p>
          <a:endParaRPr lang="en-US"/>
        </a:p>
      </dgm:t>
    </dgm:pt>
    <dgm:pt modelId="{1C34403B-624E-4382-983A-FC89DD07B3C6}" type="sibTrans" cxnId="{623F8B21-E944-49CA-B37A-4115D6FBFAEC}">
      <dgm:prSet/>
      <dgm:spPr/>
      <dgm:t>
        <a:bodyPr/>
        <a:lstStyle/>
        <a:p>
          <a:endParaRPr lang="en-US"/>
        </a:p>
      </dgm:t>
    </dgm:pt>
    <dgm:pt modelId="{2E2A261C-DC02-4F99-89CD-BFE7A437E974}" type="pres">
      <dgm:prSet presAssocID="{EF445866-84A1-4F5B-91E8-58F92A6F544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22616EA-0BD3-422F-A5AA-1DC8A1611BF1}" type="pres">
      <dgm:prSet presAssocID="{EF445866-84A1-4F5B-91E8-58F92A6F5443}" presName="diamond" presStyleLbl="bgShp" presStyleIdx="0" presStyleCnt="1"/>
      <dgm:spPr/>
    </dgm:pt>
    <dgm:pt modelId="{A4DD3684-6A88-4EB5-95B0-6BCF92B71948}" type="pres">
      <dgm:prSet presAssocID="{EF445866-84A1-4F5B-91E8-58F92A6F5443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9A5552-8C6D-4E16-A647-D9C46A61F62F}" type="pres">
      <dgm:prSet presAssocID="{EF445866-84A1-4F5B-91E8-58F92A6F5443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6D0693-AB9B-4B49-94DD-69F708F763C3}" type="pres">
      <dgm:prSet presAssocID="{EF445866-84A1-4F5B-91E8-58F92A6F5443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9226E3-8411-48FF-A28E-3468B9D3A48E}" type="pres">
      <dgm:prSet presAssocID="{EF445866-84A1-4F5B-91E8-58F92A6F5443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BA2F11-A1F1-418F-BC12-8084E010F078}" srcId="{EF445866-84A1-4F5B-91E8-58F92A6F5443}" destId="{1C64FB75-EBA0-49AD-8E9C-B437725C0E75}" srcOrd="0" destOrd="0" parTransId="{AC4F7DE2-B9B2-400D-8FA7-7BE6FDCA2E39}" sibTransId="{C3F92DA3-30CE-4663-8865-955E8DF80363}"/>
    <dgm:cxn modelId="{C8FD9376-C399-47B4-9ACA-CFB8A0EFD834}" srcId="{EF445866-84A1-4F5B-91E8-58F92A6F5443}" destId="{DEC648A5-EA4D-4086-BEEC-A377154A0724}" srcOrd="3" destOrd="0" parTransId="{D4F2A160-5CD3-4F03-B691-858C07B6B933}" sibTransId="{B5B6C851-D0F3-459E-89F8-F370DE05253B}"/>
    <dgm:cxn modelId="{0C759169-EC1E-479A-8FC0-70AB71EA9799}" type="presOf" srcId="{EF445866-84A1-4F5B-91E8-58F92A6F5443}" destId="{2E2A261C-DC02-4F99-89CD-BFE7A437E974}" srcOrd="0" destOrd="0" presId="urn:microsoft.com/office/officeart/2005/8/layout/matrix3"/>
    <dgm:cxn modelId="{B662A650-69EC-4B91-9F78-A8CD2987597B}" type="presOf" srcId="{A4AFF56D-BDFA-4CAC-BBCE-8C612FCFDFA4}" destId="{976D0693-AB9B-4B49-94DD-69F708F763C3}" srcOrd="0" destOrd="0" presId="urn:microsoft.com/office/officeart/2005/8/layout/matrix3"/>
    <dgm:cxn modelId="{2B3A8492-D297-4E1D-BC43-1DEA7630E917}" srcId="{EF445866-84A1-4F5B-91E8-58F92A6F5443}" destId="{AC964925-1B9F-446A-9D86-5709C61E643C}" srcOrd="1" destOrd="0" parTransId="{56905EDB-3030-4EA1-8D01-0B69B5714B1A}" sibTransId="{08D45B62-8DDA-41AD-A618-785CB7707DFB}"/>
    <dgm:cxn modelId="{13084C88-31FC-48A5-93AB-9C555B044C13}" type="presOf" srcId="{1C64FB75-EBA0-49AD-8E9C-B437725C0E75}" destId="{A4DD3684-6A88-4EB5-95B0-6BCF92B71948}" srcOrd="0" destOrd="0" presId="urn:microsoft.com/office/officeart/2005/8/layout/matrix3"/>
    <dgm:cxn modelId="{AD76CE9C-46E7-4016-B687-636137A2EFAA}" type="presOf" srcId="{AC964925-1B9F-446A-9D86-5709C61E643C}" destId="{709A5552-8C6D-4E16-A647-D9C46A61F62F}" srcOrd="0" destOrd="0" presId="urn:microsoft.com/office/officeart/2005/8/layout/matrix3"/>
    <dgm:cxn modelId="{3C09FAD1-7ABA-4246-BFEF-8AE07B5DDED1}" type="presOf" srcId="{DEC648A5-EA4D-4086-BEEC-A377154A0724}" destId="{D19226E3-8411-48FF-A28E-3468B9D3A48E}" srcOrd="0" destOrd="0" presId="urn:microsoft.com/office/officeart/2005/8/layout/matrix3"/>
    <dgm:cxn modelId="{623F8B21-E944-49CA-B37A-4115D6FBFAEC}" srcId="{EF445866-84A1-4F5B-91E8-58F92A6F5443}" destId="{A4AFF56D-BDFA-4CAC-BBCE-8C612FCFDFA4}" srcOrd="2" destOrd="0" parTransId="{6DC0F8ED-EA1E-4B53-AE06-501C2825B627}" sibTransId="{1C34403B-624E-4382-983A-FC89DD07B3C6}"/>
    <dgm:cxn modelId="{4C119211-6C04-4EB7-800F-9F5EF6E136F0}" type="presParOf" srcId="{2E2A261C-DC02-4F99-89CD-BFE7A437E974}" destId="{F22616EA-0BD3-422F-A5AA-1DC8A1611BF1}" srcOrd="0" destOrd="0" presId="urn:microsoft.com/office/officeart/2005/8/layout/matrix3"/>
    <dgm:cxn modelId="{CA37B06C-B8FD-48B4-BCBA-E883CF332D6A}" type="presParOf" srcId="{2E2A261C-DC02-4F99-89CD-BFE7A437E974}" destId="{A4DD3684-6A88-4EB5-95B0-6BCF92B71948}" srcOrd="1" destOrd="0" presId="urn:microsoft.com/office/officeart/2005/8/layout/matrix3"/>
    <dgm:cxn modelId="{AECBE6D2-4FE0-4F4F-A8A8-C31664D4D50B}" type="presParOf" srcId="{2E2A261C-DC02-4F99-89CD-BFE7A437E974}" destId="{709A5552-8C6D-4E16-A647-D9C46A61F62F}" srcOrd="2" destOrd="0" presId="urn:microsoft.com/office/officeart/2005/8/layout/matrix3"/>
    <dgm:cxn modelId="{124CDB9A-36CE-42C7-95D1-3408F11F85CE}" type="presParOf" srcId="{2E2A261C-DC02-4F99-89CD-BFE7A437E974}" destId="{976D0693-AB9B-4B49-94DD-69F708F763C3}" srcOrd="3" destOrd="0" presId="urn:microsoft.com/office/officeart/2005/8/layout/matrix3"/>
    <dgm:cxn modelId="{0AD6776C-A6AA-4A76-AC2E-D1971FF8EEED}" type="presParOf" srcId="{2E2A261C-DC02-4F99-89CD-BFE7A437E974}" destId="{D19226E3-8411-48FF-A28E-3468B9D3A48E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72B879-F3B1-440E-91B3-596C146AAC3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6C6D99D-7E8D-491E-B399-E28443DA1A5E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Muslim </a:t>
          </a:r>
          <a:r>
            <a:rPr lang="en-US" dirty="0" err="1">
              <a:latin typeface="Calibri"/>
            </a:rPr>
            <a:t>dari</a:t>
          </a:r>
          <a:r>
            <a:rPr lang="en-US" b="0" i="0" u="none" strike="noStrike" cap="none" baseline="0" noProof="0" dirty="0">
              <a:solidFill>
                <a:srgbClr val="010000"/>
              </a:solidFill>
              <a:latin typeface="Calibri"/>
              <a:cs typeface="Calibri"/>
            </a:rPr>
            <a:t> </a:t>
          </a:r>
          <a:r>
            <a:rPr lang="en-US" dirty="0" err="1">
              <a:latin typeface="Calibri"/>
            </a:rPr>
            <a:t>timur</a:t>
          </a:r>
          <a:r>
            <a:rPr lang="en-US" dirty="0">
              <a:latin typeface="Calibri"/>
            </a:rPr>
            <a:t> </a:t>
          </a:r>
          <a:r>
            <a:rPr lang="en-US" dirty="0" err="1">
              <a:latin typeface="Calibri"/>
            </a:rPr>
            <a:t>tTengah</a:t>
          </a:r>
          <a:r>
            <a:rPr lang="en-US" dirty="0">
              <a:latin typeface="Calibri"/>
            </a:rPr>
            <a:t> </a:t>
          </a:r>
          <a:r>
            <a:rPr lang="en-US" dirty="0" err="1">
              <a:latin typeface="Calibri"/>
            </a:rPr>
            <a:t>masuk</a:t>
          </a:r>
          <a:r>
            <a:rPr lang="en-US" dirty="0">
              <a:latin typeface="Calibri"/>
            </a:rPr>
            <a:t> </a:t>
          </a:r>
          <a:r>
            <a:rPr lang="en-US" dirty="0" err="1">
              <a:latin typeface="Calibri"/>
            </a:rPr>
            <a:t>tahun</a:t>
          </a:r>
          <a:r>
            <a:rPr lang="en-US" dirty="0">
              <a:latin typeface="Calibri"/>
            </a:rPr>
            <a:t> 1400</a:t>
          </a:r>
          <a:r>
            <a:rPr lang="en-US" b="0" i="0" u="none" strike="noStrike" cap="none" baseline="0" noProof="0" dirty="0">
              <a:solidFill>
                <a:srgbClr val="010000"/>
              </a:solidFill>
              <a:latin typeface="Calibri"/>
              <a:cs typeface="Calibri"/>
            </a:rPr>
            <a:t> </a:t>
          </a:r>
          <a:r>
            <a:rPr lang="en-US" dirty="0" err="1">
              <a:latin typeface="Calibri"/>
            </a:rPr>
            <a:t>Masehi</a:t>
          </a:r>
          <a:endParaRPr lang="en-US" b="0" i="0" u="none" strike="noStrike" cap="none" baseline="0" noProof="0" dirty="0" err="1">
            <a:solidFill>
              <a:srgbClr val="010000"/>
            </a:solidFill>
            <a:latin typeface="Calibri"/>
            <a:cs typeface="Calibri"/>
          </a:endParaRPr>
        </a:p>
      </dgm:t>
    </dgm:pt>
    <dgm:pt modelId="{68FEE521-83CA-4632-AB1D-6615F17640C9}" type="parTrans" cxnId="{28FAB998-0088-456E-BD9A-FAD662802450}">
      <dgm:prSet/>
      <dgm:spPr/>
    </dgm:pt>
    <dgm:pt modelId="{1946DF1A-0AB6-469D-9A39-A37BF1A205D3}" type="sibTrans" cxnId="{28FAB998-0088-456E-BD9A-FAD662802450}">
      <dgm:prSet/>
      <dgm:spPr/>
      <dgm:t>
        <a:bodyPr/>
        <a:lstStyle/>
        <a:p>
          <a:endParaRPr lang="en-US"/>
        </a:p>
      </dgm:t>
    </dgm:pt>
    <dgm:pt modelId="{0BEA90F7-FCED-42F4-BB06-84E03621DBD9}">
      <dgm:prSet phldrT="[Text]" phldr="0"/>
      <dgm:spPr/>
      <dgm:t>
        <a:bodyPr/>
        <a:lstStyle/>
        <a:p>
          <a:pPr rtl="0"/>
          <a:r>
            <a:rPr lang="en-US" dirty="0" err="1">
              <a:latin typeface="Calibri"/>
            </a:rPr>
            <a:t>Hidangan</a:t>
          </a:r>
          <a:r>
            <a:rPr lang="en-US" dirty="0">
              <a:latin typeface="Calibri"/>
            </a:rPr>
            <a:t> </a:t>
          </a:r>
          <a:r>
            <a:rPr lang="en-US" dirty="0" err="1">
              <a:latin typeface="Calibri"/>
            </a:rPr>
            <a:t>kambing</a:t>
          </a:r>
          <a:r>
            <a:rPr lang="en-US" dirty="0">
              <a:latin typeface="Calibri"/>
            </a:rPr>
            <a:t> dan </a:t>
          </a:r>
          <a:r>
            <a:rPr lang="en-US" dirty="0" err="1">
              <a:latin typeface="Calibri"/>
            </a:rPr>
            <a:t>domba</a:t>
          </a:r>
          <a:endParaRPr lang="en-US" dirty="0" err="1"/>
        </a:p>
      </dgm:t>
    </dgm:pt>
    <dgm:pt modelId="{2B0D9CF0-E9E7-4CE1-AFE8-A8A614F98D22}" type="parTrans" cxnId="{88287E24-CC13-4FD8-9C59-17FB68180A42}">
      <dgm:prSet/>
      <dgm:spPr/>
    </dgm:pt>
    <dgm:pt modelId="{CE6B2CD7-56A6-48D1-A844-4A18E491BDCD}" type="sibTrans" cxnId="{88287E24-CC13-4FD8-9C59-17FB68180A42}">
      <dgm:prSet/>
      <dgm:spPr/>
      <dgm:t>
        <a:bodyPr/>
        <a:lstStyle/>
        <a:p>
          <a:endParaRPr lang="en-US"/>
        </a:p>
      </dgm:t>
    </dgm:pt>
    <dgm:pt modelId="{05A57FC2-8DC3-4DBD-B7E2-6E8388133C7F}">
      <dgm:prSet phldrT="[Text]" phldr="0"/>
      <dgm:spPr/>
      <dgm:t>
        <a:bodyPr/>
        <a:lstStyle/>
        <a:p>
          <a:pPr rtl="0"/>
          <a:r>
            <a:rPr lang="en-US" dirty="0" err="1">
              <a:latin typeface="Calibri"/>
            </a:rPr>
            <a:t>Saus</a:t>
          </a:r>
          <a:r>
            <a:rPr lang="en-US" dirty="0">
              <a:latin typeface="Calibri"/>
            </a:rPr>
            <a:t> </a:t>
          </a:r>
          <a:r>
            <a:rPr lang="en-US" dirty="0" err="1">
              <a:latin typeface="Calibri"/>
            </a:rPr>
            <a:t>berbasis</a:t>
          </a:r>
          <a:r>
            <a:rPr lang="en-US" dirty="0">
              <a:latin typeface="Calibri"/>
            </a:rPr>
            <a:t> </a:t>
          </a:r>
          <a:r>
            <a:rPr lang="en-US" dirty="0" err="1">
              <a:latin typeface="Calibri"/>
            </a:rPr>
            <a:t>Youghurt</a:t>
          </a:r>
          <a:endParaRPr lang="en-US" dirty="0" err="1"/>
        </a:p>
      </dgm:t>
    </dgm:pt>
    <dgm:pt modelId="{0155B4AD-3F5F-486E-B163-44C8F64328C8}" type="parTrans" cxnId="{5C3E9801-251A-4E61-B294-87C460546BE9}">
      <dgm:prSet/>
      <dgm:spPr/>
    </dgm:pt>
    <dgm:pt modelId="{16522488-EADC-4759-9DA9-E07B0242CF9D}" type="sibTrans" cxnId="{5C3E9801-251A-4E61-B294-87C460546BE9}">
      <dgm:prSet/>
      <dgm:spPr/>
      <dgm:t>
        <a:bodyPr/>
        <a:lstStyle/>
        <a:p>
          <a:endParaRPr lang="en-US"/>
        </a:p>
      </dgm:t>
    </dgm:pt>
    <dgm:pt modelId="{5ECD925B-E17F-4DA0-B213-8AB7051688A7}" type="pres">
      <dgm:prSet presAssocID="{6572B879-F3B1-440E-91B3-596C146AAC33}" presName="linearFlow" presStyleCnt="0">
        <dgm:presLayoutVars>
          <dgm:resizeHandles val="exact"/>
        </dgm:presLayoutVars>
      </dgm:prSet>
      <dgm:spPr/>
    </dgm:pt>
    <dgm:pt modelId="{BE2E1801-8D46-4E36-930D-842846AEFFF4}" type="pres">
      <dgm:prSet presAssocID="{26C6D99D-7E8D-491E-B399-E28443DA1A5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C42484-A262-461E-AECC-858F3E1A18D3}" type="pres">
      <dgm:prSet presAssocID="{1946DF1A-0AB6-469D-9A39-A37BF1A205D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665E352-1F02-4C5A-8A9D-1439632363F0}" type="pres">
      <dgm:prSet presAssocID="{1946DF1A-0AB6-469D-9A39-A37BF1A205D3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641F7300-E023-4B21-B3E0-0F1DC0E5A81E}" type="pres">
      <dgm:prSet presAssocID="{0BEA90F7-FCED-42F4-BB06-84E03621DBD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10852F-FE34-4807-A668-368672568E6C}" type="pres">
      <dgm:prSet presAssocID="{CE6B2CD7-56A6-48D1-A844-4A18E491BDC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C53D8ABB-D95D-4649-A2D5-60BA985C6C0C}" type="pres">
      <dgm:prSet presAssocID="{CE6B2CD7-56A6-48D1-A844-4A18E491BDCD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128083B0-011A-4BE4-A0A4-37B3D2027E3C}" type="pres">
      <dgm:prSet presAssocID="{05A57FC2-8DC3-4DBD-B7E2-6E8388133C7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E99C578-66A9-4B75-8BBD-B9B7B6D2305B}" type="presOf" srcId="{0BEA90F7-FCED-42F4-BB06-84E03621DBD9}" destId="{641F7300-E023-4B21-B3E0-0F1DC0E5A81E}" srcOrd="0" destOrd="0" presId="urn:microsoft.com/office/officeart/2005/8/layout/process2"/>
    <dgm:cxn modelId="{8DFB23D2-742E-47B2-B2D0-91F841C4393B}" type="presOf" srcId="{6572B879-F3B1-440E-91B3-596C146AAC33}" destId="{5ECD925B-E17F-4DA0-B213-8AB7051688A7}" srcOrd="0" destOrd="0" presId="urn:microsoft.com/office/officeart/2005/8/layout/process2"/>
    <dgm:cxn modelId="{88287E24-CC13-4FD8-9C59-17FB68180A42}" srcId="{6572B879-F3B1-440E-91B3-596C146AAC33}" destId="{0BEA90F7-FCED-42F4-BB06-84E03621DBD9}" srcOrd="1" destOrd="0" parTransId="{2B0D9CF0-E9E7-4CE1-AFE8-A8A614F98D22}" sibTransId="{CE6B2CD7-56A6-48D1-A844-4A18E491BDCD}"/>
    <dgm:cxn modelId="{10DCB007-F77D-4352-A605-C4EAEBBC8B3D}" type="presOf" srcId="{CE6B2CD7-56A6-48D1-A844-4A18E491BDCD}" destId="{C53D8ABB-D95D-4649-A2D5-60BA985C6C0C}" srcOrd="1" destOrd="0" presId="urn:microsoft.com/office/officeart/2005/8/layout/process2"/>
    <dgm:cxn modelId="{D3463CB0-C11C-4777-9736-2630D662EC2E}" type="presOf" srcId="{05A57FC2-8DC3-4DBD-B7E2-6E8388133C7F}" destId="{128083B0-011A-4BE4-A0A4-37B3D2027E3C}" srcOrd="0" destOrd="0" presId="urn:microsoft.com/office/officeart/2005/8/layout/process2"/>
    <dgm:cxn modelId="{5C3E9801-251A-4E61-B294-87C460546BE9}" srcId="{6572B879-F3B1-440E-91B3-596C146AAC33}" destId="{05A57FC2-8DC3-4DBD-B7E2-6E8388133C7F}" srcOrd="2" destOrd="0" parTransId="{0155B4AD-3F5F-486E-B163-44C8F64328C8}" sibTransId="{16522488-EADC-4759-9DA9-E07B0242CF9D}"/>
    <dgm:cxn modelId="{3AFB3192-F2D1-44D6-9955-68B3F7836598}" type="presOf" srcId="{CE6B2CD7-56A6-48D1-A844-4A18E491BDCD}" destId="{6910852F-FE34-4807-A668-368672568E6C}" srcOrd="0" destOrd="0" presId="urn:microsoft.com/office/officeart/2005/8/layout/process2"/>
    <dgm:cxn modelId="{28FAB998-0088-456E-BD9A-FAD662802450}" srcId="{6572B879-F3B1-440E-91B3-596C146AAC33}" destId="{26C6D99D-7E8D-491E-B399-E28443DA1A5E}" srcOrd="0" destOrd="0" parTransId="{68FEE521-83CA-4632-AB1D-6615F17640C9}" sibTransId="{1946DF1A-0AB6-469D-9A39-A37BF1A205D3}"/>
    <dgm:cxn modelId="{27E0F61F-BBFD-4636-8C6F-81B057BDBDC0}" type="presOf" srcId="{1946DF1A-0AB6-469D-9A39-A37BF1A205D3}" destId="{5665E352-1F02-4C5A-8A9D-1439632363F0}" srcOrd="1" destOrd="0" presId="urn:microsoft.com/office/officeart/2005/8/layout/process2"/>
    <dgm:cxn modelId="{DA4956CA-04DF-479E-80F8-65E9577100DD}" type="presOf" srcId="{1946DF1A-0AB6-469D-9A39-A37BF1A205D3}" destId="{95C42484-A262-461E-AECC-858F3E1A18D3}" srcOrd="0" destOrd="0" presId="urn:microsoft.com/office/officeart/2005/8/layout/process2"/>
    <dgm:cxn modelId="{7A1EFFF7-A1E6-429F-95FD-15E9AB889C04}" type="presOf" srcId="{26C6D99D-7E8D-491E-B399-E28443DA1A5E}" destId="{BE2E1801-8D46-4E36-930D-842846AEFFF4}" srcOrd="0" destOrd="0" presId="urn:microsoft.com/office/officeart/2005/8/layout/process2"/>
    <dgm:cxn modelId="{84F28F82-58B7-4225-86AF-E29903D1F2D5}" type="presParOf" srcId="{5ECD925B-E17F-4DA0-B213-8AB7051688A7}" destId="{BE2E1801-8D46-4E36-930D-842846AEFFF4}" srcOrd="0" destOrd="0" presId="urn:microsoft.com/office/officeart/2005/8/layout/process2"/>
    <dgm:cxn modelId="{E4E22D0A-A2E8-422A-B60E-FF409B3E5713}" type="presParOf" srcId="{5ECD925B-E17F-4DA0-B213-8AB7051688A7}" destId="{95C42484-A262-461E-AECC-858F3E1A18D3}" srcOrd="1" destOrd="0" presId="urn:microsoft.com/office/officeart/2005/8/layout/process2"/>
    <dgm:cxn modelId="{1ED9B56B-D261-422C-BD0C-2ABB7BC79F43}" type="presParOf" srcId="{95C42484-A262-461E-AECC-858F3E1A18D3}" destId="{5665E352-1F02-4C5A-8A9D-1439632363F0}" srcOrd="0" destOrd="0" presId="urn:microsoft.com/office/officeart/2005/8/layout/process2"/>
    <dgm:cxn modelId="{3457E12E-E737-4CF2-8153-CA0F16DF028E}" type="presParOf" srcId="{5ECD925B-E17F-4DA0-B213-8AB7051688A7}" destId="{641F7300-E023-4B21-B3E0-0F1DC0E5A81E}" srcOrd="2" destOrd="0" presId="urn:microsoft.com/office/officeart/2005/8/layout/process2"/>
    <dgm:cxn modelId="{8CDCDA78-E569-44F6-9D16-ADFCC18BA770}" type="presParOf" srcId="{5ECD925B-E17F-4DA0-B213-8AB7051688A7}" destId="{6910852F-FE34-4807-A668-368672568E6C}" srcOrd="3" destOrd="0" presId="urn:microsoft.com/office/officeart/2005/8/layout/process2"/>
    <dgm:cxn modelId="{B9AEF1D1-5448-4DA3-B13C-D52AE0FA98A3}" type="presParOf" srcId="{6910852F-FE34-4807-A668-368672568E6C}" destId="{C53D8ABB-D95D-4649-A2D5-60BA985C6C0C}" srcOrd="0" destOrd="0" presId="urn:microsoft.com/office/officeart/2005/8/layout/process2"/>
    <dgm:cxn modelId="{5D64F01C-8A58-43E1-B7C8-8F565ED50101}" type="presParOf" srcId="{5ECD925B-E17F-4DA0-B213-8AB7051688A7}" destId="{128083B0-011A-4BE4-A0A4-37B3D2027E3C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6145F7-F57A-401F-BF87-5E2EF8DE11FB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F69280F3-C0CA-4CD5-8A3C-45C62FF578B3}">
      <dgm:prSet phldrT="[Text]" custT="1"/>
      <dgm:spPr/>
      <dgm:t>
        <a:bodyPr/>
        <a:lstStyle/>
        <a:p>
          <a:r>
            <a:rPr lang="en-US" sz="1600" b="1" dirty="0" err="1">
              <a:solidFill>
                <a:schemeClr val="tx1"/>
              </a:solidFill>
            </a:rPr>
            <a:t>Portugis</a:t>
          </a:r>
          <a:endParaRPr lang="id-ID" sz="1600" b="1" dirty="0">
            <a:solidFill>
              <a:schemeClr val="tx1"/>
            </a:solidFill>
          </a:endParaRPr>
        </a:p>
      </dgm:t>
    </dgm:pt>
    <dgm:pt modelId="{11BFA385-BD72-444C-B91C-F00144BEB806}" type="parTrans" cxnId="{88783F97-0AEC-46BE-A974-A4B466788AB8}">
      <dgm:prSet/>
      <dgm:spPr/>
      <dgm:t>
        <a:bodyPr/>
        <a:lstStyle/>
        <a:p>
          <a:endParaRPr lang="id-ID" sz="1600"/>
        </a:p>
      </dgm:t>
    </dgm:pt>
    <dgm:pt modelId="{6D17C658-4CDD-4420-86B2-4BF1141AA236}" type="sibTrans" cxnId="{88783F97-0AEC-46BE-A974-A4B466788AB8}">
      <dgm:prSet/>
      <dgm:spPr/>
      <dgm:t>
        <a:bodyPr/>
        <a:lstStyle/>
        <a:p>
          <a:endParaRPr lang="id-ID" sz="1600"/>
        </a:p>
      </dgm:t>
    </dgm:pt>
    <dgm:pt modelId="{44AC430E-7284-4861-B69C-91577BB87882}">
      <dgm:prSet phldrT="[Text]" custT="1"/>
      <dgm:spPr/>
      <dgm:t>
        <a:bodyPr/>
        <a:lstStyle/>
        <a:p>
          <a:pPr algn="l"/>
          <a:r>
            <a:rPr lang="en-US" sz="1600" dirty="0"/>
            <a:t>Orang </a:t>
          </a:r>
          <a:r>
            <a:rPr lang="en-US" sz="1600" dirty="0" err="1"/>
            <a:t>Eropa</a:t>
          </a:r>
          <a:r>
            <a:rPr lang="en-US" sz="1600" dirty="0"/>
            <a:t> </a:t>
          </a:r>
          <a:r>
            <a:rPr lang="en-US" sz="1600" dirty="0" err="1"/>
            <a:t>pertama</a:t>
          </a:r>
          <a:r>
            <a:rPr lang="en-US" sz="1600" dirty="0"/>
            <a:t> yang </a:t>
          </a:r>
          <a:r>
            <a:rPr lang="en-US" sz="1600" dirty="0" err="1"/>
            <a:t>mempengaruhi</a:t>
          </a:r>
          <a:r>
            <a:rPr lang="en-US" sz="1600" dirty="0"/>
            <a:t> </a:t>
          </a:r>
          <a:r>
            <a:rPr lang="en-US" sz="1600" dirty="0" err="1"/>
            <a:t>masakan</a:t>
          </a:r>
          <a:endParaRPr lang="id-ID" sz="1600" dirty="0"/>
        </a:p>
      </dgm:t>
    </dgm:pt>
    <dgm:pt modelId="{A0E9E0EC-F0FB-4B30-8D07-986318423776}" type="parTrans" cxnId="{CF2AEC99-B57F-418C-86D1-9E43018EFD42}">
      <dgm:prSet/>
      <dgm:spPr/>
      <dgm:t>
        <a:bodyPr/>
        <a:lstStyle/>
        <a:p>
          <a:endParaRPr lang="id-ID" sz="1600"/>
        </a:p>
      </dgm:t>
    </dgm:pt>
    <dgm:pt modelId="{976E9906-37C8-4455-9644-4D233310968B}" type="sibTrans" cxnId="{CF2AEC99-B57F-418C-86D1-9E43018EFD42}">
      <dgm:prSet/>
      <dgm:spPr/>
      <dgm:t>
        <a:bodyPr/>
        <a:lstStyle/>
        <a:p>
          <a:endParaRPr lang="id-ID" sz="1600"/>
        </a:p>
      </dgm:t>
    </dgm:pt>
    <dgm:pt modelId="{47F619E3-0A86-4ECA-8620-E0664FB4B9AE}">
      <dgm:prSet phldrT="[Text]" custT="1"/>
      <dgm:spPr/>
      <dgm:t>
        <a:bodyPr/>
        <a:lstStyle/>
        <a:p>
          <a:r>
            <a:rPr lang="en-US" sz="1600" b="1" dirty="0" err="1">
              <a:solidFill>
                <a:schemeClr val="tx1"/>
              </a:solidFill>
            </a:rPr>
            <a:t>Belanda</a:t>
          </a:r>
          <a:endParaRPr lang="id-ID" sz="1600" b="1" dirty="0">
            <a:solidFill>
              <a:schemeClr val="tx1"/>
            </a:solidFill>
          </a:endParaRPr>
        </a:p>
      </dgm:t>
    </dgm:pt>
    <dgm:pt modelId="{DF5D2E90-3EFE-42DF-BB39-DAEB589579C3}" type="parTrans" cxnId="{171BA903-E033-4A8F-912F-B23F33478C06}">
      <dgm:prSet/>
      <dgm:spPr/>
      <dgm:t>
        <a:bodyPr/>
        <a:lstStyle/>
        <a:p>
          <a:endParaRPr lang="id-ID" sz="1600"/>
        </a:p>
      </dgm:t>
    </dgm:pt>
    <dgm:pt modelId="{5A8595C3-505A-480F-9EAF-6AFA3098D43D}" type="sibTrans" cxnId="{171BA903-E033-4A8F-912F-B23F33478C06}">
      <dgm:prSet/>
      <dgm:spPr/>
      <dgm:t>
        <a:bodyPr/>
        <a:lstStyle/>
        <a:p>
          <a:endParaRPr lang="id-ID" sz="1600"/>
        </a:p>
      </dgm:t>
    </dgm:pt>
    <dgm:pt modelId="{0B5AE323-F796-4E66-8A97-FB67E900F356}">
      <dgm:prSet phldrT="[Text]" custT="1"/>
      <dgm:spPr/>
      <dgm:t>
        <a:bodyPr/>
        <a:lstStyle/>
        <a:p>
          <a:pPr algn="l"/>
          <a:r>
            <a:rPr lang="en-US" sz="1600" dirty="0" err="1"/>
            <a:t>Kembang</a:t>
          </a:r>
          <a:r>
            <a:rPr lang="en-US" sz="1600" dirty="0"/>
            <a:t> </a:t>
          </a:r>
          <a:r>
            <a:rPr lang="en-US" sz="1600" dirty="0" err="1"/>
            <a:t>kol</a:t>
          </a:r>
          <a:r>
            <a:rPr lang="en-US" sz="1600" dirty="0"/>
            <a:t>, </a:t>
          </a:r>
          <a:r>
            <a:rPr lang="en-US" sz="1600" dirty="0" err="1"/>
            <a:t>kol</a:t>
          </a:r>
          <a:r>
            <a:rPr lang="en-US" sz="1600" dirty="0"/>
            <a:t>, dan </a:t>
          </a:r>
          <a:r>
            <a:rPr lang="en-US" sz="1600" dirty="0" err="1"/>
            <a:t>lobak</a:t>
          </a:r>
          <a:endParaRPr lang="id-ID" sz="1600" dirty="0"/>
        </a:p>
      </dgm:t>
    </dgm:pt>
    <dgm:pt modelId="{7DA99690-5AD3-493D-85D7-2C4405968416}" type="parTrans" cxnId="{F00CBC70-501A-4291-9769-5ECAEE9094D9}">
      <dgm:prSet/>
      <dgm:spPr/>
      <dgm:t>
        <a:bodyPr/>
        <a:lstStyle/>
        <a:p>
          <a:endParaRPr lang="id-ID" sz="1600"/>
        </a:p>
      </dgm:t>
    </dgm:pt>
    <dgm:pt modelId="{89A5549D-AC82-4563-8437-EB3BFE8F2FC0}" type="sibTrans" cxnId="{F00CBC70-501A-4291-9769-5ECAEE9094D9}">
      <dgm:prSet/>
      <dgm:spPr/>
      <dgm:t>
        <a:bodyPr/>
        <a:lstStyle/>
        <a:p>
          <a:endParaRPr lang="id-ID" sz="1600"/>
        </a:p>
      </dgm:t>
    </dgm:pt>
    <dgm:pt modelId="{E4F4EBE4-68E7-4485-88C1-2519840CBB28}">
      <dgm:prSet phldrT="[Text]" custT="1"/>
      <dgm:spPr/>
      <dgm:t>
        <a:bodyPr/>
        <a:lstStyle/>
        <a:p>
          <a:r>
            <a:rPr lang="en-US" sz="1600" b="1" dirty="0" err="1">
              <a:solidFill>
                <a:schemeClr val="tx1"/>
              </a:solidFill>
            </a:rPr>
            <a:t>Spanyol</a:t>
          </a:r>
          <a:endParaRPr lang="id-ID" sz="1600" b="1" dirty="0">
            <a:solidFill>
              <a:schemeClr val="tx1"/>
            </a:solidFill>
          </a:endParaRPr>
        </a:p>
      </dgm:t>
    </dgm:pt>
    <dgm:pt modelId="{BC9BBAE4-8BC4-42AD-915A-93FD6C86843C}" type="parTrans" cxnId="{CDF965E9-7F99-4162-B9D0-E632EBDB9137}">
      <dgm:prSet/>
      <dgm:spPr/>
      <dgm:t>
        <a:bodyPr/>
        <a:lstStyle/>
        <a:p>
          <a:endParaRPr lang="id-ID" sz="1600"/>
        </a:p>
      </dgm:t>
    </dgm:pt>
    <dgm:pt modelId="{2A7278CD-8ABE-49BB-9215-4A3EEB1A10C9}" type="sibTrans" cxnId="{CDF965E9-7F99-4162-B9D0-E632EBDB9137}">
      <dgm:prSet/>
      <dgm:spPr/>
      <dgm:t>
        <a:bodyPr/>
        <a:lstStyle/>
        <a:p>
          <a:endParaRPr lang="id-ID" sz="1600"/>
        </a:p>
      </dgm:t>
    </dgm:pt>
    <dgm:pt modelId="{8D804418-9C51-486E-90EE-E6AB17C5ECC1}">
      <dgm:prSet phldrT="[Text]" custT="1"/>
      <dgm:spPr/>
      <dgm:t>
        <a:bodyPr/>
        <a:lstStyle/>
        <a:p>
          <a:r>
            <a:rPr lang="en-US" sz="1600" b="0" i="0" dirty="0" err="1"/>
            <a:t>Kacang</a:t>
          </a:r>
          <a:r>
            <a:rPr lang="en-US" sz="1600" b="0" i="0" dirty="0"/>
            <a:t> </a:t>
          </a:r>
          <a:r>
            <a:rPr lang="en-US" sz="1600" b="0" i="0" dirty="0" err="1"/>
            <a:t>tanah</a:t>
          </a:r>
          <a:r>
            <a:rPr lang="en-US" sz="1600" b="0" i="0" dirty="0"/>
            <a:t>, </a:t>
          </a:r>
          <a:r>
            <a:rPr lang="en-US" sz="1600" b="0" i="0" dirty="0" err="1"/>
            <a:t>tomat</a:t>
          </a:r>
          <a:r>
            <a:rPr lang="en-US" sz="1600" b="0" i="0" dirty="0"/>
            <a:t>, </a:t>
          </a:r>
          <a:r>
            <a:rPr lang="en-US" sz="1600" b="0" i="0" dirty="0" err="1"/>
            <a:t>jagung</a:t>
          </a:r>
          <a:r>
            <a:rPr lang="en-US" sz="1600" b="0" i="0" dirty="0"/>
            <a:t>, dan </a:t>
          </a:r>
          <a:r>
            <a:rPr lang="en-US" sz="1600" b="0" i="0" dirty="0" err="1"/>
            <a:t>cabai</a:t>
          </a:r>
          <a:r>
            <a:rPr lang="en-US" sz="1600" b="0" i="0" dirty="0"/>
            <a:t> yang </a:t>
          </a:r>
          <a:r>
            <a:rPr lang="en-US" sz="1600" b="0" i="0" dirty="0" err="1"/>
            <a:t>populer</a:t>
          </a:r>
          <a:r>
            <a:rPr lang="en-US" sz="1600" b="0" i="0" dirty="0"/>
            <a:t/>
          </a:r>
          <a:br>
            <a:rPr lang="en-US" sz="1600" b="0" i="0" dirty="0"/>
          </a:br>
          <a:endParaRPr lang="id-ID" sz="1600" dirty="0"/>
        </a:p>
      </dgm:t>
    </dgm:pt>
    <dgm:pt modelId="{1E54E6FA-AF16-447D-A38D-0A4EE7929F71}" type="parTrans" cxnId="{1463B35C-8CD9-4F41-AC38-0BF2D95F86CE}">
      <dgm:prSet/>
      <dgm:spPr/>
      <dgm:t>
        <a:bodyPr/>
        <a:lstStyle/>
        <a:p>
          <a:endParaRPr lang="id-ID" sz="1600"/>
        </a:p>
      </dgm:t>
    </dgm:pt>
    <dgm:pt modelId="{CDB4E476-3987-4263-A303-104272A7646C}" type="sibTrans" cxnId="{1463B35C-8CD9-4F41-AC38-0BF2D95F86CE}">
      <dgm:prSet/>
      <dgm:spPr/>
      <dgm:t>
        <a:bodyPr/>
        <a:lstStyle/>
        <a:p>
          <a:endParaRPr lang="id-ID" sz="1600"/>
        </a:p>
      </dgm:t>
    </dgm:pt>
    <dgm:pt modelId="{50831171-7C48-43D5-ABAE-6C5761CE1A5E}">
      <dgm:prSet phldrT="[Text]" custT="1"/>
      <dgm:spPr/>
      <dgm:t>
        <a:bodyPr/>
        <a:lstStyle/>
        <a:p>
          <a:pPr algn="l"/>
          <a:r>
            <a:rPr lang="en-US" sz="1600" dirty="0"/>
            <a:t>Indonesia </a:t>
          </a:r>
          <a:r>
            <a:rPr lang="en-US" sz="1600" dirty="0" err="1"/>
            <a:t>mereka</a:t>
          </a:r>
          <a:r>
            <a:rPr lang="en-US" sz="1600" dirty="0"/>
            <a:t> </a:t>
          </a:r>
          <a:r>
            <a:rPr lang="en-US" sz="1600" dirty="0" err="1"/>
            <a:t>membawa</a:t>
          </a:r>
          <a:r>
            <a:rPr lang="en-US" sz="1600" dirty="0"/>
            <a:t> </a:t>
          </a:r>
          <a:r>
            <a:rPr lang="en-US" sz="1600" dirty="0" err="1"/>
            <a:t>singkong</a:t>
          </a:r>
          <a:r>
            <a:rPr lang="en-US" sz="1600" dirty="0"/>
            <a:t> dan </a:t>
          </a:r>
          <a:r>
            <a:rPr lang="en-US" sz="1600" dirty="0" err="1"/>
            <a:t>ubi</a:t>
          </a:r>
          <a:r>
            <a:rPr lang="en-US" sz="1600" dirty="0"/>
            <a:t> </a:t>
          </a:r>
          <a:r>
            <a:rPr lang="en-US" sz="1600" dirty="0" err="1"/>
            <a:t>jalar</a:t>
          </a:r>
          <a:endParaRPr lang="id-ID" sz="1600" dirty="0"/>
        </a:p>
      </dgm:t>
    </dgm:pt>
    <dgm:pt modelId="{171ACEC9-08FF-4EC7-925B-C4C9A9AD5362}" type="parTrans" cxnId="{0CCBD3EB-3E68-4F7A-9450-766F16D1E4AD}">
      <dgm:prSet/>
      <dgm:spPr/>
    </dgm:pt>
    <dgm:pt modelId="{8DBA2234-D26A-4A3E-9964-D465F0662AB5}" type="sibTrans" cxnId="{0CCBD3EB-3E68-4F7A-9450-766F16D1E4AD}">
      <dgm:prSet/>
      <dgm:spPr/>
    </dgm:pt>
    <dgm:pt modelId="{C8258AA0-30F9-4B87-A7D4-5299B4D05ADE}">
      <dgm:prSet phldrT="[Text]" custT="1"/>
      <dgm:spPr/>
      <dgm:t>
        <a:bodyPr/>
        <a:lstStyle/>
        <a:p>
          <a:pPr algn="l"/>
          <a:r>
            <a:rPr lang="en-US" sz="1600" dirty="0"/>
            <a:t>"</a:t>
          </a:r>
          <a:r>
            <a:rPr lang="en-US" sz="1600" dirty="0" err="1">
              <a:latin typeface="Calibri"/>
            </a:rPr>
            <a:t>Rijsttafel</a:t>
          </a:r>
          <a:r>
            <a:rPr lang="en-US" sz="1600" dirty="0"/>
            <a:t>" (</a:t>
          </a:r>
          <a:r>
            <a:rPr lang="en-US" sz="1600" dirty="0" err="1"/>
            <a:t>pilihan</a:t>
          </a:r>
          <a:r>
            <a:rPr lang="en-US" sz="1600" dirty="0"/>
            <a:t> </a:t>
          </a:r>
          <a:r>
            <a:rPr lang="en-US" sz="1600" dirty="0" err="1"/>
            <a:t>hingga</a:t>
          </a:r>
          <a:r>
            <a:rPr lang="en-US" sz="1600" dirty="0"/>
            <a:t> 40 </a:t>
          </a:r>
          <a:r>
            <a:rPr lang="en-US" sz="1600" dirty="0" err="1"/>
            <a:t>piring</a:t>
          </a:r>
          <a:r>
            <a:rPr lang="en-US" sz="1600" dirty="0"/>
            <a:t> </a:t>
          </a:r>
          <a:r>
            <a:rPr lang="en-US" sz="1600" dirty="0" err="1"/>
            <a:t>daging</a:t>
          </a:r>
          <a:r>
            <a:rPr lang="en-US" sz="1600" dirty="0"/>
            <a:t>, </a:t>
          </a:r>
          <a:r>
            <a:rPr lang="en-US" sz="1600" dirty="0" err="1"/>
            <a:t>sayuran</a:t>
          </a:r>
          <a:r>
            <a:rPr lang="en-US" sz="1600" dirty="0"/>
            <a:t>, dan nasi </a:t>
          </a:r>
          <a:r>
            <a:rPr lang="en-US" sz="1600" dirty="0" err="1"/>
            <a:t>disajikan</a:t>
          </a:r>
          <a:r>
            <a:rPr lang="en-US" sz="1600" dirty="0"/>
            <a:t> </a:t>
          </a:r>
          <a:r>
            <a:rPr lang="en-US" sz="1600" dirty="0" err="1"/>
            <a:t>dalam</a:t>
          </a:r>
          <a:r>
            <a:rPr lang="en-US" sz="1600" dirty="0"/>
            <a:t> </a:t>
          </a:r>
          <a:r>
            <a:rPr lang="en-US" sz="1600" dirty="0" err="1"/>
            <a:t>mangkuk</a:t>
          </a:r>
          <a:r>
            <a:rPr lang="en-US" sz="1600" dirty="0"/>
            <a:t> </a:t>
          </a:r>
          <a:r>
            <a:rPr lang="en-US" sz="1600" dirty="0" err="1"/>
            <a:t>individu</a:t>
          </a:r>
          <a:r>
            <a:rPr lang="en-US" sz="1600" dirty="0"/>
            <a:t>).</a:t>
          </a:r>
          <a:endParaRPr lang="id-ID" sz="1600" dirty="0"/>
        </a:p>
      </dgm:t>
    </dgm:pt>
    <dgm:pt modelId="{3CDE2B04-1CC7-428F-82F3-F2CF6267A64F}" type="parTrans" cxnId="{C88FD8B4-EDE5-4342-A9AA-211CCE591F53}">
      <dgm:prSet/>
      <dgm:spPr/>
    </dgm:pt>
    <dgm:pt modelId="{5E1CBE14-BC41-427D-839C-003684833E2F}" type="sibTrans" cxnId="{C88FD8B4-EDE5-4342-A9AA-211CCE591F53}">
      <dgm:prSet/>
      <dgm:spPr/>
    </dgm:pt>
    <dgm:pt modelId="{5107C18A-1954-4CA3-AD8F-B6EDCC0E25E8}" type="pres">
      <dgm:prSet presAssocID="{B96145F7-F57A-401F-BF87-5E2EF8DE11F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99D4ED-AEB5-4EED-BB0B-692E1C33CC41}" type="pres">
      <dgm:prSet presAssocID="{F69280F3-C0CA-4CD5-8A3C-45C62FF578B3}" presName="composite" presStyleCnt="0"/>
      <dgm:spPr/>
    </dgm:pt>
    <dgm:pt modelId="{0B5B2E3E-B485-4FDD-8A70-1041041EA5D2}" type="pres">
      <dgm:prSet presAssocID="{F69280F3-C0CA-4CD5-8A3C-45C62FF578B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E11DD8-89BB-4D6F-ACBC-58F0E205A473}" type="pres">
      <dgm:prSet presAssocID="{F69280F3-C0CA-4CD5-8A3C-45C62FF578B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73D1BB-C138-4B10-9E10-F9366921E080}" type="pres">
      <dgm:prSet presAssocID="{6D17C658-4CDD-4420-86B2-4BF1141AA236}" presName="space" presStyleCnt="0"/>
      <dgm:spPr/>
    </dgm:pt>
    <dgm:pt modelId="{1859F41E-61EA-4FCA-A2D3-AF1744DD0A37}" type="pres">
      <dgm:prSet presAssocID="{47F619E3-0A86-4ECA-8620-E0664FB4B9AE}" presName="composite" presStyleCnt="0"/>
      <dgm:spPr/>
    </dgm:pt>
    <dgm:pt modelId="{83886DC4-002A-4132-8713-F171293AE088}" type="pres">
      <dgm:prSet presAssocID="{47F619E3-0A86-4ECA-8620-E0664FB4B9A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3C328-BDAA-44D2-B624-47DCE181494E}" type="pres">
      <dgm:prSet presAssocID="{47F619E3-0A86-4ECA-8620-E0664FB4B9A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D50D65-4FE0-462F-9579-809327566725}" type="pres">
      <dgm:prSet presAssocID="{5A8595C3-505A-480F-9EAF-6AFA3098D43D}" presName="space" presStyleCnt="0"/>
      <dgm:spPr/>
    </dgm:pt>
    <dgm:pt modelId="{D96D3090-64F7-4177-8A2C-16427E21DD95}" type="pres">
      <dgm:prSet presAssocID="{E4F4EBE4-68E7-4485-88C1-2519840CBB28}" presName="composite" presStyleCnt="0"/>
      <dgm:spPr/>
    </dgm:pt>
    <dgm:pt modelId="{08001A19-6394-443D-9F39-64604E4134F9}" type="pres">
      <dgm:prSet presAssocID="{E4F4EBE4-68E7-4485-88C1-2519840CBB2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87D4FD-82A4-437E-B662-97F767F075D1}" type="pres">
      <dgm:prSet presAssocID="{E4F4EBE4-68E7-4485-88C1-2519840CBB2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FF4F29-D86C-4E7B-BEB6-D280337A6C06}" type="presOf" srcId="{8D804418-9C51-486E-90EE-E6AB17C5ECC1}" destId="{B087D4FD-82A4-437E-B662-97F767F075D1}" srcOrd="0" destOrd="0" presId="urn:microsoft.com/office/officeart/2005/8/layout/hList1"/>
    <dgm:cxn modelId="{39461B12-4C58-4241-AC51-6C8C74A3B7A4}" type="presOf" srcId="{F69280F3-C0CA-4CD5-8A3C-45C62FF578B3}" destId="{0B5B2E3E-B485-4FDD-8A70-1041041EA5D2}" srcOrd="0" destOrd="0" presId="urn:microsoft.com/office/officeart/2005/8/layout/hList1"/>
    <dgm:cxn modelId="{C88FD8B4-EDE5-4342-A9AA-211CCE591F53}" srcId="{47F619E3-0A86-4ECA-8620-E0664FB4B9AE}" destId="{C8258AA0-30F9-4B87-A7D4-5299B4D05ADE}" srcOrd="1" destOrd="0" parTransId="{3CDE2B04-1CC7-428F-82F3-F2CF6267A64F}" sibTransId="{5E1CBE14-BC41-427D-839C-003684833E2F}"/>
    <dgm:cxn modelId="{0CCBD3EB-3E68-4F7A-9450-766F16D1E4AD}" srcId="{F69280F3-C0CA-4CD5-8A3C-45C62FF578B3}" destId="{50831171-7C48-43D5-ABAE-6C5761CE1A5E}" srcOrd="1" destOrd="0" parTransId="{171ACEC9-08FF-4EC7-925B-C4C9A9AD5362}" sibTransId="{8DBA2234-D26A-4A3E-9964-D465F0662AB5}"/>
    <dgm:cxn modelId="{1463B35C-8CD9-4F41-AC38-0BF2D95F86CE}" srcId="{E4F4EBE4-68E7-4485-88C1-2519840CBB28}" destId="{8D804418-9C51-486E-90EE-E6AB17C5ECC1}" srcOrd="0" destOrd="0" parTransId="{1E54E6FA-AF16-447D-A38D-0A4EE7929F71}" sibTransId="{CDB4E476-3987-4263-A303-104272A7646C}"/>
    <dgm:cxn modelId="{F00CBC70-501A-4291-9769-5ECAEE9094D9}" srcId="{47F619E3-0A86-4ECA-8620-E0664FB4B9AE}" destId="{0B5AE323-F796-4E66-8A97-FB67E900F356}" srcOrd="0" destOrd="0" parTransId="{7DA99690-5AD3-493D-85D7-2C4405968416}" sibTransId="{89A5549D-AC82-4563-8437-EB3BFE8F2FC0}"/>
    <dgm:cxn modelId="{AF244D06-8A7F-49E1-8908-ACF43E27BF6E}" type="presOf" srcId="{47F619E3-0A86-4ECA-8620-E0664FB4B9AE}" destId="{83886DC4-002A-4132-8713-F171293AE088}" srcOrd="0" destOrd="0" presId="urn:microsoft.com/office/officeart/2005/8/layout/hList1"/>
    <dgm:cxn modelId="{171BA903-E033-4A8F-912F-B23F33478C06}" srcId="{B96145F7-F57A-401F-BF87-5E2EF8DE11FB}" destId="{47F619E3-0A86-4ECA-8620-E0664FB4B9AE}" srcOrd="1" destOrd="0" parTransId="{DF5D2E90-3EFE-42DF-BB39-DAEB589579C3}" sibTransId="{5A8595C3-505A-480F-9EAF-6AFA3098D43D}"/>
    <dgm:cxn modelId="{88783F97-0AEC-46BE-A974-A4B466788AB8}" srcId="{B96145F7-F57A-401F-BF87-5E2EF8DE11FB}" destId="{F69280F3-C0CA-4CD5-8A3C-45C62FF578B3}" srcOrd="0" destOrd="0" parTransId="{11BFA385-BD72-444C-B91C-F00144BEB806}" sibTransId="{6D17C658-4CDD-4420-86B2-4BF1141AA236}"/>
    <dgm:cxn modelId="{33339506-E238-4250-BC67-91180366EC09}" type="presOf" srcId="{B96145F7-F57A-401F-BF87-5E2EF8DE11FB}" destId="{5107C18A-1954-4CA3-AD8F-B6EDCC0E25E8}" srcOrd="0" destOrd="0" presId="urn:microsoft.com/office/officeart/2005/8/layout/hList1"/>
    <dgm:cxn modelId="{11262959-BAAC-4CDF-AA1E-07EEDD88D1D8}" type="presOf" srcId="{E4F4EBE4-68E7-4485-88C1-2519840CBB28}" destId="{08001A19-6394-443D-9F39-64604E4134F9}" srcOrd="0" destOrd="0" presId="urn:microsoft.com/office/officeart/2005/8/layout/hList1"/>
    <dgm:cxn modelId="{A8F10C2A-7DFC-4F53-ADD9-01BD3AA3A5AD}" type="presOf" srcId="{0B5AE323-F796-4E66-8A97-FB67E900F356}" destId="{5143C328-BDAA-44D2-B624-47DCE181494E}" srcOrd="0" destOrd="0" presId="urn:microsoft.com/office/officeart/2005/8/layout/hList1"/>
    <dgm:cxn modelId="{CDF965E9-7F99-4162-B9D0-E632EBDB9137}" srcId="{B96145F7-F57A-401F-BF87-5E2EF8DE11FB}" destId="{E4F4EBE4-68E7-4485-88C1-2519840CBB28}" srcOrd="2" destOrd="0" parTransId="{BC9BBAE4-8BC4-42AD-915A-93FD6C86843C}" sibTransId="{2A7278CD-8ABE-49BB-9215-4A3EEB1A10C9}"/>
    <dgm:cxn modelId="{C4EE0FCF-4C8D-4088-ABF2-E876260F98AF}" type="presOf" srcId="{50831171-7C48-43D5-ABAE-6C5761CE1A5E}" destId="{0AE11DD8-89BB-4D6F-ACBC-58F0E205A473}" srcOrd="0" destOrd="1" presId="urn:microsoft.com/office/officeart/2005/8/layout/hList1"/>
    <dgm:cxn modelId="{0AD039B0-14FE-44CB-80E6-844BB285E8D9}" type="presOf" srcId="{44AC430E-7284-4861-B69C-91577BB87882}" destId="{0AE11DD8-89BB-4D6F-ACBC-58F0E205A473}" srcOrd="0" destOrd="0" presId="urn:microsoft.com/office/officeart/2005/8/layout/hList1"/>
    <dgm:cxn modelId="{CF2AEC99-B57F-418C-86D1-9E43018EFD42}" srcId="{F69280F3-C0CA-4CD5-8A3C-45C62FF578B3}" destId="{44AC430E-7284-4861-B69C-91577BB87882}" srcOrd="0" destOrd="0" parTransId="{A0E9E0EC-F0FB-4B30-8D07-986318423776}" sibTransId="{976E9906-37C8-4455-9644-4D233310968B}"/>
    <dgm:cxn modelId="{97D177B3-5A3C-4422-B036-8832C03CDC0E}" type="presOf" srcId="{C8258AA0-30F9-4B87-A7D4-5299B4D05ADE}" destId="{5143C328-BDAA-44D2-B624-47DCE181494E}" srcOrd="0" destOrd="1" presId="urn:microsoft.com/office/officeart/2005/8/layout/hList1"/>
    <dgm:cxn modelId="{5D18210C-2636-4BC5-96E8-2E05D8D696DF}" type="presParOf" srcId="{5107C18A-1954-4CA3-AD8F-B6EDCC0E25E8}" destId="{D399D4ED-AEB5-4EED-BB0B-692E1C33CC41}" srcOrd="0" destOrd="0" presId="urn:microsoft.com/office/officeart/2005/8/layout/hList1"/>
    <dgm:cxn modelId="{500A40C7-81F9-41CF-A4B2-5F55DCB3B9CA}" type="presParOf" srcId="{D399D4ED-AEB5-4EED-BB0B-692E1C33CC41}" destId="{0B5B2E3E-B485-4FDD-8A70-1041041EA5D2}" srcOrd="0" destOrd="0" presId="urn:microsoft.com/office/officeart/2005/8/layout/hList1"/>
    <dgm:cxn modelId="{722FB132-5BCF-4743-9813-6B4154395832}" type="presParOf" srcId="{D399D4ED-AEB5-4EED-BB0B-692E1C33CC41}" destId="{0AE11DD8-89BB-4D6F-ACBC-58F0E205A473}" srcOrd="1" destOrd="0" presId="urn:microsoft.com/office/officeart/2005/8/layout/hList1"/>
    <dgm:cxn modelId="{7C90FA5C-07CF-40F9-B385-9909D74CB65C}" type="presParOf" srcId="{5107C18A-1954-4CA3-AD8F-B6EDCC0E25E8}" destId="{FF73D1BB-C138-4B10-9E10-F9366921E080}" srcOrd="1" destOrd="0" presId="urn:microsoft.com/office/officeart/2005/8/layout/hList1"/>
    <dgm:cxn modelId="{92194320-76B2-4AD6-A356-B66CE10CE3FF}" type="presParOf" srcId="{5107C18A-1954-4CA3-AD8F-B6EDCC0E25E8}" destId="{1859F41E-61EA-4FCA-A2D3-AF1744DD0A37}" srcOrd="2" destOrd="0" presId="urn:microsoft.com/office/officeart/2005/8/layout/hList1"/>
    <dgm:cxn modelId="{3AC18C7E-A0D4-44A4-9D06-A3844A6AF67C}" type="presParOf" srcId="{1859F41E-61EA-4FCA-A2D3-AF1744DD0A37}" destId="{83886DC4-002A-4132-8713-F171293AE088}" srcOrd="0" destOrd="0" presId="urn:microsoft.com/office/officeart/2005/8/layout/hList1"/>
    <dgm:cxn modelId="{766AE85C-DE90-4A99-BA2B-41282C8CA3B3}" type="presParOf" srcId="{1859F41E-61EA-4FCA-A2D3-AF1744DD0A37}" destId="{5143C328-BDAA-44D2-B624-47DCE181494E}" srcOrd="1" destOrd="0" presId="urn:microsoft.com/office/officeart/2005/8/layout/hList1"/>
    <dgm:cxn modelId="{6A4ED1FA-A89B-46F2-9591-EA04018B556F}" type="presParOf" srcId="{5107C18A-1954-4CA3-AD8F-B6EDCC0E25E8}" destId="{17D50D65-4FE0-462F-9579-809327566725}" srcOrd="3" destOrd="0" presId="urn:microsoft.com/office/officeart/2005/8/layout/hList1"/>
    <dgm:cxn modelId="{CAB47FCC-10B8-44FE-9EF0-B4637538BC17}" type="presParOf" srcId="{5107C18A-1954-4CA3-AD8F-B6EDCC0E25E8}" destId="{D96D3090-64F7-4177-8A2C-16427E21DD95}" srcOrd="4" destOrd="0" presId="urn:microsoft.com/office/officeart/2005/8/layout/hList1"/>
    <dgm:cxn modelId="{323D5CE6-3507-4E31-BBAC-683E018EF492}" type="presParOf" srcId="{D96D3090-64F7-4177-8A2C-16427E21DD95}" destId="{08001A19-6394-443D-9F39-64604E4134F9}" srcOrd="0" destOrd="0" presId="urn:microsoft.com/office/officeart/2005/8/layout/hList1"/>
    <dgm:cxn modelId="{88CA1B70-4B84-4D86-9484-9CD19BABDBE4}" type="presParOf" srcId="{D96D3090-64F7-4177-8A2C-16427E21DD95}" destId="{B087D4FD-82A4-437E-B662-97F767F075D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DA2CBB-711F-4212-9DAB-20EEE942A2F0}" type="doc">
      <dgm:prSet loTypeId="urn:microsoft.com/office/officeart/2005/8/layout/vList2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2213FBC2-4896-4FE2-9431-5EABE874DD36}">
      <dgm:prSet/>
      <dgm:spPr/>
      <dgm:t>
        <a:bodyPr/>
        <a:lstStyle/>
        <a:p>
          <a:r>
            <a:rPr lang="en-US" dirty="0" err="1"/>
            <a:t>Tradisi</a:t>
          </a:r>
          <a:r>
            <a:rPr lang="en-US" dirty="0"/>
            <a:t> </a:t>
          </a:r>
          <a:r>
            <a:rPr lang="en-US" dirty="0" err="1"/>
            <a:t>makan</a:t>
          </a:r>
          <a:r>
            <a:rPr lang="en-US" dirty="0"/>
            <a:t> dan </a:t>
          </a:r>
          <a:r>
            <a:rPr lang="en-US" dirty="0" err="1"/>
            <a:t>memasak</a:t>
          </a:r>
          <a:r>
            <a:rPr lang="en-US" dirty="0"/>
            <a:t> di Indonesia </a:t>
          </a:r>
          <a:r>
            <a:rPr lang="en-US" dirty="0" err="1"/>
            <a:t>terkait</a:t>
          </a:r>
          <a:r>
            <a:rPr lang="en-US" dirty="0"/>
            <a:t> </a:t>
          </a:r>
          <a:r>
            <a:rPr lang="en-US" dirty="0" err="1"/>
            <a:t>erat</a:t>
          </a:r>
          <a:r>
            <a:rPr lang="en-US" dirty="0"/>
            <a:t> </a:t>
          </a:r>
          <a:r>
            <a:rPr lang="en-US" dirty="0" err="1"/>
            <a:t>dengan</a:t>
          </a:r>
          <a:r>
            <a:rPr lang="en-US" dirty="0"/>
            <a:t> </a:t>
          </a:r>
          <a:r>
            <a:rPr lang="en-US" dirty="0" err="1"/>
            <a:t>kondisi</a:t>
          </a:r>
          <a:r>
            <a:rPr lang="en-US" dirty="0"/>
            <a:t> </a:t>
          </a:r>
          <a:r>
            <a:rPr lang="en-US" dirty="0" err="1"/>
            <a:t>lingkungan</a:t>
          </a:r>
          <a:r>
            <a:rPr lang="en-US" dirty="0"/>
            <a:t> </a:t>
          </a:r>
          <a:r>
            <a:rPr lang="en-US" dirty="0" err="1"/>
            <a:t>alam</a:t>
          </a:r>
          <a:r>
            <a:rPr lang="en-US" dirty="0"/>
            <a:t> di </a:t>
          </a:r>
          <a:r>
            <a:rPr lang="en-US" dirty="0" err="1"/>
            <a:t>wilayah</a:t>
          </a:r>
          <a:r>
            <a:rPr lang="en-US" dirty="0"/>
            <a:t> </a:t>
          </a:r>
          <a:r>
            <a:rPr lang="en-US" dirty="0" err="1"/>
            <a:t>masing</a:t>
          </a:r>
          <a:r>
            <a:rPr lang="en-US" dirty="0"/>
            <a:t> </a:t>
          </a:r>
          <a:r>
            <a:rPr lang="en-US" dirty="0" err="1"/>
            <a:t>masing</a:t>
          </a:r>
          <a:r>
            <a:rPr lang="en-US" dirty="0"/>
            <a:t>.</a:t>
          </a:r>
        </a:p>
      </dgm:t>
    </dgm:pt>
    <dgm:pt modelId="{D78889E3-C23A-4126-964D-DC4223220E7F}" type="parTrans" cxnId="{18B15E19-B018-4BC7-866E-07F8612E9CB5}">
      <dgm:prSet/>
      <dgm:spPr/>
      <dgm:t>
        <a:bodyPr/>
        <a:lstStyle/>
        <a:p>
          <a:endParaRPr lang="en-US"/>
        </a:p>
      </dgm:t>
    </dgm:pt>
    <dgm:pt modelId="{CD91C78D-95DD-4482-89D0-897ED9CB4421}" type="sibTrans" cxnId="{18B15E19-B018-4BC7-866E-07F8612E9CB5}">
      <dgm:prSet/>
      <dgm:spPr/>
      <dgm:t>
        <a:bodyPr/>
        <a:lstStyle/>
        <a:p>
          <a:endParaRPr lang="en-US"/>
        </a:p>
      </dgm:t>
    </dgm:pt>
    <dgm:pt modelId="{D37D19CF-E16A-44B7-AF85-746ABD1E47DC}">
      <dgm:prSet phldr="0"/>
      <dgm:spPr/>
      <dgm:t>
        <a:bodyPr/>
        <a:lstStyle/>
        <a:p>
          <a:pPr rtl="0"/>
          <a:r>
            <a:rPr lang="en-US" b="0" i="0" u="none" strike="noStrike" cap="none" baseline="0" noProof="0" dirty="0">
              <a:solidFill>
                <a:schemeClr val="bg1"/>
              </a:solidFill>
              <a:latin typeface="Calibri"/>
              <a:cs typeface="Calibri"/>
            </a:rPr>
            <a:t>Daerah yang di </a:t>
          </a:r>
          <a:r>
            <a:rPr lang="en-US" b="0" i="0" u="none" strike="noStrike" cap="none" baseline="0" noProof="0" dirty="0" err="1">
              <a:solidFill>
                <a:schemeClr val="bg1"/>
              </a:solidFill>
              <a:latin typeface="Calibri"/>
              <a:cs typeface="Calibri"/>
            </a:rPr>
            <a:t>dekat</a:t>
          </a:r>
          <a:r>
            <a:rPr lang="en-US" b="0" i="0" u="none" strike="noStrike" cap="none" baseline="0" noProof="0" dirty="0">
              <a:solidFill>
                <a:schemeClr val="bg1"/>
              </a:solidFill>
              <a:latin typeface="Calibri"/>
              <a:cs typeface="Calibri"/>
            </a:rPr>
            <a:t> </a:t>
          </a:r>
          <a:r>
            <a:rPr lang="en-US" b="0" i="0" u="none" strike="noStrike" cap="none" baseline="0" noProof="0" dirty="0" err="1">
              <a:solidFill>
                <a:schemeClr val="bg1"/>
              </a:solidFill>
              <a:latin typeface="Calibri"/>
              <a:cs typeface="Calibri"/>
            </a:rPr>
            <a:t>pantai</a:t>
          </a:r>
          <a:r>
            <a:rPr lang="en-US" b="0" i="0" u="none" strike="noStrike" cap="none" baseline="0" noProof="0" dirty="0">
              <a:solidFill>
                <a:schemeClr val="bg1"/>
              </a:solidFill>
              <a:latin typeface="Calibri"/>
              <a:cs typeface="Calibri"/>
            </a:rPr>
            <a:t> </a:t>
          </a:r>
          <a:r>
            <a:rPr lang="en-US" b="0" i="0" u="none" strike="noStrike" cap="none" baseline="0" noProof="0" dirty="0" err="1">
              <a:solidFill>
                <a:schemeClr val="bg1"/>
              </a:solidFill>
              <a:latin typeface="Calibri"/>
              <a:cs typeface="Calibri"/>
            </a:rPr>
            <a:t>akan</a:t>
          </a:r>
          <a:r>
            <a:rPr lang="en-US" b="0" i="0" u="none" strike="noStrike" cap="none" baseline="0" noProof="0" dirty="0">
              <a:solidFill>
                <a:schemeClr val="bg1"/>
              </a:solidFill>
              <a:latin typeface="Calibri"/>
              <a:cs typeface="Calibri"/>
            </a:rPr>
            <a:t> </a:t>
          </a:r>
          <a:r>
            <a:rPr lang="en-US" b="0" i="0" u="none" strike="noStrike" cap="none" baseline="0" noProof="0" dirty="0" err="1">
              <a:solidFill>
                <a:schemeClr val="bg1"/>
              </a:solidFill>
              <a:latin typeface="Calibri"/>
              <a:cs typeface="Calibri"/>
            </a:rPr>
            <a:t>berbeda</a:t>
          </a:r>
          <a:r>
            <a:rPr lang="en-US" b="0" i="0" u="none" strike="noStrike" cap="none" baseline="0" noProof="0" dirty="0">
              <a:solidFill>
                <a:schemeClr val="bg1"/>
              </a:solidFill>
              <a:latin typeface="Calibri"/>
              <a:cs typeface="Calibri"/>
            </a:rPr>
            <a:t> </a:t>
          </a:r>
          <a:r>
            <a:rPr lang="en-US" b="0" i="0" u="none" strike="noStrike" cap="none" baseline="0" noProof="0" dirty="0" err="1">
              <a:solidFill>
                <a:schemeClr val="bg1"/>
              </a:solidFill>
              <a:latin typeface="Calibri"/>
              <a:cs typeface="Calibri"/>
            </a:rPr>
            <a:t>pola</a:t>
          </a:r>
          <a:r>
            <a:rPr lang="en-US" b="0" i="0" u="none" strike="noStrike" cap="none" baseline="0" noProof="0" dirty="0">
              <a:solidFill>
                <a:schemeClr val="bg1"/>
              </a:solidFill>
              <a:latin typeface="Calibri"/>
              <a:cs typeface="Calibri"/>
            </a:rPr>
            <a:t> </a:t>
          </a:r>
          <a:r>
            <a:rPr lang="en-US" b="0" i="0" u="none" strike="noStrike" cap="none" baseline="0" noProof="0" dirty="0" err="1">
              <a:solidFill>
                <a:schemeClr val="bg1"/>
              </a:solidFill>
              <a:latin typeface="Calibri"/>
              <a:cs typeface="Calibri"/>
            </a:rPr>
            <a:t>makannya</a:t>
          </a:r>
          <a:r>
            <a:rPr lang="en-US" b="0" i="0" u="none" strike="noStrike" cap="none" baseline="0" noProof="0" dirty="0">
              <a:solidFill>
                <a:schemeClr val="bg1"/>
              </a:solidFill>
              <a:latin typeface="Calibri"/>
              <a:cs typeface="Calibri"/>
            </a:rPr>
            <a:t> </a:t>
          </a:r>
          <a:r>
            <a:rPr lang="en-US" b="0" i="0" u="none" strike="noStrike" cap="none" baseline="0" noProof="0" dirty="0" err="1">
              <a:solidFill>
                <a:schemeClr val="bg1"/>
              </a:solidFill>
              <a:latin typeface="Calibri"/>
              <a:cs typeface="Calibri"/>
            </a:rPr>
            <a:t>dengan</a:t>
          </a:r>
          <a:r>
            <a:rPr lang="en-US" b="0" i="0" u="none" strike="noStrike" cap="none" baseline="0" noProof="0" dirty="0">
              <a:solidFill>
                <a:schemeClr val="bg1"/>
              </a:solidFill>
              <a:latin typeface="Calibri"/>
              <a:cs typeface="Calibri"/>
            </a:rPr>
            <a:t> yang </a:t>
          </a:r>
          <a:r>
            <a:rPr lang="en-US" b="0" i="0" u="none" strike="noStrike" cap="none" baseline="0" noProof="0" dirty="0" err="1">
              <a:solidFill>
                <a:schemeClr val="bg1"/>
              </a:solidFill>
              <a:latin typeface="Calibri"/>
              <a:cs typeface="Calibri"/>
            </a:rPr>
            <a:t>berada</a:t>
          </a:r>
          <a:r>
            <a:rPr lang="en-US" b="0" i="0" u="none" strike="noStrike" cap="none" baseline="0" noProof="0" dirty="0">
              <a:solidFill>
                <a:schemeClr val="bg1"/>
              </a:solidFill>
              <a:latin typeface="Calibri"/>
              <a:cs typeface="Calibri"/>
            </a:rPr>
            <a:t> di </a:t>
          </a:r>
          <a:r>
            <a:rPr lang="en-US" b="0" i="0" u="none" strike="noStrike" cap="none" baseline="0" noProof="0" dirty="0" err="1">
              <a:solidFill>
                <a:schemeClr val="bg1"/>
              </a:solidFill>
              <a:latin typeface="Calibri"/>
              <a:cs typeface="Calibri"/>
            </a:rPr>
            <a:t>daerah</a:t>
          </a:r>
          <a:r>
            <a:rPr lang="en-US" b="0" i="0" u="none" strike="noStrike" cap="none" baseline="0" noProof="0" dirty="0">
              <a:solidFill>
                <a:schemeClr val="bg1"/>
              </a:solidFill>
              <a:latin typeface="Calibri"/>
              <a:cs typeface="Calibri"/>
            </a:rPr>
            <a:t> </a:t>
          </a:r>
          <a:r>
            <a:rPr lang="en-US" b="0" i="0" u="none" strike="noStrike" cap="none" baseline="0" noProof="0" dirty="0" err="1">
              <a:solidFill>
                <a:schemeClr val="bg1"/>
              </a:solidFill>
              <a:latin typeface="Calibri"/>
              <a:cs typeface="Calibri"/>
            </a:rPr>
            <a:t>pegunungan</a:t>
          </a:r>
          <a:endParaRPr lang="en-US" b="0" i="0" u="none" strike="noStrike" cap="none" baseline="0" noProof="0" dirty="0">
            <a:solidFill>
              <a:schemeClr val="bg1"/>
            </a:solidFill>
            <a:latin typeface="Calibri"/>
            <a:cs typeface="Calibri"/>
          </a:endParaRPr>
        </a:p>
      </dgm:t>
    </dgm:pt>
    <dgm:pt modelId="{92DA2B84-B6A4-4D4D-B1D5-9FDE28AEF50B}" type="parTrans" cxnId="{357F5D70-3CBB-462C-BF3A-53042A424F82}">
      <dgm:prSet/>
      <dgm:spPr/>
    </dgm:pt>
    <dgm:pt modelId="{6FD19952-28CC-4942-8B1F-EA2AC5E46848}" type="sibTrans" cxnId="{357F5D70-3CBB-462C-BF3A-53042A424F82}">
      <dgm:prSet/>
      <dgm:spPr/>
    </dgm:pt>
    <dgm:pt modelId="{D232FFDE-B9ED-4FA0-A129-CA4A87E8F537}" type="pres">
      <dgm:prSet presAssocID="{E5DA2CBB-711F-4212-9DAB-20EEE942A2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DBFDD0-22AB-4E17-81AE-F7F3962EBAA8}" type="pres">
      <dgm:prSet presAssocID="{2213FBC2-4896-4FE2-9431-5EABE874DD3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7AA3D5-021C-4C7C-AF14-2901D827E63F}" type="pres">
      <dgm:prSet presAssocID="{CD91C78D-95DD-4482-89D0-897ED9CB4421}" presName="spacer" presStyleCnt="0"/>
      <dgm:spPr/>
    </dgm:pt>
    <dgm:pt modelId="{5E0EA75D-B222-4F7B-A6B2-2F35BCF3519B}" type="pres">
      <dgm:prSet presAssocID="{D37D19CF-E16A-44B7-AF85-746ABD1E47D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7F5D70-3CBB-462C-BF3A-53042A424F82}" srcId="{E5DA2CBB-711F-4212-9DAB-20EEE942A2F0}" destId="{D37D19CF-E16A-44B7-AF85-746ABD1E47DC}" srcOrd="1" destOrd="0" parTransId="{92DA2B84-B6A4-4D4D-B1D5-9FDE28AEF50B}" sibTransId="{6FD19952-28CC-4942-8B1F-EA2AC5E46848}"/>
    <dgm:cxn modelId="{D5F84FA6-6C0C-40AB-9493-8F9B38455301}" type="presOf" srcId="{E5DA2CBB-711F-4212-9DAB-20EEE942A2F0}" destId="{D232FFDE-B9ED-4FA0-A129-CA4A87E8F537}" srcOrd="0" destOrd="0" presId="urn:microsoft.com/office/officeart/2005/8/layout/vList2"/>
    <dgm:cxn modelId="{18B15E19-B018-4BC7-866E-07F8612E9CB5}" srcId="{E5DA2CBB-711F-4212-9DAB-20EEE942A2F0}" destId="{2213FBC2-4896-4FE2-9431-5EABE874DD36}" srcOrd="0" destOrd="0" parTransId="{D78889E3-C23A-4126-964D-DC4223220E7F}" sibTransId="{CD91C78D-95DD-4482-89D0-897ED9CB4421}"/>
    <dgm:cxn modelId="{28A3F45B-A878-48CF-A419-FE845F0A35F4}" type="presOf" srcId="{D37D19CF-E16A-44B7-AF85-746ABD1E47DC}" destId="{5E0EA75D-B222-4F7B-A6B2-2F35BCF3519B}" srcOrd="0" destOrd="0" presId="urn:microsoft.com/office/officeart/2005/8/layout/vList2"/>
    <dgm:cxn modelId="{67FB9F12-F6E5-4DF8-BED4-EA3736D911F5}" type="presOf" srcId="{2213FBC2-4896-4FE2-9431-5EABE874DD36}" destId="{C4DBFDD0-22AB-4E17-81AE-F7F3962EBAA8}" srcOrd="0" destOrd="0" presId="urn:microsoft.com/office/officeart/2005/8/layout/vList2"/>
    <dgm:cxn modelId="{0936EEE6-E421-4054-8A05-15CC776F21D7}" type="presParOf" srcId="{D232FFDE-B9ED-4FA0-A129-CA4A87E8F537}" destId="{C4DBFDD0-22AB-4E17-81AE-F7F3962EBAA8}" srcOrd="0" destOrd="0" presId="urn:microsoft.com/office/officeart/2005/8/layout/vList2"/>
    <dgm:cxn modelId="{B25F6599-82F4-4602-ADB1-FB6B2484D2C4}" type="presParOf" srcId="{D232FFDE-B9ED-4FA0-A129-CA4A87E8F537}" destId="{AA7AA3D5-021C-4C7C-AF14-2901D827E63F}" srcOrd="1" destOrd="0" presId="urn:microsoft.com/office/officeart/2005/8/layout/vList2"/>
    <dgm:cxn modelId="{71D85FBC-401C-4926-8068-A8D548166E6C}" type="presParOf" srcId="{D232FFDE-B9ED-4FA0-A129-CA4A87E8F537}" destId="{5E0EA75D-B222-4F7B-A6B2-2F35BCF3519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631779-3987-4D7F-B15E-9E3F3A43A58C}" type="doc">
      <dgm:prSet loTypeId="urn:microsoft.com/office/officeart/2005/8/layout/hList6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0821C72-C331-4D64-9BCD-1C0F5C097D87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Jawa</a:t>
          </a:r>
          <a:r>
            <a:rPr lang="en-US" b="0" i="0" u="none" strike="noStrike" cap="none" baseline="0" noProof="0" dirty="0">
              <a:latin typeface="Calibri"/>
              <a:cs typeface="Calibri"/>
            </a:rPr>
            <a:t> Tengah</a:t>
          </a:r>
          <a:endParaRPr lang="en-US" dirty="0"/>
        </a:p>
      </dgm:t>
    </dgm:pt>
    <dgm:pt modelId="{55654F6B-69B9-44DC-9B4B-011186B5F0DD}" type="parTrans" cxnId="{0E1B8768-83E6-4022-B70A-84771B7CEFA2}">
      <dgm:prSet/>
      <dgm:spPr/>
      <dgm:t>
        <a:bodyPr/>
        <a:lstStyle/>
        <a:p>
          <a:endParaRPr lang="en-US"/>
        </a:p>
      </dgm:t>
    </dgm:pt>
    <dgm:pt modelId="{31858B95-3732-4762-9C97-25B7629C031D}" type="sibTrans" cxnId="{0E1B8768-83E6-4022-B70A-84771B7CEFA2}">
      <dgm:prSet/>
      <dgm:spPr/>
      <dgm:t>
        <a:bodyPr/>
        <a:lstStyle/>
        <a:p>
          <a:endParaRPr lang="en-US"/>
        </a:p>
      </dgm:t>
    </dgm:pt>
    <dgm:pt modelId="{C692A5DE-25EB-4D27-ACED-FEEF158D7972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Jawa Barat </a:t>
          </a:r>
          <a:endParaRPr lang="en-US" dirty="0"/>
        </a:p>
      </dgm:t>
    </dgm:pt>
    <dgm:pt modelId="{4F571DCA-EAE1-4278-AE3F-F05A512D39F7}" type="parTrans" cxnId="{0D16E0CD-0898-48A7-BA44-1CFA28073E5E}">
      <dgm:prSet/>
      <dgm:spPr/>
      <dgm:t>
        <a:bodyPr/>
        <a:lstStyle/>
        <a:p>
          <a:endParaRPr lang="en-US"/>
        </a:p>
      </dgm:t>
    </dgm:pt>
    <dgm:pt modelId="{4A24FECC-CE1C-430C-835A-4D531EDB7B3E}" type="sibTrans" cxnId="{0D16E0CD-0898-48A7-BA44-1CFA28073E5E}">
      <dgm:prSet/>
      <dgm:spPr/>
      <dgm:t>
        <a:bodyPr/>
        <a:lstStyle/>
        <a:p>
          <a:endParaRPr lang="en-US"/>
        </a:p>
      </dgm:t>
    </dgm:pt>
    <dgm:pt modelId="{04F56BEE-AC53-45C6-AA28-AC1357A6DB2F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Jawa Timur</a:t>
          </a:r>
          <a:endParaRPr lang="en-US" dirty="0"/>
        </a:p>
      </dgm:t>
    </dgm:pt>
    <dgm:pt modelId="{C0074454-18FD-4BB4-84A3-E04613232A9D}" type="parTrans" cxnId="{BB4C6196-7F29-45A0-8248-B581017DF12E}">
      <dgm:prSet/>
      <dgm:spPr/>
      <dgm:t>
        <a:bodyPr/>
        <a:lstStyle/>
        <a:p>
          <a:endParaRPr lang="en-US"/>
        </a:p>
      </dgm:t>
    </dgm:pt>
    <dgm:pt modelId="{10416DAC-54C0-4DD7-84AE-7F0A14F26006}" type="sibTrans" cxnId="{BB4C6196-7F29-45A0-8248-B581017DF12E}">
      <dgm:prSet/>
      <dgm:spPr/>
      <dgm:t>
        <a:bodyPr/>
        <a:lstStyle/>
        <a:p>
          <a:endParaRPr lang="en-US"/>
        </a:p>
      </dgm:t>
    </dgm:pt>
    <dgm:pt modelId="{931A0292-6071-44D5-ACD7-25D6DADA172F}" type="pres">
      <dgm:prSet presAssocID="{16631779-3987-4D7F-B15E-9E3F3A43A58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9912D4-9290-43C5-AABF-326373FC1A13}" type="pres">
      <dgm:prSet presAssocID="{50821C72-C331-4D64-9BCD-1C0F5C097D8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8F77B-BCFE-4B06-83B0-C345490E3F40}" type="pres">
      <dgm:prSet presAssocID="{31858B95-3732-4762-9C97-25B7629C031D}" presName="sibTrans" presStyleCnt="0"/>
      <dgm:spPr/>
    </dgm:pt>
    <dgm:pt modelId="{D63E8741-DE8C-4E5A-A8BF-F6FE5416DE81}" type="pres">
      <dgm:prSet presAssocID="{C692A5DE-25EB-4D27-ACED-FEEF158D797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574A9A-FDA9-44FD-B979-098764C064E9}" type="pres">
      <dgm:prSet presAssocID="{4A24FECC-CE1C-430C-835A-4D531EDB7B3E}" presName="sibTrans" presStyleCnt="0"/>
      <dgm:spPr/>
    </dgm:pt>
    <dgm:pt modelId="{24655BEA-4F53-4B46-9885-96FE68A46F7A}" type="pres">
      <dgm:prSet presAssocID="{04F56BEE-AC53-45C6-AA28-AC1357A6DB2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58B8DB2-568E-4E41-975C-94A171B1BC45}" type="presOf" srcId="{C692A5DE-25EB-4D27-ACED-FEEF158D7972}" destId="{D63E8741-DE8C-4E5A-A8BF-F6FE5416DE81}" srcOrd="0" destOrd="0" presId="urn:microsoft.com/office/officeart/2005/8/layout/hList6"/>
    <dgm:cxn modelId="{C4BF0B8E-0DB3-4882-884F-76003527FCAE}" type="presOf" srcId="{04F56BEE-AC53-45C6-AA28-AC1357A6DB2F}" destId="{24655BEA-4F53-4B46-9885-96FE68A46F7A}" srcOrd="0" destOrd="0" presId="urn:microsoft.com/office/officeart/2005/8/layout/hList6"/>
    <dgm:cxn modelId="{BB4C6196-7F29-45A0-8248-B581017DF12E}" srcId="{16631779-3987-4D7F-B15E-9E3F3A43A58C}" destId="{04F56BEE-AC53-45C6-AA28-AC1357A6DB2F}" srcOrd="2" destOrd="0" parTransId="{C0074454-18FD-4BB4-84A3-E04613232A9D}" sibTransId="{10416DAC-54C0-4DD7-84AE-7F0A14F26006}"/>
    <dgm:cxn modelId="{CC40A67F-3D05-4536-8537-B219AFFBF6F0}" type="presOf" srcId="{50821C72-C331-4D64-9BCD-1C0F5C097D87}" destId="{429912D4-9290-43C5-AABF-326373FC1A13}" srcOrd="0" destOrd="0" presId="urn:microsoft.com/office/officeart/2005/8/layout/hList6"/>
    <dgm:cxn modelId="{0D16E0CD-0898-48A7-BA44-1CFA28073E5E}" srcId="{16631779-3987-4D7F-B15E-9E3F3A43A58C}" destId="{C692A5DE-25EB-4D27-ACED-FEEF158D7972}" srcOrd="1" destOrd="0" parTransId="{4F571DCA-EAE1-4278-AE3F-F05A512D39F7}" sibTransId="{4A24FECC-CE1C-430C-835A-4D531EDB7B3E}"/>
    <dgm:cxn modelId="{C083BBA7-9DA5-4C87-9EDB-18EAA1E63B67}" type="presOf" srcId="{16631779-3987-4D7F-B15E-9E3F3A43A58C}" destId="{931A0292-6071-44D5-ACD7-25D6DADA172F}" srcOrd="0" destOrd="0" presId="urn:microsoft.com/office/officeart/2005/8/layout/hList6"/>
    <dgm:cxn modelId="{0E1B8768-83E6-4022-B70A-84771B7CEFA2}" srcId="{16631779-3987-4D7F-B15E-9E3F3A43A58C}" destId="{50821C72-C331-4D64-9BCD-1C0F5C097D87}" srcOrd="0" destOrd="0" parTransId="{55654F6B-69B9-44DC-9B4B-011186B5F0DD}" sibTransId="{31858B95-3732-4762-9C97-25B7629C031D}"/>
    <dgm:cxn modelId="{E954F472-B5DE-49F0-BE6D-9B69D1FA38B6}" type="presParOf" srcId="{931A0292-6071-44D5-ACD7-25D6DADA172F}" destId="{429912D4-9290-43C5-AABF-326373FC1A13}" srcOrd="0" destOrd="0" presId="urn:microsoft.com/office/officeart/2005/8/layout/hList6"/>
    <dgm:cxn modelId="{BE74F979-1BB4-4970-9B15-DB794277156A}" type="presParOf" srcId="{931A0292-6071-44D5-ACD7-25D6DADA172F}" destId="{D658F77B-BCFE-4B06-83B0-C345490E3F40}" srcOrd="1" destOrd="0" presId="urn:microsoft.com/office/officeart/2005/8/layout/hList6"/>
    <dgm:cxn modelId="{F5A7D35F-DA42-41CD-884F-B6971FC69776}" type="presParOf" srcId="{931A0292-6071-44D5-ACD7-25D6DADA172F}" destId="{D63E8741-DE8C-4E5A-A8BF-F6FE5416DE81}" srcOrd="2" destOrd="0" presId="urn:microsoft.com/office/officeart/2005/8/layout/hList6"/>
    <dgm:cxn modelId="{B2DF9482-D747-4A26-BE9D-034CC60C12EB}" type="presParOf" srcId="{931A0292-6071-44D5-ACD7-25D6DADA172F}" destId="{E1574A9A-FDA9-44FD-B979-098764C064E9}" srcOrd="3" destOrd="0" presId="urn:microsoft.com/office/officeart/2005/8/layout/hList6"/>
    <dgm:cxn modelId="{19D5F740-44FE-4215-81EA-0E7067E8D106}" type="presParOf" srcId="{931A0292-6071-44D5-ACD7-25D6DADA172F}" destId="{24655BEA-4F53-4B46-9885-96FE68A46F7A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609023E-56B0-4EAB-B06C-260B421B26D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BE74D19-4071-4AD8-9B65-F961E1357D90}">
      <dgm:prSet phldrT="[Text]" phldr="0"/>
      <dgm:spPr/>
      <dgm:t>
        <a:bodyPr/>
        <a:lstStyle/>
        <a:p>
          <a:pPr rtl="0"/>
          <a:r>
            <a:rPr lang="en-US" dirty="0" err="1">
              <a:latin typeface="Calibri"/>
            </a:rPr>
            <a:t>Tanahnya</a:t>
          </a:r>
          <a:r>
            <a:rPr lang="en-US" dirty="0">
              <a:latin typeface="Calibri"/>
            </a:rPr>
            <a:t> </a:t>
          </a:r>
          <a:r>
            <a:rPr lang="en-US" dirty="0" err="1">
              <a:latin typeface="Calibri"/>
            </a:rPr>
            <a:t>kurang</a:t>
          </a:r>
          <a:r>
            <a:rPr lang="en-US" dirty="0">
              <a:latin typeface="Calibri"/>
            </a:rPr>
            <a:t> subur</a:t>
          </a:r>
          <a:endParaRPr lang="en-US" dirty="0" err="1"/>
        </a:p>
      </dgm:t>
    </dgm:pt>
    <dgm:pt modelId="{DBA71440-2EF3-4056-8502-449611E22A09}" type="parTrans" cxnId="{8A8023A8-2621-4DA5-8810-9F84BBF49325}">
      <dgm:prSet/>
      <dgm:spPr/>
    </dgm:pt>
    <dgm:pt modelId="{98E9D71F-F5B2-49BD-B536-C306FC1907FA}" type="sibTrans" cxnId="{8A8023A8-2621-4DA5-8810-9F84BBF49325}">
      <dgm:prSet/>
      <dgm:spPr/>
      <dgm:t>
        <a:bodyPr/>
        <a:lstStyle/>
        <a:p>
          <a:endParaRPr lang="en-US"/>
        </a:p>
      </dgm:t>
    </dgm:pt>
    <dgm:pt modelId="{DB025295-A55E-4E41-B2C1-D19127C27328}">
      <dgm:prSet phldr="0"/>
      <dgm:spPr/>
      <dgm:t>
        <a:bodyPr/>
        <a:lstStyle/>
        <a:p>
          <a:pPr rtl="0"/>
          <a:r>
            <a:rPr lang="en-US" dirty="0">
              <a:latin typeface="Calibri"/>
            </a:rPr>
            <a:t>Hasil </a:t>
          </a:r>
          <a:r>
            <a:rPr lang="en-US" dirty="0" err="1">
              <a:latin typeface="Calibri"/>
            </a:rPr>
            <a:t>laut</a:t>
          </a:r>
          <a:r>
            <a:rPr lang="en-US" dirty="0">
              <a:latin typeface="Calibri"/>
            </a:rPr>
            <a:t> </a:t>
          </a:r>
          <a:r>
            <a:rPr lang="en-US" dirty="0" err="1">
              <a:latin typeface="Calibri"/>
            </a:rPr>
            <a:t>melimpah</a:t>
          </a:r>
        </a:p>
      </dgm:t>
    </dgm:pt>
    <dgm:pt modelId="{A024C8B3-6DB4-49B4-869E-2B9137E03AAF}" type="parTrans" cxnId="{4EE3EE9E-22DC-4E0F-8900-0A1F94F6B9F1}">
      <dgm:prSet/>
      <dgm:spPr/>
    </dgm:pt>
    <dgm:pt modelId="{53E0A108-E7AF-4689-BB0B-A0E5D438B7DF}" type="sibTrans" cxnId="{4EE3EE9E-22DC-4E0F-8900-0A1F94F6B9F1}">
      <dgm:prSet/>
      <dgm:spPr/>
      <dgm:t>
        <a:bodyPr/>
        <a:lstStyle/>
        <a:p>
          <a:endParaRPr lang="en-US"/>
        </a:p>
      </dgm:t>
    </dgm:pt>
    <dgm:pt modelId="{E5CC38C2-8224-4647-AB6F-691B14EAA84D}">
      <dgm:prSet phldr="0"/>
      <dgm:spPr/>
      <dgm:t>
        <a:bodyPr/>
        <a:lstStyle/>
        <a:p>
          <a:pPr rtl="0"/>
          <a:r>
            <a:rPr lang="en-US" dirty="0">
              <a:latin typeface="Calibri"/>
            </a:rPr>
            <a:t>Minim bumbu karena hasil laut segar</a:t>
          </a:r>
        </a:p>
      </dgm:t>
    </dgm:pt>
    <dgm:pt modelId="{599932AD-A147-4120-9F3D-37F5731F913A}" type="parTrans" cxnId="{556F5015-AA78-4CA9-AEE3-377056A266FD}">
      <dgm:prSet/>
      <dgm:spPr/>
    </dgm:pt>
    <dgm:pt modelId="{359D50A7-26A4-46F3-A505-FDFC2A232D67}" type="sibTrans" cxnId="{556F5015-AA78-4CA9-AEE3-377056A266FD}">
      <dgm:prSet/>
      <dgm:spPr/>
    </dgm:pt>
    <dgm:pt modelId="{E6BC18A6-A130-41ED-A659-0AD7C2F6221C}" type="pres">
      <dgm:prSet presAssocID="{F609023E-56B0-4EAB-B06C-260B421B26DD}" presName="Name0" presStyleCnt="0">
        <dgm:presLayoutVars>
          <dgm:dir/>
          <dgm:resizeHandles val="exact"/>
        </dgm:presLayoutVars>
      </dgm:prSet>
      <dgm:spPr/>
    </dgm:pt>
    <dgm:pt modelId="{1C81BDEA-D062-41D7-AB8C-8C44D7F35707}" type="pres">
      <dgm:prSet presAssocID="{BBE74D19-4071-4AD8-9B65-F961E1357D90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CB912-B220-409C-8836-3F8BED3FBBCF}" type="pres">
      <dgm:prSet presAssocID="{98E9D71F-F5B2-49BD-B536-C306FC1907F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753817ED-C7F0-4F04-99E2-A90BDA635B0B}" type="pres">
      <dgm:prSet presAssocID="{98E9D71F-F5B2-49BD-B536-C306FC1907F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1064A4AC-129A-4E2C-AFDD-290DC2F8DFBA}" type="pres">
      <dgm:prSet presAssocID="{DB025295-A55E-4E41-B2C1-D19127C2732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DF0103-5857-49DD-B2AA-39C3DD01DBA9}" type="pres">
      <dgm:prSet presAssocID="{53E0A108-E7AF-4689-BB0B-A0E5D438B7DF}" presName="sibTrans" presStyleLbl="sibTrans2D1" presStyleIdx="1" presStyleCnt="2"/>
      <dgm:spPr/>
      <dgm:t>
        <a:bodyPr/>
        <a:lstStyle/>
        <a:p>
          <a:endParaRPr lang="en-US"/>
        </a:p>
      </dgm:t>
    </dgm:pt>
    <dgm:pt modelId="{9A547650-C98B-4E26-AA33-DFB335257E0C}" type="pres">
      <dgm:prSet presAssocID="{53E0A108-E7AF-4689-BB0B-A0E5D438B7DF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28254BDA-E3A0-4A1E-BF76-7C56337A9B9B}" type="pres">
      <dgm:prSet presAssocID="{E5CC38C2-8224-4647-AB6F-691B14EAA84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5BA6A17-3622-4491-999C-10F29101ADCD}" type="presOf" srcId="{DB025295-A55E-4E41-B2C1-D19127C27328}" destId="{1064A4AC-129A-4E2C-AFDD-290DC2F8DFBA}" srcOrd="0" destOrd="0" presId="urn:microsoft.com/office/officeart/2005/8/layout/process1"/>
    <dgm:cxn modelId="{4EE3EE9E-22DC-4E0F-8900-0A1F94F6B9F1}" srcId="{F609023E-56B0-4EAB-B06C-260B421B26DD}" destId="{DB025295-A55E-4E41-B2C1-D19127C27328}" srcOrd="1" destOrd="0" parTransId="{A024C8B3-6DB4-49B4-869E-2B9137E03AAF}" sibTransId="{53E0A108-E7AF-4689-BB0B-A0E5D438B7DF}"/>
    <dgm:cxn modelId="{555E5BC2-2CFA-486F-A151-2BA748A9B52E}" type="presOf" srcId="{53E0A108-E7AF-4689-BB0B-A0E5D438B7DF}" destId="{9A547650-C98B-4E26-AA33-DFB335257E0C}" srcOrd="1" destOrd="0" presId="urn:microsoft.com/office/officeart/2005/8/layout/process1"/>
    <dgm:cxn modelId="{8C66C906-87E2-4430-82D5-565D19A8766F}" type="presOf" srcId="{98E9D71F-F5B2-49BD-B536-C306FC1907FA}" destId="{727CB912-B220-409C-8836-3F8BED3FBBCF}" srcOrd="0" destOrd="0" presId="urn:microsoft.com/office/officeart/2005/8/layout/process1"/>
    <dgm:cxn modelId="{556F5015-AA78-4CA9-AEE3-377056A266FD}" srcId="{F609023E-56B0-4EAB-B06C-260B421B26DD}" destId="{E5CC38C2-8224-4647-AB6F-691B14EAA84D}" srcOrd="2" destOrd="0" parTransId="{599932AD-A147-4120-9F3D-37F5731F913A}" sibTransId="{359D50A7-26A4-46F3-A505-FDFC2A232D67}"/>
    <dgm:cxn modelId="{019A889A-4606-4E8E-B75A-4AB9C172D259}" type="presOf" srcId="{53E0A108-E7AF-4689-BB0B-A0E5D438B7DF}" destId="{B5DF0103-5857-49DD-B2AA-39C3DD01DBA9}" srcOrd="0" destOrd="0" presId="urn:microsoft.com/office/officeart/2005/8/layout/process1"/>
    <dgm:cxn modelId="{8A8023A8-2621-4DA5-8810-9F84BBF49325}" srcId="{F609023E-56B0-4EAB-B06C-260B421B26DD}" destId="{BBE74D19-4071-4AD8-9B65-F961E1357D90}" srcOrd="0" destOrd="0" parTransId="{DBA71440-2EF3-4056-8502-449611E22A09}" sibTransId="{98E9D71F-F5B2-49BD-B536-C306FC1907FA}"/>
    <dgm:cxn modelId="{C67B4052-C35B-4326-A609-B878D0D8BB73}" type="presOf" srcId="{98E9D71F-F5B2-49BD-B536-C306FC1907FA}" destId="{753817ED-C7F0-4F04-99E2-A90BDA635B0B}" srcOrd="1" destOrd="0" presId="urn:microsoft.com/office/officeart/2005/8/layout/process1"/>
    <dgm:cxn modelId="{9D6F4F31-5CA5-45B4-8A3B-8AC428FC8BA6}" type="presOf" srcId="{BBE74D19-4071-4AD8-9B65-F961E1357D90}" destId="{1C81BDEA-D062-41D7-AB8C-8C44D7F35707}" srcOrd="0" destOrd="0" presId="urn:microsoft.com/office/officeart/2005/8/layout/process1"/>
    <dgm:cxn modelId="{1969D41D-E340-4FFE-90C5-1AB5DAAA37B8}" type="presOf" srcId="{E5CC38C2-8224-4647-AB6F-691B14EAA84D}" destId="{28254BDA-E3A0-4A1E-BF76-7C56337A9B9B}" srcOrd="0" destOrd="0" presId="urn:microsoft.com/office/officeart/2005/8/layout/process1"/>
    <dgm:cxn modelId="{B7DB4EE3-B427-4323-A7BB-FC3A45084B11}" type="presOf" srcId="{F609023E-56B0-4EAB-B06C-260B421B26DD}" destId="{E6BC18A6-A130-41ED-A659-0AD7C2F6221C}" srcOrd="0" destOrd="0" presId="urn:microsoft.com/office/officeart/2005/8/layout/process1"/>
    <dgm:cxn modelId="{863692D3-880B-404D-9B96-5A364FC23632}" type="presParOf" srcId="{E6BC18A6-A130-41ED-A659-0AD7C2F6221C}" destId="{1C81BDEA-D062-41D7-AB8C-8C44D7F35707}" srcOrd="0" destOrd="0" presId="urn:microsoft.com/office/officeart/2005/8/layout/process1"/>
    <dgm:cxn modelId="{AB535F95-E55D-4E02-BA29-100FC92952BB}" type="presParOf" srcId="{E6BC18A6-A130-41ED-A659-0AD7C2F6221C}" destId="{727CB912-B220-409C-8836-3F8BED3FBBCF}" srcOrd="1" destOrd="0" presId="urn:microsoft.com/office/officeart/2005/8/layout/process1"/>
    <dgm:cxn modelId="{3F77FBA2-AF8F-47EA-A59A-5919E7F9869D}" type="presParOf" srcId="{727CB912-B220-409C-8836-3F8BED3FBBCF}" destId="{753817ED-C7F0-4F04-99E2-A90BDA635B0B}" srcOrd="0" destOrd="0" presId="urn:microsoft.com/office/officeart/2005/8/layout/process1"/>
    <dgm:cxn modelId="{629ADF6D-5878-4564-8A72-79DF48E10FC7}" type="presParOf" srcId="{E6BC18A6-A130-41ED-A659-0AD7C2F6221C}" destId="{1064A4AC-129A-4E2C-AFDD-290DC2F8DFBA}" srcOrd="2" destOrd="0" presId="urn:microsoft.com/office/officeart/2005/8/layout/process1"/>
    <dgm:cxn modelId="{6A80A60A-71A3-4273-BFD6-B2F6C3538BCD}" type="presParOf" srcId="{E6BC18A6-A130-41ED-A659-0AD7C2F6221C}" destId="{B5DF0103-5857-49DD-B2AA-39C3DD01DBA9}" srcOrd="3" destOrd="0" presId="urn:microsoft.com/office/officeart/2005/8/layout/process1"/>
    <dgm:cxn modelId="{AEE16C02-8679-4787-BA8B-DC0B0601B010}" type="presParOf" srcId="{B5DF0103-5857-49DD-B2AA-39C3DD01DBA9}" destId="{9A547650-C98B-4E26-AA33-DFB335257E0C}" srcOrd="0" destOrd="0" presId="urn:microsoft.com/office/officeart/2005/8/layout/process1"/>
    <dgm:cxn modelId="{7DDA3359-5F5E-4BA5-A499-9B2057C539BF}" type="presParOf" srcId="{E6BC18A6-A130-41ED-A659-0AD7C2F6221C}" destId="{28254BDA-E3A0-4A1E-BF76-7C56337A9B9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B110C-8A95-4BCB-BFDC-A57CEA6814D2}" type="datetimeFigureOut">
              <a:rPr lang="en-US" smtClean="0"/>
              <a:t>11/20/2019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BE9623-0F03-4D70-AEC6-E3C7F672A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E9623-0F03-4D70-AEC6-E3C7F672AE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56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BE9623-0F03-4D70-AEC6-E3C7F672AEF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2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1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6461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 userDrawn="1"/>
        </p:nvSpPr>
        <p:spPr>
          <a:xfrm>
            <a:off x="1691679" y="1628800"/>
            <a:ext cx="7452319" cy="5229200"/>
          </a:xfrm>
          <a:prstGeom prst="rect">
            <a:avLst/>
          </a:prstGeom>
          <a:solidFill>
            <a:srgbClr val="008F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35696" y="2708920"/>
            <a:ext cx="7128792" cy="1470025"/>
          </a:xfrm>
        </p:spPr>
        <p:txBody>
          <a:bodyPr/>
          <a:lstStyle>
            <a:lvl1pPr eaLnBrk="1" hangingPunct="1">
              <a:defRPr sz="4400">
                <a:solidFill>
                  <a:schemeClr val="bg1"/>
                </a:solidFill>
              </a:defRPr>
            </a:lvl1pPr>
          </a:lstStyle>
          <a:p>
            <a:pPr eaLnBrk="1" hangingPunct="1"/>
            <a:r>
              <a:rPr lang="en-US" sz="3200" b="1" dirty="0">
                <a:solidFill>
                  <a:schemeClr val="bg1"/>
                </a:solidFill>
                <a:latin typeface="Open Sans" pitchFamily="-84" charset="0"/>
                <a:ea typeface="ＭＳ Ｐゴシック" pitchFamily="34" charset="-128"/>
              </a:rPr>
              <a:t>Headline Open Sans Bold 32pt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4295527"/>
            <a:ext cx="6400800" cy="576064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514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5969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84784"/>
            <a:ext cx="2057400" cy="46413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3608" y="1484784"/>
            <a:ext cx="5433392" cy="46413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88760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937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rgbClr val="0079B8"/>
                </a:solidFill>
                <a:latin typeface="Open Sans"/>
              </a:defRPr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fld id="{5EF9B71C-2D91-4D15-BAB7-ADA66F828B46}" type="datetimeFigureOut">
              <a:rPr lang="id-ID" smtClean="0"/>
              <a:pPr/>
              <a:t>20/11/2019</a:t>
            </a:fld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911350" y="3429001"/>
            <a:ext cx="6837114" cy="3040422"/>
          </a:xfrm>
        </p:spPr>
        <p:txBody>
          <a:bodyPr/>
          <a:lstStyle>
            <a:lvl1pPr>
              <a:defRPr>
                <a:latin typeface="Open Sans"/>
              </a:defRPr>
            </a:lvl1pPr>
            <a:lvl2pPr>
              <a:defRPr>
                <a:latin typeface="Open Sans"/>
              </a:defRPr>
            </a:lvl2pPr>
            <a:lvl3pPr>
              <a:defRPr>
                <a:latin typeface="Open Sans"/>
              </a:defRPr>
            </a:lvl3pPr>
            <a:lvl4pPr>
              <a:defRPr>
                <a:latin typeface="Open Sans"/>
              </a:defRPr>
            </a:lvl4pPr>
            <a:lvl5pPr>
              <a:defRPr>
                <a:latin typeface="Open San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07704" y="2852936"/>
            <a:ext cx="6840760" cy="50405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id-ID" sz="2200" b="1" dirty="0">
                <a:solidFill>
                  <a:srgbClr val="0079B8"/>
                </a:solidFill>
                <a:latin typeface="Open Sans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Click to edit Master subtitle style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02196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flip="none" rotWithShape="1">
          <a:gsLst>
            <a:gs pos="0">
              <a:schemeClr val="accent2">
                <a:lumMod val="75000"/>
              </a:schemeClr>
            </a:gs>
            <a:gs pos="71000">
              <a:srgbClr val="BC4542">
                <a:alpha val="99000"/>
              </a:srgbClr>
            </a:gs>
            <a:gs pos="100000">
              <a:srgbClr val="FF4343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662363"/>
            <a:ext cx="9144000" cy="1177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  <a:t>___________________________</a:t>
            </a:r>
            <a:br>
              <a:rPr lang="en-US" altLang="en-US" sz="3000">
                <a:solidFill>
                  <a:prstClr val="black"/>
                </a:solidFill>
                <a:latin typeface="AdvTT550eb45e"/>
                <a:ea typeface="Adobe Song Std L" pitchFamily="18" charset="-128"/>
              </a:rPr>
            </a:br>
            <a:endParaRPr lang="en-US" altLang="en-US" sz="1000">
              <a:solidFill>
                <a:prstClr val="black"/>
              </a:solidFill>
              <a:latin typeface="AdvTT550eb45e"/>
              <a:ea typeface="Adobe Song Std L" pitchFamily="18" charset="-128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000">
                <a:solidFill>
                  <a:srgbClr val="FFDE00"/>
                </a:solidFill>
                <a:latin typeface="AvantGarde"/>
                <a:ea typeface="Adobe Song Std L" pitchFamily="18" charset="-128"/>
              </a:rPr>
              <a:t>Principles,</a:t>
            </a:r>
            <a:r>
              <a:rPr lang="en-US" altLang="en-US" sz="3000">
                <a:solidFill>
                  <a:prstClr val="black"/>
                </a:solidFill>
                <a:latin typeface="AvantGarde"/>
                <a:ea typeface="Adobe Song Std L" pitchFamily="18" charset="-128"/>
              </a:rPr>
              <a:t> </a:t>
            </a:r>
            <a:r>
              <a:rPr lang="en-US" altLang="en-US" sz="3000">
                <a:solidFill>
                  <a:srgbClr val="FFEC96"/>
                </a:solidFill>
                <a:latin typeface="AvantGarde"/>
                <a:ea typeface="Adobe Song Std L" pitchFamily="18" charset="-128"/>
              </a:rPr>
              <a:t>Practices, </a:t>
            </a:r>
            <a:r>
              <a:rPr lang="en-US" altLang="en-US" sz="3000">
                <a:solidFill>
                  <a:srgbClr val="F7941C"/>
                </a:solidFill>
                <a:latin typeface="AvantGarde"/>
                <a:ea typeface="Adobe Song Std L" pitchFamily="18" charset="-128"/>
              </a:rPr>
              <a:t>Philosophies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2671763"/>
            <a:ext cx="9144000" cy="1477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9000" cap="all" dirty="0">
                <a:solidFill>
                  <a:prstClr val="white"/>
                </a:solidFill>
                <a:latin typeface="AdvTT550eb45e"/>
              </a:rPr>
              <a:t>Tourism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530600" y="6111875"/>
            <a:ext cx="20415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e-DE" altLang="en-US" sz="1600">
                <a:solidFill>
                  <a:prstClr val="white"/>
                </a:solidFill>
                <a:latin typeface="AdvTT550eb45e"/>
                <a:ea typeface="SimSun" pitchFamily="2" charset="-122"/>
                <a:cs typeface="HelveticaNeue-Thin"/>
              </a:rPr>
              <a:t>TWELFTH EDITION</a:t>
            </a:r>
            <a:endParaRPr lang="de-DE" altLang="en-US">
              <a:solidFill>
                <a:prstClr val="white"/>
              </a:solidFill>
              <a:latin typeface="AdvTT550eb45e"/>
              <a:ea typeface="SimSun" pitchFamily="2" charset="-122"/>
              <a:cs typeface="HelveticaNeue-Thin"/>
            </a:endParaRPr>
          </a:p>
        </p:txBody>
      </p:sp>
      <p:sp>
        <p:nvSpPr>
          <p:cNvPr id="5" name="Rectangle 1"/>
          <p:cNvSpPr>
            <a:spLocks noChangeArrowheads="1"/>
          </p:cNvSpPr>
          <p:nvPr userDrawn="1"/>
        </p:nvSpPr>
        <p:spPr bwMode="auto">
          <a:xfrm>
            <a:off x="0" y="5314950"/>
            <a:ext cx="9144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Charles R. Goeldner</a:t>
            </a:r>
            <a:endParaRPr lang="en-US" altLang="en-US" sz="2000">
              <a:solidFill>
                <a:prstClr val="white"/>
              </a:solidFill>
              <a:latin typeface="AdvTT550eb45e"/>
              <a:ea typeface="SimSun" pitchFamily="2" charset="-122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prstClr val="white"/>
                </a:solidFill>
                <a:latin typeface="AdvTT550eb45e"/>
                <a:ea typeface="SimSun" pitchFamily="2" charset="-122"/>
                <a:cs typeface="AdvTT550eb45e"/>
              </a:rPr>
              <a:t>J. R. Brent Ritchie</a:t>
            </a:r>
            <a:endParaRPr lang="en-US" altLang="en-US" sz="2000">
              <a:solidFill>
                <a:prstClr val="white"/>
              </a:solidFill>
              <a:latin typeface="AdvTT550eb45e"/>
              <a:cs typeface="Arial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white"/>
                </a:solidFill>
              </a:rPr>
              <a:t>All Rights Reserved</a:t>
            </a:r>
          </a:p>
        </p:txBody>
      </p:sp>
      <p:pic>
        <p:nvPicPr>
          <p:cNvPr id="7" name="Picture 1" descr="C:\Users\rgillett\Pictures\Goeldner_cv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174625"/>
            <a:ext cx="19716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7007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962400"/>
            <a:ext cx="9144000" cy="2895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396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1066800"/>
            <a:ext cx="27432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0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CHAPTER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7400"/>
            <a:ext cx="9144000" cy="1676400"/>
          </a:xfrm>
          <a:noFill/>
        </p:spPr>
        <p:txBody>
          <a:bodyPr anchor="t">
            <a:noAutofit/>
          </a:bodyPr>
          <a:lstStyle>
            <a:lvl1pPr algn="ctr">
              <a:lnSpc>
                <a:spcPct val="150000"/>
              </a:lnSpc>
              <a:spcBef>
                <a:spcPts val="600"/>
              </a:spcBef>
              <a:defRPr sz="4400" b="1" cap="none" spc="23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520" y="777240"/>
            <a:ext cx="1676400" cy="1219200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6200" b="1" i="0" u="sng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27032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084" y="972741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71500" y="2324100"/>
            <a:ext cx="7772400" cy="3733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1915439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3279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Background 0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3937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</p:spPr>
        <p:txBody>
          <a:bodyPr>
            <a:normAutofit/>
          </a:bodyPr>
          <a:lstStyle>
            <a:lvl1pPr algn="l">
              <a:defRPr sz="3000" b="1">
                <a:solidFill>
                  <a:srgbClr val="0079B8"/>
                </a:solidFill>
                <a:latin typeface="Open Sans"/>
              </a:defRPr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53336"/>
            <a:ext cx="2133600" cy="365125"/>
          </a:xfrm>
        </p:spPr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</p:spPr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336"/>
            <a:ext cx="2133600" cy="365125"/>
          </a:xfrm>
        </p:spPr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911350" y="3429001"/>
            <a:ext cx="6837114" cy="3040422"/>
          </a:xfrm>
        </p:spPr>
        <p:txBody>
          <a:bodyPr/>
          <a:lstStyle>
            <a:lvl1pPr>
              <a:defRPr>
                <a:latin typeface="Open Sans"/>
              </a:defRPr>
            </a:lvl1pPr>
            <a:lvl2pPr>
              <a:defRPr>
                <a:latin typeface="Open Sans"/>
              </a:defRPr>
            </a:lvl2pPr>
            <a:lvl3pPr>
              <a:defRPr>
                <a:latin typeface="Open Sans"/>
              </a:defRPr>
            </a:lvl3pPr>
            <a:lvl4pPr>
              <a:defRPr>
                <a:latin typeface="Open Sans"/>
              </a:defRPr>
            </a:lvl4pPr>
            <a:lvl5pPr>
              <a:defRPr>
                <a:latin typeface="Open San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3"/>
          </p:nvPr>
        </p:nvSpPr>
        <p:spPr>
          <a:xfrm>
            <a:off x="1907704" y="2852936"/>
            <a:ext cx="6840760" cy="50405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id-ID" sz="2200" b="1" dirty="0">
                <a:solidFill>
                  <a:srgbClr val="0079B8"/>
                </a:solidFill>
                <a:latin typeface="Open Sans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US"/>
              <a:t>Click to edit Master subtitle style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61869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406901"/>
            <a:ext cx="7344816" cy="678284"/>
          </a:xfrm>
        </p:spPr>
        <p:txBody>
          <a:bodyPr anchor="t">
            <a:noAutofit/>
          </a:bodyPr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1640" y="2906713"/>
            <a:ext cx="734481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93648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9672" y="2636912"/>
            <a:ext cx="3456384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8064" y="2636912"/>
            <a:ext cx="3538736" cy="348925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16327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0081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9672" y="2708920"/>
            <a:ext cx="3456384" cy="345638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0072" y="2708919"/>
            <a:ext cx="3466728" cy="34563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5220072" y="2132856"/>
            <a:ext cx="3456384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985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551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5" name="Picture 1" descr="Background 0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693629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13250" y="2859881"/>
            <a:ext cx="7067128" cy="1143000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3697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7704" y="1628800"/>
            <a:ext cx="6768752" cy="80201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7705" y="2564904"/>
            <a:ext cx="3168352" cy="367240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20072" y="2564904"/>
            <a:ext cx="3430017" cy="367216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170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688416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916832"/>
            <a:ext cx="6884168" cy="28107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688416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9381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" descr="Background 02.jp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4"/>
            <a:ext cx="9143999" cy="6464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0" y="5157192"/>
            <a:ext cx="9143998" cy="1700808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672" y="2636912"/>
            <a:ext cx="7067128" cy="34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Bina Nusantara University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/>
              <a:t>Farah Levyta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33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3735F-2667-4028-B606-D96AABD86FDB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1891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5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000" b="1" kern="1200">
          <a:solidFill>
            <a:srgbClr val="0079B8"/>
          </a:solidFill>
          <a:latin typeface="Open Sans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Open Sans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Open Sans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304800"/>
            <a:ext cx="7696200" cy="1143000"/>
          </a:xfrm>
          <a:prstGeom prst="rect">
            <a:avLst/>
          </a:prstGeom>
          <a:noFill/>
          <a:ln w="1619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457950"/>
            <a:ext cx="91440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© 2012 John Wiley and Sons, Inc.</a:t>
            </a:r>
          </a:p>
          <a:p>
            <a:pPr algn="ctr" eaLnBrk="0" hangingPunct="0">
              <a:defRPr/>
            </a:pPr>
            <a:r>
              <a:rPr lang="en-US" sz="1000" dirty="0">
                <a:solidFill>
                  <a:prstClr val="black"/>
                </a:solidFill>
              </a:rPr>
              <a:t>All Rights Reserved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381000" y="1539875"/>
            <a:ext cx="8534400" cy="152400"/>
          </a:xfrm>
          <a:prstGeom prst="rect">
            <a:avLst/>
          </a:prstGeom>
          <a:solidFill>
            <a:srgbClr val="608E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HelveticaNeue-Thin"/>
            </a:endParaRPr>
          </a:p>
        </p:txBody>
      </p:sp>
    </p:spTree>
    <p:extLst>
      <p:ext uri="{BB962C8B-B14F-4D97-AF65-F5344CB8AC3E}">
        <p14:creationId xmlns:p14="http://schemas.microsoft.com/office/powerpoint/2010/main" val="22677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3" r:id="rId3"/>
    <p:sldLayoutId id="2147483704" r:id="rId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 cap="all">
          <a:solidFill>
            <a:srgbClr val="608E3A"/>
          </a:solidFill>
          <a:latin typeface="AdvTT550eb45e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rgbClr val="608E3A"/>
          </a:solidFill>
          <a:latin typeface="AdvTT550eb45e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HelveticaNeue-Thi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diagrams/data6.xml" Type="http://schemas.openxmlformats.org/officeDocument/2006/relationships/diagramData"/><Relationship Id="rId7" Target="../diagrams/drawing6.xml" Type="http://schemas.microsoft.com/office/2007/relationships/diagramDrawing"/><Relationship Id="rId2" Target="../media/image11.jpeg" Type="http://schemas.openxmlformats.org/officeDocument/2006/relationships/image"/><Relationship Id="rId1" Target="../slideLayouts/slideLayout3.xml" Type="http://schemas.openxmlformats.org/officeDocument/2006/relationships/slideLayout"/><Relationship Id="rId6" Target="../diagrams/colors6.xml" Type="http://schemas.openxmlformats.org/officeDocument/2006/relationships/diagramColors"/><Relationship Id="rId5" Target="../diagrams/quickStyle6.xml" Type="http://schemas.openxmlformats.org/officeDocument/2006/relationships/diagramQuickStyle"/><Relationship Id="rId4" Target="../diagrams/layout6.xml" Type="http://schemas.openxmlformats.org/officeDocument/2006/relationships/diagramLayout"/></Relationships>
</file>

<file path=ppt/slides/_rels/slide11.xml.rels><?xml version="1.0" encoding="UTF-8" standalone="yes" ?><Relationships xmlns="http://schemas.openxmlformats.org/package/2006/relationships"><Relationship Id="rId3" Target="../diagrams/data7.xml" Type="http://schemas.openxmlformats.org/officeDocument/2006/relationships/diagramData"/><Relationship Id="rId7" Target="../diagrams/drawing7.xml" Type="http://schemas.microsoft.com/office/2007/relationships/diagramDrawing"/><Relationship Id="rId2" Target="../media/image12.jpeg" Type="http://schemas.openxmlformats.org/officeDocument/2006/relationships/image"/><Relationship Id="rId1" Target="../slideLayouts/slideLayout3.xml" Type="http://schemas.openxmlformats.org/officeDocument/2006/relationships/slideLayout"/><Relationship Id="rId6" Target="../diagrams/colors7.xml" Type="http://schemas.openxmlformats.org/officeDocument/2006/relationships/diagramColors"/><Relationship Id="rId5" Target="../diagrams/quickStyle7.xml" Type="http://schemas.openxmlformats.org/officeDocument/2006/relationships/diagramQuickStyle"/><Relationship Id="rId4" Target="../diagrams/layout7.xml" Type="http://schemas.openxmlformats.org/officeDocument/2006/relationships/diagramLayout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12.xml" Type="http://schemas.openxmlformats.org/officeDocument/2006/relationships/slideLayout"/></Relationships>
</file>

<file path=ppt/slides/_rels/slide6.xml.rels><?xml version="1.0" encoding="UTF-8" standalone="yes" ?><Relationships xmlns="http://schemas.openxmlformats.org/package/2006/relationships"><Relationship Id="rId3" Target="../diagrams/data3.xml" Type="http://schemas.openxmlformats.org/officeDocument/2006/relationships/diagramData"/><Relationship Id="rId7" Target="../diagrams/drawing3.xml" Type="http://schemas.microsoft.com/office/2007/relationships/diagramDrawing"/><Relationship Id="rId2" Target="../media/image9.jpeg" Type="http://schemas.openxmlformats.org/officeDocument/2006/relationships/image"/><Relationship Id="rId1" Target="../slideLayouts/slideLayout12.xml" Type="http://schemas.openxmlformats.org/officeDocument/2006/relationships/slideLayout"/><Relationship Id="rId6" Target="../diagrams/colors3.xml" Type="http://schemas.openxmlformats.org/officeDocument/2006/relationships/diagramColors"/><Relationship Id="rId5" Target="../diagrams/quickStyle3.xml" Type="http://schemas.openxmlformats.org/officeDocument/2006/relationships/diagramQuickStyle"/><Relationship Id="rId4" Target="../diagrams/layout3.xml" Type="http://schemas.openxmlformats.org/officeDocument/2006/relationships/diagramLayout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4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21124" y="1844824"/>
            <a:ext cx="640871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endParaRPr lang="en-US" sz="3600" b="1" dirty="0" smtClean="0">
              <a:solidFill>
                <a:schemeClr val="bg1"/>
              </a:solidFill>
            </a:endParaRPr>
          </a:p>
          <a:p>
            <a:pPr algn="ctr">
              <a:spcBef>
                <a:spcPct val="20000"/>
              </a:spcBef>
              <a:tabLst>
                <a:tab pos="1320800" algn="l"/>
                <a:tab pos="2054225" algn="l"/>
              </a:tabLst>
            </a:pPr>
            <a:r>
              <a:rPr lang="en-US" sz="3600" b="1" dirty="0" smtClean="0">
                <a:solidFill>
                  <a:schemeClr val="bg1"/>
                </a:solidFill>
              </a:rPr>
              <a:t>Indonesian Cuisine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648710" y="3645024"/>
            <a:ext cx="7467600" cy="2326522"/>
          </a:xfrm>
          <a:noFill/>
        </p:spPr>
        <p:txBody>
          <a:bodyPr>
            <a:noAutofit/>
          </a:bodyPr>
          <a:lstStyle/>
          <a:p>
            <a:r>
              <a:rPr lang="en-US" sz="2400" dirty="0" smtClean="0">
                <a:latin typeface="+mn-lt"/>
              </a:rPr>
              <a:t>Week 1/Session 2</a:t>
            </a:r>
            <a:br>
              <a:rPr lang="en-US" sz="2400" dirty="0" smtClean="0">
                <a:latin typeface="+mn-lt"/>
              </a:rPr>
            </a:br>
            <a:r>
              <a:rPr lang="en-US" sz="3600" dirty="0" smtClean="0">
                <a:latin typeface="+mn-lt"/>
              </a:rPr>
              <a:t/>
            </a:r>
            <a:br>
              <a:rPr lang="en-US" sz="3600" dirty="0" smtClean="0">
                <a:latin typeface="+mn-lt"/>
              </a:rPr>
            </a:br>
            <a:r>
              <a:rPr lang="id-ID" sz="3200" dirty="0" smtClean="0">
                <a:latin typeface="+mn-lt"/>
              </a:rPr>
              <a:t>Dapur </a:t>
            </a:r>
            <a:r>
              <a:rPr lang="id-ID" sz="3200" dirty="0">
                <a:latin typeface="+mn-lt"/>
              </a:rPr>
              <a:t>Indonesia: </a:t>
            </a:r>
            <a:br>
              <a:rPr lang="id-ID" sz="3200" dirty="0">
                <a:latin typeface="+mn-lt"/>
              </a:rPr>
            </a:br>
            <a:r>
              <a:rPr lang="id-ID" sz="3200" dirty="0" smtClean="0">
                <a:latin typeface="+mn-lt"/>
              </a:rPr>
              <a:t>Keanekaragaman </a:t>
            </a:r>
            <a:r>
              <a:rPr lang="id-ID" sz="3200" dirty="0">
                <a:latin typeface="+mn-lt"/>
              </a:rPr>
              <a:t>makanan </a:t>
            </a:r>
            <a:r>
              <a:rPr lang="id-ID" sz="3200" dirty="0" smtClean="0">
                <a:latin typeface="+mn-lt"/>
              </a:rPr>
              <a:t>Indonesia</a:t>
            </a:r>
            <a:endParaRPr lang="en-US" sz="32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1691680" y="6038469"/>
            <a:ext cx="7467600" cy="84691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Open Sans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38AA555-4C79-48BA-A4ED-E38C23779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204421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3DC9B42F-B7C2-4762-A7EA-7576F838B3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492" y="234291"/>
            <a:ext cx="2924726" cy="21642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823206"/>
            <a:ext cx="7344816" cy="678284"/>
          </a:xfrm>
        </p:spPr>
        <p:txBody>
          <a:bodyPr/>
          <a:lstStyle/>
          <a:p>
            <a:pPr algn="ctr"/>
            <a:r>
              <a:rPr lang="en-US" dirty="0" err="1"/>
              <a:t>Jawa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sp>
        <p:nvSpPr>
          <p:cNvPr id="7" name="AutoShape 6" descr="Polygonal 2D Mesh Map of Java Island with Colorful Light Spots">
            <a:extLst>
              <a:ext uri="{FF2B5EF4-FFF2-40B4-BE49-F238E27FC236}">
                <a16:creationId xmlns="" xmlns:a16="http://schemas.microsoft.com/office/drawing/2014/main" id="{07162C52-E9D1-4320-929B-31429CF756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D"/>
          </a:p>
        </p:txBody>
      </p:sp>
      <p:graphicFrame>
        <p:nvGraphicFramePr>
          <p:cNvPr id="193" name="Diagram 193">
            <a:extLst>
              <a:ext uri="{FF2B5EF4-FFF2-40B4-BE49-F238E27FC236}">
                <a16:creationId xmlns="" xmlns:a16="http://schemas.microsoft.com/office/drawing/2014/main" id="{2BB8D339-7DA2-4734-AE1B-4A395F7D32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2659961"/>
              </p:ext>
            </p:extLst>
          </p:nvPr>
        </p:nvGraphicFramePr>
        <p:xfrm>
          <a:off x="1519268" y="2736101"/>
          <a:ext cx="6574024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15226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AF02888-D896-455F-ADEC-0F1C8006BB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392" y="890947"/>
            <a:ext cx="3808850" cy="22980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1700808"/>
            <a:ext cx="7344816" cy="678284"/>
          </a:xfrm>
        </p:spPr>
        <p:txBody>
          <a:bodyPr/>
          <a:lstStyle/>
          <a:p>
            <a:pPr algn="ctr"/>
            <a:r>
              <a:rPr lang="en-US" dirty="0"/>
              <a:t>Indonesia </a:t>
            </a:r>
            <a:r>
              <a:rPr lang="en-US" dirty="0" err="1"/>
              <a:t>timur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graphicFrame>
        <p:nvGraphicFramePr>
          <p:cNvPr id="8" name="Diagram 8">
            <a:extLst>
              <a:ext uri="{FF2B5EF4-FFF2-40B4-BE49-F238E27FC236}">
                <a16:creationId xmlns="" xmlns:a16="http://schemas.microsoft.com/office/drawing/2014/main" id="{005862DA-7F67-4B36-94FD-B306ABE845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0341165"/>
              </p:ext>
            </p:extLst>
          </p:nvPr>
        </p:nvGraphicFramePr>
        <p:xfrm>
          <a:off x="2711963" y="2125554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60541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65BA07F5-5021-4DF8-A5C5-5BA52B9FA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6E622C6A-0CF3-4EB2-B143-8A32F10D4C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916832"/>
            <a:ext cx="7620000" cy="35909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1350" y="1628800"/>
            <a:ext cx="6837114" cy="484062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Flavors </a:t>
            </a:r>
            <a:r>
              <a:rPr lang="en-US" dirty="0" smtClean="0"/>
              <a:t>of </a:t>
            </a:r>
            <a:r>
              <a:rPr lang="en-US" dirty="0"/>
              <a:t>Indonesia William </a:t>
            </a:r>
            <a:r>
              <a:rPr lang="en-US" dirty="0" err="1"/>
              <a:t>Wongso</a:t>
            </a:r>
            <a:r>
              <a:rPr lang="en-US" dirty="0"/>
              <a:t> Culinary Wonders (2016). ISBN: 978-979-8926-32-7 </a:t>
            </a:r>
          </a:p>
          <a:p>
            <a:pPr>
              <a:lnSpc>
                <a:spcPct val="150000"/>
              </a:lnSpc>
            </a:pP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Indonesia Gadjah </a:t>
            </a:r>
            <a:r>
              <a:rPr lang="en-US" dirty="0" err="1"/>
              <a:t>Mada</a:t>
            </a:r>
            <a:r>
              <a:rPr lang="en-US" dirty="0"/>
              <a:t> University Press (2017). Eni </a:t>
            </a:r>
            <a:r>
              <a:rPr lang="en-US" dirty="0" err="1"/>
              <a:t>Harmayani</a:t>
            </a:r>
            <a:r>
              <a:rPr lang="en-US" dirty="0"/>
              <a:t>, Umar </a:t>
            </a:r>
            <a:r>
              <a:rPr lang="en-US" dirty="0" err="1"/>
              <a:t>Santoso</a:t>
            </a:r>
            <a:r>
              <a:rPr lang="en-US" dirty="0"/>
              <a:t>, </a:t>
            </a:r>
            <a:r>
              <a:rPr lang="en-US" dirty="0" err="1"/>
              <a:t>Murdijati</a:t>
            </a:r>
            <a:r>
              <a:rPr lang="en-US" dirty="0"/>
              <a:t> </a:t>
            </a:r>
            <a:r>
              <a:rPr lang="en-US" dirty="0" err="1"/>
              <a:t>Gardjito</a:t>
            </a:r>
            <a:r>
              <a:rPr lang="en-US" dirty="0"/>
              <a:t>. ISBN: 978-602-386-143-9</a:t>
            </a:r>
          </a:p>
          <a:p>
            <a:pPr algn="just">
              <a:lnSpc>
                <a:spcPct val="150000"/>
              </a:lnSpc>
            </a:pPr>
            <a:r>
              <a:rPr lang="id-ID" dirty="0"/>
              <a:t>Dapur Indonesia 300 resep makanan populer nusantara Yasa Boga </a:t>
            </a:r>
            <a:r>
              <a:rPr lang="en-US" dirty="0"/>
              <a:t>(201</a:t>
            </a:r>
            <a:r>
              <a:rPr lang="id-ID" dirty="0"/>
              <a:t>4</a:t>
            </a:r>
            <a:r>
              <a:rPr lang="en-US" dirty="0"/>
              <a:t>). </a:t>
            </a:r>
            <a:r>
              <a:rPr lang="id-ID" dirty="0"/>
              <a:t>Cetakan ke tiga Mei 2016</a:t>
            </a:r>
            <a:r>
              <a:rPr lang="en-US" dirty="0"/>
              <a:t>. </a:t>
            </a:r>
            <a:r>
              <a:rPr lang="id-ID" dirty="0"/>
              <a:t>Gramedia</a:t>
            </a:r>
            <a:r>
              <a:rPr lang="en-US" dirty="0"/>
              <a:t>. </a:t>
            </a:r>
            <a:r>
              <a:rPr lang="id-ID" dirty="0"/>
              <a:t>Jakarta</a:t>
            </a:r>
            <a:r>
              <a:rPr lang="en-US" dirty="0"/>
              <a:t>. ISBN: </a:t>
            </a:r>
            <a:r>
              <a:rPr lang="id-ID" dirty="0"/>
              <a:t>978-602-03-0813-5</a:t>
            </a:r>
            <a:endParaRPr lang="en-US" dirty="0"/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0CE4E7D2-F2D1-48D6-8C0B-2E63FFD50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44562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F1D153-B6D6-4779-840F-F84F58326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412776"/>
            <a:ext cx="7067128" cy="71313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Learning Objectives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A8519005-A730-413D-92F2-1BB81B0648C2}"/>
              </a:ext>
            </a:extLst>
          </p:cNvPr>
          <p:cNvSpPr/>
          <p:nvPr/>
        </p:nvSpPr>
        <p:spPr>
          <a:xfrm>
            <a:off x="1120788" y="1988840"/>
            <a:ext cx="6264696" cy="713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  <a:p>
            <a:pPr algn="ctr"/>
            <a:endParaRPr lang="id-ID" dirty="0"/>
          </a:p>
          <a:p>
            <a:pPr algn="ctr"/>
            <a:r>
              <a:rPr lang="id-ID" sz="1600" dirty="0"/>
              <a:t>Setelah mempelajari materi ini mahasiswa diharapkan dapat menjelaskan tentang:</a:t>
            </a:r>
            <a:r>
              <a:rPr lang="en-US" sz="1600" dirty="0"/>
              <a:t> </a:t>
            </a:r>
          </a:p>
          <a:p>
            <a:pPr algn="ctr"/>
            <a:endParaRPr lang="id-ID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D412816-50E1-4B14-B5D1-F2975BC5A7EE}"/>
              </a:ext>
            </a:extLst>
          </p:cNvPr>
          <p:cNvSpPr/>
          <p:nvPr/>
        </p:nvSpPr>
        <p:spPr>
          <a:xfrm>
            <a:off x="971600" y="2996952"/>
            <a:ext cx="6563072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d-ID" dirty="0"/>
              <a:t>LO1: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mengindentifikasi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dan </a:t>
            </a:r>
            <a:r>
              <a:rPr lang="en-US" dirty="0" err="1"/>
              <a:t>bumbu</a:t>
            </a:r>
            <a:r>
              <a:rPr lang="en-US" dirty="0"/>
              <a:t> yang </a:t>
            </a:r>
            <a:r>
              <a:rPr lang="en-US" dirty="0" err="1"/>
              <a:t>dipakai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id-ID" dirty="0"/>
              <a:t>LO2: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mengaplikasikan</a:t>
            </a:r>
            <a:r>
              <a:rPr lang="en-US" dirty="0"/>
              <a:t> </a:t>
            </a:r>
            <a:r>
              <a:rPr lang="en-US" dirty="0" err="1"/>
              <a:t>memasak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Indonesia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macam-macam</a:t>
            </a:r>
            <a:r>
              <a:rPr lang="en-US" dirty="0" smtClean="0"/>
              <a:t> </a:t>
            </a:r>
            <a:r>
              <a:rPr lang="en-US" dirty="0" err="1"/>
              <a:t>hidangan</a:t>
            </a:r>
            <a:r>
              <a:rPr lang="en-US" dirty="0"/>
              <a:t> </a:t>
            </a:r>
            <a:r>
              <a:rPr lang="en-US" dirty="0" err="1"/>
              <a:t>khas</a:t>
            </a:r>
            <a:r>
              <a:rPr lang="en-US" dirty="0"/>
              <a:t> Indonesia.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C471FF-EE92-43F2-AEEF-11AED8FB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52294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08E86F-7813-4A8C-A3BD-FDC721CAA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1959" y="1393506"/>
            <a:ext cx="683711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ID" sz="2800"/>
              <a:t>Keanekaragaman makanan indonesia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282A523-783F-484C-9C46-B0A66C5EE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 kern="1200">
                <a:latin typeface="+mn-lt"/>
                <a:ea typeface="+mn-ea"/>
                <a:cs typeface="+mn-cs"/>
              </a:rPr>
              <a:t>Farah Levyta 2019</a:t>
            </a:r>
          </a:p>
        </p:txBody>
      </p:sp>
      <p:graphicFrame>
        <p:nvGraphicFramePr>
          <p:cNvPr id="686" name="TextBox 681">
            <a:extLst>
              <a:ext uri="{FF2B5EF4-FFF2-40B4-BE49-F238E27FC236}">
                <a16:creationId xmlns="" xmlns:a16="http://schemas.microsoft.com/office/drawing/2014/main" id="{DF2B7A0A-FA5A-4DC9-8CBC-9FB66AFC2D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4424017"/>
              </p:ext>
            </p:extLst>
          </p:nvPr>
        </p:nvGraphicFramePr>
        <p:xfrm>
          <a:off x="1882953" y="2193709"/>
          <a:ext cx="6837114" cy="3565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3508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3052" y="1137929"/>
            <a:ext cx="6837114" cy="106186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Cina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graphicFrame>
        <p:nvGraphicFramePr>
          <p:cNvPr id="11" name="Diagram 11">
            <a:extLst>
              <a:ext uri="{FF2B5EF4-FFF2-40B4-BE49-F238E27FC236}">
                <a16:creationId xmlns="" xmlns:a16="http://schemas.microsoft.com/office/drawing/2014/main" id="{DA43FB1F-9104-4B35-9734-1EE6459DC7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4659321"/>
              </p:ext>
            </p:extLst>
          </p:nvPr>
        </p:nvGraphicFramePr>
        <p:xfrm>
          <a:off x="-630227" y="1867139"/>
          <a:ext cx="11664690" cy="47868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131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3B06020-D32E-4154-A5C9-7EF231591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Pengaruh India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E2C222F6-FD77-426F-A29B-8EF0387C6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3885" y="1579105"/>
            <a:ext cx="2987824" cy="22408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6" name="Oval 95">
            <a:extLst>
              <a:ext uri="{FF2B5EF4-FFF2-40B4-BE49-F238E27FC236}">
                <a16:creationId xmlns="" xmlns:a16="http://schemas.microsoft.com/office/drawing/2014/main" id="{6C79F937-82A3-42F7-8C58-A3F4C4E8790F}"/>
              </a:ext>
            </a:extLst>
          </p:cNvPr>
          <p:cNvSpPr/>
          <p:nvPr/>
        </p:nvSpPr>
        <p:spPr>
          <a:xfrm>
            <a:off x="2027584" y="2929204"/>
            <a:ext cx="3862060" cy="1419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ea typeface="+mn-lt"/>
                <a:cs typeface="+mn-lt"/>
              </a:rPr>
              <a:t>Pedagang</a:t>
            </a:r>
            <a:r>
              <a:rPr lang="en-US" dirty="0">
                <a:ea typeface="+mn-lt"/>
                <a:cs typeface="+mn-lt"/>
              </a:rPr>
              <a:t> India dan </a:t>
            </a:r>
            <a:r>
              <a:rPr lang="en-US" dirty="0" err="1">
                <a:ea typeface="+mn-lt"/>
                <a:cs typeface="+mn-lt"/>
              </a:rPr>
              <a:t>misionaris</a:t>
            </a:r>
            <a:r>
              <a:rPr lang="en-US" dirty="0">
                <a:ea typeface="+mn-lt"/>
                <a:cs typeface="+mn-lt"/>
              </a:rPr>
              <a:t> Hindu pada masa 100M </a:t>
            </a:r>
            <a:r>
              <a:rPr lang="en-US" dirty="0" err="1">
                <a:ea typeface="+mn-lt"/>
                <a:cs typeface="+mn-lt"/>
              </a:rPr>
              <a:t>datang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ke</a:t>
            </a:r>
            <a:r>
              <a:rPr lang="en-US" dirty="0">
                <a:ea typeface="+mn-lt"/>
                <a:cs typeface="+mn-lt"/>
              </a:rPr>
              <a:t> Indonesia</a:t>
            </a:r>
          </a:p>
          <a:p>
            <a:pPr algn="ctr"/>
            <a:endParaRPr lang="en-US" dirty="0">
              <a:cs typeface="Calibri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="" xmlns:a16="http://schemas.microsoft.com/office/drawing/2014/main" id="{E0129F80-6273-4206-A122-73EA9FD8CB50}"/>
              </a:ext>
            </a:extLst>
          </p:cNvPr>
          <p:cNvSpPr/>
          <p:nvPr/>
        </p:nvSpPr>
        <p:spPr>
          <a:xfrm>
            <a:off x="3107577" y="4875322"/>
            <a:ext cx="5636905" cy="15618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Open Sans"/>
              </a:rPr>
              <a:t>Membawa</a:t>
            </a:r>
            <a:r>
              <a:rPr lang="en-US" dirty="0">
                <a:latin typeface="Open Sans"/>
              </a:rPr>
              <a:t> </a:t>
            </a:r>
            <a:r>
              <a:rPr lang="en-US" dirty="0" err="1">
                <a:latin typeface="Open Sans"/>
              </a:rPr>
              <a:t>kari</a:t>
            </a:r>
            <a:r>
              <a:rPr lang="en-US" dirty="0">
                <a:latin typeface="Open Sans"/>
              </a:rPr>
              <a:t> (</a:t>
            </a:r>
            <a:r>
              <a:rPr lang="en-US" dirty="0" err="1">
                <a:latin typeface="Open Sans"/>
              </a:rPr>
              <a:t>saus</a:t>
            </a:r>
            <a:r>
              <a:rPr lang="en-US" dirty="0">
                <a:latin typeface="Open Sans"/>
              </a:rPr>
              <a:t> </a:t>
            </a:r>
            <a:r>
              <a:rPr lang="en-US" dirty="0" err="1">
                <a:latin typeface="Open Sans"/>
              </a:rPr>
              <a:t>pedas</a:t>
            </a:r>
            <a:r>
              <a:rPr lang="en-US" dirty="0">
                <a:latin typeface="Open Sans"/>
              </a:rPr>
              <a:t>), </a:t>
            </a:r>
            <a:endParaRPr lang="en-US" dirty="0">
              <a:latin typeface="Calibri"/>
              <a:cs typeface="Calibri"/>
            </a:endParaRPr>
          </a:p>
          <a:p>
            <a:pPr algn="ctr"/>
            <a:r>
              <a:rPr lang="en-US" dirty="0" err="1">
                <a:latin typeface="Open Sans"/>
              </a:rPr>
              <a:t>mentimun</a:t>
            </a:r>
            <a:r>
              <a:rPr lang="en-US" dirty="0">
                <a:latin typeface="Open Sans"/>
              </a:rPr>
              <a:t>, </a:t>
            </a:r>
            <a:r>
              <a:rPr lang="en-US" dirty="0" err="1">
                <a:latin typeface="Open Sans"/>
              </a:rPr>
              <a:t>bawang</a:t>
            </a:r>
            <a:r>
              <a:rPr lang="en-US" dirty="0">
                <a:latin typeface="Open Sans"/>
              </a:rPr>
              <a:t>, </a:t>
            </a:r>
            <a:r>
              <a:rPr lang="en-US" dirty="0" err="1">
                <a:latin typeface="Open Sans"/>
              </a:rPr>
              <a:t>mangga</a:t>
            </a:r>
            <a:r>
              <a:rPr lang="en-US" dirty="0">
                <a:latin typeface="Open Sans"/>
              </a:rPr>
              <a:t>, </a:t>
            </a:r>
            <a:r>
              <a:rPr lang="en-US" dirty="0" err="1">
                <a:latin typeface="Open Sans"/>
              </a:rPr>
              <a:t>terong</a:t>
            </a:r>
            <a:r>
              <a:rPr lang="en-US" dirty="0">
                <a:latin typeface="Open Sans"/>
              </a:rPr>
              <a:t>, </a:t>
            </a:r>
            <a:r>
              <a:rPr lang="en-US" dirty="0" err="1">
                <a:latin typeface="Open Sans"/>
              </a:rPr>
              <a:t>jahe</a:t>
            </a:r>
            <a:r>
              <a:rPr lang="en-US" dirty="0">
                <a:latin typeface="Open Sans"/>
              </a:rPr>
              <a:t>, </a:t>
            </a:r>
            <a:r>
              <a:rPr lang="en-US" dirty="0" err="1">
                <a:latin typeface="Open Sans"/>
              </a:rPr>
              <a:t>jintan</a:t>
            </a:r>
            <a:r>
              <a:rPr lang="en-US" dirty="0">
                <a:latin typeface="Open Sans"/>
              </a:rPr>
              <a:t>, </a:t>
            </a:r>
            <a:r>
              <a:rPr lang="en-US" dirty="0" err="1">
                <a:latin typeface="Open Sans"/>
              </a:rPr>
              <a:t>kapulaga,ketumbar</a:t>
            </a:r>
            <a:r>
              <a:rPr lang="en-US" dirty="0">
                <a:latin typeface="Open Sans"/>
              </a:rPr>
              <a:t>, dan </a:t>
            </a:r>
            <a:r>
              <a:rPr lang="en-US" dirty="0" err="1">
                <a:latin typeface="Open Sans"/>
              </a:rPr>
              <a:t>adas</a:t>
            </a:r>
            <a:r>
              <a:rPr lang="en-US" dirty="0">
                <a:latin typeface="Open Sans"/>
              </a:rPr>
              <a:t>.</a:t>
            </a:r>
            <a:r>
              <a:rPr lang="en-US" dirty="0">
                <a:latin typeface="Open Sans"/>
                <a:ea typeface="Open Sans"/>
                <a:cs typeface="Open Sans"/>
              </a:rPr>
              <a:t>​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6190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1F61980-946D-4664-8DA0-89402F74D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331" y="1563892"/>
            <a:ext cx="6837114" cy="792088"/>
          </a:xfrm>
        </p:spPr>
        <p:txBody>
          <a:bodyPr/>
          <a:lstStyle/>
          <a:p>
            <a:r>
              <a:rPr lang="id-ID" dirty="0"/>
              <a:t>Pengaruh </a:t>
            </a:r>
            <a:r>
              <a:rPr lang="en-US" dirty="0"/>
              <a:t>T</a:t>
            </a:r>
            <a:r>
              <a:rPr lang="id-ID" dirty="0"/>
              <a:t>imur </a:t>
            </a:r>
            <a:r>
              <a:rPr lang="en-US" dirty="0"/>
              <a:t>T</a:t>
            </a:r>
            <a:r>
              <a:rPr lang="id-ID" dirty="0"/>
              <a:t>engah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BC1805B7-66B5-4807-B916-A89F3600FF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1703" y="3496950"/>
            <a:ext cx="3148143" cy="20975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graphicFrame>
        <p:nvGraphicFramePr>
          <p:cNvPr id="43" name="Diagram 43">
            <a:extLst>
              <a:ext uri="{FF2B5EF4-FFF2-40B4-BE49-F238E27FC236}">
                <a16:creationId xmlns="" xmlns:a16="http://schemas.microsoft.com/office/drawing/2014/main" id="{BC4BD6B2-DE60-4283-87D7-D9A3ADD5C9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16401"/>
              </p:ext>
            </p:extLst>
          </p:nvPr>
        </p:nvGraphicFramePr>
        <p:xfrm>
          <a:off x="1462472" y="2778697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3636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A9734C-98FE-408B-8E7F-27A26CBEE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692696"/>
            <a:ext cx="6837114" cy="792088"/>
          </a:xfrm>
        </p:spPr>
        <p:txBody>
          <a:bodyPr/>
          <a:lstStyle/>
          <a:p>
            <a:pPr algn="r"/>
            <a:r>
              <a:rPr lang="id-ID" dirty="0"/>
              <a:t>Pengaruh barat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="" xmlns:a16="http://schemas.microsoft.com/office/drawing/2014/main" id="{D8E4E243-04F6-4A78-8C98-D822C1E8CC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2014850"/>
              </p:ext>
            </p:extLst>
          </p:nvPr>
        </p:nvGraphicFramePr>
        <p:xfrm>
          <a:off x="1403648" y="1700808"/>
          <a:ext cx="7197154" cy="4789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0977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2060848"/>
            <a:ext cx="6837114" cy="79208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ID" sz="2800" err="1"/>
              <a:t>Keanekaragaman</a:t>
            </a:r>
            <a:r>
              <a:rPr lang="en-ID" sz="2800"/>
              <a:t> </a:t>
            </a:r>
            <a:r>
              <a:rPr lang="en-ID" sz="2800" err="1"/>
              <a:t>makanan</a:t>
            </a:r>
            <a:r>
              <a:rPr lang="en-ID" sz="2800"/>
              <a:t> </a:t>
            </a:r>
            <a:r>
              <a:rPr lang="en-ID" sz="2800" err="1"/>
              <a:t>indonesia</a:t>
            </a:r>
            <a:endParaRPr lang="id-ID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  <p:graphicFrame>
        <p:nvGraphicFramePr>
          <p:cNvPr id="7" name="Diagram 2">
            <a:extLst>
              <a:ext uri="{FF2B5EF4-FFF2-40B4-BE49-F238E27FC236}">
                <a16:creationId xmlns="" xmlns:a16="http://schemas.microsoft.com/office/drawing/2014/main" id="{B4FFF403-1569-4649-A729-87072850A2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1778731"/>
              </p:ext>
            </p:extLst>
          </p:nvPr>
        </p:nvGraphicFramePr>
        <p:xfrm>
          <a:off x="931636" y="1994926"/>
          <a:ext cx="8100803" cy="3807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71713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484784"/>
            <a:ext cx="7067128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dirty="0"/>
              <a:t>Sumatera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1619672" y="2636912"/>
            <a:ext cx="3456384" cy="348925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err="1"/>
              <a:t>Pohon</a:t>
            </a:r>
            <a:r>
              <a:rPr lang="en-US"/>
              <a:t> </a:t>
            </a:r>
            <a:r>
              <a:rPr lang="en-US" err="1"/>
              <a:t>kelapa</a:t>
            </a:r>
            <a:r>
              <a:rPr lang="en-US"/>
              <a:t> </a:t>
            </a:r>
            <a:r>
              <a:rPr lang="en-US" err="1"/>
              <a:t>misalnya</a:t>
            </a:r>
            <a:r>
              <a:rPr lang="en-US"/>
              <a:t> </a:t>
            </a:r>
            <a:r>
              <a:rPr lang="en-US" err="1"/>
              <a:t>melimpah</a:t>
            </a:r>
            <a:r>
              <a:rPr lang="en-US"/>
              <a:t> </a:t>
            </a:r>
            <a:r>
              <a:rPr lang="en-US" err="1"/>
              <a:t>subur</a:t>
            </a:r>
            <a:r>
              <a:rPr lang="en-US"/>
              <a:t> </a:t>
            </a:r>
            <a:r>
              <a:rPr lang="en-US" err="1"/>
              <a:t>disepanjang</a:t>
            </a:r>
            <a:r>
              <a:rPr lang="en-US"/>
              <a:t> </a:t>
            </a:r>
            <a:r>
              <a:rPr lang="en-US" err="1"/>
              <a:t>pantai</a:t>
            </a:r>
            <a:r>
              <a:rPr lang="en-US"/>
              <a:t> </a:t>
            </a:r>
            <a:r>
              <a:rPr lang="en-US" err="1"/>
              <a:t>barat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timur</a:t>
            </a:r>
            <a:r>
              <a:rPr lang="en-US"/>
              <a:t> Sumatera. </a:t>
            </a:r>
            <a:r>
              <a:rPr lang="en-US" err="1"/>
              <a:t>Ini</a:t>
            </a:r>
            <a:r>
              <a:rPr lang="en-US"/>
              <a:t> </a:t>
            </a:r>
            <a:r>
              <a:rPr lang="en-US" err="1"/>
              <a:t>sebabnya</a:t>
            </a:r>
            <a:r>
              <a:rPr lang="en-US"/>
              <a:t> </a:t>
            </a:r>
            <a:r>
              <a:rPr lang="en-US" err="1"/>
              <a:t>sebagian</a:t>
            </a:r>
            <a:r>
              <a:rPr lang="en-US"/>
              <a:t> </a:t>
            </a:r>
            <a:r>
              <a:rPr lang="en-US" err="1"/>
              <a:t>besar</a:t>
            </a:r>
            <a:r>
              <a:rPr lang="en-US"/>
              <a:t> </a:t>
            </a:r>
            <a:r>
              <a:rPr lang="en-US" err="1"/>
              <a:t>jenis</a:t>
            </a:r>
            <a:r>
              <a:rPr lang="en-US"/>
              <a:t> </a:t>
            </a:r>
            <a:r>
              <a:rPr lang="en-US" err="1"/>
              <a:t>makanan</a:t>
            </a:r>
            <a:r>
              <a:rPr lang="en-US"/>
              <a:t> </a:t>
            </a:r>
            <a:r>
              <a:rPr lang="en-US" err="1"/>
              <a:t>masyarakat</a:t>
            </a:r>
            <a:r>
              <a:rPr lang="en-US"/>
              <a:t> di </a:t>
            </a:r>
            <a:r>
              <a:rPr lang="en-US" err="1"/>
              <a:t>daerah</a:t>
            </a:r>
            <a:r>
              <a:rPr lang="en-US"/>
              <a:t> </a:t>
            </a:r>
            <a:r>
              <a:rPr lang="en-US" err="1"/>
              <a:t>itu</a:t>
            </a:r>
            <a:r>
              <a:rPr lang="en-US"/>
              <a:t> </a:t>
            </a:r>
            <a:r>
              <a:rPr lang="en-US" err="1"/>
              <a:t>serba</a:t>
            </a:r>
            <a:r>
              <a:rPr lang="en-US"/>
              <a:t> </a:t>
            </a:r>
            <a:r>
              <a:rPr lang="en-US" err="1"/>
              <a:t>bersantan</a:t>
            </a:r>
            <a:r>
              <a:rPr lang="en-US"/>
              <a:t>.</a:t>
            </a:r>
          </a:p>
          <a:p>
            <a:endParaRPr lang="id-ID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5AE709B-DEA5-456A-A5AA-D3D06E435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2806" y="2636912"/>
            <a:ext cx="3489251" cy="3489251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453336"/>
            <a:ext cx="2895600" cy="3651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id-ID"/>
              <a:t>Farah Levyta 2019</a:t>
            </a:r>
          </a:p>
        </p:txBody>
      </p:sp>
    </p:spTree>
    <p:extLst>
      <p:ext uri="{BB962C8B-B14F-4D97-AF65-F5344CB8AC3E}">
        <p14:creationId xmlns:p14="http://schemas.microsoft.com/office/powerpoint/2010/main" val="1922347579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PT 201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oeldn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HelveticaNeue-Thin"/>
        <a:ea typeface=""/>
        <a:cs typeface=""/>
      </a:majorFont>
      <a:minorFont>
        <a:latin typeface="HelveticaNeue-Thi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2015</Template>
  <TotalTime>1518</TotalTime>
  <Words>323</Words>
  <Application>Microsoft Office PowerPoint</Application>
  <PresentationFormat>On-screen Show (4:3)</PresentationFormat>
  <Paragraphs>63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ＭＳ Ｐゴシック</vt:lpstr>
      <vt:lpstr>SimSun</vt:lpstr>
      <vt:lpstr>Adobe Song Std L</vt:lpstr>
      <vt:lpstr>AdvTT550eb45e</vt:lpstr>
      <vt:lpstr>Arial</vt:lpstr>
      <vt:lpstr>AvantGarde</vt:lpstr>
      <vt:lpstr>Calibri</vt:lpstr>
      <vt:lpstr>HelveticaNeue-Thin</vt:lpstr>
      <vt:lpstr>Open Sans</vt:lpstr>
      <vt:lpstr>Template PPT 2015</vt:lpstr>
      <vt:lpstr>Goeldner Master</vt:lpstr>
      <vt:lpstr>Week 1/Session 2  Dapur Indonesia:  Keanekaragaman makanan Indonesia</vt:lpstr>
      <vt:lpstr>Learning Objectives </vt:lpstr>
      <vt:lpstr>Keanekaragaman makanan indonesia</vt:lpstr>
      <vt:lpstr>Pengaruh Cina</vt:lpstr>
      <vt:lpstr>Pengaruh India</vt:lpstr>
      <vt:lpstr>Pengaruh Timur Tengah</vt:lpstr>
      <vt:lpstr>Pengaruh barat</vt:lpstr>
      <vt:lpstr>Keanekaragaman makanan indonesia</vt:lpstr>
      <vt:lpstr>Sumatera</vt:lpstr>
      <vt:lpstr>Jawa</vt:lpstr>
      <vt:lpstr>Indonesia timur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 Session  #</dc:title>
  <dc:creator>Yulia</dc:creator>
  <cp:lastModifiedBy>Nurul Jannah</cp:lastModifiedBy>
  <cp:revision>478</cp:revision>
  <dcterms:created xsi:type="dcterms:W3CDTF">2015-05-04T03:33:03Z</dcterms:created>
  <dcterms:modified xsi:type="dcterms:W3CDTF">2019-11-20T04:19:33Z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348600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