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theme+xml" PartName="/ppt/theme/them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ms-powerpoint.changesinfo+xml" PartName="/ppt/changesInfos/changesInfo1.xml"/>
  <Override ContentType="application/vnd.ms-powerpoint.revisioninfo+xml" PartName="/ppt/revisionInfo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5" r:id="rId2"/>
  </p:sldMasterIdLst>
  <p:sldIdLst>
    <p:sldId id="257" r:id="rId3"/>
    <p:sldId id="268" r:id="rId4"/>
    <p:sldId id="259" r:id="rId5"/>
    <p:sldId id="260" r:id="rId6"/>
    <p:sldId id="262" r:id="rId7"/>
    <p:sldId id="261" r:id="rId8"/>
    <p:sldId id="265" r:id="rId9"/>
    <p:sldId id="267" r:id="rId10"/>
    <p:sldId id="263" r:id="rId11"/>
    <p:sldId id="266" r:id="rId12"/>
    <p:sldId id="264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B5A885-EF31-775F-BD21-BB1D9A226332}" v="2" dt="2019-11-05T10:16:19.171"/>
    <p1510:client id="{97CF0670-6BD8-2856-E06A-C3B862BCBDF6}" v="146" dt="2019-10-10T10:10:58.504"/>
    <p1510:client id="{C2F6C82E-3064-53EF-7886-B271B3126A30}" v="2" dt="2019-11-05T10:18:46.1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3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urul Jannah" userId="S::njannah@binus.edu::e188f8ef-d6b1-4bf5-b99e-bf6703f7142c" providerId="AD" clId="Web-{C2F6C82E-3064-53EF-7886-B271B3126A30}"/>
    <pc:docChg chg="modSld">
      <pc:chgData name="Nurul Jannah" userId="S::njannah@binus.edu::e188f8ef-d6b1-4bf5-b99e-bf6703f7142c" providerId="AD" clId="Web-{C2F6C82E-3064-53EF-7886-B271B3126A30}" dt="2019-11-05T10:18:40.145" v="0" actId="20577"/>
      <pc:docMkLst>
        <pc:docMk/>
      </pc:docMkLst>
      <pc:sldChg chg="modSp">
        <pc:chgData name="Nurul Jannah" userId="S::njannah@binus.edu::e188f8ef-d6b1-4bf5-b99e-bf6703f7142c" providerId="AD" clId="Web-{C2F6C82E-3064-53EF-7886-B271B3126A30}" dt="2019-11-05T10:18:40.145" v="0" actId="20577"/>
        <pc:sldMkLst>
          <pc:docMk/>
          <pc:sldMk cId="449770663" sldId="257"/>
        </pc:sldMkLst>
        <pc:spChg chg="mod">
          <ac:chgData name="Nurul Jannah" userId="S::njannah@binus.edu::e188f8ef-d6b1-4bf5-b99e-bf6703f7142c" providerId="AD" clId="Web-{C2F6C82E-3064-53EF-7886-B271B3126A30}" dt="2019-11-05T10:18:40.145" v="0" actId="20577"/>
          <ac:spMkLst>
            <pc:docMk/>
            <pc:sldMk cId="449770663" sldId="257"/>
            <ac:spMk id="4" creationId="{946BAF9B-D3D6-4DCA-A1F2-46D7C61A09CD}"/>
          </ac:spMkLst>
        </pc:spChg>
      </pc:sldChg>
    </pc:docChg>
  </pc:docChgLst>
  <pc:docChgLst>
    <pc:chgData name="Nurul Jannah" userId="S::njannah@binus.edu::e188f8ef-d6b1-4bf5-b99e-bf6703f7142c" providerId="AD" clId="Web-{97CF0670-6BD8-2856-E06A-C3B862BCBDF6}"/>
    <pc:docChg chg="modSld">
      <pc:chgData name="Nurul Jannah" userId="S::njannah@binus.edu::e188f8ef-d6b1-4bf5-b99e-bf6703f7142c" providerId="AD" clId="Web-{97CF0670-6BD8-2856-E06A-C3B862BCBDF6}" dt="2019-10-10T10:10:58.504" v="142"/>
      <pc:docMkLst>
        <pc:docMk/>
      </pc:docMkLst>
      <pc:sldChg chg="addSp modSp">
        <pc:chgData name="Nurul Jannah" userId="S::njannah@binus.edu::e188f8ef-d6b1-4bf5-b99e-bf6703f7142c" providerId="AD" clId="Web-{97CF0670-6BD8-2856-E06A-C3B862BCBDF6}" dt="2019-10-10T10:04:44.521" v="110" actId="1076"/>
        <pc:sldMkLst>
          <pc:docMk/>
          <pc:sldMk cId="449770663" sldId="257"/>
        </pc:sldMkLst>
        <pc:spChg chg="add mod">
          <ac:chgData name="Nurul Jannah" userId="S::njannah@binus.edu::e188f8ef-d6b1-4bf5-b99e-bf6703f7142c" providerId="AD" clId="Web-{97CF0670-6BD8-2856-E06A-C3B862BCBDF6}" dt="2019-10-10T10:04:36.646" v="108" actId="20577"/>
          <ac:spMkLst>
            <pc:docMk/>
            <pc:sldMk cId="449770663" sldId="257"/>
            <ac:spMk id="4" creationId="{946BAF9B-D3D6-4DCA-A1F2-46D7C61A09CD}"/>
          </ac:spMkLst>
        </pc:spChg>
        <pc:spChg chg="mod">
          <ac:chgData name="Nurul Jannah" userId="S::njannah@binus.edu::e188f8ef-d6b1-4bf5-b99e-bf6703f7142c" providerId="AD" clId="Web-{97CF0670-6BD8-2856-E06A-C3B862BCBDF6}" dt="2019-10-10T10:04:33.396" v="87" actId="20577"/>
          <ac:spMkLst>
            <pc:docMk/>
            <pc:sldMk cId="449770663" sldId="257"/>
            <ac:spMk id="5" creationId="{00000000-0000-0000-0000-000000000000}"/>
          </ac:spMkLst>
        </pc:spChg>
        <pc:picChg chg="mod">
          <ac:chgData name="Nurul Jannah" userId="S::njannah@binus.edu::e188f8ef-d6b1-4bf5-b99e-bf6703f7142c" providerId="AD" clId="Web-{97CF0670-6BD8-2856-E06A-C3B862BCBDF6}" dt="2019-10-10T10:04:44.521" v="110" actId="1076"/>
          <ac:picMkLst>
            <pc:docMk/>
            <pc:sldMk cId="449770663" sldId="257"/>
            <ac:picMk id="2050" creationId="{00000000-0000-0000-0000-000000000000}"/>
          </ac:picMkLst>
        </pc:picChg>
      </pc:sldChg>
      <pc:sldChg chg="modSp">
        <pc:chgData name="Nurul Jannah" userId="S::njannah@binus.edu::e188f8ef-d6b1-4bf5-b99e-bf6703f7142c" providerId="AD" clId="Web-{97CF0670-6BD8-2856-E06A-C3B862BCBDF6}" dt="2019-10-10T10:04:56.319" v="112"/>
        <pc:sldMkLst>
          <pc:docMk/>
          <pc:sldMk cId="2691955078" sldId="259"/>
        </pc:sldMkLst>
        <pc:spChg chg="mod">
          <ac:chgData name="Nurul Jannah" userId="S::njannah@binus.edu::e188f8ef-d6b1-4bf5-b99e-bf6703f7142c" providerId="AD" clId="Web-{97CF0670-6BD8-2856-E06A-C3B862BCBDF6}" dt="2019-10-10T10:04:56.287" v="111"/>
          <ac:spMkLst>
            <pc:docMk/>
            <pc:sldMk cId="2691955078" sldId="259"/>
            <ac:spMk id="4" creationId="{00000000-0000-0000-0000-000000000000}"/>
          </ac:spMkLst>
        </pc:spChg>
        <pc:spChg chg="mod">
          <ac:chgData name="Nurul Jannah" userId="S::njannah@binus.edu::e188f8ef-d6b1-4bf5-b99e-bf6703f7142c" providerId="AD" clId="Web-{97CF0670-6BD8-2856-E06A-C3B862BCBDF6}" dt="2019-10-10T10:04:56.319" v="112"/>
          <ac:spMkLst>
            <pc:docMk/>
            <pc:sldMk cId="2691955078" sldId="259"/>
            <ac:spMk id="5" creationId="{00000000-0000-0000-0000-000000000000}"/>
          </ac:spMkLst>
        </pc:spChg>
      </pc:sldChg>
      <pc:sldChg chg="modSp">
        <pc:chgData name="Nurul Jannah" userId="S::njannah@binus.edu::e188f8ef-d6b1-4bf5-b99e-bf6703f7142c" providerId="AD" clId="Web-{97CF0670-6BD8-2856-E06A-C3B862BCBDF6}" dt="2019-10-10T10:05:39.867" v="114"/>
        <pc:sldMkLst>
          <pc:docMk/>
          <pc:sldMk cId="3438964108" sldId="260"/>
        </pc:sldMkLst>
        <pc:spChg chg="mod">
          <ac:chgData name="Nurul Jannah" userId="S::njannah@binus.edu::e188f8ef-d6b1-4bf5-b99e-bf6703f7142c" providerId="AD" clId="Web-{97CF0670-6BD8-2856-E06A-C3B862BCBDF6}" dt="2019-10-10T10:05:39.836" v="113"/>
          <ac:spMkLst>
            <pc:docMk/>
            <pc:sldMk cId="3438964108" sldId="260"/>
            <ac:spMk id="4" creationId="{00000000-0000-0000-0000-000000000000}"/>
          </ac:spMkLst>
        </pc:spChg>
        <pc:spChg chg="mod">
          <ac:chgData name="Nurul Jannah" userId="S::njannah@binus.edu::e188f8ef-d6b1-4bf5-b99e-bf6703f7142c" providerId="AD" clId="Web-{97CF0670-6BD8-2856-E06A-C3B862BCBDF6}" dt="2019-10-10T10:05:39.867" v="114"/>
          <ac:spMkLst>
            <pc:docMk/>
            <pc:sldMk cId="3438964108" sldId="260"/>
            <ac:spMk id="5" creationId="{00000000-0000-0000-0000-000000000000}"/>
          </ac:spMkLst>
        </pc:spChg>
      </pc:sldChg>
      <pc:sldChg chg="modSp">
        <pc:chgData name="Nurul Jannah" userId="S::njannah@binus.edu::e188f8ef-d6b1-4bf5-b99e-bf6703f7142c" providerId="AD" clId="Web-{97CF0670-6BD8-2856-E06A-C3B862BCBDF6}" dt="2019-10-10T10:08:44.562" v="123" actId="20577"/>
        <pc:sldMkLst>
          <pc:docMk/>
          <pc:sldMk cId="131230808" sldId="261"/>
        </pc:sldMkLst>
        <pc:spChg chg="mod">
          <ac:chgData name="Nurul Jannah" userId="S::njannah@binus.edu::e188f8ef-d6b1-4bf5-b99e-bf6703f7142c" providerId="AD" clId="Web-{97CF0670-6BD8-2856-E06A-C3B862BCBDF6}" dt="2019-10-10T10:08:44.562" v="123" actId="20577"/>
          <ac:spMkLst>
            <pc:docMk/>
            <pc:sldMk cId="131230808" sldId="261"/>
            <ac:spMk id="4" creationId="{00000000-0000-0000-0000-000000000000}"/>
          </ac:spMkLst>
        </pc:spChg>
        <pc:spChg chg="mod">
          <ac:chgData name="Nurul Jannah" userId="S::njannah@binus.edu::e188f8ef-d6b1-4bf5-b99e-bf6703f7142c" providerId="AD" clId="Web-{97CF0670-6BD8-2856-E06A-C3B862BCBDF6}" dt="2019-10-10T10:08:29.874" v="117"/>
          <ac:spMkLst>
            <pc:docMk/>
            <pc:sldMk cId="131230808" sldId="261"/>
            <ac:spMk id="5" creationId="{00000000-0000-0000-0000-000000000000}"/>
          </ac:spMkLst>
        </pc:spChg>
      </pc:sldChg>
      <pc:sldChg chg="modSp">
        <pc:chgData name="Nurul Jannah" userId="S::njannah@binus.edu::e188f8ef-d6b1-4bf5-b99e-bf6703f7142c" providerId="AD" clId="Web-{97CF0670-6BD8-2856-E06A-C3B862BCBDF6}" dt="2019-10-10T10:07:48.716" v="116"/>
        <pc:sldMkLst>
          <pc:docMk/>
          <pc:sldMk cId="3184483194" sldId="262"/>
        </pc:sldMkLst>
        <pc:spChg chg="mod">
          <ac:chgData name="Nurul Jannah" userId="S::njannah@binus.edu::e188f8ef-d6b1-4bf5-b99e-bf6703f7142c" providerId="AD" clId="Web-{97CF0670-6BD8-2856-E06A-C3B862BCBDF6}" dt="2019-10-10T10:07:48.685" v="115"/>
          <ac:spMkLst>
            <pc:docMk/>
            <pc:sldMk cId="3184483194" sldId="262"/>
            <ac:spMk id="4" creationId="{00000000-0000-0000-0000-000000000000}"/>
          </ac:spMkLst>
        </pc:spChg>
        <pc:spChg chg="mod">
          <ac:chgData name="Nurul Jannah" userId="S::njannah@binus.edu::e188f8ef-d6b1-4bf5-b99e-bf6703f7142c" providerId="AD" clId="Web-{97CF0670-6BD8-2856-E06A-C3B862BCBDF6}" dt="2019-10-10T10:07:48.716" v="116"/>
          <ac:spMkLst>
            <pc:docMk/>
            <pc:sldMk cId="3184483194" sldId="262"/>
            <ac:spMk id="5" creationId="{00000000-0000-0000-0000-000000000000}"/>
          </ac:spMkLst>
        </pc:spChg>
      </pc:sldChg>
      <pc:sldChg chg="modSp">
        <pc:chgData name="Nurul Jannah" userId="S::njannah@binus.edu::e188f8ef-d6b1-4bf5-b99e-bf6703f7142c" providerId="AD" clId="Web-{97CF0670-6BD8-2856-E06A-C3B862BCBDF6}" dt="2019-10-10T10:10:03.455" v="138"/>
        <pc:sldMkLst>
          <pc:docMk/>
          <pc:sldMk cId="2265848548" sldId="263"/>
        </pc:sldMkLst>
        <pc:spChg chg="mod">
          <ac:chgData name="Nurul Jannah" userId="S::njannah@binus.edu::e188f8ef-d6b1-4bf5-b99e-bf6703f7142c" providerId="AD" clId="Web-{97CF0670-6BD8-2856-E06A-C3B862BCBDF6}" dt="2019-10-10T10:10:03.408" v="137"/>
          <ac:spMkLst>
            <pc:docMk/>
            <pc:sldMk cId="2265848548" sldId="263"/>
            <ac:spMk id="4" creationId="{00000000-0000-0000-0000-000000000000}"/>
          </ac:spMkLst>
        </pc:spChg>
        <pc:spChg chg="mod">
          <ac:chgData name="Nurul Jannah" userId="S::njannah@binus.edu::e188f8ef-d6b1-4bf5-b99e-bf6703f7142c" providerId="AD" clId="Web-{97CF0670-6BD8-2856-E06A-C3B862BCBDF6}" dt="2019-10-10T10:10:03.455" v="138"/>
          <ac:spMkLst>
            <pc:docMk/>
            <pc:sldMk cId="2265848548" sldId="263"/>
            <ac:spMk id="5" creationId="{00000000-0000-0000-0000-000000000000}"/>
          </ac:spMkLst>
        </pc:spChg>
      </pc:sldChg>
      <pc:sldChg chg="modSp">
        <pc:chgData name="Nurul Jannah" userId="S::njannah@binus.edu::e188f8ef-d6b1-4bf5-b99e-bf6703f7142c" providerId="AD" clId="Web-{97CF0670-6BD8-2856-E06A-C3B862BCBDF6}" dt="2019-10-10T10:10:58.504" v="142"/>
        <pc:sldMkLst>
          <pc:docMk/>
          <pc:sldMk cId="2884556730" sldId="264"/>
        </pc:sldMkLst>
        <pc:spChg chg="mod">
          <ac:chgData name="Nurul Jannah" userId="S::njannah@binus.edu::e188f8ef-d6b1-4bf5-b99e-bf6703f7142c" providerId="AD" clId="Web-{97CF0670-6BD8-2856-E06A-C3B862BCBDF6}" dt="2019-10-10T10:10:58.457" v="141"/>
          <ac:spMkLst>
            <pc:docMk/>
            <pc:sldMk cId="2884556730" sldId="264"/>
            <ac:spMk id="4" creationId="{00000000-0000-0000-0000-000000000000}"/>
          </ac:spMkLst>
        </pc:spChg>
        <pc:spChg chg="mod">
          <ac:chgData name="Nurul Jannah" userId="S::njannah@binus.edu::e188f8ef-d6b1-4bf5-b99e-bf6703f7142c" providerId="AD" clId="Web-{97CF0670-6BD8-2856-E06A-C3B862BCBDF6}" dt="2019-10-10T10:10:58.504" v="142"/>
          <ac:spMkLst>
            <pc:docMk/>
            <pc:sldMk cId="2884556730" sldId="264"/>
            <ac:spMk id="5" creationId="{00000000-0000-0000-0000-000000000000}"/>
          </ac:spMkLst>
        </pc:spChg>
      </pc:sldChg>
      <pc:sldChg chg="modSp">
        <pc:chgData name="Nurul Jannah" userId="S::njannah@binus.edu::e188f8ef-d6b1-4bf5-b99e-bf6703f7142c" providerId="AD" clId="Web-{97CF0670-6BD8-2856-E06A-C3B862BCBDF6}" dt="2019-10-10T10:09:00.719" v="126"/>
        <pc:sldMkLst>
          <pc:docMk/>
          <pc:sldMk cId="2450522701" sldId="265"/>
        </pc:sldMkLst>
        <pc:spChg chg="mod">
          <ac:chgData name="Nurul Jannah" userId="S::njannah@binus.edu::e188f8ef-d6b1-4bf5-b99e-bf6703f7142c" providerId="AD" clId="Web-{97CF0670-6BD8-2856-E06A-C3B862BCBDF6}" dt="2019-10-10T10:09:00.719" v="125"/>
          <ac:spMkLst>
            <pc:docMk/>
            <pc:sldMk cId="2450522701" sldId="265"/>
            <ac:spMk id="4" creationId="{00000000-0000-0000-0000-000000000000}"/>
          </ac:spMkLst>
        </pc:spChg>
        <pc:spChg chg="mod">
          <ac:chgData name="Nurul Jannah" userId="S::njannah@binus.edu::e188f8ef-d6b1-4bf5-b99e-bf6703f7142c" providerId="AD" clId="Web-{97CF0670-6BD8-2856-E06A-C3B862BCBDF6}" dt="2019-10-10T10:09:00.719" v="126"/>
          <ac:spMkLst>
            <pc:docMk/>
            <pc:sldMk cId="2450522701" sldId="265"/>
            <ac:spMk id="5" creationId="{00000000-0000-0000-0000-000000000000}"/>
          </ac:spMkLst>
        </pc:spChg>
      </pc:sldChg>
      <pc:sldChg chg="modSp">
        <pc:chgData name="Nurul Jannah" userId="S::njannah@binus.edu::e188f8ef-d6b1-4bf5-b99e-bf6703f7142c" providerId="AD" clId="Web-{97CF0670-6BD8-2856-E06A-C3B862BCBDF6}" dt="2019-10-10T10:10:36.941" v="140"/>
        <pc:sldMkLst>
          <pc:docMk/>
          <pc:sldMk cId="2785790622" sldId="266"/>
        </pc:sldMkLst>
        <pc:spChg chg="mod">
          <ac:chgData name="Nurul Jannah" userId="S::njannah@binus.edu::e188f8ef-d6b1-4bf5-b99e-bf6703f7142c" providerId="AD" clId="Web-{97CF0670-6BD8-2856-E06A-C3B862BCBDF6}" dt="2019-10-10T10:10:36.894" v="139"/>
          <ac:spMkLst>
            <pc:docMk/>
            <pc:sldMk cId="2785790622" sldId="266"/>
            <ac:spMk id="4" creationId="{00000000-0000-0000-0000-000000000000}"/>
          </ac:spMkLst>
        </pc:spChg>
        <pc:spChg chg="mod">
          <ac:chgData name="Nurul Jannah" userId="S::njannah@binus.edu::e188f8ef-d6b1-4bf5-b99e-bf6703f7142c" providerId="AD" clId="Web-{97CF0670-6BD8-2856-E06A-C3B862BCBDF6}" dt="2019-10-10T10:10:36.941" v="140"/>
          <ac:spMkLst>
            <pc:docMk/>
            <pc:sldMk cId="2785790622" sldId="266"/>
            <ac:spMk id="5" creationId="{00000000-0000-0000-0000-000000000000}"/>
          </ac:spMkLst>
        </pc:spChg>
      </pc:sldChg>
      <pc:sldChg chg="modSp">
        <pc:chgData name="Nurul Jannah" userId="S::njannah@binus.edu::e188f8ef-d6b1-4bf5-b99e-bf6703f7142c" providerId="AD" clId="Web-{97CF0670-6BD8-2856-E06A-C3B862BCBDF6}" dt="2019-10-10T10:09:50.736" v="135" actId="20577"/>
        <pc:sldMkLst>
          <pc:docMk/>
          <pc:sldMk cId="3671167627" sldId="267"/>
        </pc:sldMkLst>
        <pc:spChg chg="mod">
          <ac:chgData name="Nurul Jannah" userId="S::njannah@binus.edu::e188f8ef-d6b1-4bf5-b99e-bf6703f7142c" providerId="AD" clId="Web-{97CF0670-6BD8-2856-E06A-C3B862BCBDF6}" dt="2019-10-10T10:09:30.986" v="127"/>
          <ac:spMkLst>
            <pc:docMk/>
            <pc:sldMk cId="3671167627" sldId="267"/>
            <ac:spMk id="4" creationId="{00000000-0000-0000-0000-000000000000}"/>
          </ac:spMkLst>
        </pc:spChg>
        <pc:spChg chg="mod">
          <ac:chgData name="Nurul Jannah" userId="S::njannah@binus.edu::e188f8ef-d6b1-4bf5-b99e-bf6703f7142c" providerId="AD" clId="Web-{97CF0670-6BD8-2856-E06A-C3B862BCBDF6}" dt="2019-10-10T10:09:50.736" v="135" actId="20577"/>
          <ac:spMkLst>
            <pc:docMk/>
            <pc:sldMk cId="3671167627" sldId="267"/>
            <ac:spMk id="5" creationId="{00000000-0000-0000-0000-000000000000}"/>
          </ac:spMkLst>
        </pc:spChg>
      </pc:sldChg>
    </pc:docChg>
  </pc:docChgLst>
  <pc:docChgLst>
    <pc:chgData name="Nurul Jannah" userId="S::njannah@binus.edu::e188f8ef-d6b1-4bf5-b99e-bf6703f7142c" providerId="AD" clId="Web-{81B5A885-EF31-775F-BD21-BB1D9A226332}"/>
    <pc:docChg chg="modSld">
      <pc:chgData name="Nurul Jannah" userId="S::njannah@binus.edu::e188f8ef-d6b1-4bf5-b99e-bf6703f7142c" providerId="AD" clId="Web-{81B5A885-EF31-775F-BD21-BB1D9A226332}" dt="2019-11-05T10:16:19.171" v="1" actId="20577"/>
      <pc:docMkLst>
        <pc:docMk/>
      </pc:docMkLst>
      <pc:sldChg chg="modSp">
        <pc:chgData name="Nurul Jannah" userId="S::njannah@binus.edu::e188f8ef-d6b1-4bf5-b99e-bf6703f7142c" providerId="AD" clId="Web-{81B5A885-EF31-775F-BD21-BB1D9A226332}" dt="2019-11-05T10:16:19.171" v="1" actId="20577"/>
        <pc:sldMkLst>
          <pc:docMk/>
          <pc:sldMk cId="449770663" sldId="257"/>
        </pc:sldMkLst>
        <pc:spChg chg="mod">
          <ac:chgData name="Nurul Jannah" userId="S::njannah@binus.edu::e188f8ef-d6b1-4bf5-b99e-bf6703f7142c" providerId="AD" clId="Web-{81B5A885-EF31-775F-BD21-BB1D9A226332}" dt="2019-11-05T10:16:19.171" v="1" actId="20577"/>
          <ac:spMkLst>
            <pc:docMk/>
            <pc:sldMk cId="449770663" sldId="257"/>
            <ac:spMk id="4" creationId="{946BAF9B-D3D6-4DCA-A1F2-46D7C61A09C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Background 0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4764"/>
            <a:ext cx="12185649" cy="6461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0" y="5157192"/>
            <a:ext cx="12191997" cy="1700808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800"/>
          </a:p>
        </p:txBody>
      </p:sp>
      <p:sp>
        <p:nvSpPr>
          <p:cNvPr id="8" name="Rectangle 7"/>
          <p:cNvSpPr/>
          <p:nvPr/>
        </p:nvSpPr>
        <p:spPr>
          <a:xfrm>
            <a:off x="2255573" y="1628800"/>
            <a:ext cx="9936425" cy="5229200"/>
          </a:xfrm>
          <a:prstGeom prst="rect">
            <a:avLst/>
          </a:prstGeom>
          <a:solidFill>
            <a:srgbClr val="008F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80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447595" y="2708921"/>
            <a:ext cx="9505056" cy="1470025"/>
          </a:xfrm>
        </p:spPr>
        <p:txBody>
          <a:bodyPr/>
          <a:lstStyle>
            <a:lvl1pPr eaLnBrk="1" hangingPunct="1">
              <a:defRPr sz="4400">
                <a:solidFill>
                  <a:schemeClr val="bg1"/>
                </a:solidFill>
              </a:defRPr>
            </a:lvl1pPr>
          </a:lstStyle>
          <a:p>
            <a:pPr eaLnBrk="1" hangingPunct="1"/>
            <a:r>
              <a:rPr lang="en-US" sz="3200" b="1" dirty="0">
                <a:solidFill>
                  <a:schemeClr val="bg1"/>
                </a:solidFill>
                <a:latin typeface="Open Sans" pitchFamily="-84" charset="0"/>
                <a:ea typeface="ＭＳ Ｐゴシック" pitchFamily="34" charset="-128"/>
              </a:rPr>
              <a:t>Headline Open Sans Bold 32pt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23659" y="4295527"/>
            <a:ext cx="8534400" cy="576064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Open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453337"/>
            <a:ext cx="2844800" cy="365125"/>
          </a:xfrm>
        </p:spPr>
        <p:txBody>
          <a:bodyPr/>
          <a:lstStyle/>
          <a:p>
            <a:fld id="{1AEE5DD7-2BA8-4E9D-BDFB-19F4ECCC69C7}" type="datetimeFigureOut">
              <a:rPr lang="en-ID" smtClean="0"/>
              <a:t>11/27/2019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453337"/>
            <a:ext cx="3860800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53337"/>
            <a:ext cx="2844800" cy="365125"/>
          </a:xfrm>
        </p:spPr>
        <p:txBody>
          <a:bodyPr/>
          <a:lstStyle/>
          <a:p>
            <a:fld id="{0DD7BC6D-251C-4182-B774-2D63A7EDA31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9553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5DD7-2BA8-4E9D-BDFB-19F4ECCC69C7}" type="datetimeFigureOut">
              <a:rPr lang="en-ID" smtClean="0"/>
              <a:t>11/27/2019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BC6D-251C-4182-B774-2D63A7EDA31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32967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84785"/>
            <a:ext cx="2743200" cy="46413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1477" y="1484785"/>
            <a:ext cx="7244523" cy="46413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5DD7-2BA8-4E9D-BDFB-19F4ECCC69C7}" type="datetimeFigureOut">
              <a:rPr lang="en-ID" smtClean="0"/>
              <a:t>11/27/2019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BC6D-251C-4182-B774-2D63A7EDA31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53958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Background 0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3937"/>
            <a:ext cx="12191999" cy="6464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0" y="5157192"/>
            <a:ext cx="12191997" cy="1700808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8467" y="2060848"/>
            <a:ext cx="9116152" cy="792088"/>
          </a:xfrm>
        </p:spPr>
        <p:txBody>
          <a:bodyPr>
            <a:normAutofit/>
          </a:bodyPr>
          <a:lstStyle>
            <a:lvl1pPr algn="l">
              <a:defRPr sz="3000" b="1">
                <a:solidFill>
                  <a:srgbClr val="0079B8"/>
                </a:solidFill>
                <a:latin typeface="Open Sans"/>
              </a:defRPr>
            </a:lvl1pPr>
          </a:lstStyle>
          <a:p>
            <a:r>
              <a:rPr lang="en-US" smtClean="0"/>
              <a:t>Click to edit Master title style</a:t>
            </a:r>
            <a:endParaRPr lang="id-ID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453337"/>
            <a:ext cx="2844800" cy="365125"/>
          </a:xfrm>
        </p:spPr>
        <p:txBody>
          <a:bodyPr/>
          <a:lstStyle/>
          <a:p>
            <a:fld id="{1AEE5DD7-2BA8-4E9D-BDFB-19F4ECCC69C7}" type="datetimeFigureOut">
              <a:rPr lang="en-ID" smtClean="0"/>
              <a:t>11/27/2019</a:t>
            </a:fld>
            <a:endParaRPr lang="en-ID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453337"/>
            <a:ext cx="3860800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53337"/>
            <a:ext cx="2844800" cy="365125"/>
          </a:xfrm>
        </p:spPr>
        <p:txBody>
          <a:bodyPr/>
          <a:lstStyle/>
          <a:p>
            <a:fld id="{0DD7BC6D-251C-4182-B774-2D63A7EDA316}" type="slidenum">
              <a:rPr lang="en-ID" smtClean="0"/>
              <a:t>‹#›</a:t>
            </a:fld>
            <a:endParaRPr lang="en-ID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548467" y="3429001"/>
            <a:ext cx="9116152" cy="3040422"/>
          </a:xfrm>
        </p:spPr>
        <p:txBody>
          <a:bodyPr/>
          <a:lstStyle>
            <a:lvl1pPr>
              <a:defRPr>
                <a:latin typeface="Open Sans"/>
              </a:defRPr>
            </a:lvl1pPr>
            <a:lvl2pPr>
              <a:defRPr>
                <a:latin typeface="Open Sans"/>
              </a:defRPr>
            </a:lvl2pPr>
            <a:lvl3pPr>
              <a:defRPr>
                <a:latin typeface="Open Sans"/>
              </a:defRPr>
            </a:lvl3pPr>
            <a:lvl4pPr>
              <a:defRPr>
                <a:latin typeface="Open Sans"/>
              </a:defRPr>
            </a:lvl4pPr>
            <a:lvl5pPr>
              <a:defRPr>
                <a:latin typeface="Open San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3"/>
          </p:nvPr>
        </p:nvSpPr>
        <p:spPr>
          <a:xfrm>
            <a:off x="2543606" y="2852936"/>
            <a:ext cx="9121013" cy="504056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id-ID" sz="2200" b="1" dirty="0">
                <a:solidFill>
                  <a:srgbClr val="0079B8"/>
                </a:solidFill>
                <a:latin typeface="Open Sans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  <a:buNone/>
            </a:pPr>
            <a:r>
              <a:rPr lang="en-US" smtClean="0"/>
              <a:t>Click to edit Master subtitle style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71174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Background 01-0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91" y="0"/>
            <a:ext cx="1216780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400" y="2209801"/>
            <a:ext cx="10160000" cy="3916363"/>
          </a:xfrm>
        </p:spPr>
        <p:txBody>
          <a:bodyPr>
            <a:normAutofit/>
          </a:bodyPr>
          <a:lstStyle>
            <a:lvl1pPr>
              <a:defRPr sz="2086">
                <a:latin typeface="Open Sans"/>
              </a:defRPr>
            </a:lvl1pPr>
            <a:lvl2pPr>
              <a:defRPr sz="1904">
                <a:latin typeface="Open Sans"/>
              </a:defRPr>
            </a:lvl2pPr>
            <a:lvl3pPr>
              <a:defRPr sz="1904">
                <a:latin typeface="Open Sans"/>
              </a:defRPr>
            </a:lvl3pPr>
            <a:lvl4pPr>
              <a:defRPr sz="1632">
                <a:latin typeface="Open Sans"/>
              </a:defRPr>
            </a:lvl4pPr>
            <a:lvl5pPr>
              <a:defRPr sz="1632">
                <a:latin typeface="Open San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22401" y="914401"/>
            <a:ext cx="10169676" cy="731838"/>
          </a:xfrm>
        </p:spPr>
        <p:txBody>
          <a:bodyPr>
            <a:normAutofit/>
          </a:bodyPr>
          <a:lstStyle>
            <a:lvl1pPr algn="l">
              <a:defRPr lang="en-US" sz="3083" b="1" kern="1200">
                <a:solidFill>
                  <a:srgbClr val="0079B8"/>
                </a:solidFill>
                <a:latin typeface="Open Sans" pitchFamily="34" charset="0"/>
                <a:ea typeface="ＭＳ Ｐゴシック" pitchFamily="34" charset="-128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0"/>
          </p:nvPr>
        </p:nvSpPr>
        <p:spPr>
          <a:xfrm>
            <a:off x="1422400" y="1676400"/>
            <a:ext cx="10160000" cy="457200"/>
          </a:xfrm>
        </p:spPr>
        <p:txBody>
          <a:bodyPr anchor="b">
            <a:noAutofit/>
          </a:bodyPr>
          <a:lstStyle>
            <a:lvl1pPr marL="0" indent="0">
              <a:buNone/>
              <a:defRPr lang="en-US" sz="2267" b="1" kern="1200" smtClean="0">
                <a:solidFill>
                  <a:srgbClr val="0079B8"/>
                </a:solidFill>
                <a:latin typeface="Open Sans" pitchFamily="34" charset="0"/>
                <a:ea typeface="ＭＳ Ｐゴシック" pitchFamily="34" charset="-128"/>
                <a:cs typeface="+mn-cs"/>
              </a:defRPr>
            </a:lvl1pPr>
            <a:lvl2pPr marL="472839" indent="0">
              <a:buNone/>
              <a:defRPr sz="2086" b="1"/>
            </a:lvl2pPr>
            <a:lvl3pPr marL="945677" indent="0">
              <a:buNone/>
              <a:defRPr sz="1904" b="1"/>
            </a:lvl3pPr>
            <a:lvl4pPr marL="1418516" indent="0">
              <a:buNone/>
              <a:defRPr sz="1632" b="1"/>
            </a:lvl4pPr>
            <a:lvl5pPr marL="1891354" indent="0">
              <a:buNone/>
              <a:defRPr sz="1632" b="1"/>
            </a:lvl5pPr>
            <a:lvl6pPr marL="2364194" indent="0">
              <a:buNone/>
              <a:defRPr sz="1632" b="1"/>
            </a:lvl6pPr>
            <a:lvl7pPr marL="2837033" indent="0">
              <a:buNone/>
              <a:defRPr sz="1632" b="1"/>
            </a:lvl7pPr>
            <a:lvl8pPr marL="3309871" indent="0">
              <a:buNone/>
              <a:defRPr sz="1632" b="1"/>
            </a:lvl8pPr>
            <a:lvl9pPr marL="3782710" indent="0">
              <a:buNone/>
              <a:defRPr sz="163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8779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flip="none" rotWithShape="1">
          <a:gsLst>
            <a:gs pos="0">
              <a:schemeClr val="accent2">
                <a:lumMod val="75000"/>
              </a:schemeClr>
            </a:gs>
            <a:gs pos="71000">
              <a:srgbClr val="BC4542">
                <a:alpha val="99000"/>
              </a:srgbClr>
            </a:gs>
            <a:gs pos="100000">
              <a:srgbClr val="FF4343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662364"/>
            <a:ext cx="12192000" cy="11779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000">
                <a:solidFill>
                  <a:prstClr val="black"/>
                </a:solidFill>
                <a:latin typeface="AdvTT550eb45e"/>
                <a:ea typeface="Adobe Song Std L" pitchFamily="18" charset="-128"/>
              </a:rPr>
              <a:t>___________________________</a:t>
            </a:r>
            <a:br>
              <a:rPr lang="en-US" altLang="en-US" sz="3000">
                <a:solidFill>
                  <a:prstClr val="black"/>
                </a:solidFill>
                <a:latin typeface="AdvTT550eb45e"/>
                <a:ea typeface="Adobe Song Std L" pitchFamily="18" charset="-128"/>
              </a:rPr>
            </a:br>
            <a:endParaRPr lang="en-US" altLang="en-US" sz="1000">
              <a:solidFill>
                <a:prstClr val="black"/>
              </a:solidFill>
              <a:latin typeface="AdvTT550eb45e"/>
              <a:ea typeface="Adobe Song Std L" pitchFamily="18" charset="-128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000">
                <a:solidFill>
                  <a:srgbClr val="FFDE00"/>
                </a:solidFill>
                <a:latin typeface="AvantGarde"/>
                <a:ea typeface="Adobe Song Std L" pitchFamily="18" charset="-128"/>
              </a:rPr>
              <a:t>Principles,</a:t>
            </a:r>
            <a:r>
              <a:rPr lang="en-US" altLang="en-US" sz="3000">
                <a:solidFill>
                  <a:prstClr val="black"/>
                </a:solidFill>
                <a:latin typeface="AvantGarde"/>
                <a:ea typeface="Adobe Song Std L" pitchFamily="18" charset="-128"/>
              </a:rPr>
              <a:t> </a:t>
            </a:r>
            <a:r>
              <a:rPr lang="en-US" altLang="en-US" sz="3000">
                <a:solidFill>
                  <a:srgbClr val="FFEC96"/>
                </a:solidFill>
                <a:latin typeface="AvantGarde"/>
                <a:ea typeface="Adobe Song Std L" pitchFamily="18" charset="-128"/>
              </a:rPr>
              <a:t>Practices, </a:t>
            </a:r>
            <a:r>
              <a:rPr lang="en-US" altLang="en-US" sz="3000">
                <a:solidFill>
                  <a:srgbClr val="F7941C"/>
                </a:solidFill>
                <a:latin typeface="AvantGarde"/>
                <a:ea typeface="Adobe Song Std L" pitchFamily="18" charset="-128"/>
              </a:rPr>
              <a:t>Philosophies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2671763"/>
            <a:ext cx="12192000" cy="1477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9000" cap="all" dirty="0">
                <a:solidFill>
                  <a:prstClr val="white"/>
                </a:solidFill>
                <a:latin typeface="AdvTT550eb45e"/>
              </a:rPr>
              <a:t>Tourism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048013" y="6111667"/>
            <a:ext cx="204094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en-US" sz="1600">
                <a:solidFill>
                  <a:prstClr val="white"/>
                </a:solidFill>
                <a:latin typeface="AdvTT550eb45e"/>
                <a:ea typeface="SimSun" pitchFamily="2" charset="-122"/>
                <a:cs typeface="HelveticaNeue-Thin"/>
              </a:rPr>
              <a:t>TWELFTH EDITION</a:t>
            </a:r>
            <a:endParaRPr lang="de-DE" altLang="en-US" sz="800">
              <a:solidFill>
                <a:prstClr val="white"/>
              </a:solidFill>
              <a:latin typeface="AdvTT550eb45e"/>
              <a:ea typeface="SimSun" pitchFamily="2" charset="-122"/>
              <a:cs typeface="HelveticaNeue-Thin"/>
            </a:endParaRPr>
          </a:p>
        </p:txBody>
      </p:sp>
      <p:sp>
        <p:nvSpPr>
          <p:cNvPr id="5" name="Rectangle 1"/>
          <p:cNvSpPr>
            <a:spLocks noChangeArrowheads="1"/>
          </p:cNvSpPr>
          <p:nvPr userDrawn="1"/>
        </p:nvSpPr>
        <p:spPr bwMode="auto">
          <a:xfrm>
            <a:off x="0" y="5314951"/>
            <a:ext cx="12192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prstClr val="white"/>
                </a:solidFill>
                <a:latin typeface="AdvTT550eb45e"/>
                <a:ea typeface="SimSun" pitchFamily="2" charset="-122"/>
                <a:cs typeface="AdvTT550eb45e"/>
              </a:rPr>
              <a:t>Charles R. Goeldner</a:t>
            </a:r>
            <a:endParaRPr lang="en-US" altLang="en-US" sz="2000">
              <a:solidFill>
                <a:prstClr val="white"/>
              </a:solidFill>
              <a:latin typeface="AdvTT550eb45e"/>
              <a:ea typeface="SimSun" pitchFamily="2" charset="-122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prstClr val="white"/>
                </a:solidFill>
                <a:latin typeface="AdvTT550eb45e"/>
                <a:ea typeface="SimSun" pitchFamily="2" charset="-122"/>
                <a:cs typeface="AdvTT550eb45e"/>
              </a:rPr>
              <a:t>J. R. Brent Ritchie</a:t>
            </a:r>
            <a:endParaRPr lang="en-US" altLang="en-US" sz="2000">
              <a:solidFill>
                <a:prstClr val="white"/>
              </a:solidFill>
              <a:latin typeface="AdvTT550eb45e"/>
              <a:cs typeface="Arial" pitchFamily="34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6457950"/>
            <a:ext cx="12192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000" dirty="0">
                <a:solidFill>
                  <a:prstClr val="white"/>
                </a:solidFill>
              </a:rPr>
              <a:t>© 2012 John Wiley and Sons, Inc.</a:t>
            </a:r>
          </a:p>
          <a:p>
            <a:pPr algn="ctr" eaLnBrk="0" hangingPunct="0">
              <a:defRPr/>
            </a:pPr>
            <a:r>
              <a:rPr lang="en-US" sz="1000" dirty="0">
                <a:solidFill>
                  <a:prstClr val="white"/>
                </a:solidFill>
              </a:rPr>
              <a:t>All Rights Reserved</a:t>
            </a:r>
          </a:p>
        </p:txBody>
      </p:sp>
      <p:pic>
        <p:nvPicPr>
          <p:cNvPr id="7" name="Picture 1" descr="C:\Users\rgillett\Pictures\Goeldner_cv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034" y="174625"/>
            <a:ext cx="26289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9330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962400"/>
            <a:ext cx="12192000" cy="2895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800">
              <a:solidFill>
                <a:srgbClr val="FFFFFF"/>
              </a:solidFill>
              <a:latin typeface="HelveticaNeue-Thi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2000" cy="3962400"/>
          </a:xfrm>
          <a:prstGeom prst="rect">
            <a:avLst/>
          </a:prstGeom>
          <a:solidFill>
            <a:srgbClr val="608E3A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800">
              <a:solidFill>
                <a:srgbClr val="FFFFFF"/>
              </a:solidFill>
              <a:latin typeface="HelveticaNeue-Thi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25600" y="1066801"/>
            <a:ext cx="36576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4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CHAPTER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6457950"/>
            <a:ext cx="12192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© 2012 John Wiley and Sons, Inc.</a:t>
            </a:r>
          </a:p>
          <a:p>
            <a:pPr algn="ctr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All Rights Reserved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57400"/>
            <a:ext cx="12192000" cy="1676400"/>
          </a:xfrm>
          <a:noFill/>
        </p:spPr>
        <p:txBody>
          <a:bodyPr anchor="t">
            <a:noAutofit/>
          </a:bodyPr>
          <a:lstStyle>
            <a:lvl1pPr algn="ctr">
              <a:lnSpc>
                <a:spcPct val="150000"/>
              </a:lnSpc>
              <a:spcBef>
                <a:spcPts val="600"/>
              </a:spcBef>
              <a:defRPr sz="4400" b="1" cap="none" spc="23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9360" y="777240"/>
            <a:ext cx="2235200" cy="1219200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lang="en-US" sz="6200" b="1" i="0" u="sng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1756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5445" y="972741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762000" y="2324100"/>
            <a:ext cx="10363200" cy="3733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SmartArt graphic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91072128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1995796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Background 0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3937"/>
            <a:ext cx="12191999" cy="6464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0" y="5157192"/>
            <a:ext cx="12191997" cy="1700808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8467" y="2060848"/>
            <a:ext cx="9116152" cy="792088"/>
          </a:xfrm>
        </p:spPr>
        <p:txBody>
          <a:bodyPr>
            <a:normAutofit/>
          </a:bodyPr>
          <a:lstStyle>
            <a:lvl1pPr algn="l">
              <a:defRPr sz="3000" b="1">
                <a:solidFill>
                  <a:srgbClr val="0079B8"/>
                </a:solidFill>
                <a:latin typeface="Open Sans"/>
              </a:defRPr>
            </a:lvl1pPr>
          </a:lstStyle>
          <a:p>
            <a:r>
              <a:rPr lang="en-US" smtClean="0"/>
              <a:t>Click to edit Master title style</a:t>
            </a:r>
            <a:endParaRPr lang="id-ID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453337"/>
            <a:ext cx="2844800" cy="365125"/>
          </a:xfrm>
        </p:spPr>
        <p:txBody>
          <a:bodyPr/>
          <a:lstStyle/>
          <a:p>
            <a:fld id="{1AEE5DD7-2BA8-4E9D-BDFB-19F4ECCC69C7}" type="datetimeFigureOut">
              <a:rPr lang="en-ID" smtClean="0"/>
              <a:t>11/27/2019</a:t>
            </a:fld>
            <a:endParaRPr lang="en-ID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453337"/>
            <a:ext cx="3860800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53337"/>
            <a:ext cx="2844800" cy="365125"/>
          </a:xfrm>
        </p:spPr>
        <p:txBody>
          <a:bodyPr/>
          <a:lstStyle/>
          <a:p>
            <a:fld id="{0DD7BC6D-251C-4182-B774-2D63A7EDA316}" type="slidenum">
              <a:rPr lang="en-ID" smtClean="0"/>
              <a:t>‹#›</a:t>
            </a:fld>
            <a:endParaRPr lang="en-ID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548467" y="3429001"/>
            <a:ext cx="9116152" cy="3040422"/>
          </a:xfrm>
        </p:spPr>
        <p:txBody>
          <a:bodyPr/>
          <a:lstStyle>
            <a:lvl1pPr>
              <a:defRPr>
                <a:latin typeface="Open Sans"/>
              </a:defRPr>
            </a:lvl1pPr>
            <a:lvl2pPr>
              <a:defRPr>
                <a:latin typeface="Open Sans"/>
              </a:defRPr>
            </a:lvl2pPr>
            <a:lvl3pPr>
              <a:defRPr>
                <a:latin typeface="Open Sans"/>
              </a:defRPr>
            </a:lvl3pPr>
            <a:lvl4pPr>
              <a:defRPr>
                <a:latin typeface="Open Sans"/>
              </a:defRPr>
            </a:lvl4pPr>
            <a:lvl5pPr>
              <a:defRPr>
                <a:latin typeface="Open San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3"/>
          </p:nvPr>
        </p:nvSpPr>
        <p:spPr>
          <a:xfrm>
            <a:off x="2543606" y="2852936"/>
            <a:ext cx="9121013" cy="504056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id-ID" sz="2200" b="1" dirty="0">
                <a:solidFill>
                  <a:srgbClr val="0079B8"/>
                </a:solidFill>
                <a:latin typeface="Open Sans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  <a:buNone/>
            </a:pPr>
            <a:r>
              <a:rPr lang="en-US" smtClean="0"/>
              <a:t>Click to edit Master subtitle style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8471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5520" y="4406901"/>
            <a:ext cx="9793088" cy="678284"/>
          </a:xfrm>
        </p:spPr>
        <p:txBody>
          <a:bodyPr anchor="t">
            <a:noAutofit/>
          </a:bodyPr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5520" y="2906713"/>
            <a:ext cx="979308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5DD7-2BA8-4E9D-BDFB-19F4ECCC69C7}" type="datetimeFigureOut">
              <a:rPr lang="en-ID" smtClean="0"/>
              <a:t>11/27/2019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BC6D-251C-4182-B774-2D63A7EDA31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81961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59563" y="2636913"/>
            <a:ext cx="4608512" cy="348925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4085" y="2636913"/>
            <a:ext cx="4718315" cy="348925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5DD7-2BA8-4E9D-BDFB-19F4ECCC69C7}" type="datetimeFigureOut">
              <a:rPr lang="en-ID" smtClean="0"/>
              <a:t>11/27/2019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BC6D-251C-4182-B774-2D63A7EDA31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89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563" y="1484784"/>
            <a:ext cx="9422837" cy="100811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59563" y="2132856"/>
            <a:ext cx="4608512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59563" y="2708920"/>
            <a:ext cx="4608512" cy="345638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60096" y="2708920"/>
            <a:ext cx="4622304" cy="34563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5DD7-2BA8-4E9D-BDFB-19F4ECCC69C7}" type="datetimeFigureOut">
              <a:rPr lang="en-ID" smtClean="0"/>
              <a:t>11/27/2019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BC6D-251C-4182-B774-2D63A7EDA316}" type="slidenum">
              <a:rPr lang="en-ID" smtClean="0"/>
              <a:t>‹#›</a:t>
            </a:fld>
            <a:endParaRPr lang="en-ID"/>
          </a:p>
        </p:txBody>
      </p:sp>
      <p:sp>
        <p:nvSpPr>
          <p:cNvPr id="10" name="Text Placeholder 2"/>
          <p:cNvSpPr>
            <a:spLocks noGrp="1"/>
          </p:cNvSpPr>
          <p:nvPr>
            <p:ph type="body" idx="13"/>
          </p:nvPr>
        </p:nvSpPr>
        <p:spPr>
          <a:xfrm>
            <a:off x="6960096" y="2132856"/>
            <a:ext cx="4608512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378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5DD7-2BA8-4E9D-BDFB-19F4ECCC69C7}" type="datetimeFigureOut">
              <a:rPr lang="en-ID" smtClean="0"/>
              <a:t>11/27/2019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BC6D-251C-4182-B774-2D63A7EDA31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7352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5DD7-2BA8-4E9D-BDFB-19F4ECCC69C7}" type="datetimeFigureOut">
              <a:rPr lang="en-ID" smtClean="0"/>
              <a:t>11/27/2019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BC6D-251C-4182-B774-2D63A7EDA316}" type="slidenum">
              <a:rPr lang="en-ID" smtClean="0"/>
              <a:t>‹#›</a:t>
            </a:fld>
            <a:endParaRPr lang="en-ID"/>
          </a:p>
        </p:txBody>
      </p:sp>
      <p:pic>
        <p:nvPicPr>
          <p:cNvPr id="5" name="Picture 1" descr="Background 03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764"/>
            <a:ext cx="12924839" cy="685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751000" y="2859881"/>
            <a:ext cx="9422837" cy="1143000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86117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3605" y="1628800"/>
            <a:ext cx="9025003" cy="802010"/>
          </a:xfrm>
        </p:spPr>
        <p:txBody>
          <a:bodyPr anchor="b">
            <a:normAutofit/>
          </a:bodyPr>
          <a:lstStyle>
            <a:lvl1pPr algn="l">
              <a:defRPr sz="3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3607" y="2564904"/>
            <a:ext cx="4224469" cy="367240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60097" y="2564904"/>
            <a:ext cx="4573356" cy="367216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5DD7-2BA8-4E9D-BDFB-19F4ECCC69C7}" type="datetimeFigureOut">
              <a:rPr lang="en-ID" smtClean="0"/>
              <a:t>11/27/2019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BC6D-251C-4182-B774-2D63A7EDA31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411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9178891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916832"/>
            <a:ext cx="9178891" cy="281074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9178891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5DD7-2BA8-4E9D-BDFB-19F4ECCC69C7}" type="datetimeFigureOut">
              <a:rPr lang="en-ID" smtClean="0"/>
              <a:t>11/27/2019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BC6D-251C-4182-B774-2D63A7EDA31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00558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" descr="Background 0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764"/>
            <a:ext cx="12191999" cy="6464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5157192"/>
            <a:ext cx="12191997" cy="1700808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59563" y="1484784"/>
            <a:ext cx="942283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59563" y="2636913"/>
            <a:ext cx="9422837" cy="34892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5333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E5DD7-2BA8-4E9D-BDFB-19F4ECCC69C7}" type="datetimeFigureOut">
              <a:rPr lang="en-ID" smtClean="0"/>
              <a:t>11/27/2019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45333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45333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7BC6D-251C-4182-B774-2D63A7EDA31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32015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3000" b="1" kern="1200">
          <a:solidFill>
            <a:srgbClr val="0079B8"/>
          </a:solidFill>
          <a:latin typeface="Open Sans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Open Sans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Open Sans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Open Sans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Open Sans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Open Sans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016000" y="304800"/>
            <a:ext cx="10261600" cy="1143000"/>
          </a:xfrm>
          <a:prstGeom prst="rect">
            <a:avLst/>
          </a:prstGeom>
          <a:noFill/>
          <a:ln w="1619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457950"/>
            <a:ext cx="12192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© 2012 John Wiley and Sons, Inc.</a:t>
            </a:r>
          </a:p>
          <a:p>
            <a:pPr algn="ctr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All Rights Reserved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08000" y="1539875"/>
            <a:ext cx="11379200" cy="152400"/>
          </a:xfrm>
          <a:prstGeom prst="rect">
            <a:avLst/>
          </a:prstGeom>
          <a:solidFill>
            <a:srgbClr val="608E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800">
              <a:solidFill>
                <a:srgbClr val="FFFFFF"/>
              </a:solidFill>
              <a:latin typeface="HelveticaNeue-Thin"/>
            </a:endParaRPr>
          </a:p>
        </p:txBody>
      </p:sp>
    </p:spTree>
    <p:extLst>
      <p:ext uri="{BB962C8B-B14F-4D97-AF65-F5344CB8AC3E}">
        <p14:creationId xmlns:p14="http://schemas.microsoft.com/office/powerpoint/2010/main" val="3354434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kern="1200" cap="all">
          <a:solidFill>
            <a:srgbClr val="608E3A"/>
          </a:solidFill>
          <a:latin typeface="AdvTT550eb45e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608E3A"/>
          </a:solidFill>
          <a:latin typeface="AdvTT550eb45e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608E3A"/>
          </a:solidFill>
          <a:latin typeface="AdvTT550eb45e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608E3A"/>
          </a:solidFill>
          <a:latin typeface="AdvTT550eb45e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608E3A"/>
          </a:solidFill>
          <a:latin typeface="AdvTT550eb45e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-Thin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-Thin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-Thin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-Thin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508010" y="2096368"/>
            <a:ext cx="6964526" cy="201931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670" tIns="47335" rIns="94670" bIns="47335" anchor="t"/>
          <a:lstStyle/>
          <a:p>
            <a:pPr algn="ctr" defTabSz="414589">
              <a:spcBef>
                <a:spcPts val="725"/>
              </a:spcBef>
              <a:spcAft>
                <a:spcPct val="0"/>
              </a:spcAft>
              <a:buSzPct val="100000"/>
              <a:tabLst>
                <a:tab pos="0" algn="l"/>
                <a:tab pos="414589" algn="l"/>
                <a:tab pos="829178" algn="l"/>
                <a:tab pos="1243767" algn="l"/>
                <a:tab pos="1658356" algn="l"/>
                <a:tab pos="2072945" algn="l"/>
                <a:tab pos="2487534" algn="l"/>
                <a:tab pos="2902123" algn="l"/>
                <a:tab pos="3316712" algn="l"/>
                <a:tab pos="3731301" algn="l"/>
                <a:tab pos="4145890" algn="l"/>
                <a:tab pos="4560479" algn="l"/>
                <a:tab pos="4975068" algn="l"/>
                <a:tab pos="5389656" algn="l"/>
                <a:tab pos="5804245" algn="l"/>
                <a:tab pos="6218834" algn="l"/>
                <a:tab pos="6633423" algn="l"/>
                <a:tab pos="7048012" algn="l"/>
                <a:tab pos="7462601" algn="l"/>
                <a:tab pos="7877190" algn="l"/>
                <a:tab pos="8291779" algn="l"/>
              </a:tabLst>
            </a:pPr>
            <a:endParaRPr lang="en-US" sz="3600" b="1" dirty="0" smtClean="0">
              <a:solidFill>
                <a:srgbClr val="FFFFFF"/>
              </a:solidFill>
              <a:cs typeface="Calibri"/>
            </a:endParaRPr>
          </a:p>
          <a:p>
            <a:pPr algn="ctr" defTabSz="414589">
              <a:spcBef>
                <a:spcPts val="725"/>
              </a:spcBef>
              <a:spcAft>
                <a:spcPct val="0"/>
              </a:spcAft>
              <a:buSzPct val="100000"/>
              <a:tabLst>
                <a:tab pos="0" algn="l"/>
                <a:tab pos="414589" algn="l"/>
                <a:tab pos="829178" algn="l"/>
                <a:tab pos="1243767" algn="l"/>
                <a:tab pos="1658356" algn="l"/>
                <a:tab pos="2072945" algn="l"/>
                <a:tab pos="2487534" algn="l"/>
                <a:tab pos="2902123" algn="l"/>
                <a:tab pos="3316712" algn="l"/>
                <a:tab pos="3731301" algn="l"/>
                <a:tab pos="4145890" algn="l"/>
                <a:tab pos="4560479" algn="l"/>
                <a:tab pos="4975068" algn="l"/>
                <a:tab pos="5389656" algn="l"/>
                <a:tab pos="5804245" algn="l"/>
                <a:tab pos="6218834" algn="l"/>
                <a:tab pos="6633423" algn="l"/>
                <a:tab pos="7048012" algn="l"/>
                <a:tab pos="7462601" algn="l"/>
                <a:tab pos="7877190" algn="l"/>
                <a:tab pos="8291779" algn="l"/>
              </a:tabLst>
            </a:pPr>
            <a:r>
              <a:rPr lang="en-US" sz="3600" b="1" dirty="0" smtClean="0">
                <a:solidFill>
                  <a:srgbClr val="FFFFFF"/>
                </a:solidFill>
                <a:cs typeface="Calibri"/>
              </a:rPr>
              <a:t>Indonesian Cuisine</a:t>
            </a:r>
            <a:endParaRPr lang="en-US" sz="3600" b="1" dirty="0">
              <a:solidFill>
                <a:srgbClr val="FFFFFF"/>
              </a:solidFill>
              <a:cs typeface="Calibri"/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xmlns="" id="{946BAF9B-D3D6-4DCA-A1F2-46D7C61A0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010" y="4092382"/>
            <a:ext cx="6964526" cy="201931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670" tIns="47335" rIns="94670" bIns="47335" anchor="t"/>
          <a:lstStyle/>
          <a:p>
            <a:pPr algn="ctr" defTabSz="414589" fontAlgn="base">
              <a:spcBef>
                <a:spcPts val="725"/>
              </a:spcBef>
              <a:spcAft>
                <a:spcPct val="0"/>
              </a:spcAft>
              <a:buSzPct val="100000"/>
              <a:tabLst>
                <a:tab pos="0" algn="l"/>
                <a:tab pos="414589" algn="l"/>
                <a:tab pos="829178" algn="l"/>
                <a:tab pos="1243767" algn="l"/>
                <a:tab pos="1658356" algn="l"/>
                <a:tab pos="2072945" algn="l"/>
                <a:tab pos="2487534" algn="l"/>
                <a:tab pos="2902123" algn="l"/>
                <a:tab pos="3316712" algn="l"/>
                <a:tab pos="3731301" algn="l"/>
                <a:tab pos="4145890" algn="l"/>
                <a:tab pos="4560479" algn="l"/>
                <a:tab pos="4975068" algn="l"/>
                <a:tab pos="5389656" algn="l"/>
                <a:tab pos="5804245" algn="l"/>
                <a:tab pos="6218834" algn="l"/>
                <a:tab pos="6633423" algn="l"/>
                <a:tab pos="7048012" algn="l"/>
                <a:tab pos="7462601" algn="l"/>
                <a:tab pos="7877190" algn="l"/>
                <a:tab pos="8291779" algn="l"/>
              </a:tabLst>
            </a:pPr>
            <a:r>
              <a:rPr lang="en-US" sz="2800" b="1" dirty="0" smtClean="0">
                <a:solidFill>
                  <a:srgbClr val="FFFFFF"/>
                </a:solidFill>
                <a:latin typeface="Calibri"/>
                <a:cs typeface="Calibri"/>
              </a:rPr>
              <a:t>Week 2/Session 3</a:t>
            </a:r>
          </a:p>
          <a:p>
            <a:pPr algn="ctr" defTabSz="414589" fontAlgn="base">
              <a:spcBef>
                <a:spcPts val="725"/>
              </a:spcBef>
              <a:spcAft>
                <a:spcPct val="0"/>
              </a:spcAft>
              <a:buSzPct val="100000"/>
              <a:tabLst>
                <a:tab pos="0" algn="l"/>
                <a:tab pos="414589" algn="l"/>
                <a:tab pos="829178" algn="l"/>
                <a:tab pos="1243767" algn="l"/>
                <a:tab pos="1658356" algn="l"/>
                <a:tab pos="2072945" algn="l"/>
                <a:tab pos="2487534" algn="l"/>
                <a:tab pos="2902123" algn="l"/>
                <a:tab pos="3316712" algn="l"/>
                <a:tab pos="3731301" algn="l"/>
                <a:tab pos="4145890" algn="l"/>
                <a:tab pos="4560479" algn="l"/>
                <a:tab pos="4975068" algn="l"/>
                <a:tab pos="5389656" algn="l"/>
                <a:tab pos="5804245" algn="l"/>
                <a:tab pos="6218834" algn="l"/>
                <a:tab pos="6633423" algn="l"/>
                <a:tab pos="7048012" algn="l"/>
                <a:tab pos="7462601" algn="l"/>
                <a:tab pos="7877190" algn="l"/>
                <a:tab pos="8291779" algn="l"/>
              </a:tabLst>
            </a:pPr>
            <a:endParaRPr lang="en-US" sz="2800" b="1" dirty="0">
              <a:solidFill>
                <a:srgbClr val="FFFFFF"/>
              </a:solidFill>
              <a:latin typeface="Calibri"/>
              <a:cs typeface="Calibri"/>
            </a:endParaRPr>
          </a:p>
          <a:p>
            <a:pPr algn="ctr" defTabSz="414589">
              <a:spcBef>
                <a:spcPts val="725"/>
              </a:spcBef>
              <a:spcAft>
                <a:spcPct val="0"/>
              </a:spcAft>
              <a:buSzPct val="100000"/>
              <a:tabLst>
                <a:tab pos="0" algn="l"/>
                <a:tab pos="414589" algn="l"/>
                <a:tab pos="829178" algn="l"/>
                <a:tab pos="1243767" algn="l"/>
                <a:tab pos="1658356" algn="l"/>
                <a:tab pos="2072945" algn="l"/>
                <a:tab pos="2487534" algn="l"/>
                <a:tab pos="2902123" algn="l"/>
                <a:tab pos="3316712" algn="l"/>
                <a:tab pos="3731301" algn="l"/>
                <a:tab pos="4145890" algn="l"/>
                <a:tab pos="4560479" algn="l"/>
                <a:tab pos="4975068" algn="l"/>
                <a:tab pos="5389656" algn="l"/>
                <a:tab pos="5804245" algn="l"/>
                <a:tab pos="6218834" algn="l"/>
                <a:tab pos="6633423" algn="l"/>
                <a:tab pos="7048012" algn="l"/>
                <a:tab pos="7462601" algn="l"/>
                <a:tab pos="7877190" algn="l"/>
                <a:tab pos="8291779" algn="l"/>
              </a:tabLst>
            </a:pPr>
            <a:r>
              <a:rPr lang="en-US" sz="3600" b="1" dirty="0" err="1">
                <a:solidFill>
                  <a:srgbClr val="FFFFFF"/>
                </a:solidFill>
                <a:latin typeface="Calibri"/>
                <a:cs typeface="Calibri"/>
              </a:rPr>
              <a:t>Peralatan</a:t>
            </a:r>
            <a:r>
              <a:rPr lang="en-US" sz="36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3600" b="1" dirty="0" err="1">
                <a:solidFill>
                  <a:srgbClr val="FFFFFF"/>
                </a:solidFill>
                <a:latin typeface="Calibri"/>
                <a:cs typeface="Calibri"/>
              </a:rPr>
              <a:t>Memasak</a:t>
            </a:r>
            <a:r>
              <a:rPr lang="en-US" sz="36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3600" b="1" dirty="0" err="1" smtClean="0">
                <a:solidFill>
                  <a:srgbClr val="FFFFFF"/>
                </a:solidFill>
                <a:latin typeface="Calibri"/>
                <a:cs typeface="Calibri"/>
              </a:rPr>
              <a:t>Tradisional</a:t>
            </a:r>
            <a:endParaRPr lang="en-US" sz="3600" b="1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49770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22869" y="1201531"/>
            <a:ext cx="10480996" cy="5212148"/>
          </a:xfrm>
        </p:spPr>
        <p:txBody>
          <a:bodyPr>
            <a:normAutofit/>
          </a:bodyPr>
          <a:lstStyle/>
          <a:p>
            <a:pPr marL="725530" lvl="2" indent="0">
              <a:buNone/>
            </a:pPr>
            <a:endParaRPr lang="en-ID" dirty="0">
              <a:latin typeface="Calibri"/>
              <a:cs typeface="Calibri"/>
            </a:endParaRPr>
          </a:p>
          <a:p>
            <a:pPr marL="725530" lvl="2" indent="0">
              <a:buNone/>
            </a:pPr>
            <a:r>
              <a:rPr lang="en-US" dirty="0" err="1">
                <a:latin typeface="Calibri"/>
                <a:cs typeface="Calibri"/>
              </a:rPr>
              <a:t>Terbuat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dari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bahan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Kayu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atau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Plastik</a:t>
            </a:r>
            <a:endParaRPr lang="en-US" dirty="0">
              <a:latin typeface="Calibri"/>
              <a:cs typeface="Calibri"/>
            </a:endParaRPr>
          </a:p>
          <a:p>
            <a:pPr marL="725530" lvl="2" indent="0">
              <a:buNone/>
            </a:pPr>
            <a:r>
              <a:rPr lang="en-US" dirty="0" err="1">
                <a:latin typeface="Calibri"/>
                <a:cs typeface="Calibri"/>
              </a:rPr>
              <a:t>Berfungsi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sebagai</a:t>
            </a:r>
            <a:r>
              <a:rPr lang="en-US" dirty="0">
                <a:latin typeface="Calibri"/>
                <a:cs typeface="Calibri"/>
              </a:rPr>
              <a:t> alas </a:t>
            </a:r>
            <a:r>
              <a:rPr lang="en-US" dirty="0" err="1">
                <a:latin typeface="Calibri"/>
                <a:cs typeface="Calibri"/>
              </a:rPr>
              <a:t>untuk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memotong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motong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bahan</a:t>
            </a:r>
            <a:r>
              <a:rPr lang="en-US" dirty="0">
                <a:latin typeface="Calibri"/>
                <a:cs typeface="Calibri"/>
              </a:rPr>
              <a:t> agar </a:t>
            </a:r>
            <a:r>
              <a:rPr lang="en-US" dirty="0" err="1">
                <a:latin typeface="Calibri"/>
                <a:cs typeface="Calibri"/>
              </a:rPr>
              <a:t>meja</a:t>
            </a:r>
            <a:r>
              <a:rPr lang="en-US" dirty="0">
                <a:latin typeface="Calibri"/>
                <a:cs typeface="Calibri"/>
              </a:rPr>
              <a:t> yang </a:t>
            </a:r>
            <a:r>
              <a:rPr lang="en-US" dirty="0" err="1">
                <a:latin typeface="Calibri"/>
                <a:cs typeface="Calibri"/>
              </a:rPr>
              <a:t>digunakan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tidak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rusak</a:t>
            </a:r>
            <a:endParaRPr lang="en-US" dirty="0">
              <a:latin typeface="Calibri"/>
              <a:cs typeface="Calibri"/>
            </a:endParaRPr>
          </a:p>
          <a:p>
            <a:pPr marL="725530" lvl="2" indent="0">
              <a:buNone/>
            </a:pPr>
            <a:r>
              <a:rPr lang="en-US" dirty="0" err="1">
                <a:latin typeface="Calibri"/>
                <a:cs typeface="Calibri"/>
              </a:rPr>
              <a:t>Sediakan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satu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talenan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untuk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setiap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makanan</a:t>
            </a:r>
            <a:r>
              <a:rPr lang="en-US" dirty="0">
                <a:latin typeface="Calibri"/>
                <a:cs typeface="Calibri"/>
              </a:rPr>
              <a:t> yang </a:t>
            </a:r>
            <a:r>
              <a:rPr lang="en-US" dirty="0" err="1">
                <a:latin typeface="Calibri"/>
                <a:cs typeface="Calibri"/>
              </a:rPr>
              <a:t>berbeda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guna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mencegah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kontaminasi</a:t>
            </a:r>
            <a:r>
              <a:rPr lang="en-US" dirty="0">
                <a:latin typeface="Calibri"/>
                <a:cs typeface="Calibri"/>
              </a:rPr>
              <a:t> rasa.</a:t>
            </a:r>
          </a:p>
          <a:p>
            <a:pPr marL="725530" lvl="2" indent="0">
              <a:buNone/>
            </a:pPr>
            <a:r>
              <a:rPr lang="en-US" dirty="0" err="1">
                <a:latin typeface="Calibri"/>
                <a:cs typeface="Calibri"/>
              </a:rPr>
              <a:t>Pisahkan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antara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talenan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untuk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meotong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makanan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mentah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dengan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makanan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matang</a:t>
            </a:r>
            <a:r>
              <a:rPr lang="en-US" dirty="0">
                <a:latin typeface="Calibri"/>
                <a:cs typeface="Calibri"/>
              </a:rPr>
              <a:t>.</a:t>
            </a:r>
            <a:endParaRPr lang="en-ID" dirty="0">
              <a:latin typeface="Calibri"/>
              <a:cs typeface="Calibri"/>
            </a:endParaRPr>
          </a:p>
          <a:p>
            <a:pPr marL="725530" lvl="2" indent="0">
              <a:buNone/>
            </a:pPr>
            <a:endParaRPr lang="en-US" dirty="0">
              <a:latin typeface="Calibri"/>
              <a:cs typeface="Calibri"/>
            </a:endParaRPr>
          </a:p>
          <a:p>
            <a:pPr marL="725530" lvl="2" indent="0">
              <a:buNone/>
            </a:pPr>
            <a:endParaRPr lang="en-ID" dirty="0">
              <a:latin typeface="Calibri"/>
              <a:cs typeface="Calibri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27568" y="360479"/>
            <a:ext cx="7182499" cy="731838"/>
          </a:xfrm>
        </p:spPr>
        <p:txBody>
          <a:bodyPr>
            <a:normAutofit/>
          </a:bodyPr>
          <a:lstStyle/>
          <a:p>
            <a:pPr algn="ctr"/>
            <a:r>
              <a:rPr lang="en-US" sz="3627" dirty="0">
                <a:latin typeface="Calibri"/>
                <a:cs typeface="Calibri"/>
              </a:rPr>
              <a:t>TALENAN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446004EF-7CCE-4DF9-9DEB-D63FE9E698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393" y="4046744"/>
            <a:ext cx="2838450" cy="16097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321DBD7B-4016-4CD2-B852-DAA5BEFB65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541" y="4046744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790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22869" y="1201531"/>
            <a:ext cx="10480996" cy="5212148"/>
          </a:xfrm>
        </p:spPr>
        <p:txBody>
          <a:bodyPr>
            <a:normAutofit/>
          </a:bodyPr>
          <a:lstStyle/>
          <a:p>
            <a:pPr marL="725530" lvl="2" indent="0">
              <a:buNone/>
            </a:pPr>
            <a:r>
              <a:rPr lang="en-US" sz="2800" dirty="0" err="1">
                <a:latin typeface="Calibri"/>
                <a:cs typeface="Calibri"/>
              </a:rPr>
              <a:t>Alat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masak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tradisional</a:t>
            </a:r>
            <a:r>
              <a:rPr lang="en-US" sz="2800" dirty="0">
                <a:latin typeface="Calibri"/>
                <a:cs typeface="Calibri"/>
              </a:rPr>
              <a:t> yang </a:t>
            </a:r>
            <a:r>
              <a:rPr lang="en-US" sz="2800" dirty="0" err="1">
                <a:latin typeface="Calibri"/>
                <a:cs typeface="Calibri"/>
              </a:rPr>
              <a:t>masih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digunakan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saat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ini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adalah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cobek</a:t>
            </a:r>
            <a:r>
              <a:rPr lang="en-US" sz="2800" dirty="0">
                <a:latin typeface="Calibri"/>
                <a:cs typeface="Calibri"/>
              </a:rPr>
              <a:t>.</a:t>
            </a:r>
          </a:p>
          <a:p>
            <a:pPr marL="725530" lvl="2" indent="0">
              <a:buNone/>
            </a:pPr>
            <a:r>
              <a:rPr lang="en-US" sz="2800" dirty="0" err="1">
                <a:latin typeface="Calibri"/>
                <a:cs typeface="Calibri"/>
              </a:rPr>
              <a:t>Cobek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digunakan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untuk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menghaluskan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bumbu</a:t>
            </a:r>
            <a:r>
              <a:rPr lang="en-US" sz="2800" dirty="0">
                <a:latin typeface="Calibri"/>
                <a:cs typeface="Calibri"/>
              </a:rPr>
              <a:t> yang </a:t>
            </a:r>
            <a:r>
              <a:rPr lang="en-US" sz="2800" dirty="0" err="1">
                <a:latin typeface="Calibri"/>
                <a:cs typeface="Calibri"/>
              </a:rPr>
              <a:t>akan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digunakan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untuk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memasak</a:t>
            </a:r>
            <a:r>
              <a:rPr lang="en-US" sz="2800" dirty="0">
                <a:latin typeface="Calibri"/>
                <a:cs typeface="Calibri"/>
              </a:rPr>
              <a:t>. </a:t>
            </a:r>
          </a:p>
          <a:p>
            <a:pPr marL="725530" lvl="2" indent="0">
              <a:buNone/>
            </a:pPr>
            <a:r>
              <a:rPr lang="en-US" sz="2800" dirty="0" err="1">
                <a:latin typeface="Calibri"/>
                <a:cs typeface="Calibri"/>
              </a:rPr>
              <a:t>Alat</a:t>
            </a:r>
            <a:r>
              <a:rPr lang="en-US" sz="2800" dirty="0">
                <a:latin typeface="Calibri"/>
                <a:cs typeface="Calibri"/>
              </a:rPr>
              <a:t> yang </a:t>
            </a:r>
            <a:r>
              <a:rPr lang="en-US" sz="2800" dirty="0" err="1">
                <a:latin typeface="Calibri"/>
                <a:cs typeface="Calibri"/>
              </a:rPr>
              <a:t>digunakan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untuk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menghaluskan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disebut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ulekan</a:t>
            </a:r>
            <a:endParaRPr lang="en-US" sz="2800" dirty="0">
              <a:latin typeface="Calibri"/>
              <a:cs typeface="Calibri"/>
            </a:endParaRPr>
          </a:p>
          <a:p>
            <a:pPr marL="725530" lvl="2" indent="0">
              <a:buNone/>
            </a:pPr>
            <a:r>
              <a:rPr lang="en-US" sz="2800" dirty="0" err="1">
                <a:latin typeface="Calibri"/>
                <a:cs typeface="Calibri"/>
              </a:rPr>
              <a:t>Cobek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biasanya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terbuat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dari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batu</a:t>
            </a:r>
            <a:r>
              <a:rPr lang="en-US" sz="2800" dirty="0">
                <a:latin typeface="Calibri"/>
                <a:cs typeface="Calibri"/>
              </a:rPr>
              <a:t>, </a:t>
            </a:r>
            <a:r>
              <a:rPr lang="en-US" sz="2800" dirty="0" err="1">
                <a:latin typeface="Calibri"/>
                <a:cs typeface="Calibri"/>
              </a:rPr>
              <a:t>saat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ini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cobek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mulai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ditinggalkan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digantikan</a:t>
            </a:r>
            <a:r>
              <a:rPr lang="en-US" sz="2800" dirty="0">
                <a:latin typeface="Calibri"/>
                <a:cs typeface="Calibri"/>
              </a:rPr>
              <a:t> oleh blender.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27568" y="360479"/>
            <a:ext cx="7182499" cy="731838"/>
          </a:xfrm>
        </p:spPr>
        <p:txBody>
          <a:bodyPr>
            <a:normAutofit/>
          </a:bodyPr>
          <a:lstStyle/>
          <a:p>
            <a:pPr algn="ctr"/>
            <a:r>
              <a:rPr lang="en-US" sz="3627" dirty="0">
                <a:latin typeface="Calibri"/>
                <a:cs typeface="Calibri"/>
              </a:rPr>
              <a:t>COBEK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BF1D29F7-A977-4AF5-B53E-6554DB4032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8687" y="4414837"/>
            <a:ext cx="2714625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556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Flavors of Indonesia William </a:t>
            </a:r>
            <a:r>
              <a:rPr lang="en-US" dirty="0" err="1"/>
              <a:t>Wongso</a:t>
            </a:r>
            <a:r>
              <a:rPr lang="en-US" dirty="0"/>
              <a:t> Culinary Wonders (2016). ISBN: 978-979-8926-32-7 </a:t>
            </a:r>
          </a:p>
          <a:p>
            <a:pPr lvl="0"/>
            <a:r>
              <a:rPr lang="en-US" dirty="0" err="1"/>
              <a:t>Makanan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Indonesia </a:t>
            </a:r>
            <a:r>
              <a:rPr lang="en-US" dirty="0" err="1"/>
              <a:t>Gadjah</a:t>
            </a:r>
            <a:r>
              <a:rPr lang="en-US" dirty="0"/>
              <a:t> </a:t>
            </a:r>
            <a:r>
              <a:rPr lang="en-US" dirty="0" err="1"/>
              <a:t>Mada</a:t>
            </a:r>
            <a:r>
              <a:rPr lang="en-US" dirty="0"/>
              <a:t> University Press (2017). </a:t>
            </a:r>
            <a:r>
              <a:rPr lang="en-US" dirty="0" err="1"/>
              <a:t>Eni</a:t>
            </a:r>
            <a:r>
              <a:rPr lang="en-US" dirty="0"/>
              <a:t> </a:t>
            </a:r>
            <a:r>
              <a:rPr lang="en-US" dirty="0" err="1"/>
              <a:t>Harmayani</a:t>
            </a:r>
            <a:r>
              <a:rPr lang="en-US" dirty="0"/>
              <a:t>, Umar </a:t>
            </a:r>
            <a:r>
              <a:rPr lang="en-US" dirty="0" err="1"/>
              <a:t>Santoso</a:t>
            </a:r>
            <a:r>
              <a:rPr lang="en-US" dirty="0"/>
              <a:t>, </a:t>
            </a:r>
            <a:r>
              <a:rPr lang="en-US" dirty="0" err="1"/>
              <a:t>Murdijati</a:t>
            </a:r>
            <a:r>
              <a:rPr lang="en-US" dirty="0"/>
              <a:t> </a:t>
            </a:r>
            <a:r>
              <a:rPr lang="en-US" dirty="0" err="1"/>
              <a:t>Gardjito</a:t>
            </a:r>
            <a:r>
              <a:rPr lang="en-US" dirty="0"/>
              <a:t>. ISBN: 978-602-386-143-9</a:t>
            </a:r>
          </a:p>
          <a:p>
            <a:pPr lvl="0"/>
            <a:r>
              <a:rPr lang="id-ID" dirty="0"/>
              <a:t>Dapur Indonesia 300 resep makanan populer nusantara Yasa Boga </a:t>
            </a:r>
            <a:r>
              <a:rPr lang="en-US" dirty="0"/>
              <a:t>(201</a:t>
            </a:r>
            <a:r>
              <a:rPr lang="id-ID" dirty="0"/>
              <a:t>4</a:t>
            </a:r>
            <a:r>
              <a:rPr lang="en-US" dirty="0"/>
              <a:t>). </a:t>
            </a:r>
            <a:r>
              <a:rPr lang="id-ID" dirty="0"/>
              <a:t>Cetakan ke tiga Mei 2016</a:t>
            </a:r>
            <a:r>
              <a:rPr lang="en-US" dirty="0"/>
              <a:t>. </a:t>
            </a:r>
            <a:r>
              <a:rPr lang="id-ID" dirty="0"/>
              <a:t>Gramedia</a:t>
            </a:r>
            <a:r>
              <a:rPr lang="en-US" dirty="0"/>
              <a:t>. </a:t>
            </a:r>
            <a:r>
              <a:rPr lang="id-ID" dirty="0"/>
              <a:t>Jakarta</a:t>
            </a:r>
            <a:r>
              <a:rPr lang="en-US" dirty="0"/>
              <a:t>. ISBN: </a:t>
            </a:r>
            <a:r>
              <a:rPr lang="id-ID" dirty="0"/>
              <a:t>978-602-03-0813-5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397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6E622C6A-0CF3-4EB2-B143-8A32F10D4C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8950" y="1782761"/>
            <a:ext cx="7620000" cy="359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944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ACF1D153-B6D6-4779-840F-F84F583261F3}"/>
              </a:ext>
            </a:extLst>
          </p:cNvPr>
          <p:cNvSpPr txBox="1">
            <a:spLocks/>
          </p:cNvSpPr>
          <p:nvPr/>
        </p:nvSpPr>
        <p:spPr>
          <a:xfrm>
            <a:off x="1259632" y="1412776"/>
            <a:ext cx="7067128" cy="7131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Open Sans"/>
                <a:ea typeface="+mj-ea"/>
                <a:cs typeface="+mj-cs"/>
              </a:defRPr>
            </a:lvl1pPr>
          </a:lstStyle>
          <a:p>
            <a:pPr algn="l"/>
            <a:r>
              <a:rPr lang="en-US" smtClean="0"/>
              <a:t>Learning Objectives</a:t>
            </a:r>
            <a:r>
              <a:rPr lang="id-ID" smtClean="0"/>
              <a:t/>
            </a:r>
            <a:br>
              <a:rPr lang="id-ID" smtClean="0"/>
            </a:br>
            <a:endParaRPr lang="id-ID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8519005-A730-413D-92F2-1BB81B0648C2}"/>
              </a:ext>
            </a:extLst>
          </p:cNvPr>
          <p:cNvSpPr/>
          <p:nvPr/>
        </p:nvSpPr>
        <p:spPr>
          <a:xfrm>
            <a:off x="1120788" y="1988840"/>
            <a:ext cx="6264696" cy="713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  <a:p>
            <a:pPr algn="ctr"/>
            <a:endParaRPr lang="id-ID" dirty="0"/>
          </a:p>
          <a:p>
            <a:pPr algn="ctr"/>
            <a:r>
              <a:rPr lang="id-ID" sz="1600" dirty="0"/>
              <a:t>Setelah mempelajari materi ini mahasiswa diharapkan dapat menjelaskan tentang:</a:t>
            </a:r>
            <a:r>
              <a:rPr lang="en-US" sz="1600" dirty="0"/>
              <a:t> </a:t>
            </a:r>
          </a:p>
          <a:p>
            <a:pPr algn="ctr"/>
            <a:endParaRPr lang="id-ID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6D412816-50E1-4B14-B5D1-F2975BC5A7EE}"/>
              </a:ext>
            </a:extLst>
          </p:cNvPr>
          <p:cNvSpPr/>
          <p:nvPr/>
        </p:nvSpPr>
        <p:spPr>
          <a:xfrm>
            <a:off x="971600" y="2996952"/>
            <a:ext cx="6563072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d-ID" dirty="0"/>
              <a:t>LO1: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mengindentifikasi</a:t>
            </a:r>
            <a:r>
              <a:rPr lang="en-US" dirty="0"/>
              <a:t> </a:t>
            </a:r>
            <a:r>
              <a:rPr lang="en-US" dirty="0" err="1"/>
              <a:t>peralatan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dan </a:t>
            </a:r>
            <a:r>
              <a:rPr lang="en-US" dirty="0" err="1"/>
              <a:t>bumbu</a:t>
            </a:r>
            <a:r>
              <a:rPr lang="en-US" dirty="0"/>
              <a:t> yang </a:t>
            </a:r>
            <a:r>
              <a:rPr lang="en-US" dirty="0" err="1"/>
              <a:t>dipakai</a:t>
            </a:r>
            <a:r>
              <a:rPr lang="en-US" smtClean="0"/>
              <a:t>.</a:t>
            </a:r>
            <a:endParaRPr lang="id-ID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98C471FF-EE92-43F2-AEEF-11AED8FBF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</p:spPr>
        <p:txBody>
          <a:bodyPr/>
          <a:lstStyle/>
          <a:p>
            <a:r>
              <a:rPr lang="id-ID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1388998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22869" y="1201531"/>
            <a:ext cx="10480996" cy="5212148"/>
          </a:xfrm>
        </p:spPr>
        <p:txBody>
          <a:bodyPr>
            <a:normAutofit/>
          </a:bodyPr>
          <a:lstStyle/>
          <a:p>
            <a:pPr marL="725530" lvl="2" indent="0">
              <a:buNone/>
            </a:pPr>
            <a:r>
              <a:rPr lang="en-US" sz="2800" dirty="0" err="1">
                <a:latin typeface="Calibri"/>
                <a:cs typeface="Calibri"/>
              </a:rPr>
              <a:t>Kompor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adalah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peralatan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memasak</a:t>
            </a:r>
            <a:r>
              <a:rPr lang="en-US" sz="2800" dirty="0">
                <a:latin typeface="Calibri"/>
                <a:cs typeface="Calibri"/>
              </a:rPr>
              <a:t> yang </a:t>
            </a:r>
            <a:r>
              <a:rPr lang="en-US" sz="2800" dirty="0" err="1">
                <a:latin typeface="Calibri"/>
                <a:cs typeface="Calibri"/>
              </a:rPr>
              <a:t>mengeluarkan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api</a:t>
            </a:r>
            <a:r>
              <a:rPr lang="en-US" sz="2800" dirty="0">
                <a:latin typeface="Calibri"/>
                <a:cs typeface="Calibri"/>
              </a:rPr>
              <a:t> dan </a:t>
            </a:r>
            <a:r>
              <a:rPr lang="en-US" sz="2800" dirty="0" err="1">
                <a:latin typeface="Calibri"/>
                <a:cs typeface="Calibri"/>
              </a:rPr>
              <a:t>panas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tinggi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bila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digunakan</a:t>
            </a:r>
            <a:r>
              <a:rPr lang="en-US" sz="2800" dirty="0">
                <a:latin typeface="Calibri"/>
                <a:cs typeface="Calibri"/>
              </a:rPr>
              <a:t>.</a:t>
            </a:r>
          </a:p>
          <a:p>
            <a:pPr marL="725530" lvl="2" indent="0">
              <a:buNone/>
            </a:pPr>
            <a:r>
              <a:rPr lang="en-US" sz="2800" dirty="0">
                <a:latin typeface="Calibri"/>
                <a:cs typeface="Calibri"/>
              </a:rPr>
              <a:t>Proses </a:t>
            </a:r>
            <a:r>
              <a:rPr lang="en-US" sz="2800" dirty="0" err="1">
                <a:latin typeface="Calibri"/>
                <a:cs typeface="Calibri"/>
              </a:rPr>
              <a:t>dari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bahan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mentah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menjadi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matang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biasa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menggunakan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Kompor</a:t>
            </a:r>
            <a:r>
              <a:rPr lang="en-US" sz="2800" dirty="0">
                <a:latin typeface="Calibri"/>
                <a:cs typeface="Calibri"/>
              </a:rPr>
              <a:t>. </a:t>
            </a:r>
          </a:p>
          <a:p>
            <a:pPr marL="725530" lvl="2" indent="0">
              <a:buNone/>
            </a:pPr>
            <a:r>
              <a:rPr lang="en-US" sz="2800" dirty="0" err="1">
                <a:latin typeface="Calibri"/>
                <a:cs typeface="Calibri"/>
              </a:rPr>
              <a:t>Kompor</a:t>
            </a:r>
            <a:r>
              <a:rPr lang="en-US" sz="2800" dirty="0">
                <a:latin typeface="Calibri"/>
                <a:cs typeface="Calibri"/>
              </a:rPr>
              <a:t> yang </a:t>
            </a:r>
            <a:r>
              <a:rPr lang="en-US" sz="2800" dirty="0" err="1">
                <a:latin typeface="Calibri"/>
                <a:cs typeface="Calibri"/>
              </a:rPr>
              <a:t>biasa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digunakan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adalah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kompor</a:t>
            </a:r>
            <a:r>
              <a:rPr lang="en-US" sz="2800" dirty="0">
                <a:latin typeface="Calibri"/>
                <a:cs typeface="Calibri"/>
              </a:rPr>
              <a:t> Gas, </a:t>
            </a:r>
            <a:r>
              <a:rPr lang="en-US" sz="2800" dirty="0" err="1">
                <a:latin typeface="Calibri"/>
                <a:cs typeface="Calibri"/>
              </a:rPr>
              <a:t>tetapi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ada</a:t>
            </a:r>
            <a:r>
              <a:rPr lang="en-US" sz="2800" dirty="0">
                <a:latin typeface="Calibri"/>
                <a:cs typeface="Calibri"/>
              </a:rPr>
              <a:t> pula </a:t>
            </a:r>
            <a:r>
              <a:rPr lang="en-US" sz="2800" dirty="0" err="1">
                <a:latin typeface="Calibri"/>
                <a:cs typeface="Calibri"/>
              </a:rPr>
              <a:t>kompor</a:t>
            </a:r>
            <a:r>
              <a:rPr lang="en-US" sz="2800" dirty="0">
                <a:latin typeface="Calibri"/>
                <a:cs typeface="Calibri"/>
              </a:rPr>
              <a:t> yang </a:t>
            </a:r>
            <a:r>
              <a:rPr lang="en-US" sz="2800" dirty="0" err="1">
                <a:latin typeface="Calibri"/>
                <a:cs typeface="Calibri"/>
              </a:rPr>
              <a:t>menggunakan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Listrik</a:t>
            </a:r>
            <a:r>
              <a:rPr lang="en-US" sz="2800" dirty="0">
                <a:latin typeface="Calibri"/>
                <a:cs typeface="Calibri"/>
              </a:rPr>
              <a:t>.</a:t>
            </a:r>
          </a:p>
          <a:p>
            <a:pPr marL="725530" lvl="2" indent="0">
              <a:buNone/>
            </a:pPr>
            <a:endParaRPr lang="en-US" sz="2800" dirty="0">
              <a:latin typeface="Calibri"/>
              <a:cs typeface="Calibri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27568" y="360479"/>
            <a:ext cx="7182499" cy="731838"/>
          </a:xfrm>
        </p:spPr>
        <p:txBody>
          <a:bodyPr>
            <a:normAutofit/>
          </a:bodyPr>
          <a:lstStyle/>
          <a:p>
            <a:pPr algn="ctr"/>
            <a:r>
              <a:rPr lang="en-US" sz="3627" dirty="0">
                <a:latin typeface="Calibri"/>
                <a:cs typeface="Calibri"/>
              </a:rPr>
              <a:t>KOMPOR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19C68CF3-FF0E-488A-AC6B-F484728F7B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1756" y="3845402"/>
            <a:ext cx="2677491" cy="2677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955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22869" y="1201531"/>
            <a:ext cx="10480996" cy="5212148"/>
          </a:xfrm>
        </p:spPr>
        <p:txBody>
          <a:bodyPr>
            <a:normAutofit/>
          </a:bodyPr>
          <a:lstStyle/>
          <a:p>
            <a:pPr marL="725530" lvl="2" indent="0">
              <a:buNone/>
            </a:pPr>
            <a:r>
              <a:rPr lang="en-US" sz="2800" dirty="0" err="1">
                <a:latin typeface="Calibri"/>
                <a:cs typeface="Calibri"/>
              </a:rPr>
              <a:t>Penggorengan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digunakan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untuk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menggoreng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makanan</a:t>
            </a:r>
            <a:r>
              <a:rPr lang="en-US" sz="2800" dirty="0">
                <a:latin typeface="Calibri"/>
                <a:cs typeface="Calibri"/>
              </a:rPr>
              <a:t>.</a:t>
            </a:r>
          </a:p>
          <a:p>
            <a:pPr marL="725530" lvl="2" indent="0">
              <a:buNone/>
            </a:pPr>
            <a:r>
              <a:rPr lang="en-US" sz="2800" dirty="0" err="1">
                <a:latin typeface="Calibri"/>
                <a:cs typeface="Calibri"/>
              </a:rPr>
              <a:t>Bentuk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dari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penggorengan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ada</a:t>
            </a:r>
            <a:r>
              <a:rPr lang="en-US" sz="2800" dirty="0">
                <a:latin typeface="Calibri"/>
                <a:cs typeface="Calibri"/>
              </a:rPr>
              <a:t> yang </a:t>
            </a:r>
            <a:r>
              <a:rPr lang="en-US" sz="2800" dirty="0" err="1">
                <a:latin typeface="Calibri"/>
                <a:cs typeface="Calibri"/>
              </a:rPr>
              <a:t>cekung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ataupun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datar</a:t>
            </a:r>
            <a:r>
              <a:rPr lang="en-US" sz="2800" dirty="0">
                <a:latin typeface="Calibri"/>
                <a:cs typeface="Calibri"/>
              </a:rPr>
              <a:t>.</a:t>
            </a:r>
          </a:p>
          <a:p>
            <a:pPr marL="725530" lvl="2" indent="0">
              <a:buNone/>
            </a:pPr>
            <a:r>
              <a:rPr lang="en-US" sz="2800" dirty="0" err="1">
                <a:latin typeface="Calibri"/>
                <a:cs typeface="Calibri"/>
              </a:rPr>
              <a:t>Biasa</a:t>
            </a:r>
            <a:r>
              <a:rPr lang="en-US" sz="2800" dirty="0">
                <a:latin typeface="Calibri"/>
                <a:cs typeface="Calibri"/>
              </a:rPr>
              <a:t> juga </a:t>
            </a:r>
            <a:r>
              <a:rPr lang="en-US" sz="2800" dirty="0" err="1">
                <a:latin typeface="Calibri"/>
                <a:cs typeface="Calibri"/>
              </a:rPr>
              <a:t>disebut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Wajan</a:t>
            </a:r>
            <a:r>
              <a:rPr lang="en-US" sz="2800" dirty="0">
                <a:latin typeface="Calibri"/>
                <a:cs typeface="Calibri"/>
              </a:rPr>
              <a:t>, </a:t>
            </a:r>
            <a:r>
              <a:rPr lang="en-US" sz="2800" dirty="0" err="1">
                <a:latin typeface="Calibri"/>
                <a:cs typeface="Calibri"/>
              </a:rPr>
              <a:t>bahan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dasar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dari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penggorengan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adalah</a:t>
            </a:r>
            <a:r>
              <a:rPr lang="en-US" sz="2800" dirty="0">
                <a:latin typeface="Calibri"/>
                <a:cs typeface="Calibri"/>
              </a:rPr>
              <a:t> stainless steel </a:t>
            </a:r>
            <a:r>
              <a:rPr lang="en-US" sz="2800" dirty="0" err="1">
                <a:latin typeface="Calibri"/>
                <a:cs typeface="Calibri"/>
              </a:rPr>
              <a:t>atau</a:t>
            </a:r>
            <a:r>
              <a:rPr lang="en-US" sz="2800" dirty="0">
                <a:latin typeface="Calibri"/>
                <a:cs typeface="Calibri"/>
              </a:rPr>
              <a:t> Teflon.</a:t>
            </a:r>
          </a:p>
          <a:p>
            <a:pPr marL="725530" lvl="2" indent="0">
              <a:buNone/>
            </a:pPr>
            <a:r>
              <a:rPr lang="en-US" sz="2800" dirty="0">
                <a:latin typeface="Calibri"/>
                <a:cs typeface="Calibri"/>
              </a:rPr>
              <a:t>Proses </a:t>
            </a:r>
            <a:r>
              <a:rPr lang="en-US" sz="2800" dirty="0" err="1">
                <a:latin typeface="Calibri"/>
                <a:cs typeface="Calibri"/>
              </a:rPr>
              <a:t>menggoreng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biasa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menggunakan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minyak</a:t>
            </a:r>
            <a:r>
              <a:rPr lang="en-US" sz="2800" dirty="0">
                <a:latin typeface="Calibri"/>
                <a:cs typeface="Calibri"/>
              </a:rPr>
              <a:t>,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27568" y="360479"/>
            <a:ext cx="7182499" cy="731838"/>
          </a:xfrm>
        </p:spPr>
        <p:txBody>
          <a:bodyPr>
            <a:normAutofit/>
          </a:bodyPr>
          <a:lstStyle/>
          <a:p>
            <a:pPr algn="ctr"/>
            <a:r>
              <a:rPr lang="en-US" sz="3627" dirty="0">
                <a:latin typeface="Calibri"/>
                <a:cs typeface="Calibri"/>
              </a:rPr>
              <a:t>PENGGORENGAN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C6411AD-427B-47D2-B57B-12FE35EB06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4174" y="3429000"/>
            <a:ext cx="3034747" cy="303474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0015DABB-14BA-495D-BDB3-95C1FBA2DD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330" y="3998844"/>
            <a:ext cx="2046887" cy="1957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96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22869" y="1201531"/>
            <a:ext cx="10480996" cy="5212148"/>
          </a:xfrm>
        </p:spPr>
        <p:txBody>
          <a:bodyPr>
            <a:normAutofit/>
          </a:bodyPr>
          <a:lstStyle/>
          <a:p>
            <a:pPr marL="725530" lvl="2" indent="0">
              <a:buNone/>
            </a:pPr>
            <a:r>
              <a:rPr lang="en-US" sz="2800" dirty="0" err="1">
                <a:latin typeface="Calibri"/>
                <a:cs typeface="Calibri"/>
              </a:rPr>
              <a:t>Panci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digunakan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untuk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memasak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makanan</a:t>
            </a:r>
            <a:r>
              <a:rPr lang="en-US" sz="2800" dirty="0">
                <a:latin typeface="Calibri"/>
                <a:cs typeface="Calibri"/>
              </a:rPr>
              <a:t> yang </a:t>
            </a:r>
            <a:r>
              <a:rPr lang="en-US" sz="2800" dirty="0" err="1">
                <a:latin typeface="Calibri"/>
                <a:cs typeface="Calibri"/>
              </a:rPr>
              <a:t>menggunakan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cairan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atau</a:t>
            </a:r>
            <a:r>
              <a:rPr lang="en-US" sz="2800" dirty="0">
                <a:latin typeface="Calibri"/>
                <a:cs typeface="Calibri"/>
              </a:rPr>
              <a:t> air </a:t>
            </a:r>
            <a:r>
              <a:rPr lang="en-US" sz="2800" dirty="0" err="1">
                <a:latin typeface="Calibri"/>
                <a:cs typeface="Calibri"/>
              </a:rPr>
              <a:t>dalam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jumlah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banyak</a:t>
            </a:r>
            <a:r>
              <a:rPr lang="en-US" sz="2800" dirty="0">
                <a:latin typeface="Calibri"/>
                <a:cs typeface="Calibri"/>
              </a:rPr>
              <a:t>.</a:t>
            </a:r>
          </a:p>
          <a:p>
            <a:pPr marL="725530" lvl="2" indent="0">
              <a:buNone/>
            </a:pPr>
            <a:r>
              <a:rPr lang="en-US" sz="2800" dirty="0" err="1">
                <a:latin typeface="Calibri"/>
                <a:cs typeface="Calibri"/>
              </a:rPr>
              <a:t>Panci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biasanya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mempunyai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dua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pegangan</a:t>
            </a:r>
            <a:r>
              <a:rPr lang="en-US" sz="2800" dirty="0">
                <a:latin typeface="Calibri"/>
                <a:cs typeface="Calibri"/>
              </a:rPr>
              <a:t> di </a:t>
            </a:r>
            <a:r>
              <a:rPr lang="en-US" sz="2800" dirty="0" err="1">
                <a:latin typeface="Calibri"/>
                <a:cs typeface="Calibri"/>
              </a:rPr>
              <a:t>sisi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kiri</a:t>
            </a:r>
            <a:r>
              <a:rPr lang="en-US" sz="2800" dirty="0">
                <a:latin typeface="Calibri"/>
                <a:cs typeface="Calibri"/>
              </a:rPr>
              <a:t> dan </a:t>
            </a:r>
            <a:r>
              <a:rPr lang="en-US" sz="2800" dirty="0" err="1">
                <a:latin typeface="Calibri"/>
                <a:cs typeface="Calibri"/>
              </a:rPr>
              <a:t>kanan</a:t>
            </a:r>
            <a:r>
              <a:rPr lang="en-US" sz="2800" dirty="0">
                <a:latin typeface="Calibri"/>
                <a:cs typeface="Calibri"/>
              </a:rPr>
              <a:t>, </a:t>
            </a:r>
            <a:r>
              <a:rPr lang="en-US" sz="2800" dirty="0" err="1">
                <a:latin typeface="Calibri"/>
                <a:cs typeface="Calibri"/>
              </a:rPr>
              <a:t>serta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memiliki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tutup</a:t>
            </a:r>
            <a:r>
              <a:rPr lang="en-US" sz="2800" dirty="0">
                <a:latin typeface="Calibri"/>
                <a:cs typeface="Calibri"/>
              </a:rPr>
              <a:t>.</a:t>
            </a:r>
          </a:p>
          <a:p>
            <a:pPr marL="725530" lvl="2" indent="0">
              <a:buNone/>
            </a:pPr>
            <a:r>
              <a:rPr lang="en-US" sz="2800" dirty="0" err="1">
                <a:latin typeface="Calibri"/>
                <a:cs typeface="Calibri"/>
              </a:rPr>
              <a:t>Panci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ada</a:t>
            </a:r>
            <a:r>
              <a:rPr lang="en-US" sz="2800" dirty="0">
                <a:latin typeface="Calibri"/>
                <a:cs typeface="Calibri"/>
              </a:rPr>
              <a:t> yang </a:t>
            </a:r>
            <a:r>
              <a:rPr lang="en-US" sz="2800" dirty="0" err="1">
                <a:latin typeface="Calibri"/>
                <a:cs typeface="Calibri"/>
              </a:rPr>
              <a:t>besar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maupun</a:t>
            </a:r>
            <a:r>
              <a:rPr lang="en-US" sz="2800" dirty="0">
                <a:latin typeface="Calibri"/>
                <a:cs typeface="Calibri"/>
              </a:rPr>
              <a:t> yang </a:t>
            </a:r>
            <a:r>
              <a:rPr lang="en-US" sz="2800" dirty="0" err="1">
                <a:latin typeface="Calibri"/>
                <a:cs typeface="Calibri"/>
              </a:rPr>
              <a:t>kecil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tergantung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pemakaiannya</a:t>
            </a:r>
            <a:r>
              <a:rPr lang="en-US" sz="2800" dirty="0">
                <a:latin typeface="Calibri"/>
                <a:cs typeface="Calibri"/>
              </a:rPr>
              <a:t>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27568" y="360479"/>
            <a:ext cx="7182499" cy="731838"/>
          </a:xfrm>
        </p:spPr>
        <p:txBody>
          <a:bodyPr>
            <a:normAutofit/>
          </a:bodyPr>
          <a:lstStyle/>
          <a:p>
            <a:pPr algn="ctr"/>
            <a:r>
              <a:rPr lang="en-US" sz="3627" dirty="0">
                <a:latin typeface="Calibri"/>
                <a:cs typeface="Calibri"/>
              </a:rPr>
              <a:t>PANCI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A10F54ED-C138-47CB-9443-3DAFC19CA4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4664" y="3429000"/>
            <a:ext cx="3162671" cy="3162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483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22869" y="1201531"/>
            <a:ext cx="10480996" cy="5212148"/>
          </a:xfrm>
        </p:spPr>
        <p:txBody>
          <a:bodyPr>
            <a:normAutofit/>
          </a:bodyPr>
          <a:lstStyle/>
          <a:p>
            <a:pPr marL="725530" lvl="2" indent="0">
              <a:buNone/>
            </a:pPr>
            <a:r>
              <a:rPr lang="en-US" sz="2800" dirty="0" err="1">
                <a:latin typeface="Calibri"/>
                <a:cs typeface="Calibri"/>
              </a:rPr>
              <a:t>Kukusan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adalah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alat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masak</a:t>
            </a:r>
            <a:r>
              <a:rPr lang="en-US" sz="2800" dirty="0">
                <a:latin typeface="Calibri"/>
                <a:cs typeface="Calibri"/>
              </a:rPr>
              <a:t> yang </a:t>
            </a:r>
            <a:r>
              <a:rPr lang="en-US" sz="2800" dirty="0" err="1">
                <a:latin typeface="Calibri"/>
                <a:cs typeface="Calibri"/>
              </a:rPr>
              <a:t>terdiri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dari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dua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bagian</a:t>
            </a:r>
            <a:endParaRPr lang="en-US" sz="2800" dirty="0">
              <a:latin typeface="Calibri"/>
              <a:cs typeface="Calibri"/>
            </a:endParaRPr>
          </a:p>
          <a:p>
            <a:pPr marL="725530" lvl="2" indent="0">
              <a:buNone/>
            </a:pPr>
            <a:r>
              <a:rPr lang="en-US" sz="2800" dirty="0" err="1">
                <a:latin typeface="Calibri"/>
                <a:cs typeface="Calibri"/>
              </a:rPr>
              <a:t>Bagian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pertama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adalah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panci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sebagai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alasnya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sedangkan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bagian</a:t>
            </a:r>
            <a:r>
              <a:rPr lang="en-US" sz="2800" dirty="0">
                <a:latin typeface="Calibri"/>
                <a:cs typeface="Calibri"/>
              </a:rPr>
              <a:t> yang </a:t>
            </a:r>
            <a:r>
              <a:rPr lang="en-US" sz="2800" dirty="0" err="1">
                <a:latin typeface="Calibri"/>
                <a:cs typeface="Calibri"/>
              </a:rPr>
              <a:t>kedua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adalah</a:t>
            </a:r>
            <a:r>
              <a:rPr lang="en-US" sz="2800" dirty="0">
                <a:latin typeface="Calibri"/>
                <a:cs typeface="Calibri"/>
              </a:rPr>
              <a:t> alas yang yang </a:t>
            </a:r>
            <a:r>
              <a:rPr lang="en-US" sz="2800" dirty="0" err="1">
                <a:latin typeface="Calibri"/>
                <a:cs typeface="Calibri"/>
              </a:rPr>
              <a:t>berlubang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lubang</a:t>
            </a:r>
            <a:r>
              <a:rPr lang="en-US" sz="2800" dirty="0">
                <a:latin typeface="Calibri"/>
                <a:cs typeface="Calibri"/>
              </a:rPr>
              <a:t>.</a:t>
            </a:r>
          </a:p>
          <a:p>
            <a:pPr marL="725530" lvl="2" indent="0">
              <a:buNone/>
            </a:pPr>
            <a:r>
              <a:rPr lang="en-US" sz="2800" dirty="0" err="1">
                <a:latin typeface="Calibri"/>
                <a:cs typeface="Calibri"/>
              </a:rPr>
              <a:t>Mengukus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biasa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menggunakan</a:t>
            </a:r>
            <a:r>
              <a:rPr lang="en-US" sz="2800" dirty="0">
                <a:latin typeface="Calibri"/>
                <a:cs typeface="Calibri"/>
              </a:rPr>
              <a:t> air </a:t>
            </a:r>
            <a:r>
              <a:rPr lang="en-US" sz="2800" dirty="0" err="1">
                <a:latin typeface="Calibri"/>
                <a:cs typeface="Calibri"/>
              </a:rPr>
              <a:t>sebagai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medianya</a:t>
            </a:r>
            <a:r>
              <a:rPr lang="en-US" sz="2800" dirty="0">
                <a:latin typeface="Calibri"/>
                <a:cs typeface="Calibri"/>
              </a:rPr>
              <a:t>.</a:t>
            </a:r>
          </a:p>
          <a:p>
            <a:pPr marL="725530" lvl="2" indent="0">
              <a:buNone/>
            </a:pPr>
            <a:r>
              <a:rPr lang="en-US" sz="2800" dirty="0">
                <a:latin typeface="Calibri"/>
                <a:cs typeface="Calibri"/>
              </a:rPr>
              <a:t>Proses </a:t>
            </a:r>
            <a:r>
              <a:rPr lang="en-US" sz="2800" dirty="0" err="1">
                <a:latin typeface="Calibri"/>
                <a:cs typeface="Calibri"/>
              </a:rPr>
              <a:t>memasak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dengan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cara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mengukus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adalah</a:t>
            </a:r>
            <a:r>
              <a:rPr lang="en-US" sz="2800" dirty="0">
                <a:latin typeface="Calibri"/>
                <a:cs typeface="Calibri"/>
              </a:rPr>
              <a:t> salah </a:t>
            </a:r>
            <a:r>
              <a:rPr lang="en-US" sz="2800" dirty="0" err="1">
                <a:latin typeface="Calibri"/>
                <a:cs typeface="Calibri"/>
              </a:rPr>
              <a:t>satu</a:t>
            </a:r>
            <a:r>
              <a:rPr lang="en-US" sz="2800" dirty="0">
                <a:latin typeface="Calibri"/>
                <a:cs typeface="Calibri"/>
              </a:rPr>
              <a:t> proses </a:t>
            </a:r>
            <a:r>
              <a:rPr lang="en-US" sz="2800" dirty="0" err="1">
                <a:latin typeface="Calibri"/>
                <a:cs typeface="Calibri"/>
              </a:rPr>
              <a:t>memasak</a:t>
            </a:r>
            <a:r>
              <a:rPr lang="en-US" sz="2800" dirty="0">
                <a:latin typeface="Calibri"/>
                <a:cs typeface="Calibri"/>
              </a:rPr>
              <a:t> yang </a:t>
            </a:r>
            <a:r>
              <a:rPr lang="en-US" sz="2800" dirty="0" err="1">
                <a:latin typeface="Calibri"/>
                <a:cs typeface="Calibri"/>
              </a:rPr>
              <a:t>baik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dari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sisi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kesehatan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karena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tidak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makanan</a:t>
            </a:r>
            <a:r>
              <a:rPr lang="en-US" sz="2800" dirty="0">
                <a:latin typeface="Calibri"/>
                <a:cs typeface="Calibri"/>
              </a:rPr>
              <a:t> yang </a:t>
            </a:r>
            <a:r>
              <a:rPr lang="en-US" sz="2800" dirty="0" err="1">
                <a:latin typeface="Calibri"/>
                <a:cs typeface="Calibri"/>
              </a:rPr>
              <a:t>dihasilkan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tidak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berminyak</a:t>
            </a:r>
            <a:r>
              <a:rPr lang="en-US" sz="2800" dirty="0">
                <a:latin typeface="Calibri"/>
                <a:cs typeface="Calibri"/>
              </a:rPr>
              <a:t>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27568" y="360479"/>
            <a:ext cx="7182499" cy="731838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Calibri"/>
                <a:ea typeface="ＭＳ Ｐゴシック"/>
                <a:cs typeface="Calibri"/>
              </a:rPr>
              <a:t>KUKUSAN</a:t>
            </a:r>
            <a:endParaRPr lang="en-US" sz="3600" dirty="0">
              <a:latin typeface="Calibri"/>
              <a:cs typeface="Calibri"/>
            </a:endParaRPr>
          </a:p>
        </p:txBody>
      </p:sp>
      <p:sp>
        <p:nvSpPr>
          <p:cNvPr id="2" name="AutoShape 2" descr="Image result for panci kukusan">
            <a:extLst>
              <a:ext uri="{FF2B5EF4-FFF2-40B4-BE49-F238E27FC236}">
                <a16:creationId xmlns:a16="http://schemas.microsoft.com/office/drawing/2014/main" xmlns="" id="{925331D0-FB16-4604-AD30-E05955EED6E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38E94104-1633-465B-AF68-1134B93C22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4854333" y="4214075"/>
            <a:ext cx="2483334" cy="2483334"/>
          </a:xfrm>
          <a:prstGeom prst="rect">
            <a:avLst/>
          </a:prstGeom>
        </p:spPr>
      </p:pic>
      <p:sp>
        <p:nvSpPr>
          <p:cNvPr id="3" name="AutoShape 4" descr="Image result for panci kukusan">
            <a:extLst>
              <a:ext uri="{FF2B5EF4-FFF2-40B4-BE49-F238E27FC236}">
                <a16:creationId xmlns:a16="http://schemas.microsoft.com/office/drawing/2014/main" xmlns="" id="{B45AF846-1B5F-42E0-816C-8787D07C8B9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1230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22869" y="1201531"/>
            <a:ext cx="10480996" cy="5212148"/>
          </a:xfrm>
        </p:spPr>
        <p:txBody>
          <a:bodyPr>
            <a:normAutofit/>
          </a:bodyPr>
          <a:lstStyle/>
          <a:p>
            <a:pPr marL="725530" lvl="2" indent="0">
              <a:buNone/>
            </a:pPr>
            <a:r>
              <a:rPr lang="en-US" sz="2800" dirty="0" err="1">
                <a:latin typeface="Calibri"/>
                <a:cs typeface="Calibri"/>
              </a:rPr>
              <a:t>Sodet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atau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sutil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adalah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alat</a:t>
            </a:r>
            <a:r>
              <a:rPr lang="en-US" sz="2800" dirty="0">
                <a:latin typeface="Calibri"/>
                <a:cs typeface="Calibri"/>
              </a:rPr>
              <a:t> bantu yang </a:t>
            </a:r>
            <a:r>
              <a:rPr lang="en-US" sz="2800" dirty="0" err="1">
                <a:latin typeface="Calibri"/>
                <a:cs typeface="Calibri"/>
              </a:rPr>
              <a:t>dipakai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saat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menggoreng</a:t>
            </a:r>
            <a:r>
              <a:rPr lang="en-US" sz="2800" dirty="0">
                <a:latin typeface="Calibri"/>
                <a:cs typeface="Calibri"/>
              </a:rPr>
              <a:t>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27568" y="360479"/>
            <a:ext cx="7182499" cy="731838"/>
          </a:xfrm>
        </p:spPr>
        <p:txBody>
          <a:bodyPr>
            <a:normAutofit/>
          </a:bodyPr>
          <a:lstStyle/>
          <a:p>
            <a:pPr algn="ctr"/>
            <a:r>
              <a:rPr lang="en-US" sz="3627" dirty="0">
                <a:latin typeface="Calibri"/>
                <a:cs typeface="Calibri"/>
              </a:rPr>
              <a:t>SODET/SUTIL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4B50C778-F93C-4CDA-B2E4-94F14B4CC6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355" y="2398643"/>
            <a:ext cx="5284974" cy="3525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522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22869" y="1201531"/>
            <a:ext cx="10480996" cy="521214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725170" lvl="2" indent="0">
              <a:buNone/>
            </a:pPr>
            <a:r>
              <a:rPr lang="en-US" sz="2800" dirty="0" err="1">
                <a:latin typeface="Calibri"/>
                <a:cs typeface="Calibri"/>
              </a:rPr>
              <a:t>Pisau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digunakan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untuk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memotong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motong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bahan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makanan</a:t>
            </a:r>
            <a:r>
              <a:rPr lang="en-US" sz="2800" dirty="0">
                <a:latin typeface="Calibri"/>
                <a:cs typeface="Calibri"/>
              </a:rPr>
              <a:t> </a:t>
            </a:r>
            <a:endParaRPr lang="en-US"/>
          </a:p>
          <a:p>
            <a:pPr marL="725170" lvl="2" indent="0">
              <a:buNone/>
            </a:pPr>
            <a:r>
              <a:rPr lang="en-US" sz="2800" dirty="0" err="1">
                <a:latin typeface="Calibri"/>
                <a:cs typeface="Calibri"/>
              </a:rPr>
              <a:t>Terbuat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dari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besi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atau</a:t>
            </a:r>
            <a:r>
              <a:rPr lang="en-US" sz="2800" dirty="0">
                <a:latin typeface="Calibri"/>
                <a:cs typeface="Calibri"/>
              </a:rPr>
              <a:t> stainless steel. </a:t>
            </a:r>
            <a:r>
              <a:rPr lang="en-US" sz="2800" dirty="0" err="1">
                <a:latin typeface="Calibri"/>
                <a:cs typeface="Calibri"/>
              </a:rPr>
              <a:t>Jenis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pisau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bermacam-macam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tergantung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fungsi</a:t>
            </a:r>
            <a:r>
              <a:rPr lang="en-US" sz="2800" dirty="0">
                <a:latin typeface="Calibri"/>
                <a:cs typeface="Calibri"/>
              </a:rPr>
              <a:t> dan </a:t>
            </a:r>
            <a:r>
              <a:rPr lang="en-US" sz="2800" dirty="0" err="1">
                <a:latin typeface="Calibri"/>
                <a:cs typeface="Calibri"/>
              </a:rPr>
              <a:t>pemakaiannnya</a:t>
            </a:r>
            <a:r>
              <a:rPr lang="en-US" sz="2800" dirty="0">
                <a:latin typeface="Calibri"/>
                <a:cs typeface="Calibri"/>
              </a:rPr>
              <a:t>.</a:t>
            </a:r>
          </a:p>
          <a:p>
            <a:pPr marL="725170" lvl="2" indent="0">
              <a:buNone/>
            </a:pPr>
            <a:r>
              <a:rPr lang="en-US" sz="2800" dirty="0" err="1">
                <a:latin typeface="Calibri"/>
                <a:cs typeface="Calibri"/>
              </a:rPr>
              <a:t>Pisau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untuk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mengupas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tentu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berbeda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besarnya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dengan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pisau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untuk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mencincang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daging</a:t>
            </a:r>
            <a:r>
              <a:rPr lang="en-US" sz="2800" dirty="0">
                <a:latin typeface="Calibri"/>
                <a:cs typeface="Calibri"/>
              </a:rPr>
              <a:t>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27568" y="360479"/>
            <a:ext cx="7182499" cy="731838"/>
          </a:xfrm>
        </p:spPr>
        <p:txBody>
          <a:bodyPr>
            <a:normAutofit/>
          </a:bodyPr>
          <a:lstStyle/>
          <a:p>
            <a:pPr algn="ctr"/>
            <a:r>
              <a:rPr lang="en-US" sz="3627" dirty="0">
                <a:latin typeface="Calibri"/>
                <a:cs typeface="Calibri"/>
              </a:rPr>
              <a:t>PISAU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1B0EDDA-69DA-4127-8D0B-4ADCA9924B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6240" y="3429000"/>
            <a:ext cx="4779520" cy="268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167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22869" y="1201531"/>
            <a:ext cx="10480996" cy="5212148"/>
          </a:xfrm>
        </p:spPr>
        <p:txBody>
          <a:bodyPr>
            <a:normAutofit/>
          </a:bodyPr>
          <a:lstStyle/>
          <a:p>
            <a:pPr marL="725530" lvl="2" indent="0">
              <a:buNone/>
            </a:pPr>
            <a:r>
              <a:rPr lang="en-US" sz="2800" dirty="0" err="1">
                <a:latin typeface="Calibri"/>
                <a:cs typeface="Calibri"/>
              </a:rPr>
              <a:t>Kelapa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adalah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bahan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biasa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dipakai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untuk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memarut</a:t>
            </a:r>
            <a:r>
              <a:rPr lang="en-US" sz="2800" dirty="0">
                <a:latin typeface="Calibri"/>
                <a:cs typeface="Calibri"/>
              </a:rPr>
              <a:t>,</a:t>
            </a:r>
          </a:p>
          <a:p>
            <a:pPr marL="725530" lvl="2" indent="0">
              <a:buNone/>
            </a:pPr>
            <a:r>
              <a:rPr lang="en-US" sz="2800" dirty="0" err="1">
                <a:latin typeface="Calibri"/>
                <a:cs typeface="Calibri"/>
              </a:rPr>
              <a:t>Parutan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kelapa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terbuat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dari</a:t>
            </a:r>
            <a:r>
              <a:rPr lang="en-US" sz="2800" dirty="0">
                <a:latin typeface="Calibri"/>
                <a:cs typeface="Calibri"/>
              </a:rPr>
              <a:t> stainless steel, </a:t>
            </a:r>
            <a:r>
              <a:rPr lang="en-US" sz="2800" dirty="0" err="1">
                <a:latin typeface="Calibri"/>
                <a:cs typeface="Calibri"/>
              </a:rPr>
              <a:t>berduri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tajam</a:t>
            </a:r>
            <a:r>
              <a:rPr lang="en-US" sz="2800" dirty="0">
                <a:latin typeface="Calibri"/>
                <a:cs typeface="Calibri"/>
              </a:rPr>
              <a:t>.</a:t>
            </a:r>
          </a:p>
          <a:p>
            <a:pPr marL="725530" lvl="2" indent="0">
              <a:buNone/>
            </a:pPr>
            <a:r>
              <a:rPr lang="en-US" sz="2800" dirty="0">
                <a:latin typeface="Calibri"/>
                <a:cs typeface="Calibri"/>
              </a:rPr>
              <a:t>Cara </a:t>
            </a:r>
            <a:r>
              <a:rPr lang="en-US" sz="2800" dirty="0" err="1">
                <a:latin typeface="Calibri"/>
                <a:cs typeface="Calibri"/>
              </a:rPr>
              <a:t>memarut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adalah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menggosok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kelapa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ke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parutan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ini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sehingga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menghasilkan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daging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kelapa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lebih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halus</a:t>
            </a:r>
            <a:r>
              <a:rPr lang="en-US" sz="2800" dirty="0">
                <a:latin typeface="Calibri"/>
                <a:cs typeface="Calibri"/>
              </a:rPr>
              <a:t>. </a:t>
            </a:r>
          </a:p>
          <a:p>
            <a:pPr marL="725530" lvl="2" indent="0">
              <a:buNone/>
            </a:pPr>
            <a:r>
              <a:rPr lang="en-US" sz="2800" dirty="0">
                <a:latin typeface="Calibri"/>
                <a:cs typeface="Calibri"/>
              </a:rPr>
              <a:t>Demi </a:t>
            </a:r>
            <a:r>
              <a:rPr lang="en-US" sz="2800" dirty="0" err="1">
                <a:latin typeface="Calibri"/>
                <a:cs typeface="Calibri"/>
              </a:rPr>
              <a:t>kepraktisan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saat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ini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banyak</a:t>
            </a:r>
            <a:r>
              <a:rPr lang="en-US" sz="2800" dirty="0">
                <a:latin typeface="Calibri"/>
                <a:cs typeface="Calibri"/>
              </a:rPr>
              <a:t> yang </a:t>
            </a:r>
            <a:r>
              <a:rPr lang="en-US" sz="2800" dirty="0" err="1">
                <a:latin typeface="Calibri"/>
                <a:cs typeface="Calibri"/>
              </a:rPr>
              <a:t>membeli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kelapa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dalam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keadaan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sudah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terparut</a:t>
            </a:r>
            <a:r>
              <a:rPr lang="en-US" sz="2800" dirty="0">
                <a:latin typeface="Calibri"/>
                <a:cs typeface="Calibri"/>
              </a:rPr>
              <a:t>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27568" y="360479"/>
            <a:ext cx="7182499" cy="731838"/>
          </a:xfrm>
        </p:spPr>
        <p:txBody>
          <a:bodyPr>
            <a:normAutofit/>
          </a:bodyPr>
          <a:lstStyle/>
          <a:p>
            <a:pPr algn="ctr"/>
            <a:r>
              <a:rPr lang="en-US" sz="3627" dirty="0">
                <a:latin typeface="Calibri"/>
                <a:cs typeface="Calibri"/>
              </a:rPr>
              <a:t>PARUTAN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680539FB-7307-448B-B9AB-80E16CB5B2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1320" y="4105965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848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plate PPT 20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oeldner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HelveticaNeue-Thin"/>
        <a:ea typeface=""/>
        <a:cs typeface=""/>
      </a:majorFont>
      <a:minorFont>
        <a:latin typeface="HelveticaNeue-Thi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HTMN6019-PPT1</Template>
  <TotalTime>98</TotalTime>
  <Words>454</Words>
  <Application>Microsoft Office PowerPoint</Application>
  <PresentationFormat>Widescreen</PresentationFormat>
  <Paragraphs>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ＭＳ Ｐゴシック</vt:lpstr>
      <vt:lpstr>SimSun</vt:lpstr>
      <vt:lpstr>Adobe Song Std L</vt:lpstr>
      <vt:lpstr>AdvTT550eb45e</vt:lpstr>
      <vt:lpstr>Arial</vt:lpstr>
      <vt:lpstr>AvantGarde</vt:lpstr>
      <vt:lpstr>Calibri</vt:lpstr>
      <vt:lpstr>HelveticaNeue-Thin</vt:lpstr>
      <vt:lpstr>Open Sans</vt:lpstr>
      <vt:lpstr>Template PPT 2015</vt:lpstr>
      <vt:lpstr>Goeldner Master</vt:lpstr>
      <vt:lpstr>PowerPoint Presentation</vt:lpstr>
      <vt:lpstr>PowerPoint Presentation</vt:lpstr>
      <vt:lpstr>KOMPOR</vt:lpstr>
      <vt:lpstr>PENGGORENGAN</vt:lpstr>
      <vt:lpstr>PANCI</vt:lpstr>
      <vt:lpstr>KUKUSAN</vt:lpstr>
      <vt:lpstr>SODET/SUTIL</vt:lpstr>
      <vt:lpstr>PISAU</vt:lpstr>
      <vt:lpstr>PARUTAN</vt:lpstr>
      <vt:lpstr>TALENAN</vt:lpstr>
      <vt:lpstr>COBEK</vt:lpstr>
      <vt:lpstr>References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Nurul Jannah</cp:lastModifiedBy>
  <cp:revision>69</cp:revision>
  <dcterms:created xsi:type="dcterms:W3CDTF">2019-07-24T20:17:02Z</dcterms:created>
  <dcterms:modified xsi:type="dcterms:W3CDTF">2019-11-27T03:53:45Z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226680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