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officedocument.drawingml.diagramData+xml" PartName="/ppt/diagrams/data3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3.xml"/>
  <Override ContentType="application/vnd.openxmlformats-officedocument.drawingml.diagramColors+xml" PartName="/ppt/diagrams/colors3.xml"/>
  <Override ContentType="application/vnd.ms-office.drawingml.diagramDrawing+xml" PartName="/ppt/diagrams/drawing3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22"/>
  </p:notesMasterIdLst>
  <p:sldIdLst>
    <p:sldId id="256" r:id="rId3"/>
    <p:sldId id="402" r:id="rId4"/>
    <p:sldId id="389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3" r:id="rId13"/>
    <p:sldId id="412" r:id="rId14"/>
    <p:sldId id="414" r:id="rId15"/>
    <p:sldId id="415" r:id="rId16"/>
    <p:sldId id="347" r:id="rId17"/>
    <p:sldId id="351" r:id="rId18"/>
    <p:sldId id="348" r:id="rId19"/>
    <p:sldId id="268" r:id="rId20"/>
    <p:sldId id="322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727C0728-BFBA-4018-A895-7E45D940962F}">
          <p14:sldIdLst>
            <p14:sldId id="256"/>
          </p14:sldIdLst>
        </p14:section>
        <p14:section name="COURSE CONTENT" id="{F4927CBE-FA17-46D1-BAAE-887D0AF2CCBF}">
          <p14:sldIdLst>
            <p14:sldId id="402"/>
            <p14:sldId id="389"/>
            <p14:sldId id="403"/>
            <p14:sldId id="404"/>
            <p14:sldId id="405"/>
            <p14:sldId id="406"/>
            <p14:sldId id="407"/>
            <p14:sldId id="408"/>
            <p14:sldId id="409"/>
            <p14:sldId id="413"/>
            <p14:sldId id="412"/>
            <p14:sldId id="414"/>
            <p14:sldId id="415"/>
            <p14:sldId id="347"/>
            <p14:sldId id="351"/>
            <p14:sldId id="348"/>
            <p14:sldId id="268"/>
          </p14:sldIdLst>
        </p14:section>
        <p14:section name="REFERENCE" id="{82098E28-DACF-4424-86A1-E861B2DCC6FF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008FD5"/>
    <a:srgbClr val="558FD5"/>
    <a:srgbClr val="0079B8"/>
    <a:srgbClr val="0081B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3" autoAdjust="0"/>
    <p:restoredTop sz="94893" autoAdjust="0"/>
  </p:normalViewPr>
  <p:slideViewPr>
    <p:cSldViewPr>
      <p:cViewPr varScale="1">
        <p:scale>
          <a:sx n="52" d="100"/>
          <a:sy n="52" d="100"/>
        </p:scale>
        <p:origin x="36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1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CB6BE6-92DE-40CF-A0D5-383EB63BAE7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1C8783BC-FB2F-4ABE-B108-8439C641BC3A}">
      <dgm:prSet phldrT="[Text]"/>
      <dgm:spPr/>
      <dgm:t>
        <a:bodyPr/>
        <a:lstStyle/>
        <a:p>
          <a:r>
            <a:rPr lang="id-ID" dirty="0"/>
            <a:t>Memberi rasa</a:t>
          </a:r>
        </a:p>
      </dgm:t>
    </dgm:pt>
    <dgm:pt modelId="{C3DE622F-ED90-4D6F-8458-711145EA33DB}" type="parTrans" cxnId="{78C8BD31-E267-490D-B5CB-737BBCBF6F12}">
      <dgm:prSet/>
      <dgm:spPr/>
      <dgm:t>
        <a:bodyPr/>
        <a:lstStyle/>
        <a:p>
          <a:endParaRPr lang="id-ID"/>
        </a:p>
      </dgm:t>
    </dgm:pt>
    <dgm:pt modelId="{9F65517C-18E5-4203-962B-93FF65896A86}" type="sibTrans" cxnId="{78C8BD31-E267-490D-B5CB-737BBCBF6F12}">
      <dgm:prSet/>
      <dgm:spPr/>
      <dgm:t>
        <a:bodyPr/>
        <a:lstStyle/>
        <a:p>
          <a:endParaRPr lang="id-ID"/>
        </a:p>
      </dgm:t>
    </dgm:pt>
    <dgm:pt modelId="{1C929204-007E-4D40-92A6-F85DC2CBCDFB}">
      <dgm:prSet phldrT="[Text]"/>
      <dgm:spPr/>
      <dgm:t>
        <a:bodyPr/>
        <a:lstStyle/>
        <a:p>
          <a:r>
            <a:rPr lang="en-US" dirty="0" err="1"/>
            <a:t>Membantu</a:t>
          </a:r>
          <a:r>
            <a:rPr lang="en-US" dirty="0"/>
            <a:t> </a:t>
          </a:r>
          <a:r>
            <a:rPr lang="en-US" dirty="0" err="1"/>
            <a:t>Pencernaan</a:t>
          </a:r>
          <a:endParaRPr lang="id-ID" dirty="0"/>
        </a:p>
      </dgm:t>
    </dgm:pt>
    <dgm:pt modelId="{F8595832-4E96-4F52-9A76-A324A4B29F37}" type="parTrans" cxnId="{DFF20109-65B6-4928-859F-4A460EA74524}">
      <dgm:prSet/>
      <dgm:spPr/>
      <dgm:t>
        <a:bodyPr/>
        <a:lstStyle/>
        <a:p>
          <a:endParaRPr lang="id-ID"/>
        </a:p>
      </dgm:t>
    </dgm:pt>
    <dgm:pt modelId="{B34F6286-9DE6-4F66-A0A1-14F0FE905DB0}" type="sibTrans" cxnId="{DFF20109-65B6-4928-859F-4A460EA74524}">
      <dgm:prSet/>
      <dgm:spPr/>
      <dgm:t>
        <a:bodyPr/>
        <a:lstStyle/>
        <a:p>
          <a:endParaRPr lang="id-ID"/>
        </a:p>
      </dgm:t>
    </dgm:pt>
    <dgm:pt modelId="{DFEFC05E-7C21-4E05-9A12-1F11687FDB6D}">
      <dgm:prSet phldrT="[Text]"/>
      <dgm:spPr/>
      <dgm:t>
        <a:bodyPr/>
        <a:lstStyle/>
        <a:p>
          <a:r>
            <a:rPr lang="id-ID" dirty="0"/>
            <a:t>Menghilangkan bau yang timbul dari makanan</a:t>
          </a:r>
        </a:p>
      </dgm:t>
    </dgm:pt>
    <dgm:pt modelId="{9ACA95DC-48EC-4079-9905-51DA6E06CE3E}" type="parTrans" cxnId="{F18879ED-519E-4914-864B-3BAE7F2F897D}">
      <dgm:prSet/>
      <dgm:spPr/>
      <dgm:t>
        <a:bodyPr/>
        <a:lstStyle/>
        <a:p>
          <a:endParaRPr lang="id-ID"/>
        </a:p>
      </dgm:t>
    </dgm:pt>
    <dgm:pt modelId="{C3014F7B-1C98-4B33-B675-4393BB701D7B}" type="sibTrans" cxnId="{F18879ED-519E-4914-864B-3BAE7F2F897D}">
      <dgm:prSet/>
      <dgm:spPr/>
      <dgm:t>
        <a:bodyPr/>
        <a:lstStyle/>
        <a:p>
          <a:endParaRPr lang="id-ID"/>
        </a:p>
      </dgm:t>
    </dgm:pt>
    <dgm:pt modelId="{D67B89BA-BE1C-42AA-B2EF-464B68A12D30}">
      <dgm:prSet phldrT="[Text]"/>
      <dgm:spPr/>
      <dgm:t>
        <a:bodyPr/>
        <a:lstStyle/>
        <a:p>
          <a:r>
            <a:rPr lang="id-ID" dirty="0"/>
            <a:t>Memberi aroma</a:t>
          </a:r>
        </a:p>
      </dgm:t>
    </dgm:pt>
    <dgm:pt modelId="{90920F45-FD10-442E-8261-9E2F6B3DFAC5}" type="parTrans" cxnId="{4D917AAE-5078-48CC-B05E-0815C9B7D646}">
      <dgm:prSet/>
      <dgm:spPr/>
      <dgm:t>
        <a:bodyPr/>
        <a:lstStyle/>
        <a:p>
          <a:endParaRPr lang="id-ID"/>
        </a:p>
      </dgm:t>
    </dgm:pt>
    <dgm:pt modelId="{46256E71-47CD-4028-9E4F-D3A3DEEB647F}" type="sibTrans" cxnId="{4D917AAE-5078-48CC-B05E-0815C9B7D646}">
      <dgm:prSet/>
      <dgm:spPr/>
      <dgm:t>
        <a:bodyPr/>
        <a:lstStyle/>
        <a:p>
          <a:endParaRPr lang="id-ID"/>
        </a:p>
      </dgm:t>
    </dgm:pt>
    <dgm:pt modelId="{ED57F8CC-81CE-4278-A06A-DAF9AD982FCC}">
      <dgm:prSet phldrT="[Text]"/>
      <dgm:spPr/>
      <dgm:t>
        <a:bodyPr/>
        <a:lstStyle/>
        <a:p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Bahan</a:t>
          </a:r>
          <a:r>
            <a:rPr lang="en-US" dirty="0"/>
            <a:t> </a:t>
          </a:r>
          <a:r>
            <a:rPr lang="en-US" dirty="0" err="1"/>
            <a:t>Pengawe</a:t>
          </a:r>
          <a:r>
            <a:rPr lang="id-ID" dirty="0"/>
            <a:t>t</a:t>
          </a:r>
          <a:endParaRPr lang="en-ID" dirty="0"/>
        </a:p>
      </dgm:t>
    </dgm:pt>
    <dgm:pt modelId="{ED4B1A27-79DA-4E0E-B6A2-D13F5DDD4493}" type="parTrans" cxnId="{8055ED31-E925-4044-8EF5-69F718A3436A}">
      <dgm:prSet/>
      <dgm:spPr/>
      <dgm:t>
        <a:bodyPr/>
        <a:lstStyle/>
        <a:p>
          <a:endParaRPr lang="id-ID"/>
        </a:p>
      </dgm:t>
    </dgm:pt>
    <dgm:pt modelId="{9D7F06B9-B5B2-4464-8F6D-8EBD3A567592}" type="sibTrans" cxnId="{8055ED31-E925-4044-8EF5-69F718A3436A}">
      <dgm:prSet/>
      <dgm:spPr/>
      <dgm:t>
        <a:bodyPr/>
        <a:lstStyle/>
        <a:p>
          <a:endParaRPr lang="id-ID"/>
        </a:p>
      </dgm:t>
    </dgm:pt>
    <dgm:pt modelId="{15D027EC-EBEF-4D9E-B756-4556D54B18F8}" type="pres">
      <dgm:prSet presAssocID="{C3CB6BE6-92DE-40CF-A0D5-383EB63BAE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AF8522-A1CD-41CE-9066-61B439A6C180}" type="pres">
      <dgm:prSet presAssocID="{1C8783BC-FB2F-4ABE-B108-8439C641BC3A}" presName="parentLin" presStyleCnt="0"/>
      <dgm:spPr/>
    </dgm:pt>
    <dgm:pt modelId="{4B669DA4-574D-426C-850E-A44AA6198255}" type="pres">
      <dgm:prSet presAssocID="{1C8783BC-FB2F-4ABE-B108-8439C641BC3A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82C44E0-5463-4897-A429-E424A6EB6A27}" type="pres">
      <dgm:prSet presAssocID="{1C8783BC-FB2F-4ABE-B108-8439C641BC3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70164-5D07-4B27-804A-870DD60F59C2}" type="pres">
      <dgm:prSet presAssocID="{1C8783BC-FB2F-4ABE-B108-8439C641BC3A}" presName="negativeSpace" presStyleCnt="0"/>
      <dgm:spPr/>
    </dgm:pt>
    <dgm:pt modelId="{7F174852-2754-4F43-A4B0-59332EC2FC22}" type="pres">
      <dgm:prSet presAssocID="{1C8783BC-FB2F-4ABE-B108-8439C641BC3A}" presName="childText" presStyleLbl="conFgAcc1" presStyleIdx="0" presStyleCnt="5">
        <dgm:presLayoutVars>
          <dgm:bulletEnabled val="1"/>
        </dgm:presLayoutVars>
      </dgm:prSet>
      <dgm:spPr/>
    </dgm:pt>
    <dgm:pt modelId="{1354C566-4AE6-451C-94BD-86A22D84FB1D}" type="pres">
      <dgm:prSet presAssocID="{9F65517C-18E5-4203-962B-93FF65896A86}" presName="spaceBetweenRectangles" presStyleCnt="0"/>
      <dgm:spPr/>
    </dgm:pt>
    <dgm:pt modelId="{E8AAA211-3011-44D3-B024-776A4CB644A8}" type="pres">
      <dgm:prSet presAssocID="{D67B89BA-BE1C-42AA-B2EF-464B68A12D30}" presName="parentLin" presStyleCnt="0"/>
      <dgm:spPr/>
    </dgm:pt>
    <dgm:pt modelId="{90DA6DFA-BE1F-419A-878D-0D2A07FF0C83}" type="pres">
      <dgm:prSet presAssocID="{D67B89BA-BE1C-42AA-B2EF-464B68A12D30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1C366B3-44BE-4BBB-98DB-5988725AF56E}" type="pres">
      <dgm:prSet presAssocID="{D67B89BA-BE1C-42AA-B2EF-464B68A12D3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8016F-36BD-44BE-9C1B-E7E5BFF8F17D}" type="pres">
      <dgm:prSet presAssocID="{D67B89BA-BE1C-42AA-B2EF-464B68A12D30}" presName="negativeSpace" presStyleCnt="0"/>
      <dgm:spPr/>
    </dgm:pt>
    <dgm:pt modelId="{0B626A26-7332-4D64-97C7-FBFA6E90DED7}" type="pres">
      <dgm:prSet presAssocID="{D67B89BA-BE1C-42AA-B2EF-464B68A12D30}" presName="childText" presStyleLbl="conFgAcc1" presStyleIdx="1" presStyleCnt="5">
        <dgm:presLayoutVars>
          <dgm:bulletEnabled val="1"/>
        </dgm:presLayoutVars>
      </dgm:prSet>
      <dgm:spPr/>
    </dgm:pt>
    <dgm:pt modelId="{E5DD50BB-8CD5-4023-A780-198288B6F9FE}" type="pres">
      <dgm:prSet presAssocID="{46256E71-47CD-4028-9E4F-D3A3DEEB647F}" presName="spaceBetweenRectangles" presStyleCnt="0"/>
      <dgm:spPr/>
    </dgm:pt>
    <dgm:pt modelId="{E88C822E-0E61-4ED9-B1FB-0801B2D3A05B}" type="pres">
      <dgm:prSet presAssocID="{1C929204-007E-4D40-92A6-F85DC2CBCDFB}" presName="parentLin" presStyleCnt="0"/>
      <dgm:spPr/>
    </dgm:pt>
    <dgm:pt modelId="{5B5B4922-7316-43AC-8C1A-884E86301301}" type="pres">
      <dgm:prSet presAssocID="{1C929204-007E-4D40-92A6-F85DC2CBCDFB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D5DE823B-F653-4912-868D-4B4EE24B116C}" type="pres">
      <dgm:prSet presAssocID="{1C929204-007E-4D40-92A6-F85DC2CBCDF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98848-7B8D-4B1B-88E0-3FDA0076FFF1}" type="pres">
      <dgm:prSet presAssocID="{1C929204-007E-4D40-92A6-F85DC2CBCDFB}" presName="negativeSpace" presStyleCnt="0"/>
      <dgm:spPr/>
    </dgm:pt>
    <dgm:pt modelId="{F67F53FF-CC67-4F7E-8134-5B5906940C52}" type="pres">
      <dgm:prSet presAssocID="{1C929204-007E-4D40-92A6-F85DC2CBCDFB}" presName="childText" presStyleLbl="conFgAcc1" presStyleIdx="2" presStyleCnt="5">
        <dgm:presLayoutVars>
          <dgm:bulletEnabled val="1"/>
        </dgm:presLayoutVars>
      </dgm:prSet>
      <dgm:spPr/>
    </dgm:pt>
    <dgm:pt modelId="{387435CE-BAA9-4B32-86EF-1ABCBF32A464}" type="pres">
      <dgm:prSet presAssocID="{B34F6286-9DE6-4F66-A0A1-14F0FE905DB0}" presName="spaceBetweenRectangles" presStyleCnt="0"/>
      <dgm:spPr/>
    </dgm:pt>
    <dgm:pt modelId="{702ABDBF-5135-4C3F-84FE-5BC5CFC03C80}" type="pres">
      <dgm:prSet presAssocID="{ED57F8CC-81CE-4278-A06A-DAF9AD982FCC}" presName="parentLin" presStyleCnt="0"/>
      <dgm:spPr/>
    </dgm:pt>
    <dgm:pt modelId="{809951C4-4D54-4297-8714-9849201738F4}" type="pres">
      <dgm:prSet presAssocID="{ED57F8CC-81CE-4278-A06A-DAF9AD982FCC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4D873CCA-7129-4CD1-96A2-0DD37A3463F1}" type="pres">
      <dgm:prSet presAssocID="{ED57F8CC-81CE-4278-A06A-DAF9AD982FC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6E311-4D70-4F92-B48B-3C4A89B2C636}" type="pres">
      <dgm:prSet presAssocID="{ED57F8CC-81CE-4278-A06A-DAF9AD982FCC}" presName="negativeSpace" presStyleCnt="0"/>
      <dgm:spPr/>
    </dgm:pt>
    <dgm:pt modelId="{30B60D40-4178-4816-BCA0-00E8A5D70C86}" type="pres">
      <dgm:prSet presAssocID="{ED57F8CC-81CE-4278-A06A-DAF9AD982FCC}" presName="childText" presStyleLbl="conFgAcc1" presStyleIdx="3" presStyleCnt="5">
        <dgm:presLayoutVars>
          <dgm:bulletEnabled val="1"/>
        </dgm:presLayoutVars>
      </dgm:prSet>
      <dgm:spPr/>
    </dgm:pt>
    <dgm:pt modelId="{8BBDD0B2-9086-4D1A-A28A-38447B51CB66}" type="pres">
      <dgm:prSet presAssocID="{9D7F06B9-B5B2-4464-8F6D-8EBD3A567592}" presName="spaceBetweenRectangles" presStyleCnt="0"/>
      <dgm:spPr/>
    </dgm:pt>
    <dgm:pt modelId="{C4A97C57-57DE-4437-8ACC-60BFE9B119D3}" type="pres">
      <dgm:prSet presAssocID="{DFEFC05E-7C21-4E05-9A12-1F11687FDB6D}" presName="parentLin" presStyleCnt="0"/>
      <dgm:spPr/>
    </dgm:pt>
    <dgm:pt modelId="{90F50CF8-4961-478B-B0DD-D73954240CD8}" type="pres">
      <dgm:prSet presAssocID="{DFEFC05E-7C21-4E05-9A12-1F11687FDB6D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9CCA6804-DE9C-4713-AE05-7809007A20BC}" type="pres">
      <dgm:prSet presAssocID="{DFEFC05E-7C21-4E05-9A12-1F11687FDB6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A21FA7-2BF8-4732-9864-FE0BB71C7050}" type="pres">
      <dgm:prSet presAssocID="{DFEFC05E-7C21-4E05-9A12-1F11687FDB6D}" presName="negativeSpace" presStyleCnt="0"/>
      <dgm:spPr/>
    </dgm:pt>
    <dgm:pt modelId="{94286A1B-387D-422C-8099-BDEFA3A064EE}" type="pres">
      <dgm:prSet presAssocID="{DFEFC05E-7C21-4E05-9A12-1F11687FDB6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75601FF-4B47-4030-B7F1-24D8B2114380}" type="presOf" srcId="{DFEFC05E-7C21-4E05-9A12-1F11687FDB6D}" destId="{90F50CF8-4961-478B-B0DD-D73954240CD8}" srcOrd="0" destOrd="0" presId="urn:microsoft.com/office/officeart/2005/8/layout/list1"/>
    <dgm:cxn modelId="{DFF20109-65B6-4928-859F-4A460EA74524}" srcId="{C3CB6BE6-92DE-40CF-A0D5-383EB63BAE7B}" destId="{1C929204-007E-4D40-92A6-F85DC2CBCDFB}" srcOrd="2" destOrd="0" parTransId="{F8595832-4E96-4F52-9A76-A324A4B29F37}" sibTransId="{B34F6286-9DE6-4F66-A0A1-14F0FE905DB0}"/>
    <dgm:cxn modelId="{98880674-A72F-4162-8B09-B766E9C1275E}" type="presOf" srcId="{DFEFC05E-7C21-4E05-9A12-1F11687FDB6D}" destId="{9CCA6804-DE9C-4713-AE05-7809007A20BC}" srcOrd="1" destOrd="0" presId="urn:microsoft.com/office/officeart/2005/8/layout/list1"/>
    <dgm:cxn modelId="{3F85B907-A856-4C24-BEC8-42E695C48E09}" type="presOf" srcId="{1C8783BC-FB2F-4ABE-B108-8439C641BC3A}" destId="{4B669DA4-574D-426C-850E-A44AA6198255}" srcOrd="0" destOrd="0" presId="urn:microsoft.com/office/officeart/2005/8/layout/list1"/>
    <dgm:cxn modelId="{F18879ED-519E-4914-864B-3BAE7F2F897D}" srcId="{C3CB6BE6-92DE-40CF-A0D5-383EB63BAE7B}" destId="{DFEFC05E-7C21-4E05-9A12-1F11687FDB6D}" srcOrd="4" destOrd="0" parTransId="{9ACA95DC-48EC-4079-9905-51DA6E06CE3E}" sibTransId="{C3014F7B-1C98-4B33-B675-4393BB701D7B}"/>
    <dgm:cxn modelId="{FCC67A9F-A4E6-4627-84AE-FD9F3D7C8541}" type="presOf" srcId="{D67B89BA-BE1C-42AA-B2EF-464B68A12D30}" destId="{90DA6DFA-BE1F-419A-878D-0D2A07FF0C83}" srcOrd="0" destOrd="0" presId="urn:microsoft.com/office/officeart/2005/8/layout/list1"/>
    <dgm:cxn modelId="{D78D04EE-56B8-481B-AFD7-4E9885F7DD5B}" type="presOf" srcId="{ED57F8CC-81CE-4278-A06A-DAF9AD982FCC}" destId="{809951C4-4D54-4297-8714-9849201738F4}" srcOrd="0" destOrd="0" presId="urn:microsoft.com/office/officeart/2005/8/layout/list1"/>
    <dgm:cxn modelId="{4D917AAE-5078-48CC-B05E-0815C9B7D646}" srcId="{C3CB6BE6-92DE-40CF-A0D5-383EB63BAE7B}" destId="{D67B89BA-BE1C-42AA-B2EF-464B68A12D30}" srcOrd="1" destOrd="0" parTransId="{90920F45-FD10-442E-8261-9E2F6B3DFAC5}" sibTransId="{46256E71-47CD-4028-9E4F-D3A3DEEB647F}"/>
    <dgm:cxn modelId="{8055ED31-E925-4044-8EF5-69F718A3436A}" srcId="{C3CB6BE6-92DE-40CF-A0D5-383EB63BAE7B}" destId="{ED57F8CC-81CE-4278-A06A-DAF9AD982FCC}" srcOrd="3" destOrd="0" parTransId="{ED4B1A27-79DA-4E0E-B6A2-D13F5DDD4493}" sibTransId="{9D7F06B9-B5B2-4464-8F6D-8EBD3A567592}"/>
    <dgm:cxn modelId="{78C8BD31-E267-490D-B5CB-737BBCBF6F12}" srcId="{C3CB6BE6-92DE-40CF-A0D5-383EB63BAE7B}" destId="{1C8783BC-FB2F-4ABE-B108-8439C641BC3A}" srcOrd="0" destOrd="0" parTransId="{C3DE622F-ED90-4D6F-8458-711145EA33DB}" sibTransId="{9F65517C-18E5-4203-962B-93FF65896A86}"/>
    <dgm:cxn modelId="{536C4528-D64F-426C-A17A-C085BD411C44}" type="presOf" srcId="{D67B89BA-BE1C-42AA-B2EF-464B68A12D30}" destId="{A1C366B3-44BE-4BBB-98DB-5988725AF56E}" srcOrd="1" destOrd="0" presId="urn:microsoft.com/office/officeart/2005/8/layout/list1"/>
    <dgm:cxn modelId="{A3D5ED94-D3A8-46F2-A252-260DE29AAB50}" type="presOf" srcId="{C3CB6BE6-92DE-40CF-A0D5-383EB63BAE7B}" destId="{15D027EC-EBEF-4D9E-B756-4556D54B18F8}" srcOrd="0" destOrd="0" presId="urn:microsoft.com/office/officeart/2005/8/layout/list1"/>
    <dgm:cxn modelId="{34ED82FD-05DB-463E-AB34-E639FE458665}" type="presOf" srcId="{1C929204-007E-4D40-92A6-F85DC2CBCDFB}" destId="{5B5B4922-7316-43AC-8C1A-884E86301301}" srcOrd="0" destOrd="0" presId="urn:microsoft.com/office/officeart/2005/8/layout/list1"/>
    <dgm:cxn modelId="{8158EA8D-3EB2-424A-B54D-0B7CB3EF948D}" type="presOf" srcId="{ED57F8CC-81CE-4278-A06A-DAF9AD982FCC}" destId="{4D873CCA-7129-4CD1-96A2-0DD37A3463F1}" srcOrd="1" destOrd="0" presId="urn:microsoft.com/office/officeart/2005/8/layout/list1"/>
    <dgm:cxn modelId="{69C1416F-9B65-447C-A012-B28A4DF14EDD}" type="presOf" srcId="{1C929204-007E-4D40-92A6-F85DC2CBCDFB}" destId="{D5DE823B-F653-4912-868D-4B4EE24B116C}" srcOrd="1" destOrd="0" presId="urn:microsoft.com/office/officeart/2005/8/layout/list1"/>
    <dgm:cxn modelId="{C535F4D5-A32E-4879-8858-20EB72CE4D78}" type="presOf" srcId="{1C8783BC-FB2F-4ABE-B108-8439C641BC3A}" destId="{482C44E0-5463-4897-A429-E424A6EB6A27}" srcOrd="1" destOrd="0" presId="urn:microsoft.com/office/officeart/2005/8/layout/list1"/>
    <dgm:cxn modelId="{AFD7E202-C502-4BB4-B5C2-4428C34B8CC7}" type="presParOf" srcId="{15D027EC-EBEF-4D9E-B756-4556D54B18F8}" destId="{4BAF8522-A1CD-41CE-9066-61B439A6C180}" srcOrd="0" destOrd="0" presId="urn:microsoft.com/office/officeart/2005/8/layout/list1"/>
    <dgm:cxn modelId="{9C588E9A-DB81-4A48-BF7B-ED2C9A19330A}" type="presParOf" srcId="{4BAF8522-A1CD-41CE-9066-61B439A6C180}" destId="{4B669DA4-574D-426C-850E-A44AA6198255}" srcOrd="0" destOrd="0" presId="urn:microsoft.com/office/officeart/2005/8/layout/list1"/>
    <dgm:cxn modelId="{D037BF66-4AA4-475A-B8E1-66EFFDE068D7}" type="presParOf" srcId="{4BAF8522-A1CD-41CE-9066-61B439A6C180}" destId="{482C44E0-5463-4897-A429-E424A6EB6A27}" srcOrd="1" destOrd="0" presId="urn:microsoft.com/office/officeart/2005/8/layout/list1"/>
    <dgm:cxn modelId="{B85EC540-F125-41BF-A5C9-CD6451ACD5EE}" type="presParOf" srcId="{15D027EC-EBEF-4D9E-B756-4556D54B18F8}" destId="{43170164-5D07-4B27-804A-870DD60F59C2}" srcOrd="1" destOrd="0" presId="urn:microsoft.com/office/officeart/2005/8/layout/list1"/>
    <dgm:cxn modelId="{E6A8149D-527B-4333-A65E-3306147F3326}" type="presParOf" srcId="{15D027EC-EBEF-4D9E-B756-4556D54B18F8}" destId="{7F174852-2754-4F43-A4B0-59332EC2FC22}" srcOrd="2" destOrd="0" presId="urn:microsoft.com/office/officeart/2005/8/layout/list1"/>
    <dgm:cxn modelId="{8D5F57CF-18F5-4315-AF1A-9142F928F656}" type="presParOf" srcId="{15D027EC-EBEF-4D9E-B756-4556D54B18F8}" destId="{1354C566-4AE6-451C-94BD-86A22D84FB1D}" srcOrd="3" destOrd="0" presId="urn:microsoft.com/office/officeart/2005/8/layout/list1"/>
    <dgm:cxn modelId="{99C5EDCB-955A-4376-A34B-926827D29C4A}" type="presParOf" srcId="{15D027EC-EBEF-4D9E-B756-4556D54B18F8}" destId="{E8AAA211-3011-44D3-B024-776A4CB644A8}" srcOrd="4" destOrd="0" presId="urn:microsoft.com/office/officeart/2005/8/layout/list1"/>
    <dgm:cxn modelId="{B7CCF591-C223-44F4-816D-F7EE691BEF78}" type="presParOf" srcId="{E8AAA211-3011-44D3-B024-776A4CB644A8}" destId="{90DA6DFA-BE1F-419A-878D-0D2A07FF0C83}" srcOrd="0" destOrd="0" presId="urn:microsoft.com/office/officeart/2005/8/layout/list1"/>
    <dgm:cxn modelId="{DC0D090D-1973-47F9-A5E6-ECCB0F1EA084}" type="presParOf" srcId="{E8AAA211-3011-44D3-B024-776A4CB644A8}" destId="{A1C366B3-44BE-4BBB-98DB-5988725AF56E}" srcOrd="1" destOrd="0" presId="urn:microsoft.com/office/officeart/2005/8/layout/list1"/>
    <dgm:cxn modelId="{B77B99CB-DF03-402C-B9A3-77857FCA298F}" type="presParOf" srcId="{15D027EC-EBEF-4D9E-B756-4556D54B18F8}" destId="{E868016F-36BD-44BE-9C1B-E7E5BFF8F17D}" srcOrd="5" destOrd="0" presId="urn:microsoft.com/office/officeart/2005/8/layout/list1"/>
    <dgm:cxn modelId="{7105C9C7-C1D9-48D5-9B78-0CBF6006D475}" type="presParOf" srcId="{15D027EC-EBEF-4D9E-B756-4556D54B18F8}" destId="{0B626A26-7332-4D64-97C7-FBFA6E90DED7}" srcOrd="6" destOrd="0" presId="urn:microsoft.com/office/officeart/2005/8/layout/list1"/>
    <dgm:cxn modelId="{D0457585-E52A-4ECB-BBF5-F32AF74B1913}" type="presParOf" srcId="{15D027EC-EBEF-4D9E-B756-4556D54B18F8}" destId="{E5DD50BB-8CD5-4023-A780-198288B6F9FE}" srcOrd="7" destOrd="0" presId="urn:microsoft.com/office/officeart/2005/8/layout/list1"/>
    <dgm:cxn modelId="{A9D44B60-6BF8-49E4-8D9B-55EA802822EC}" type="presParOf" srcId="{15D027EC-EBEF-4D9E-B756-4556D54B18F8}" destId="{E88C822E-0E61-4ED9-B1FB-0801B2D3A05B}" srcOrd="8" destOrd="0" presId="urn:microsoft.com/office/officeart/2005/8/layout/list1"/>
    <dgm:cxn modelId="{06664020-1096-4D14-A82D-AE632AEFE852}" type="presParOf" srcId="{E88C822E-0E61-4ED9-B1FB-0801B2D3A05B}" destId="{5B5B4922-7316-43AC-8C1A-884E86301301}" srcOrd="0" destOrd="0" presId="urn:microsoft.com/office/officeart/2005/8/layout/list1"/>
    <dgm:cxn modelId="{710C5DB4-A845-47A7-A3EC-E0BD84F887CD}" type="presParOf" srcId="{E88C822E-0E61-4ED9-B1FB-0801B2D3A05B}" destId="{D5DE823B-F653-4912-868D-4B4EE24B116C}" srcOrd="1" destOrd="0" presId="urn:microsoft.com/office/officeart/2005/8/layout/list1"/>
    <dgm:cxn modelId="{F4EEBAAE-DC24-4AFA-9849-B7BE74D97FD0}" type="presParOf" srcId="{15D027EC-EBEF-4D9E-B756-4556D54B18F8}" destId="{55098848-7B8D-4B1B-88E0-3FDA0076FFF1}" srcOrd="9" destOrd="0" presId="urn:microsoft.com/office/officeart/2005/8/layout/list1"/>
    <dgm:cxn modelId="{474905B8-C73C-436F-94CD-E68D54A299E1}" type="presParOf" srcId="{15D027EC-EBEF-4D9E-B756-4556D54B18F8}" destId="{F67F53FF-CC67-4F7E-8134-5B5906940C52}" srcOrd="10" destOrd="0" presId="urn:microsoft.com/office/officeart/2005/8/layout/list1"/>
    <dgm:cxn modelId="{9BA5D9E1-58A8-4BA7-BD91-ACF36E0C231A}" type="presParOf" srcId="{15D027EC-EBEF-4D9E-B756-4556D54B18F8}" destId="{387435CE-BAA9-4B32-86EF-1ABCBF32A464}" srcOrd="11" destOrd="0" presId="urn:microsoft.com/office/officeart/2005/8/layout/list1"/>
    <dgm:cxn modelId="{FC325A45-FE63-4860-823E-75F6C1656FFB}" type="presParOf" srcId="{15D027EC-EBEF-4D9E-B756-4556D54B18F8}" destId="{702ABDBF-5135-4C3F-84FE-5BC5CFC03C80}" srcOrd="12" destOrd="0" presId="urn:microsoft.com/office/officeart/2005/8/layout/list1"/>
    <dgm:cxn modelId="{5184822D-31B0-4369-89FF-871192798B54}" type="presParOf" srcId="{702ABDBF-5135-4C3F-84FE-5BC5CFC03C80}" destId="{809951C4-4D54-4297-8714-9849201738F4}" srcOrd="0" destOrd="0" presId="urn:microsoft.com/office/officeart/2005/8/layout/list1"/>
    <dgm:cxn modelId="{183E3B1C-D848-4588-AA24-08EBE9077CE8}" type="presParOf" srcId="{702ABDBF-5135-4C3F-84FE-5BC5CFC03C80}" destId="{4D873CCA-7129-4CD1-96A2-0DD37A3463F1}" srcOrd="1" destOrd="0" presId="urn:microsoft.com/office/officeart/2005/8/layout/list1"/>
    <dgm:cxn modelId="{C0E5B068-20D3-4BAA-8E71-B01E93B977AF}" type="presParOf" srcId="{15D027EC-EBEF-4D9E-B756-4556D54B18F8}" destId="{32C6E311-4D70-4F92-B48B-3C4A89B2C636}" srcOrd="13" destOrd="0" presId="urn:microsoft.com/office/officeart/2005/8/layout/list1"/>
    <dgm:cxn modelId="{3B9FB2A6-8067-4D24-9A62-819E5A107BC1}" type="presParOf" srcId="{15D027EC-EBEF-4D9E-B756-4556D54B18F8}" destId="{30B60D40-4178-4816-BCA0-00E8A5D70C86}" srcOrd="14" destOrd="0" presId="urn:microsoft.com/office/officeart/2005/8/layout/list1"/>
    <dgm:cxn modelId="{FC0EC34B-A5E5-4BA4-9CBD-DE303A2C4339}" type="presParOf" srcId="{15D027EC-EBEF-4D9E-B756-4556D54B18F8}" destId="{8BBDD0B2-9086-4D1A-A28A-38447B51CB66}" srcOrd="15" destOrd="0" presId="urn:microsoft.com/office/officeart/2005/8/layout/list1"/>
    <dgm:cxn modelId="{8EBFF024-6B85-4015-8E72-5BCACF3A88E5}" type="presParOf" srcId="{15D027EC-EBEF-4D9E-B756-4556D54B18F8}" destId="{C4A97C57-57DE-4437-8ACC-60BFE9B119D3}" srcOrd="16" destOrd="0" presId="urn:microsoft.com/office/officeart/2005/8/layout/list1"/>
    <dgm:cxn modelId="{F67C4FD8-4DB2-431C-BDA2-C2D6359AE26A}" type="presParOf" srcId="{C4A97C57-57DE-4437-8ACC-60BFE9B119D3}" destId="{90F50CF8-4961-478B-B0DD-D73954240CD8}" srcOrd="0" destOrd="0" presId="urn:microsoft.com/office/officeart/2005/8/layout/list1"/>
    <dgm:cxn modelId="{D42CA1EA-F7D7-4835-B07A-EE1C18EAD58F}" type="presParOf" srcId="{C4A97C57-57DE-4437-8ACC-60BFE9B119D3}" destId="{9CCA6804-DE9C-4713-AE05-7809007A20BC}" srcOrd="1" destOrd="0" presId="urn:microsoft.com/office/officeart/2005/8/layout/list1"/>
    <dgm:cxn modelId="{AA356A8D-D831-4BD1-B17F-A359D2C98529}" type="presParOf" srcId="{15D027EC-EBEF-4D9E-B756-4556D54B18F8}" destId="{AFA21FA7-2BF8-4732-9864-FE0BB71C7050}" srcOrd="17" destOrd="0" presId="urn:microsoft.com/office/officeart/2005/8/layout/list1"/>
    <dgm:cxn modelId="{8B7D22B0-020E-4BC2-91DF-78EC91A2C4E6}" type="presParOf" srcId="{15D027EC-EBEF-4D9E-B756-4556D54B18F8}" destId="{94286A1B-387D-422C-8099-BDEFA3A064E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7D55D3-EC04-4AE8-9289-CDE8CFCFA2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FE4E2560-5FBC-41FF-8FB5-977B2B6CB6C7}">
      <dgm:prSet phldrT="[Text]"/>
      <dgm:spPr/>
      <dgm:t>
        <a:bodyPr/>
        <a:lstStyle/>
        <a:p>
          <a:r>
            <a:rPr lang="id-ID" dirty="0"/>
            <a:t>Bumbu Basah</a:t>
          </a:r>
        </a:p>
      </dgm:t>
    </dgm:pt>
    <dgm:pt modelId="{2F152BA4-B602-4CE6-B4B2-344B4787391F}" type="parTrans" cxnId="{42D9C708-5140-4D20-BD96-17BEE1E42823}">
      <dgm:prSet/>
      <dgm:spPr/>
      <dgm:t>
        <a:bodyPr/>
        <a:lstStyle/>
        <a:p>
          <a:endParaRPr lang="id-ID"/>
        </a:p>
      </dgm:t>
    </dgm:pt>
    <dgm:pt modelId="{0C1E2E81-E6B1-474C-B8DC-97FE99BE7113}" type="sibTrans" cxnId="{42D9C708-5140-4D20-BD96-17BEE1E42823}">
      <dgm:prSet/>
      <dgm:spPr/>
      <dgm:t>
        <a:bodyPr/>
        <a:lstStyle/>
        <a:p>
          <a:endParaRPr lang="id-ID"/>
        </a:p>
      </dgm:t>
    </dgm:pt>
    <dgm:pt modelId="{97143C3E-1013-497E-AF28-1773367E9ED4}">
      <dgm:prSet phldrT="[Text]"/>
      <dgm:spPr/>
      <dgm:t>
        <a:bodyPr/>
        <a:lstStyle/>
        <a:p>
          <a:r>
            <a:rPr lang="id-ID" dirty="0"/>
            <a:t>Bumbu Kering</a:t>
          </a:r>
        </a:p>
      </dgm:t>
    </dgm:pt>
    <dgm:pt modelId="{E37D1693-6B86-4134-B736-9BA6E572D4CD}" type="parTrans" cxnId="{987518E2-4322-49C1-B797-AB6A1D622ABD}">
      <dgm:prSet/>
      <dgm:spPr/>
      <dgm:t>
        <a:bodyPr/>
        <a:lstStyle/>
        <a:p>
          <a:endParaRPr lang="id-ID"/>
        </a:p>
      </dgm:t>
    </dgm:pt>
    <dgm:pt modelId="{CD44AB38-19B8-4461-A5D9-7A84E2D9DAB2}" type="sibTrans" cxnId="{987518E2-4322-49C1-B797-AB6A1D622ABD}">
      <dgm:prSet/>
      <dgm:spPr/>
      <dgm:t>
        <a:bodyPr/>
        <a:lstStyle/>
        <a:p>
          <a:endParaRPr lang="id-ID"/>
        </a:p>
      </dgm:t>
    </dgm:pt>
    <dgm:pt modelId="{3B813694-6BD6-41F8-8126-B8552448A49F}">
      <dgm:prSet phldrT="[Text]"/>
      <dgm:spPr/>
      <dgm:t>
        <a:bodyPr/>
        <a:lstStyle/>
        <a:p>
          <a:r>
            <a:rPr lang="id-ID" dirty="0"/>
            <a:t>Penambah Rasa</a:t>
          </a:r>
        </a:p>
      </dgm:t>
    </dgm:pt>
    <dgm:pt modelId="{6BF34A8C-55BE-4A04-AC6A-62D354D5DA84}" type="parTrans" cxnId="{F3D096E1-D905-4AAC-91BF-C33BDEB75E18}">
      <dgm:prSet/>
      <dgm:spPr/>
      <dgm:t>
        <a:bodyPr/>
        <a:lstStyle/>
        <a:p>
          <a:endParaRPr lang="id-ID"/>
        </a:p>
      </dgm:t>
    </dgm:pt>
    <dgm:pt modelId="{0DFE1D49-7D00-4A63-81E7-4B0154119224}" type="sibTrans" cxnId="{F3D096E1-D905-4AAC-91BF-C33BDEB75E18}">
      <dgm:prSet/>
      <dgm:spPr/>
      <dgm:t>
        <a:bodyPr/>
        <a:lstStyle/>
        <a:p>
          <a:endParaRPr lang="id-ID"/>
        </a:p>
      </dgm:t>
    </dgm:pt>
    <dgm:pt modelId="{63F66AB9-3DF6-4767-A716-D19E52C8EA2E}" type="pres">
      <dgm:prSet presAssocID="{E17D55D3-EC04-4AE8-9289-CDE8CFCFA2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8080A4-EC78-4DD0-AB46-A3ACD33778E0}" type="pres">
      <dgm:prSet presAssocID="{FE4E2560-5FBC-41FF-8FB5-977B2B6CB6C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74E00-FCC8-482C-98AB-4CA269BBC001}" type="pres">
      <dgm:prSet presAssocID="{0C1E2E81-E6B1-474C-B8DC-97FE99BE7113}" presName="spacer" presStyleCnt="0"/>
      <dgm:spPr/>
    </dgm:pt>
    <dgm:pt modelId="{FEAD16F2-8E25-4D51-8BB4-6016925255E8}" type="pres">
      <dgm:prSet presAssocID="{97143C3E-1013-497E-AF28-1773367E9ED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A63CF-D7B9-4112-86ED-78A882D4F2F2}" type="pres">
      <dgm:prSet presAssocID="{CD44AB38-19B8-4461-A5D9-7A84E2D9DAB2}" presName="spacer" presStyleCnt="0"/>
      <dgm:spPr/>
    </dgm:pt>
    <dgm:pt modelId="{76CA332F-EB83-4560-B855-E73541645A75}" type="pres">
      <dgm:prSet presAssocID="{3B813694-6BD6-41F8-8126-B8552448A4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35C05D-B027-41D1-BEC1-4C0BC32BE96B}" type="presOf" srcId="{3B813694-6BD6-41F8-8126-B8552448A49F}" destId="{76CA332F-EB83-4560-B855-E73541645A75}" srcOrd="0" destOrd="0" presId="urn:microsoft.com/office/officeart/2005/8/layout/vList2"/>
    <dgm:cxn modelId="{281AB21D-D390-497B-94D6-3BAA5340EABB}" type="presOf" srcId="{97143C3E-1013-497E-AF28-1773367E9ED4}" destId="{FEAD16F2-8E25-4D51-8BB4-6016925255E8}" srcOrd="0" destOrd="0" presId="urn:microsoft.com/office/officeart/2005/8/layout/vList2"/>
    <dgm:cxn modelId="{E73261FA-8941-4E5B-9634-C66BBC262923}" type="presOf" srcId="{FE4E2560-5FBC-41FF-8FB5-977B2B6CB6C7}" destId="{038080A4-EC78-4DD0-AB46-A3ACD33778E0}" srcOrd="0" destOrd="0" presId="urn:microsoft.com/office/officeart/2005/8/layout/vList2"/>
    <dgm:cxn modelId="{987518E2-4322-49C1-B797-AB6A1D622ABD}" srcId="{E17D55D3-EC04-4AE8-9289-CDE8CFCFA2F0}" destId="{97143C3E-1013-497E-AF28-1773367E9ED4}" srcOrd="1" destOrd="0" parTransId="{E37D1693-6B86-4134-B736-9BA6E572D4CD}" sibTransId="{CD44AB38-19B8-4461-A5D9-7A84E2D9DAB2}"/>
    <dgm:cxn modelId="{42D9C708-5140-4D20-BD96-17BEE1E42823}" srcId="{E17D55D3-EC04-4AE8-9289-CDE8CFCFA2F0}" destId="{FE4E2560-5FBC-41FF-8FB5-977B2B6CB6C7}" srcOrd="0" destOrd="0" parTransId="{2F152BA4-B602-4CE6-B4B2-344B4787391F}" sibTransId="{0C1E2E81-E6B1-474C-B8DC-97FE99BE7113}"/>
    <dgm:cxn modelId="{03EE4D13-28A7-444C-86C3-892DBC0AD682}" type="presOf" srcId="{E17D55D3-EC04-4AE8-9289-CDE8CFCFA2F0}" destId="{63F66AB9-3DF6-4767-A716-D19E52C8EA2E}" srcOrd="0" destOrd="0" presId="urn:microsoft.com/office/officeart/2005/8/layout/vList2"/>
    <dgm:cxn modelId="{F3D096E1-D905-4AAC-91BF-C33BDEB75E18}" srcId="{E17D55D3-EC04-4AE8-9289-CDE8CFCFA2F0}" destId="{3B813694-6BD6-41F8-8126-B8552448A49F}" srcOrd="2" destOrd="0" parTransId="{6BF34A8C-55BE-4A04-AC6A-62D354D5DA84}" sibTransId="{0DFE1D49-7D00-4A63-81E7-4B0154119224}"/>
    <dgm:cxn modelId="{A4AAFD82-1DCC-441F-BB51-D361E8CC695E}" type="presParOf" srcId="{63F66AB9-3DF6-4767-A716-D19E52C8EA2E}" destId="{038080A4-EC78-4DD0-AB46-A3ACD33778E0}" srcOrd="0" destOrd="0" presId="urn:microsoft.com/office/officeart/2005/8/layout/vList2"/>
    <dgm:cxn modelId="{E6FC707A-23D7-4D4C-8829-400324047741}" type="presParOf" srcId="{63F66AB9-3DF6-4767-A716-D19E52C8EA2E}" destId="{5E374E00-FCC8-482C-98AB-4CA269BBC001}" srcOrd="1" destOrd="0" presId="urn:microsoft.com/office/officeart/2005/8/layout/vList2"/>
    <dgm:cxn modelId="{0637EBFE-1282-4879-9431-10AFED15584F}" type="presParOf" srcId="{63F66AB9-3DF6-4767-A716-D19E52C8EA2E}" destId="{FEAD16F2-8E25-4D51-8BB4-6016925255E8}" srcOrd="2" destOrd="0" presId="urn:microsoft.com/office/officeart/2005/8/layout/vList2"/>
    <dgm:cxn modelId="{A8C1CC47-96C5-412B-A694-0952BB45BE17}" type="presParOf" srcId="{63F66AB9-3DF6-4767-A716-D19E52C8EA2E}" destId="{3CFA63CF-D7B9-4112-86ED-78A882D4F2F2}" srcOrd="3" destOrd="0" presId="urn:microsoft.com/office/officeart/2005/8/layout/vList2"/>
    <dgm:cxn modelId="{3C59C754-28C6-4373-BCE6-6C5B25D25B65}" type="presParOf" srcId="{63F66AB9-3DF6-4767-A716-D19E52C8EA2E}" destId="{76CA332F-EB83-4560-B855-E73541645A7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B92C55-63A3-4395-AF76-D3685D816EC8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B4713B4C-CB7E-46C0-9C7A-F644A46926E8}">
      <dgm:prSet phldrT="[Text]"/>
      <dgm:spPr/>
      <dgm:t>
        <a:bodyPr/>
        <a:lstStyle/>
        <a:p>
          <a:r>
            <a:rPr lang="id-ID" dirty="0">
              <a:latin typeface="+mn-lt"/>
              <a:cs typeface="Aharoni" panose="02010803020104030203" pitchFamily="2" charset="-79"/>
            </a:rPr>
            <a:t>Akar</a:t>
          </a:r>
        </a:p>
      </dgm:t>
    </dgm:pt>
    <dgm:pt modelId="{B00172CD-75DE-4424-8F4E-F3A800C2CA20}" type="parTrans" cxnId="{367FF288-55FD-40A3-9F50-31C8C68884B0}">
      <dgm:prSet/>
      <dgm:spPr/>
      <dgm:t>
        <a:bodyPr/>
        <a:lstStyle/>
        <a:p>
          <a:endParaRPr lang="id-ID"/>
        </a:p>
      </dgm:t>
    </dgm:pt>
    <dgm:pt modelId="{20D2B99B-FFDB-4F37-B612-0FA46431883D}" type="sibTrans" cxnId="{367FF288-55FD-40A3-9F50-31C8C68884B0}">
      <dgm:prSet/>
      <dgm:spPr/>
      <dgm:t>
        <a:bodyPr/>
        <a:lstStyle/>
        <a:p>
          <a:endParaRPr lang="id-ID"/>
        </a:p>
      </dgm:t>
    </dgm:pt>
    <dgm:pt modelId="{482B2191-7E6A-4062-9D97-FE0011C5A152}">
      <dgm:prSet phldrT="[Text]" custT="1"/>
      <dgm:spPr/>
      <dgm:t>
        <a:bodyPr/>
        <a:lstStyle/>
        <a:p>
          <a:r>
            <a:rPr lang="id-ID" sz="2800" dirty="0">
              <a:latin typeface="Aharoni" panose="02010803020104030203" pitchFamily="2" charset="-79"/>
              <a:cs typeface="Aharoni" panose="02010803020104030203" pitchFamily="2" charset="-79"/>
            </a:rPr>
            <a:t>Umbi</a:t>
          </a:r>
          <a:r>
            <a:rPr lang="id-ID" sz="2800" dirty="0"/>
            <a:t> </a:t>
          </a:r>
        </a:p>
      </dgm:t>
    </dgm:pt>
    <dgm:pt modelId="{484D897E-E593-44C2-9E07-244633C2F3F1}" type="parTrans" cxnId="{EC7BDF36-1846-4C5B-9FCA-F9FFE29D3E72}">
      <dgm:prSet/>
      <dgm:spPr/>
      <dgm:t>
        <a:bodyPr/>
        <a:lstStyle/>
        <a:p>
          <a:endParaRPr lang="id-ID"/>
        </a:p>
      </dgm:t>
    </dgm:pt>
    <dgm:pt modelId="{0C1F68BD-6ECF-44F8-A7E6-B854EE95185F}" type="sibTrans" cxnId="{EC7BDF36-1846-4C5B-9FCA-F9FFE29D3E72}">
      <dgm:prSet/>
      <dgm:spPr/>
      <dgm:t>
        <a:bodyPr/>
        <a:lstStyle/>
        <a:p>
          <a:endParaRPr lang="id-ID"/>
        </a:p>
      </dgm:t>
    </dgm:pt>
    <dgm:pt modelId="{86EDEAED-6160-406C-852B-68911BB9FDEE}">
      <dgm:prSet phldrT="[Text]" custT="1"/>
      <dgm:spPr/>
      <dgm:t>
        <a:bodyPr/>
        <a:lstStyle/>
        <a:p>
          <a:r>
            <a:rPr lang="id-ID" sz="2000" dirty="0">
              <a:latin typeface="Aharoni" panose="02010803020104030203" pitchFamily="2" charset="-79"/>
              <a:cs typeface="Aharoni" panose="02010803020104030203" pitchFamily="2" charset="-79"/>
            </a:rPr>
            <a:t>Batang</a:t>
          </a:r>
        </a:p>
      </dgm:t>
    </dgm:pt>
    <dgm:pt modelId="{15D115DF-F3B4-4520-B9CF-8448E2CCB689}" type="parTrans" cxnId="{E80449BE-BA27-436E-B0E9-19EB75A6F31B}">
      <dgm:prSet/>
      <dgm:spPr/>
      <dgm:t>
        <a:bodyPr/>
        <a:lstStyle/>
        <a:p>
          <a:endParaRPr lang="id-ID"/>
        </a:p>
      </dgm:t>
    </dgm:pt>
    <dgm:pt modelId="{AC4DDAC2-F89A-4E42-A933-D03990C20068}" type="sibTrans" cxnId="{E80449BE-BA27-436E-B0E9-19EB75A6F31B}">
      <dgm:prSet/>
      <dgm:spPr/>
      <dgm:t>
        <a:bodyPr/>
        <a:lstStyle/>
        <a:p>
          <a:endParaRPr lang="id-ID"/>
        </a:p>
      </dgm:t>
    </dgm:pt>
    <dgm:pt modelId="{5C61FAD4-673E-4AFC-9B08-CB94CFF0D04C}">
      <dgm:prSet phldrT="[Text]"/>
      <dgm:spPr/>
      <dgm:t>
        <a:bodyPr/>
        <a:lstStyle/>
        <a:p>
          <a:r>
            <a:rPr lang="id-ID" dirty="0"/>
            <a:t>Daun</a:t>
          </a:r>
        </a:p>
      </dgm:t>
    </dgm:pt>
    <dgm:pt modelId="{965873D4-3CE3-49F5-BC33-798565144D39}" type="parTrans" cxnId="{A39F0701-49BB-49A5-8022-4BCAA834FB5D}">
      <dgm:prSet/>
      <dgm:spPr/>
      <dgm:t>
        <a:bodyPr/>
        <a:lstStyle/>
        <a:p>
          <a:endParaRPr lang="id-ID"/>
        </a:p>
      </dgm:t>
    </dgm:pt>
    <dgm:pt modelId="{A798EBB6-00C5-4381-B8F3-6E4DD1C9F892}" type="sibTrans" cxnId="{A39F0701-49BB-49A5-8022-4BCAA834FB5D}">
      <dgm:prSet/>
      <dgm:spPr/>
      <dgm:t>
        <a:bodyPr/>
        <a:lstStyle/>
        <a:p>
          <a:endParaRPr lang="id-ID"/>
        </a:p>
      </dgm:t>
    </dgm:pt>
    <dgm:pt modelId="{6E1EB0F4-154B-49D4-953F-2CE299DB1E78}">
      <dgm:prSet phldrT="[Text]"/>
      <dgm:spPr/>
      <dgm:t>
        <a:bodyPr/>
        <a:lstStyle/>
        <a:p>
          <a:r>
            <a:rPr lang="id-ID" dirty="0"/>
            <a:t>Buah</a:t>
          </a:r>
        </a:p>
      </dgm:t>
    </dgm:pt>
    <dgm:pt modelId="{B6589235-7DD6-4C0C-84AF-A8414943A64B}" type="parTrans" cxnId="{0A9DE3E9-AC81-4562-A213-84DACACFA643}">
      <dgm:prSet/>
      <dgm:spPr/>
      <dgm:t>
        <a:bodyPr/>
        <a:lstStyle/>
        <a:p>
          <a:endParaRPr lang="id-ID"/>
        </a:p>
      </dgm:t>
    </dgm:pt>
    <dgm:pt modelId="{94B754F4-4B52-427B-9239-680B1E6DBD69}" type="sibTrans" cxnId="{0A9DE3E9-AC81-4562-A213-84DACACFA643}">
      <dgm:prSet/>
      <dgm:spPr/>
      <dgm:t>
        <a:bodyPr/>
        <a:lstStyle/>
        <a:p>
          <a:endParaRPr lang="id-ID"/>
        </a:p>
      </dgm:t>
    </dgm:pt>
    <dgm:pt modelId="{E46C5B3D-705C-4676-8629-40CC29492A4A}">
      <dgm:prSet phldrT="[Text]"/>
      <dgm:spPr/>
      <dgm:t>
        <a:bodyPr/>
        <a:lstStyle/>
        <a:p>
          <a:r>
            <a:rPr lang="id-ID" dirty="0"/>
            <a:t>Biji</a:t>
          </a:r>
        </a:p>
      </dgm:t>
    </dgm:pt>
    <dgm:pt modelId="{39AA0745-DB66-49A0-A741-B4C023C43C3E}" type="parTrans" cxnId="{53361FEB-7109-4F42-9365-B4555167CA7F}">
      <dgm:prSet/>
      <dgm:spPr/>
      <dgm:t>
        <a:bodyPr/>
        <a:lstStyle/>
        <a:p>
          <a:endParaRPr lang="id-ID"/>
        </a:p>
      </dgm:t>
    </dgm:pt>
    <dgm:pt modelId="{0E212FDE-1995-4DAC-989B-B817A4C0B9F6}" type="sibTrans" cxnId="{53361FEB-7109-4F42-9365-B4555167CA7F}">
      <dgm:prSet/>
      <dgm:spPr/>
      <dgm:t>
        <a:bodyPr/>
        <a:lstStyle/>
        <a:p>
          <a:endParaRPr lang="id-ID"/>
        </a:p>
      </dgm:t>
    </dgm:pt>
    <dgm:pt modelId="{5AEA92BF-6890-4F6B-9638-EB4FA936334D}">
      <dgm:prSet phldrT="[Text]"/>
      <dgm:spPr/>
      <dgm:t>
        <a:bodyPr/>
        <a:lstStyle/>
        <a:p>
          <a:r>
            <a:rPr lang="id-ID" dirty="0"/>
            <a:t>Bunga</a:t>
          </a:r>
        </a:p>
      </dgm:t>
    </dgm:pt>
    <dgm:pt modelId="{0B69290B-FD85-4E77-81E0-83095B1E3595}" type="parTrans" cxnId="{0AA217E4-6372-46EE-A53B-8A32133D42CA}">
      <dgm:prSet/>
      <dgm:spPr/>
      <dgm:t>
        <a:bodyPr/>
        <a:lstStyle/>
        <a:p>
          <a:endParaRPr lang="id-ID"/>
        </a:p>
      </dgm:t>
    </dgm:pt>
    <dgm:pt modelId="{2599FE4E-CBB9-48A0-95F6-3002C187DEFC}" type="sibTrans" cxnId="{0AA217E4-6372-46EE-A53B-8A32133D42CA}">
      <dgm:prSet/>
      <dgm:spPr/>
      <dgm:t>
        <a:bodyPr/>
        <a:lstStyle/>
        <a:p>
          <a:endParaRPr lang="id-ID"/>
        </a:p>
      </dgm:t>
    </dgm:pt>
    <dgm:pt modelId="{C9DC577C-7B26-490B-A477-83EC1F8D25EC}" type="pres">
      <dgm:prSet presAssocID="{29B92C55-63A3-4395-AF76-D3685D816EC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A9412FB-CF0E-4804-B809-1494C3BBB201}" type="pres">
      <dgm:prSet presAssocID="{B4713B4C-CB7E-46C0-9C7A-F644A46926E8}" presName="horFlow" presStyleCnt="0"/>
      <dgm:spPr/>
    </dgm:pt>
    <dgm:pt modelId="{F0659508-318E-4973-AAD7-AC90DFC6D19A}" type="pres">
      <dgm:prSet presAssocID="{B4713B4C-CB7E-46C0-9C7A-F644A46926E8}" presName="bigChev" presStyleLbl="node1" presStyleIdx="0" presStyleCnt="7" custScaleX="185707"/>
      <dgm:spPr/>
      <dgm:t>
        <a:bodyPr/>
        <a:lstStyle/>
        <a:p>
          <a:endParaRPr lang="en-US"/>
        </a:p>
      </dgm:t>
    </dgm:pt>
    <dgm:pt modelId="{A28F4A63-0A08-4F5D-BF54-A33F3E751AE4}" type="pres">
      <dgm:prSet presAssocID="{B4713B4C-CB7E-46C0-9C7A-F644A46926E8}" presName="vSp" presStyleCnt="0"/>
      <dgm:spPr/>
    </dgm:pt>
    <dgm:pt modelId="{D03FAED0-ED9C-41C9-8B85-F98F3EAC87CF}" type="pres">
      <dgm:prSet presAssocID="{482B2191-7E6A-4062-9D97-FE0011C5A152}" presName="horFlow" presStyleCnt="0"/>
      <dgm:spPr/>
    </dgm:pt>
    <dgm:pt modelId="{46094F4F-DE9E-4A83-AE31-EE2F54A8D694}" type="pres">
      <dgm:prSet presAssocID="{482B2191-7E6A-4062-9D97-FE0011C5A152}" presName="bigChev" presStyleLbl="node1" presStyleIdx="1" presStyleCnt="7" custScaleX="188939" custLinFactNeighborX="14" custLinFactNeighborY="-5770"/>
      <dgm:spPr/>
      <dgm:t>
        <a:bodyPr/>
        <a:lstStyle/>
        <a:p>
          <a:endParaRPr lang="en-US"/>
        </a:p>
      </dgm:t>
    </dgm:pt>
    <dgm:pt modelId="{411E9A89-31B1-4E8E-91FD-D7F6A8F0A68C}" type="pres">
      <dgm:prSet presAssocID="{482B2191-7E6A-4062-9D97-FE0011C5A152}" presName="vSp" presStyleCnt="0"/>
      <dgm:spPr/>
    </dgm:pt>
    <dgm:pt modelId="{A28C85B8-F6E3-4FD0-983C-6A17D73BF309}" type="pres">
      <dgm:prSet presAssocID="{86EDEAED-6160-406C-852B-68911BB9FDEE}" presName="horFlow" presStyleCnt="0"/>
      <dgm:spPr/>
    </dgm:pt>
    <dgm:pt modelId="{A8F47CA5-7846-4788-A19E-3DFBA6943D58}" type="pres">
      <dgm:prSet presAssocID="{86EDEAED-6160-406C-852B-68911BB9FDEE}" presName="bigChev" presStyleLbl="node1" presStyleIdx="2" presStyleCnt="7" custScaleX="188939"/>
      <dgm:spPr/>
      <dgm:t>
        <a:bodyPr/>
        <a:lstStyle/>
        <a:p>
          <a:endParaRPr lang="en-US"/>
        </a:p>
      </dgm:t>
    </dgm:pt>
    <dgm:pt modelId="{5EAD5CCB-B57E-4BD7-A2A3-0C84EBBB9C95}" type="pres">
      <dgm:prSet presAssocID="{86EDEAED-6160-406C-852B-68911BB9FDEE}" presName="vSp" presStyleCnt="0"/>
      <dgm:spPr/>
    </dgm:pt>
    <dgm:pt modelId="{53E1795B-947E-48C4-B49C-E95B0049177D}" type="pres">
      <dgm:prSet presAssocID="{5C61FAD4-673E-4AFC-9B08-CB94CFF0D04C}" presName="horFlow" presStyleCnt="0"/>
      <dgm:spPr/>
    </dgm:pt>
    <dgm:pt modelId="{6E3EDD7F-BA97-4460-A47A-35B65D4869B8}" type="pres">
      <dgm:prSet presAssocID="{5C61FAD4-673E-4AFC-9B08-CB94CFF0D04C}" presName="bigChev" presStyleLbl="node1" presStyleIdx="3" presStyleCnt="7" custScaleX="178877"/>
      <dgm:spPr/>
      <dgm:t>
        <a:bodyPr/>
        <a:lstStyle/>
        <a:p>
          <a:endParaRPr lang="en-US"/>
        </a:p>
      </dgm:t>
    </dgm:pt>
    <dgm:pt modelId="{66C01A9F-973B-4250-BBC6-C89193817BF2}" type="pres">
      <dgm:prSet presAssocID="{5C61FAD4-673E-4AFC-9B08-CB94CFF0D04C}" presName="vSp" presStyleCnt="0"/>
      <dgm:spPr/>
    </dgm:pt>
    <dgm:pt modelId="{2B692DEF-F3E7-46D3-928F-9FDBC2D70F88}" type="pres">
      <dgm:prSet presAssocID="{6E1EB0F4-154B-49D4-953F-2CE299DB1E78}" presName="horFlow" presStyleCnt="0"/>
      <dgm:spPr/>
    </dgm:pt>
    <dgm:pt modelId="{44880A7B-DD9D-4F4E-8BA0-D0DBEDE7A74B}" type="pres">
      <dgm:prSet presAssocID="{6E1EB0F4-154B-49D4-953F-2CE299DB1E78}" presName="bigChev" presStyleLbl="node1" presStyleIdx="4" presStyleCnt="7" custScaleX="180691"/>
      <dgm:spPr/>
      <dgm:t>
        <a:bodyPr/>
        <a:lstStyle/>
        <a:p>
          <a:endParaRPr lang="en-US"/>
        </a:p>
      </dgm:t>
    </dgm:pt>
    <dgm:pt modelId="{9390F697-0366-47B5-974C-6F4D503EBB30}" type="pres">
      <dgm:prSet presAssocID="{6E1EB0F4-154B-49D4-953F-2CE299DB1E78}" presName="vSp" presStyleCnt="0"/>
      <dgm:spPr/>
    </dgm:pt>
    <dgm:pt modelId="{14DD33E7-D667-4A4C-A8EF-DD89CA869955}" type="pres">
      <dgm:prSet presAssocID="{5AEA92BF-6890-4F6B-9638-EB4FA936334D}" presName="horFlow" presStyleCnt="0"/>
      <dgm:spPr/>
    </dgm:pt>
    <dgm:pt modelId="{10B2AB03-29D0-40F1-803E-A9072802811C}" type="pres">
      <dgm:prSet presAssocID="{5AEA92BF-6890-4F6B-9638-EB4FA936334D}" presName="bigChev" presStyleLbl="node1" presStyleIdx="5" presStyleCnt="7" custScaleX="178877"/>
      <dgm:spPr/>
      <dgm:t>
        <a:bodyPr/>
        <a:lstStyle/>
        <a:p>
          <a:endParaRPr lang="en-US"/>
        </a:p>
      </dgm:t>
    </dgm:pt>
    <dgm:pt modelId="{D8DA7F39-2725-4B96-A867-5CFE93D13B79}" type="pres">
      <dgm:prSet presAssocID="{5AEA92BF-6890-4F6B-9638-EB4FA936334D}" presName="vSp" presStyleCnt="0"/>
      <dgm:spPr/>
    </dgm:pt>
    <dgm:pt modelId="{22FB64AA-84D2-4660-A746-07F114BD4A7F}" type="pres">
      <dgm:prSet presAssocID="{E46C5B3D-705C-4676-8629-40CC29492A4A}" presName="horFlow" presStyleCnt="0"/>
      <dgm:spPr/>
    </dgm:pt>
    <dgm:pt modelId="{38CEA08F-4C46-466C-AD24-AEE127382D06}" type="pres">
      <dgm:prSet presAssocID="{E46C5B3D-705C-4676-8629-40CC29492A4A}" presName="bigChev" presStyleLbl="node1" presStyleIdx="6" presStyleCnt="7" custScaleX="180691"/>
      <dgm:spPr/>
      <dgm:t>
        <a:bodyPr/>
        <a:lstStyle/>
        <a:p>
          <a:endParaRPr lang="en-US"/>
        </a:p>
      </dgm:t>
    </dgm:pt>
  </dgm:ptLst>
  <dgm:cxnLst>
    <dgm:cxn modelId="{CF8D0CD7-2A62-44B0-94DA-31284B5524FB}" type="presOf" srcId="{E46C5B3D-705C-4676-8629-40CC29492A4A}" destId="{38CEA08F-4C46-466C-AD24-AEE127382D06}" srcOrd="0" destOrd="0" presId="urn:microsoft.com/office/officeart/2005/8/layout/lProcess3"/>
    <dgm:cxn modelId="{2D289B7E-E42A-421B-8128-2E90806A5D2E}" type="presOf" srcId="{29B92C55-63A3-4395-AF76-D3685D816EC8}" destId="{C9DC577C-7B26-490B-A477-83EC1F8D25EC}" srcOrd="0" destOrd="0" presId="urn:microsoft.com/office/officeart/2005/8/layout/lProcess3"/>
    <dgm:cxn modelId="{A39F0701-49BB-49A5-8022-4BCAA834FB5D}" srcId="{29B92C55-63A3-4395-AF76-D3685D816EC8}" destId="{5C61FAD4-673E-4AFC-9B08-CB94CFF0D04C}" srcOrd="3" destOrd="0" parTransId="{965873D4-3CE3-49F5-BC33-798565144D39}" sibTransId="{A798EBB6-00C5-4381-B8F3-6E4DD1C9F892}"/>
    <dgm:cxn modelId="{E80449BE-BA27-436E-B0E9-19EB75A6F31B}" srcId="{29B92C55-63A3-4395-AF76-D3685D816EC8}" destId="{86EDEAED-6160-406C-852B-68911BB9FDEE}" srcOrd="2" destOrd="0" parTransId="{15D115DF-F3B4-4520-B9CF-8448E2CCB689}" sibTransId="{AC4DDAC2-F89A-4E42-A933-D03990C20068}"/>
    <dgm:cxn modelId="{8F65C46F-3933-483C-BEEB-D8C60E5779F2}" type="presOf" srcId="{5C61FAD4-673E-4AFC-9B08-CB94CFF0D04C}" destId="{6E3EDD7F-BA97-4460-A47A-35B65D4869B8}" srcOrd="0" destOrd="0" presId="urn:microsoft.com/office/officeart/2005/8/layout/lProcess3"/>
    <dgm:cxn modelId="{B32CCE88-C5E0-4129-AE5A-A9C95806FC68}" type="presOf" srcId="{5AEA92BF-6890-4F6B-9638-EB4FA936334D}" destId="{10B2AB03-29D0-40F1-803E-A9072802811C}" srcOrd="0" destOrd="0" presId="urn:microsoft.com/office/officeart/2005/8/layout/lProcess3"/>
    <dgm:cxn modelId="{EC7BDF36-1846-4C5B-9FCA-F9FFE29D3E72}" srcId="{29B92C55-63A3-4395-AF76-D3685D816EC8}" destId="{482B2191-7E6A-4062-9D97-FE0011C5A152}" srcOrd="1" destOrd="0" parTransId="{484D897E-E593-44C2-9E07-244633C2F3F1}" sibTransId="{0C1F68BD-6ECF-44F8-A7E6-B854EE95185F}"/>
    <dgm:cxn modelId="{0AA217E4-6372-46EE-A53B-8A32133D42CA}" srcId="{29B92C55-63A3-4395-AF76-D3685D816EC8}" destId="{5AEA92BF-6890-4F6B-9638-EB4FA936334D}" srcOrd="5" destOrd="0" parTransId="{0B69290B-FD85-4E77-81E0-83095B1E3595}" sibTransId="{2599FE4E-CBB9-48A0-95F6-3002C187DEFC}"/>
    <dgm:cxn modelId="{849F3E06-E969-46E7-BA48-5809848DD9D2}" type="presOf" srcId="{B4713B4C-CB7E-46C0-9C7A-F644A46926E8}" destId="{F0659508-318E-4973-AAD7-AC90DFC6D19A}" srcOrd="0" destOrd="0" presId="urn:microsoft.com/office/officeart/2005/8/layout/lProcess3"/>
    <dgm:cxn modelId="{0A9DE3E9-AC81-4562-A213-84DACACFA643}" srcId="{29B92C55-63A3-4395-AF76-D3685D816EC8}" destId="{6E1EB0F4-154B-49D4-953F-2CE299DB1E78}" srcOrd="4" destOrd="0" parTransId="{B6589235-7DD6-4C0C-84AF-A8414943A64B}" sibTransId="{94B754F4-4B52-427B-9239-680B1E6DBD69}"/>
    <dgm:cxn modelId="{53361FEB-7109-4F42-9365-B4555167CA7F}" srcId="{29B92C55-63A3-4395-AF76-D3685D816EC8}" destId="{E46C5B3D-705C-4676-8629-40CC29492A4A}" srcOrd="6" destOrd="0" parTransId="{39AA0745-DB66-49A0-A741-B4C023C43C3E}" sibTransId="{0E212FDE-1995-4DAC-989B-B817A4C0B9F6}"/>
    <dgm:cxn modelId="{9BE1100B-0D71-46BF-98A0-13CE774E8FCF}" type="presOf" srcId="{482B2191-7E6A-4062-9D97-FE0011C5A152}" destId="{46094F4F-DE9E-4A83-AE31-EE2F54A8D694}" srcOrd="0" destOrd="0" presId="urn:microsoft.com/office/officeart/2005/8/layout/lProcess3"/>
    <dgm:cxn modelId="{367FF288-55FD-40A3-9F50-31C8C68884B0}" srcId="{29B92C55-63A3-4395-AF76-D3685D816EC8}" destId="{B4713B4C-CB7E-46C0-9C7A-F644A46926E8}" srcOrd="0" destOrd="0" parTransId="{B00172CD-75DE-4424-8F4E-F3A800C2CA20}" sibTransId="{20D2B99B-FFDB-4F37-B612-0FA46431883D}"/>
    <dgm:cxn modelId="{A96BBF61-657A-43C8-83D0-128288EA5E01}" type="presOf" srcId="{6E1EB0F4-154B-49D4-953F-2CE299DB1E78}" destId="{44880A7B-DD9D-4F4E-8BA0-D0DBEDE7A74B}" srcOrd="0" destOrd="0" presId="urn:microsoft.com/office/officeart/2005/8/layout/lProcess3"/>
    <dgm:cxn modelId="{7D87E0AC-0059-4F8E-8D3A-D600922CA51F}" type="presOf" srcId="{86EDEAED-6160-406C-852B-68911BB9FDEE}" destId="{A8F47CA5-7846-4788-A19E-3DFBA6943D58}" srcOrd="0" destOrd="0" presId="urn:microsoft.com/office/officeart/2005/8/layout/lProcess3"/>
    <dgm:cxn modelId="{DF8C5E10-96DC-4CFA-AC38-1922D0F2E1FD}" type="presParOf" srcId="{C9DC577C-7B26-490B-A477-83EC1F8D25EC}" destId="{6A9412FB-CF0E-4804-B809-1494C3BBB201}" srcOrd="0" destOrd="0" presId="urn:microsoft.com/office/officeart/2005/8/layout/lProcess3"/>
    <dgm:cxn modelId="{A10B2897-C772-4C30-8B7E-F4CE1C9A6EAC}" type="presParOf" srcId="{6A9412FB-CF0E-4804-B809-1494C3BBB201}" destId="{F0659508-318E-4973-AAD7-AC90DFC6D19A}" srcOrd="0" destOrd="0" presId="urn:microsoft.com/office/officeart/2005/8/layout/lProcess3"/>
    <dgm:cxn modelId="{1521CDB8-4C7A-4C1F-AAC9-1ED230DEAC5E}" type="presParOf" srcId="{C9DC577C-7B26-490B-A477-83EC1F8D25EC}" destId="{A28F4A63-0A08-4F5D-BF54-A33F3E751AE4}" srcOrd="1" destOrd="0" presId="urn:microsoft.com/office/officeart/2005/8/layout/lProcess3"/>
    <dgm:cxn modelId="{6E724126-FB0A-4FD9-A997-B420F8742A70}" type="presParOf" srcId="{C9DC577C-7B26-490B-A477-83EC1F8D25EC}" destId="{D03FAED0-ED9C-41C9-8B85-F98F3EAC87CF}" srcOrd="2" destOrd="0" presId="urn:microsoft.com/office/officeart/2005/8/layout/lProcess3"/>
    <dgm:cxn modelId="{9CCB4BA4-4C67-4A2A-8BD2-366F516BAC19}" type="presParOf" srcId="{D03FAED0-ED9C-41C9-8B85-F98F3EAC87CF}" destId="{46094F4F-DE9E-4A83-AE31-EE2F54A8D694}" srcOrd="0" destOrd="0" presId="urn:microsoft.com/office/officeart/2005/8/layout/lProcess3"/>
    <dgm:cxn modelId="{662DBBAE-383F-4C73-AA9B-8A4901DE048F}" type="presParOf" srcId="{C9DC577C-7B26-490B-A477-83EC1F8D25EC}" destId="{411E9A89-31B1-4E8E-91FD-D7F6A8F0A68C}" srcOrd="3" destOrd="0" presId="urn:microsoft.com/office/officeart/2005/8/layout/lProcess3"/>
    <dgm:cxn modelId="{8FF73FA7-D27B-4D1D-8F86-C08FDC42A67A}" type="presParOf" srcId="{C9DC577C-7B26-490B-A477-83EC1F8D25EC}" destId="{A28C85B8-F6E3-4FD0-983C-6A17D73BF309}" srcOrd="4" destOrd="0" presId="urn:microsoft.com/office/officeart/2005/8/layout/lProcess3"/>
    <dgm:cxn modelId="{A65F3F98-8A17-4F4A-849C-A69F790744D2}" type="presParOf" srcId="{A28C85B8-F6E3-4FD0-983C-6A17D73BF309}" destId="{A8F47CA5-7846-4788-A19E-3DFBA6943D58}" srcOrd="0" destOrd="0" presId="urn:microsoft.com/office/officeart/2005/8/layout/lProcess3"/>
    <dgm:cxn modelId="{A6A5F148-83C2-4B6B-88A4-8F2A0DE8C9E2}" type="presParOf" srcId="{C9DC577C-7B26-490B-A477-83EC1F8D25EC}" destId="{5EAD5CCB-B57E-4BD7-A2A3-0C84EBBB9C95}" srcOrd="5" destOrd="0" presId="urn:microsoft.com/office/officeart/2005/8/layout/lProcess3"/>
    <dgm:cxn modelId="{4DE89BBE-CD6D-4119-A604-E1A74EAD1675}" type="presParOf" srcId="{C9DC577C-7B26-490B-A477-83EC1F8D25EC}" destId="{53E1795B-947E-48C4-B49C-E95B0049177D}" srcOrd="6" destOrd="0" presId="urn:microsoft.com/office/officeart/2005/8/layout/lProcess3"/>
    <dgm:cxn modelId="{2DC6C5E3-857B-4920-AE19-2CD39BB6950F}" type="presParOf" srcId="{53E1795B-947E-48C4-B49C-E95B0049177D}" destId="{6E3EDD7F-BA97-4460-A47A-35B65D4869B8}" srcOrd="0" destOrd="0" presId="urn:microsoft.com/office/officeart/2005/8/layout/lProcess3"/>
    <dgm:cxn modelId="{5096B1AF-D906-4C4A-9494-6FCA3E5BCA0D}" type="presParOf" srcId="{C9DC577C-7B26-490B-A477-83EC1F8D25EC}" destId="{66C01A9F-973B-4250-BBC6-C89193817BF2}" srcOrd="7" destOrd="0" presId="urn:microsoft.com/office/officeart/2005/8/layout/lProcess3"/>
    <dgm:cxn modelId="{7112803F-BD23-4F8F-B6BD-DDD1C0701C4A}" type="presParOf" srcId="{C9DC577C-7B26-490B-A477-83EC1F8D25EC}" destId="{2B692DEF-F3E7-46D3-928F-9FDBC2D70F88}" srcOrd="8" destOrd="0" presId="urn:microsoft.com/office/officeart/2005/8/layout/lProcess3"/>
    <dgm:cxn modelId="{9412C876-94E9-405A-8525-E1415241D9B2}" type="presParOf" srcId="{2B692DEF-F3E7-46D3-928F-9FDBC2D70F88}" destId="{44880A7B-DD9D-4F4E-8BA0-D0DBEDE7A74B}" srcOrd="0" destOrd="0" presId="urn:microsoft.com/office/officeart/2005/8/layout/lProcess3"/>
    <dgm:cxn modelId="{12A7681C-6EF4-49A5-895E-AB021F84571C}" type="presParOf" srcId="{C9DC577C-7B26-490B-A477-83EC1F8D25EC}" destId="{9390F697-0366-47B5-974C-6F4D503EBB30}" srcOrd="9" destOrd="0" presId="urn:microsoft.com/office/officeart/2005/8/layout/lProcess3"/>
    <dgm:cxn modelId="{574895B5-41C0-4318-AE7C-E629ACFFF43B}" type="presParOf" srcId="{C9DC577C-7B26-490B-A477-83EC1F8D25EC}" destId="{14DD33E7-D667-4A4C-A8EF-DD89CA869955}" srcOrd="10" destOrd="0" presId="urn:microsoft.com/office/officeart/2005/8/layout/lProcess3"/>
    <dgm:cxn modelId="{CA146009-3E65-4391-9021-4887A8B7F7C4}" type="presParOf" srcId="{14DD33E7-D667-4A4C-A8EF-DD89CA869955}" destId="{10B2AB03-29D0-40F1-803E-A9072802811C}" srcOrd="0" destOrd="0" presId="urn:microsoft.com/office/officeart/2005/8/layout/lProcess3"/>
    <dgm:cxn modelId="{50DC648F-5A81-46A3-953E-F8CABDDBAD6E}" type="presParOf" srcId="{C9DC577C-7B26-490B-A477-83EC1F8D25EC}" destId="{D8DA7F39-2725-4B96-A867-5CFE93D13B79}" srcOrd="11" destOrd="0" presId="urn:microsoft.com/office/officeart/2005/8/layout/lProcess3"/>
    <dgm:cxn modelId="{BBAC5286-3EDB-4157-A076-C778455FD475}" type="presParOf" srcId="{C9DC577C-7B26-490B-A477-83EC1F8D25EC}" destId="{22FB64AA-84D2-4660-A746-07F114BD4A7F}" srcOrd="12" destOrd="0" presId="urn:microsoft.com/office/officeart/2005/8/layout/lProcess3"/>
    <dgm:cxn modelId="{70F2FAE4-E03E-4B86-B4E8-E95A00066645}" type="presParOf" srcId="{22FB64AA-84D2-4660-A746-07F114BD4A7F}" destId="{38CEA08F-4C46-466C-AD24-AEE127382D0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110C-8A95-4BCB-BFDC-A57CEA6814D2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E9623-0F03-4D70-AEC6-E3C7F672A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E9623-0F03-4D70-AEC6-E3C7F672AE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8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64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1691679" y="1628800"/>
            <a:ext cx="7452319" cy="5229200"/>
          </a:xfrm>
          <a:prstGeom prst="rect">
            <a:avLst/>
          </a:prstGeom>
          <a:solidFill>
            <a:srgbClr val="008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5696" y="2708920"/>
            <a:ext cx="7128792" cy="1470025"/>
          </a:xfrm>
        </p:spPr>
        <p:txBody>
          <a:bodyPr/>
          <a:lstStyle>
            <a:lvl1pPr eaLnBrk="1" hangingPunct="1">
              <a:defRPr sz="4400">
                <a:solidFill>
                  <a:schemeClr val="bg1"/>
                </a:solidFill>
              </a:defRPr>
            </a:lvl1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Open Sans" pitchFamily="-84" charset="0"/>
                <a:ea typeface="ＭＳ Ｐゴシック" pitchFamily="34" charset="-128"/>
              </a:rPr>
              <a:t>Headline Open Sans Bold 32pt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95527"/>
            <a:ext cx="64008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514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96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608" y="1484784"/>
            <a:ext cx="5433392" cy="46413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876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Bina Nusantara University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059E3-0ECF-41EE-9409-CC05B3BA1D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57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1000">
              <a:srgbClr val="BC4542">
                <a:alpha val="99000"/>
              </a:srgbClr>
            </a:gs>
            <a:gs pos="100000">
              <a:srgbClr val="FF434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662363"/>
            <a:ext cx="9144000" cy="1177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  <a:t>___________________________</a:t>
            </a:r>
            <a:b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</a:br>
            <a:endParaRPr lang="en-US" altLang="en-US" sz="1000">
              <a:solidFill>
                <a:prstClr val="black"/>
              </a:solidFill>
              <a:latin typeface="AdvTT550eb45e"/>
              <a:ea typeface="Adobe Song Std L" pitchFamily="1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FFDE00"/>
                </a:solidFill>
                <a:latin typeface="AvantGarde"/>
                <a:ea typeface="Adobe Song Std L" pitchFamily="18" charset="-128"/>
              </a:rPr>
              <a:t>Principles,</a:t>
            </a:r>
            <a:r>
              <a:rPr lang="en-US" altLang="en-US" sz="3000">
                <a:solidFill>
                  <a:prstClr val="black"/>
                </a:solidFill>
                <a:latin typeface="AvantGarde"/>
                <a:ea typeface="Adobe Song Std L" pitchFamily="18" charset="-128"/>
              </a:rPr>
              <a:t> </a:t>
            </a:r>
            <a:r>
              <a:rPr lang="en-US" altLang="en-US" sz="3000">
                <a:solidFill>
                  <a:srgbClr val="FFEC96"/>
                </a:solidFill>
                <a:latin typeface="AvantGarde"/>
                <a:ea typeface="Adobe Song Std L" pitchFamily="18" charset="-128"/>
              </a:rPr>
              <a:t>Practices, </a:t>
            </a:r>
            <a:r>
              <a:rPr lang="en-US" altLang="en-US" sz="3000">
                <a:solidFill>
                  <a:srgbClr val="F7941C"/>
                </a:solidFill>
                <a:latin typeface="AvantGarde"/>
                <a:ea typeface="Adobe Song Std L" pitchFamily="18" charset="-128"/>
              </a:rPr>
              <a:t>Philosophies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671763"/>
            <a:ext cx="914400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9000" cap="all" dirty="0">
                <a:solidFill>
                  <a:prstClr val="white"/>
                </a:solidFill>
                <a:latin typeface="AdvTT550eb45e"/>
              </a:rPr>
              <a:t>Tourism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30600" y="6111875"/>
            <a:ext cx="2041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600">
                <a:solidFill>
                  <a:prstClr val="white"/>
                </a:solidFill>
                <a:latin typeface="AdvTT550eb45e"/>
                <a:ea typeface="SimSun" pitchFamily="2" charset="-122"/>
                <a:cs typeface="HelveticaNeue-Thin"/>
              </a:rPr>
              <a:t>TWELFTH EDITION</a:t>
            </a:r>
            <a:endParaRPr lang="de-DE" altLang="en-US">
              <a:solidFill>
                <a:prstClr val="white"/>
              </a:solidFill>
              <a:latin typeface="AdvTT550eb45e"/>
              <a:ea typeface="SimSun" pitchFamily="2" charset="-122"/>
              <a:cs typeface="HelveticaNeue-Thin"/>
            </a:endParaRPr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53149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Charles R. Goeldner</a:t>
            </a:r>
            <a:endParaRPr lang="en-US" altLang="en-US" sz="2000">
              <a:solidFill>
                <a:prstClr val="white"/>
              </a:solidFill>
              <a:latin typeface="AdvTT550eb45e"/>
              <a:ea typeface="SimSun" pitchFamily="2" charset="-122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J. R. Brent Ritchie</a:t>
            </a:r>
            <a:endParaRPr lang="en-US" altLang="en-US" sz="2000">
              <a:solidFill>
                <a:prstClr val="white"/>
              </a:solidFill>
              <a:latin typeface="AdvTT550eb45e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All Rights Reserved</a:t>
            </a:r>
          </a:p>
        </p:txBody>
      </p:sp>
      <p:pic>
        <p:nvPicPr>
          <p:cNvPr id="7" name="Picture 1" descr="C:\Users\rgillett\Pictures\Goeldner_cv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174625"/>
            <a:ext cx="19716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70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62400"/>
            <a:ext cx="9144000" cy="289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96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066800"/>
            <a:ext cx="2743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CHAPTER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676400"/>
          </a:xfrm>
          <a:noFill/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4400" b="1" cap="none" spc="23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520" y="777240"/>
            <a:ext cx="16764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6200" b="1" i="0" u="sng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7032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084" y="972741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71500" y="2324100"/>
            <a:ext cx="7772400" cy="3733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1915439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27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186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406901"/>
            <a:ext cx="7344816" cy="678284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2906713"/>
            <a:ext cx="7344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36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632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0081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672" y="2708920"/>
            <a:ext cx="3456384" cy="3456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0072" y="2708919"/>
            <a:ext cx="3466728" cy="34563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52200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8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51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5" name="Picture 1" descr="Background 0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693629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13250" y="2859881"/>
            <a:ext cx="7067128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369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5" y="2564904"/>
            <a:ext cx="3168352" cy="367240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70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2"/>
            <a:ext cx="6884168" cy="2810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8416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8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Background 02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636912"/>
            <a:ext cx="7067128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89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5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0079B8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04800"/>
            <a:ext cx="7696200" cy="1143000"/>
          </a:xfrm>
          <a:prstGeom prst="rect">
            <a:avLst/>
          </a:prstGeom>
          <a:noFill/>
          <a:ln w="161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81000" y="1539875"/>
            <a:ext cx="8534400" cy="15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</p:spTree>
    <p:extLst>
      <p:ext uri="{BB962C8B-B14F-4D97-AF65-F5344CB8AC3E}">
        <p14:creationId xmlns:p14="http://schemas.microsoft.com/office/powerpoint/2010/main" val="22677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3" r:id="rId3"/>
    <p:sldLayoutId id="2147483704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cap="all">
          <a:solidFill>
            <a:srgbClr val="608E3A"/>
          </a:solidFill>
          <a:latin typeface="AdvTT550eb45e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15.jpeg" Type="http://schemas.openxmlformats.org/officeDocument/2006/relationships/image"/><Relationship Id="rId1" Target="../slideLayouts/slideLayout12.xml" Type="http://schemas.openxmlformats.org/officeDocument/2006/relationships/slideLayout"/><Relationship Id="rId4" Target="../media/image17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12.xml" Type="http://schemas.openxmlformats.org/officeDocument/2006/relationships/slideLayout"/><Relationship Id="rId4" Target="../media/image20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2.xml" Type="http://schemas.openxmlformats.org/officeDocument/2006/relationships/slideLayout"/><Relationship Id="rId4" Target="../media/image22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3" Target="../media/image24.jpe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12.xml" Type="http://schemas.openxmlformats.org/officeDocument/2006/relationships/slideLayout"/><Relationship Id="rId4" Target="../media/image25.jpe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 ?><Relationships xmlns="http://schemas.openxmlformats.org/package/2006/relationships"><Relationship Id="rId2" Target="../media/image2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2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2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21124" y="2005134"/>
            <a:ext cx="64087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endParaRPr lang="en-US" sz="3600" b="1" dirty="0" smtClean="0">
              <a:solidFill>
                <a:schemeClr val="bg1"/>
              </a:solidFill>
              <a:latin typeface="Open Sans"/>
            </a:endParaRPr>
          </a:p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r>
              <a:rPr lang="en-US" sz="3600" b="1" dirty="0" smtClean="0">
                <a:solidFill>
                  <a:schemeClr val="bg1"/>
                </a:solidFill>
                <a:latin typeface="Open Sans"/>
              </a:rPr>
              <a:t>Indonesian Cuisine</a:t>
            </a:r>
            <a:endParaRPr lang="en-US" sz="3600" b="1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45366" y="4053066"/>
            <a:ext cx="7467600" cy="1777970"/>
          </a:xfrm>
          <a:noFill/>
        </p:spPr>
        <p:txBody>
          <a:bodyPr>
            <a:normAutofit fontScale="90000"/>
          </a:bodyPr>
          <a:lstStyle/>
          <a:p>
            <a:r>
              <a:rPr lang="en-ID" sz="2700" dirty="0" smtClean="0"/>
              <a:t>Week 3/Session 4</a:t>
            </a:r>
            <a:r>
              <a:rPr lang="en-ID" sz="3600" dirty="0" smtClean="0"/>
              <a:t/>
            </a:r>
            <a:br>
              <a:rPr lang="en-ID" sz="3600" dirty="0" smtClean="0"/>
            </a:br>
            <a:r>
              <a:rPr lang="en-ID" sz="3600" dirty="0" smtClean="0"/>
              <a:t/>
            </a:r>
            <a:br>
              <a:rPr lang="en-ID" sz="3600" dirty="0" smtClean="0"/>
            </a:br>
            <a:r>
              <a:rPr lang="id-ID" sz="3600" dirty="0"/>
              <a:t>Bumbu dan bahan -  bahan khas </a:t>
            </a:r>
            <a:r>
              <a:rPr lang="id-ID" sz="3600" dirty="0" smtClean="0"/>
              <a:t>Indonesia</a:t>
            </a:r>
            <a:endParaRPr lang="en-US" sz="3600" dirty="0">
              <a:solidFill>
                <a:schemeClr val="tx1"/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8AA555-4C79-48BA-A4ED-E38C2377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691680" y="6038469"/>
            <a:ext cx="7467600" cy="8469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Open Sans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42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5AE330-B6A5-4BC9-A42C-CAF71FE29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508" y="1278409"/>
            <a:ext cx="7067128" cy="1143000"/>
          </a:xfrm>
        </p:spPr>
        <p:txBody>
          <a:bodyPr/>
          <a:lstStyle/>
          <a:p>
            <a:r>
              <a:rPr lang="id-ID"/>
              <a:t>BUNGA &amp; BUAH</a:t>
            </a:r>
            <a:endParaRPr lang="id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F30FFEA4-B9B7-4170-8F12-27B44ED22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0658" y="4451010"/>
            <a:ext cx="2638426" cy="20192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D85805C-358D-4FE5-9162-82448FD7C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29AFF1A-7ED4-46C5-AF5F-DF15BA484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154" y="2095337"/>
            <a:ext cx="2638425" cy="1733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1A7F8CB-BC6B-444E-863F-410304F4C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2083738"/>
            <a:ext cx="2847975" cy="16002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="" xmlns:a16="http://schemas.microsoft.com/office/drawing/2014/main" id="{7F480716-C347-468A-81C5-F91F5257C19E}"/>
              </a:ext>
            </a:extLst>
          </p:cNvPr>
          <p:cNvSpPr/>
          <p:nvPr/>
        </p:nvSpPr>
        <p:spPr>
          <a:xfrm>
            <a:off x="1714748" y="4162560"/>
            <a:ext cx="2160240" cy="712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Kecombrang</a:t>
            </a:r>
            <a:endParaRPr lang="en-ID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E88E6C44-C692-44D6-BB77-71ACE939C936}"/>
              </a:ext>
            </a:extLst>
          </p:cNvPr>
          <p:cNvSpPr/>
          <p:nvPr/>
        </p:nvSpPr>
        <p:spPr>
          <a:xfrm>
            <a:off x="6329084" y="5389533"/>
            <a:ext cx="2160240" cy="712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Belimbing</a:t>
            </a:r>
            <a:r>
              <a:rPr lang="en-US" dirty="0"/>
              <a:t> </a:t>
            </a:r>
            <a:r>
              <a:rPr lang="en-US" dirty="0" err="1"/>
              <a:t>Wuluh</a:t>
            </a:r>
            <a:endParaRPr lang="en-ID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6515ADF5-F276-4FBA-BAEE-2C9703BDC79C}"/>
              </a:ext>
            </a:extLst>
          </p:cNvPr>
          <p:cNvSpPr/>
          <p:nvPr/>
        </p:nvSpPr>
        <p:spPr>
          <a:xfrm>
            <a:off x="5580112" y="4052322"/>
            <a:ext cx="2160240" cy="712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Kecombrang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6839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9D4C40A-0A51-40A5-BD0B-2F79AA417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088" y="4167336"/>
            <a:ext cx="3429000" cy="228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0404F8-79D9-4C52-93E8-279897CF5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523" y="1181229"/>
            <a:ext cx="7067128" cy="1143000"/>
          </a:xfrm>
        </p:spPr>
        <p:txBody>
          <a:bodyPr/>
          <a:lstStyle/>
          <a:p>
            <a:r>
              <a:rPr lang="id-ID" dirty="0">
                <a:ln>
                  <a:solidFill>
                    <a:schemeClr val="accent1"/>
                  </a:solidFill>
                </a:ln>
              </a:rPr>
              <a:t>BUMBU KERING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EDE2C0D-9CAB-483C-94BE-E4D1FE81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A571D58-C443-4B5D-BA81-4E958E60D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750" y="2476152"/>
            <a:ext cx="3140370" cy="2085206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11953115-D836-45FA-9D12-BC8783769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123046" y="2494675"/>
            <a:ext cx="2001154" cy="2441408"/>
          </a:xfrm>
          <a:prstGeom prst="rect">
            <a:avLst/>
          </a:prstGeom>
        </p:spPr>
      </p:pic>
      <p:sp>
        <p:nvSpPr>
          <p:cNvPr id="7" name="Flowchart: Alternate Process 6">
            <a:extLst>
              <a:ext uri="{FF2B5EF4-FFF2-40B4-BE49-F238E27FC236}">
                <a16:creationId xmlns="" xmlns:a16="http://schemas.microsoft.com/office/drawing/2014/main" id="{19D6E260-9CA7-4174-81A8-F902569412C8}"/>
              </a:ext>
            </a:extLst>
          </p:cNvPr>
          <p:cNvSpPr/>
          <p:nvPr/>
        </p:nvSpPr>
        <p:spPr>
          <a:xfrm>
            <a:off x="1200354" y="5118645"/>
            <a:ext cx="1846537" cy="5760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Lawang</a:t>
            </a:r>
            <a:endParaRPr lang="en-ID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="" xmlns:a16="http://schemas.microsoft.com/office/drawing/2014/main" id="{3B352791-3F60-4677-8A49-EF0296A099F2}"/>
              </a:ext>
            </a:extLst>
          </p:cNvPr>
          <p:cNvSpPr/>
          <p:nvPr/>
        </p:nvSpPr>
        <p:spPr>
          <a:xfrm>
            <a:off x="5796136" y="5854659"/>
            <a:ext cx="1846537" cy="5760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Kapulaga</a:t>
            </a:r>
            <a:endParaRPr lang="en-ID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="" xmlns:a16="http://schemas.microsoft.com/office/drawing/2014/main" id="{63DC4F9F-1D6E-42D0-9966-1BE5C330748C}"/>
              </a:ext>
            </a:extLst>
          </p:cNvPr>
          <p:cNvSpPr/>
          <p:nvPr/>
        </p:nvSpPr>
        <p:spPr>
          <a:xfrm>
            <a:off x="7282120" y="3715379"/>
            <a:ext cx="1846537" cy="5760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Kayumanis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86377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EDD3E5-9EE8-4947-BE93-52409CF43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BIJI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18FE4912-0CC6-49EE-AE5A-4F0850CD92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20664" y="2642722"/>
            <a:ext cx="3057525" cy="149542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E9E3B81-790C-4D03-855F-52386F0F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357CD5F-CCC3-4F80-A5F2-8B877F60B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3409859"/>
            <a:ext cx="2707571" cy="1792412"/>
          </a:xfrm>
          <a:prstGeom prst="rect">
            <a:avLst/>
          </a:prstGeom>
        </p:spPr>
      </p:pic>
      <p:sp>
        <p:nvSpPr>
          <p:cNvPr id="6" name="Flowchart: Alternate Process 5">
            <a:extLst>
              <a:ext uri="{FF2B5EF4-FFF2-40B4-BE49-F238E27FC236}">
                <a16:creationId xmlns="" xmlns:a16="http://schemas.microsoft.com/office/drawing/2014/main" id="{6358369B-4457-4B0A-8419-E9E36D5EC747}"/>
              </a:ext>
            </a:extLst>
          </p:cNvPr>
          <p:cNvSpPr/>
          <p:nvPr/>
        </p:nvSpPr>
        <p:spPr>
          <a:xfrm>
            <a:off x="1979712" y="4653136"/>
            <a:ext cx="2016224" cy="3651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Pala</a:t>
            </a:r>
            <a:endParaRPr lang="en-ID" dirty="0"/>
          </a:p>
        </p:txBody>
      </p:sp>
      <p:sp>
        <p:nvSpPr>
          <p:cNvPr id="8" name="Flowchart: Alternate Process 7">
            <a:extLst>
              <a:ext uri="{FF2B5EF4-FFF2-40B4-BE49-F238E27FC236}">
                <a16:creationId xmlns="" xmlns:a16="http://schemas.microsoft.com/office/drawing/2014/main" id="{C6DB9102-2219-4AFC-87FE-A8A3DCD23621}"/>
              </a:ext>
            </a:extLst>
          </p:cNvPr>
          <p:cNvSpPr/>
          <p:nvPr/>
        </p:nvSpPr>
        <p:spPr>
          <a:xfrm>
            <a:off x="5292080" y="5553236"/>
            <a:ext cx="2016224" cy="3651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Merica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40789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855F83-1ED4-4F70-BB54-CA432D6A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PENAMBAH RASA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D094FEF6-15D8-4179-93A1-20BAB098A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2515717"/>
            <a:ext cx="2519714" cy="141733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83249FC-0A85-4841-A933-0B2E7F74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66EC0B3-D792-4DAC-AF7B-B1E030118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229" y="4230217"/>
            <a:ext cx="2295525" cy="19907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096280A-89DD-4191-9B84-79A73F32BC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3236" y="2598652"/>
            <a:ext cx="3094898" cy="2063265"/>
          </a:xfrm>
          <a:prstGeom prst="rect">
            <a:avLst/>
          </a:prstGeom>
        </p:spPr>
      </p:pic>
      <p:sp>
        <p:nvSpPr>
          <p:cNvPr id="8" name="Flowchart: Alternate Process 7">
            <a:extLst>
              <a:ext uri="{FF2B5EF4-FFF2-40B4-BE49-F238E27FC236}">
                <a16:creationId xmlns="" xmlns:a16="http://schemas.microsoft.com/office/drawing/2014/main" id="{909C34D7-DB52-4A81-811F-BFC53D57D475}"/>
              </a:ext>
            </a:extLst>
          </p:cNvPr>
          <p:cNvSpPr/>
          <p:nvPr/>
        </p:nvSpPr>
        <p:spPr>
          <a:xfrm>
            <a:off x="5692573" y="4894311"/>
            <a:ext cx="2016224" cy="3651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Tauco</a:t>
            </a:r>
            <a:endParaRPr lang="en-ID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="" xmlns:a16="http://schemas.microsoft.com/office/drawing/2014/main" id="{7A6AA28E-6E12-4575-A57F-7370DACCD3F0}"/>
              </a:ext>
            </a:extLst>
          </p:cNvPr>
          <p:cNvSpPr/>
          <p:nvPr/>
        </p:nvSpPr>
        <p:spPr>
          <a:xfrm>
            <a:off x="2195736" y="6335540"/>
            <a:ext cx="2016224" cy="3651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Terasi</a:t>
            </a:r>
            <a:endParaRPr lang="en-ID" dirty="0"/>
          </a:p>
        </p:txBody>
      </p:sp>
      <p:sp>
        <p:nvSpPr>
          <p:cNvPr id="11" name="Flowchart: Alternate Process 10">
            <a:extLst>
              <a:ext uri="{FF2B5EF4-FFF2-40B4-BE49-F238E27FC236}">
                <a16:creationId xmlns="" xmlns:a16="http://schemas.microsoft.com/office/drawing/2014/main" id="{914001CC-6E56-4AFC-9AAC-0446097015D4}"/>
              </a:ext>
            </a:extLst>
          </p:cNvPr>
          <p:cNvSpPr/>
          <p:nvPr/>
        </p:nvSpPr>
        <p:spPr>
          <a:xfrm>
            <a:off x="1619672" y="4153096"/>
            <a:ext cx="2016224" cy="3651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Kecap</a:t>
            </a:r>
            <a:r>
              <a:rPr lang="en-US" dirty="0"/>
              <a:t> </a:t>
            </a:r>
            <a:r>
              <a:rPr lang="en-US" dirty="0" err="1"/>
              <a:t>manis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78809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0C8B58-0D56-46CB-9C2D-55C51DF83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BUMBU DASAR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8632B1-0726-4A2F-A487-4F28C11C3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Masakan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Indonesia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terdiri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dari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beraneka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rempah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dan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hampir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semua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masakannya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menggunakan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bumbu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dan sambal yang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terbuat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dari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rempah-rempah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tersebut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en-ID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Beberapa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resep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makanan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memiliki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kemiripan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bahan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penyusun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bumbunya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sehingga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dapat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disiapkan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beberapa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bumbu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dasar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kemudian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diberikan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bumbu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tambahan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sesuai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dengan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jenis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masakan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yang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akan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3">
                    <a:lumMod val="75000"/>
                  </a:schemeClr>
                </a:solidFill>
              </a:rPr>
              <a:t>dibuat</a:t>
            </a:r>
            <a:r>
              <a:rPr lang="en-ID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C5ACA7C-5F93-451A-934E-01520161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009341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C351C79-81BF-44E4-8818-B9FD3C8F9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614" y="1988840"/>
            <a:ext cx="3576638" cy="2533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D499A6-BB3C-40A7-AD2C-0F176B83F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188640"/>
            <a:ext cx="6837114" cy="792088"/>
          </a:xfrm>
        </p:spPr>
        <p:txBody>
          <a:bodyPr/>
          <a:lstStyle/>
          <a:p>
            <a:pPr algn="r"/>
            <a:r>
              <a:rPr lang="id-ID" dirty="0"/>
              <a:t>Bumbu dasar putih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8F5D36-D08A-45C9-98CF-CAD45D5D0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340768"/>
            <a:ext cx="4680520" cy="512865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d-ID" dirty="0"/>
              <a:t>Bahan dari bumbu dasar putih</a:t>
            </a:r>
            <a:r>
              <a:rPr lang="id-ID" dirty="0">
                <a:solidFill>
                  <a:schemeClr val="tx1"/>
                </a:solidFill>
              </a:rPr>
              <a:t> :</a:t>
            </a:r>
          </a:p>
          <a:p>
            <a:pPr marL="868680" lvl="1" indent="-45720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/>
              <a:t>Bawang Merah</a:t>
            </a:r>
            <a:endParaRPr lang="id-ID" dirty="0">
              <a:solidFill>
                <a:schemeClr val="tx1"/>
              </a:solidFill>
            </a:endParaRPr>
          </a:p>
          <a:p>
            <a:pPr marL="868680" lvl="1" indent="-45720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/>
              <a:t>Bawang Putih</a:t>
            </a:r>
            <a:endParaRPr lang="id-ID" dirty="0">
              <a:solidFill>
                <a:schemeClr val="tx1"/>
              </a:solidFill>
            </a:endParaRPr>
          </a:p>
          <a:p>
            <a:pPr marL="868680" lvl="1" indent="-45720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/>
              <a:t>Ketumbar</a:t>
            </a:r>
            <a:endParaRPr lang="id-ID" dirty="0">
              <a:solidFill>
                <a:schemeClr val="tx1"/>
              </a:solidFill>
            </a:endParaRPr>
          </a:p>
          <a:p>
            <a:pPr marL="868680" lvl="1" indent="-45720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/>
              <a:t>Kemiri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E99459FE-CAA0-4F62-923E-A21773F1C641}"/>
              </a:ext>
            </a:extLst>
          </p:cNvPr>
          <p:cNvSpPr/>
          <p:nvPr/>
        </p:nvSpPr>
        <p:spPr>
          <a:xfrm>
            <a:off x="1331640" y="5013176"/>
            <a:ext cx="63367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Bumbu ini dapat digunakan untuk : Opor, Sayur Lodeh, Semur</a:t>
            </a:r>
          </a:p>
        </p:txBody>
      </p:sp>
    </p:spTree>
    <p:extLst>
      <p:ext uri="{BB962C8B-B14F-4D97-AF65-F5344CB8AC3E}">
        <p14:creationId xmlns:p14="http://schemas.microsoft.com/office/powerpoint/2010/main" val="1619183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7B9F79-0A6E-414A-A488-FB7EFEAE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414148"/>
            <a:ext cx="6837114" cy="792088"/>
          </a:xfrm>
        </p:spPr>
        <p:txBody>
          <a:bodyPr/>
          <a:lstStyle/>
          <a:p>
            <a:pPr algn="r"/>
            <a:r>
              <a:rPr lang="id-ID" dirty="0"/>
              <a:t>Bumbu dasar merah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DBA134-1DC0-41EB-BBEB-87630678F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916832"/>
            <a:ext cx="4028802" cy="347247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solidFill>
                  <a:schemeClr val="tx1"/>
                </a:solidFill>
              </a:rPr>
              <a:t>Bahan dari bumbu dasar merah :</a:t>
            </a:r>
          </a:p>
          <a:p>
            <a:pPr marL="868680" lvl="1" indent="-457200" algn="just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Bawang Merah</a:t>
            </a:r>
          </a:p>
          <a:p>
            <a:pPr marL="868680" lvl="1" indent="-457200" algn="just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/>
              <a:t>Bawang Putih</a:t>
            </a:r>
            <a:endParaRPr lang="id-ID" dirty="0">
              <a:solidFill>
                <a:schemeClr val="tx1"/>
              </a:solidFill>
            </a:endParaRPr>
          </a:p>
          <a:p>
            <a:pPr marL="868680" lvl="1" indent="-457200" algn="just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/>
              <a:t>Cabe Merah</a:t>
            </a:r>
            <a:endParaRPr lang="id-ID" dirty="0">
              <a:solidFill>
                <a:schemeClr val="tx1"/>
              </a:solidFill>
            </a:endParaRPr>
          </a:p>
          <a:p>
            <a:pPr marL="411480" lvl="1" indent="0" algn="just">
              <a:lnSpc>
                <a:spcPct val="150000"/>
              </a:lnSpc>
              <a:buClrTx/>
              <a:buNone/>
            </a:pPr>
            <a:r>
              <a:rPr lang="id-ID" dirty="0"/>
              <a:t>Bumbu ini dapat digunakan </a:t>
            </a:r>
            <a:r>
              <a:rPr lang="id-ID" dirty="0">
                <a:solidFill>
                  <a:schemeClr val="tx1"/>
                </a:solidFill>
              </a:rPr>
              <a:t> untuk pembuatan Balado dan Sambal</a:t>
            </a:r>
            <a:r>
              <a:rPr lang="id-ID" dirty="0"/>
              <a:t> goreng.</a:t>
            </a:r>
            <a:endParaRPr lang="id-ID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82CD826-6B1C-4869-B576-68A316346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2204864"/>
            <a:ext cx="3333750" cy="2233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4563C0E-EB6F-4C4C-98B4-E05CD48E758A}"/>
              </a:ext>
            </a:extLst>
          </p:cNvPr>
          <p:cNvSpPr/>
          <p:nvPr/>
        </p:nvSpPr>
        <p:spPr>
          <a:xfrm>
            <a:off x="1547664" y="5318710"/>
            <a:ext cx="63367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r>
              <a:rPr lang="id-ID" dirty="0"/>
              <a:t>Bumbu ini dapat </a:t>
            </a:r>
            <a:r>
              <a:rPr lang="id-ID" dirty="0">
                <a:solidFill>
                  <a:schemeClr val="bg1"/>
                </a:solidFill>
              </a:rPr>
              <a:t>digunakan  untuk pembuatan Balado dan Sambal </a:t>
            </a:r>
            <a:r>
              <a:rPr lang="id-ID" dirty="0"/>
              <a:t>goreng.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6859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34B7CF-5745-4B67-B809-FE73E94F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384651"/>
            <a:ext cx="6837114" cy="792088"/>
          </a:xfrm>
        </p:spPr>
        <p:txBody>
          <a:bodyPr/>
          <a:lstStyle/>
          <a:p>
            <a:pPr algn="r"/>
            <a:r>
              <a:rPr lang="id-ID" dirty="0"/>
              <a:t>Bumbu dasar Kuning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0A073D-2D7F-4820-B2ED-F8BA41EFA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483" y="1699563"/>
            <a:ext cx="6837114" cy="3981698"/>
          </a:xfr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>
                <a:solidFill>
                  <a:schemeClr val="tx1"/>
                </a:solidFill>
              </a:rPr>
              <a:t>Bahan dari bumbu dasar kuning :</a:t>
            </a:r>
          </a:p>
          <a:p>
            <a:pPr marL="868680" lvl="1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Bawang Merah</a:t>
            </a:r>
          </a:p>
          <a:p>
            <a:pPr marL="868680" lvl="1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Bawang Putih</a:t>
            </a:r>
          </a:p>
          <a:p>
            <a:pPr marL="868680" lvl="1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Ketumbar</a:t>
            </a:r>
          </a:p>
          <a:p>
            <a:pPr marL="868680" lvl="1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Kemiri</a:t>
            </a:r>
          </a:p>
          <a:p>
            <a:pPr marL="868680" lvl="1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Kunyit </a:t>
            </a:r>
          </a:p>
          <a:p>
            <a:pPr marL="411480" lvl="1" indent="0">
              <a:buClrTx/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411480" lvl="1" indent="0">
              <a:buClrTx/>
              <a:buNone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45AACA8-BE8A-4AC4-90AA-466B1CA40EB1}"/>
              </a:ext>
            </a:extLst>
          </p:cNvPr>
          <p:cNvSpPr/>
          <p:nvPr/>
        </p:nvSpPr>
        <p:spPr>
          <a:xfrm>
            <a:off x="1763688" y="4491231"/>
            <a:ext cx="63367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r>
              <a:rPr lang="id-ID" dirty="0"/>
              <a:t>Bumbu ini dapat </a:t>
            </a:r>
            <a:r>
              <a:rPr lang="id-ID" dirty="0">
                <a:solidFill>
                  <a:schemeClr val="bg1"/>
                </a:solidFill>
              </a:rPr>
              <a:t>digunakan  untuk pembuatan Ayam goreng, Pesmol , Soto, dan Pepes</a:t>
            </a:r>
            <a:r>
              <a:rPr lang="id-ID" dirty="0"/>
              <a:t>.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C47E36F-F9D8-4B59-B5D2-EFA70BFFC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909743"/>
            <a:ext cx="1657197" cy="23200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2772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5BA07F5-5021-4DF8-A5C5-5BA52B9F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A26B618-B0ED-4FF9-A4FE-7847A32D8075}"/>
              </a:ext>
            </a:extLst>
          </p:cNvPr>
          <p:cNvSpPr/>
          <p:nvPr/>
        </p:nvSpPr>
        <p:spPr>
          <a:xfrm>
            <a:off x="2914481" y="3152440"/>
            <a:ext cx="446468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auhaus 93" panose="04030905020B02020C02" pitchFamily="82" charset="0"/>
              </a:rPr>
              <a:t>TERIMA KASIH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Bauhaus 93" panose="04030905020B02020C02" pitchFamily="8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CE4E7D2-F2D1-48D6-8C0B-2E63FFD5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350" y="1628800"/>
            <a:ext cx="6837114" cy="484062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solidFill>
                  <a:schemeClr val="tx1"/>
                </a:solidFill>
              </a:rPr>
              <a:t>Dapur Indonesia 300 resep makanan populer nusantara Yasa Boga </a:t>
            </a:r>
            <a:r>
              <a:rPr lang="en-US" dirty="0">
                <a:solidFill>
                  <a:schemeClr val="tx1"/>
                </a:solidFill>
              </a:rPr>
              <a:t>(201</a:t>
            </a:r>
            <a:r>
              <a:rPr lang="id-ID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). </a:t>
            </a:r>
            <a:r>
              <a:rPr lang="id-ID" dirty="0">
                <a:solidFill>
                  <a:schemeClr val="tx1"/>
                </a:solidFill>
              </a:rPr>
              <a:t>Cetakan ke tiga Mei 2016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id-ID" dirty="0">
                <a:solidFill>
                  <a:schemeClr val="tx1"/>
                </a:solidFill>
              </a:rPr>
              <a:t>Gramedia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id-ID" dirty="0"/>
              <a:t>Jakarta</a:t>
            </a:r>
            <a:r>
              <a:rPr lang="en-US" dirty="0">
                <a:solidFill>
                  <a:schemeClr val="tx1"/>
                </a:solidFill>
              </a:rPr>
              <a:t>. ISBN: </a:t>
            </a:r>
            <a:r>
              <a:rPr lang="id-ID" dirty="0">
                <a:solidFill>
                  <a:schemeClr val="tx1"/>
                </a:solidFill>
              </a:rPr>
              <a:t>978-602-03-0813-5</a:t>
            </a:r>
          </a:p>
          <a:p>
            <a:pPr algn="just">
              <a:lnSpc>
                <a:spcPct val="150000"/>
              </a:lnSpc>
            </a:pPr>
            <a:r>
              <a:rPr lang="id-ID" dirty="0"/>
              <a:t>Flavors of Indonesia, William Wongso, Cetakan Pertama 2016. BAB Publishing. ISBN 978-979-8926-32-7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cs typeface="Arial" panose="020B0604020202020204" pitchFamily="34" charset="0"/>
              </a:rPr>
              <a:t>Gardjito.M, (2016) Profil Struktur, Bumbu dan Bahan dalam Kuliner Indonesia. Gadjah Mada University Press. ISBN: 978-602-386-164-4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6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C471FF-EE92-43F2-AEEF-11AED8FB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F1D153-B6D6-4779-840F-F84F5832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412776"/>
            <a:ext cx="7067128" cy="71313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Learning Objectives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8519005-A730-413D-92F2-1BB81B0648C2}"/>
              </a:ext>
            </a:extLst>
          </p:cNvPr>
          <p:cNvSpPr/>
          <p:nvPr/>
        </p:nvSpPr>
        <p:spPr>
          <a:xfrm>
            <a:off x="1511660" y="2075376"/>
            <a:ext cx="6563072" cy="71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endParaRPr lang="id-ID" dirty="0"/>
          </a:p>
          <a:p>
            <a:pPr algn="ctr"/>
            <a:r>
              <a:rPr lang="id-ID" sz="1600" dirty="0"/>
              <a:t>Setelah mempelajari materi ini mahasiswa diharapkan dapat menjelaskan tentang:</a:t>
            </a:r>
            <a:r>
              <a:rPr lang="en-US" sz="1600" dirty="0"/>
              <a:t> </a:t>
            </a:r>
          </a:p>
          <a:p>
            <a:pPr algn="ctr"/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D412816-50E1-4B14-B5D1-F2975BC5A7EE}"/>
              </a:ext>
            </a:extLst>
          </p:cNvPr>
          <p:cNvSpPr/>
          <p:nvPr/>
        </p:nvSpPr>
        <p:spPr>
          <a:xfrm>
            <a:off x="1511660" y="3183918"/>
            <a:ext cx="65630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dirty="0"/>
              <a:t>LO1: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mengindentifikasi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dan </a:t>
            </a:r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LO2: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dan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Indonesia. </a:t>
            </a:r>
          </a:p>
        </p:txBody>
      </p:sp>
    </p:spTree>
    <p:extLst>
      <p:ext uri="{BB962C8B-B14F-4D97-AF65-F5344CB8AC3E}">
        <p14:creationId xmlns:p14="http://schemas.microsoft.com/office/powerpoint/2010/main" val="15229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1994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id-ID" sz="2700" dirty="0"/>
              <a:t/>
            </a:r>
            <a:br>
              <a:rPr lang="id-ID" sz="2700" dirty="0"/>
            </a:br>
            <a:r>
              <a:rPr lang="id-ID" sz="2700" dirty="0"/>
              <a:t/>
            </a:r>
            <a:br>
              <a:rPr lang="id-ID" sz="2700" dirty="0"/>
            </a:br>
            <a:r>
              <a:rPr lang="id-ID" sz="2700" dirty="0"/>
              <a:t>Fungsi dari rempah dan bumbu Indonesia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436" y="2132856"/>
            <a:ext cx="7067128" cy="4067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endParaRPr lang="id-ID" sz="1600" dirty="0"/>
          </a:p>
          <a:p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FEC0D320-E5F2-49E3-9443-6524035B97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48756"/>
              </p:ext>
            </p:extLst>
          </p:nvPr>
        </p:nvGraphicFramePr>
        <p:xfrm>
          <a:off x="1550504" y="188007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87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E10845-EB5C-4CCF-B2F8-B0FB09E42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Klasifikasi Bumbu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F6A6C743-5310-4B2A-AAF6-29F8EE39EC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656985"/>
              </p:ext>
            </p:extLst>
          </p:nvPr>
        </p:nvGraphicFramePr>
        <p:xfrm>
          <a:off x="1619250" y="2636838"/>
          <a:ext cx="706755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71B4B75-909A-478E-8A7B-95F7672B0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17358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1C7E0A-6BD4-450C-858A-F387BE4D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505" y="896914"/>
            <a:ext cx="7067128" cy="1143000"/>
          </a:xfrm>
        </p:spPr>
        <p:txBody>
          <a:bodyPr/>
          <a:lstStyle/>
          <a:p>
            <a:r>
              <a:rPr lang="id-ID" dirty="0"/>
              <a:t>BUMBU BASAH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F9242905-49CC-4F8C-9129-7377D1C77A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156794"/>
              </p:ext>
            </p:extLst>
          </p:nvPr>
        </p:nvGraphicFramePr>
        <p:xfrm>
          <a:off x="1649083" y="1772816"/>
          <a:ext cx="70675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728D224-3B7B-46DB-A2A9-C5C8CC2E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95146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2FDF9A-05FE-41B2-A3D6-45934491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373" y="496485"/>
            <a:ext cx="7067128" cy="966191"/>
          </a:xfrm>
        </p:spPr>
        <p:txBody>
          <a:bodyPr/>
          <a:lstStyle/>
          <a:p>
            <a:r>
              <a:rPr lang="id-ID" dirty="0"/>
              <a:t>AKAR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114EA6B-7ECE-4366-AAC6-72444576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138FB52C-3AD0-45E0-AA25-E9E061107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785" y="1491349"/>
            <a:ext cx="2232670" cy="181739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8DD0670-2F0B-4ED5-BF78-4E4B55DCC6D9}"/>
              </a:ext>
            </a:extLst>
          </p:cNvPr>
          <p:cNvSpPr txBox="1"/>
          <p:nvPr/>
        </p:nvSpPr>
        <p:spPr>
          <a:xfrm>
            <a:off x="1829153" y="3518068"/>
            <a:ext cx="223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>
                <a:solidFill>
                  <a:srgbClr val="00B050"/>
                </a:solidFill>
                <a:latin typeface="Arial Black" panose="020B0A04020102020204" pitchFamily="34" charset="0"/>
              </a:rPr>
              <a:t>JAHE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1B503F2B-5D01-49F4-A06E-F917167AC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937" y="1523417"/>
            <a:ext cx="2814573" cy="187638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50E9C459-CEEE-4653-8FE5-EADE31831DE1}"/>
              </a:ext>
            </a:extLst>
          </p:cNvPr>
          <p:cNvSpPr txBox="1"/>
          <p:nvPr/>
        </p:nvSpPr>
        <p:spPr>
          <a:xfrm>
            <a:off x="5436095" y="354406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Kunyit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6D7D362E-450A-47DA-A0AE-068C3B2747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596" y="4221088"/>
            <a:ext cx="2304256" cy="153617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A04FDE01-4516-4991-9C10-B0B2C9B7E7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97397"/>
            <a:ext cx="2682952" cy="178863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81A7C36-5285-4870-AF22-21916A3FA00A}"/>
              </a:ext>
            </a:extLst>
          </p:cNvPr>
          <p:cNvSpPr txBox="1"/>
          <p:nvPr/>
        </p:nvSpPr>
        <p:spPr>
          <a:xfrm>
            <a:off x="2497358" y="598063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Kencur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E42439F-7746-4FD4-8F94-CF5305070137}"/>
              </a:ext>
            </a:extLst>
          </p:cNvPr>
          <p:cNvSpPr txBox="1"/>
          <p:nvPr/>
        </p:nvSpPr>
        <p:spPr>
          <a:xfrm>
            <a:off x="5652120" y="598063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Lengkuas</a:t>
            </a:r>
          </a:p>
        </p:txBody>
      </p:sp>
    </p:spTree>
    <p:extLst>
      <p:ext uri="{BB962C8B-B14F-4D97-AF65-F5344CB8AC3E}">
        <p14:creationId xmlns:p14="http://schemas.microsoft.com/office/powerpoint/2010/main" val="70690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07ED34-B06F-4C84-A47C-022C25C2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UMBI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="" xmlns:a16="http://schemas.microsoft.com/office/drawing/2014/main" id="{A93CB335-B9E0-4A1A-992B-F20343253E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2" y="3598580"/>
            <a:ext cx="2466975" cy="1847850"/>
          </a:xfr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24B3DDB-DB85-4659-A9B2-55340BFEA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41810A5-0AEC-4BE0-9E29-D49B86E6B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7" y="2427889"/>
            <a:ext cx="3191341" cy="245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78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D19648-0BF5-45D8-AF59-616A0736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BATANG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9CEC085-6DD0-4D27-9C9D-ADFF80975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1716A5B-39AF-4EB0-A58E-214FE1BF55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510" y="2627784"/>
            <a:ext cx="1952104" cy="292815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AABF9A3-D96F-4E4E-83C6-3902C4440F79}"/>
              </a:ext>
            </a:extLst>
          </p:cNvPr>
          <p:cNvSpPr/>
          <p:nvPr/>
        </p:nvSpPr>
        <p:spPr>
          <a:xfrm>
            <a:off x="4537517" y="3235505"/>
            <a:ext cx="2592288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Sereh</a:t>
            </a:r>
          </a:p>
        </p:txBody>
      </p:sp>
    </p:spTree>
    <p:extLst>
      <p:ext uri="{BB962C8B-B14F-4D97-AF65-F5344CB8AC3E}">
        <p14:creationId xmlns:p14="http://schemas.microsoft.com/office/powerpoint/2010/main" val="3326626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C5C722-9F47-486F-AB72-368AD4EE0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DAUN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1BAF690-0849-465F-ABA4-D41C391D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169F129-CC33-4D13-BB5A-D97196B25C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571" y="2246382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5E278A8-52B2-4741-89E5-374CDA4E22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306" y="2782255"/>
            <a:ext cx="2200275" cy="20764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1B55F7D0-28C8-4D3D-BA7B-774E21E9F4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701" y="3317944"/>
            <a:ext cx="2143125" cy="214312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BFD5AD3A-BADB-4C18-8BE6-A5E67CE65637}"/>
              </a:ext>
            </a:extLst>
          </p:cNvPr>
          <p:cNvSpPr/>
          <p:nvPr/>
        </p:nvSpPr>
        <p:spPr>
          <a:xfrm>
            <a:off x="1619672" y="5013176"/>
            <a:ext cx="17281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Daun Jeruk</a:t>
            </a:r>
          </a:p>
        </p:txBody>
      </p:sp>
      <p:sp>
        <p:nvSpPr>
          <p:cNvPr id="14" name="Flowchart: Punched Tape 13">
            <a:extLst>
              <a:ext uri="{FF2B5EF4-FFF2-40B4-BE49-F238E27FC236}">
                <a16:creationId xmlns="" xmlns:a16="http://schemas.microsoft.com/office/drawing/2014/main" id="{E5885D7C-08D5-44BF-9136-0E6F9D07A35F}"/>
              </a:ext>
            </a:extLst>
          </p:cNvPr>
          <p:cNvSpPr/>
          <p:nvPr/>
        </p:nvSpPr>
        <p:spPr>
          <a:xfrm>
            <a:off x="4285320" y="5236177"/>
            <a:ext cx="1735832" cy="47129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Daun Salam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F7484C5B-DCA3-4B76-99B2-705EEA746826}"/>
              </a:ext>
            </a:extLst>
          </p:cNvPr>
          <p:cNvSpPr/>
          <p:nvPr/>
        </p:nvSpPr>
        <p:spPr>
          <a:xfrm>
            <a:off x="6876256" y="5947954"/>
            <a:ext cx="17281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Daun Kari</a:t>
            </a:r>
          </a:p>
        </p:txBody>
      </p:sp>
    </p:spTree>
    <p:extLst>
      <p:ext uri="{BB962C8B-B14F-4D97-AF65-F5344CB8AC3E}">
        <p14:creationId xmlns:p14="http://schemas.microsoft.com/office/powerpoint/2010/main" val="1923785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eldn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HelveticaNeue-Thin"/>
        <a:ea typeface=""/>
        <a:cs typeface=""/>
      </a:majorFont>
      <a:minorFont>
        <a:latin typeface="HelveticaNeue-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2015</Template>
  <TotalTime>1969</TotalTime>
  <Words>339</Words>
  <Application>Microsoft Office PowerPoint</Application>
  <PresentationFormat>On-screen Show (4:3)</PresentationFormat>
  <Paragraphs>107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4" baseType="lpstr">
      <vt:lpstr>ＭＳ Ｐゴシック</vt:lpstr>
      <vt:lpstr>SimSun</vt:lpstr>
      <vt:lpstr>Adobe Song Std L</vt:lpstr>
      <vt:lpstr>AdvTT550eb45e</vt:lpstr>
      <vt:lpstr>Aharoni</vt:lpstr>
      <vt:lpstr>Arial</vt:lpstr>
      <vt:lpstr>Arial Black</vt:lpstr>
      <vt:lpstr>AvantGarde</vt:lpstr>
      <vt:lpstr>Bauhaus 93</vt:lpstr>
      <vt:lpstr>Calibri</vt:lpstr>
      <vt:lpstr>HelveticaNeue-Thin</vt:lpstr>
      <vt:lpstr>Open Sans</vt:lpstr>
      <vt:lpstr>Rockwell Extra Bold</vt:lpstr>
      <vt:lpstr>Template PPT 2015</vt:lpstr>
      <vt:lpstr>Goeldner Master</vt:lpstr>
      <vt:lpstr>Week 3/Session 4  Bumbu dan bahan -  bahan khas Indonesia</vt:lpstr>
      <vt:lpstr>Learning Objectives </vt:lpstr>
      <vt:lpstr>  Fungsi dari rempah dan bumbu Indonesia  </vt:lpstr>
      <vt:lpstr>Klasifikasi Bumbu</vt:lpstr>
      <vt:lpstr>BUMBU BASAH</vt:lpstr>
      <vt:lpstr>AKAR</vt:lpstr>
      <vt:lpstr>UMBI</vt:lpstr>
      <vt:lpstr>BATANG</vt:lpstr>
      <vt:lpstr>DAUN</vt:lpstr>
      <vt:lpstr>BUNGA &amp; BUAH</vt:lpstr>
      <vt:lpstr>BUMBU KERING</vt:lpstr>
      <vt:lpstr>BIJI</vt:lpstr>
      <vt:lpstr>PENAMBAH RASA</vt:lpstr>
      <vt:lpstr>BUMBU DASAR</vt:lpstr>
      <vt:lpstr>Bumbu dasar putih</vt:lpstr>
      <vt:lpstr>Bumbu dasar merah</vt:lpstr>
      <vt:lpstr>Bumbu dasar Kuning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 Session  #</dc:title>
  <dc:creator>Yulia</dc:creator>
  <cp:lastModifiedBy>Nurul Jannah</cp:lastModifiedBy>
  <cp:revision>147</cp:revision>
  <dcterms:created xsi:type="dcterms:W3CDTF">2015-05-04T03:33:03Z</dcterms:created>
  <dcterms:modified xsi:type="dcterms:W3CDTF">2019-11-20T03:16:49Z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515825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