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7"/>
  </p:notesMasterIdLst>
  <p:sldIdLst>
    <p:sldId id="256" r:id="rId3"/>
    <p:sldId id="402" r:id="rId4"/>
    <p:sldId id="413" r:id="rId5"/>
    <p:sldId id="404" r:id="rId6"/>
    <p:sldId id="403" r:id="rId7"/>
    <p:sldId id="405" r:id="rId8"/>
    <p:sldId id="406" r:id="rId9"/>
    <p:sldId id="407" r:id="rId10"/>
    <p:sldId id="409" r:id="rId11"/>
    <p:sldId id="414" r:id="rId12"/>
    <p:sldId id="411" r:id="rId13"/>
    <p:sldId id="412" r:id="rId14"/>
    <p:sldId id="268" r:id="rId15"/>
    <p:sldId id="415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413"/>
            <p14:sldId id="404"/>
            <p14:sldId id="403"/>
            <p14:sldId id="405"/>
            <p14:sldId id="406"/>
            <p14:sldId id="407"/>
            <p14:sldId id="409"/>
            <p14:sldId id="414"/>
            <p14:sldId id="411"/>
            <p14:sldId id="412"/>
            <p14:sldId id="268"/>
          </p14:sldIdLst>
        </p14:section>
        <p14:section name="REFERENCE" id="{82098E28-DACF-4424-86A1-E861B2DCC6FF}">
          <p14:sldIdLst>
            <p14:sldId id="4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8FD5"/>
    <a:srgbClr val="558FD5"/>
    <a:srgbClr val="0079B8"/>
    <a:srgbClr val="0081B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71" autoAdjust="0"/>
  </p:normalViewPr>
  <p:slideViewPr>
    <p:cSldViewPr>
      <p:cViewPr varScale="1">
        <p:scale>
          <a:sx n="54" d="100"/>
          <a:sy n="54" d="100"/>
        </p:scale>
        <p:origin x="7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823629-8B0E-49CB-BC44-6AB43620565C}" type="doc">
      <dgm:prSet loTypeId="urn:microsoft.com/office/officeart/2005/8/layout/vProcess5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E6C3420-878A-401B-AD91-3654CF926E3C}">
      <dgm:prSet/>
      <dgm:spPr/>
      <dgm:t>
        <a:bodyPr/>
        <a:lstStyle/>
        <a:p>
          <a:r>
            <a:rPr lang="en-US"/>
            <a:t>Nasi Goreng</a:t>
          </a:r>
        </a:p>
      </dgm:t>
    </dgm:pt>
    <dgm:pt modelId="{6E6EFC67-E721-4647-8B90-60EB2404D66A}" type="parTrans" cxnId="{3F54ACA0-79DD-4399-B4B7-ADF53E3520CA}">
      <dgm:prSet/>
      <dgm:spPr/>
      <dgm:t>
        <a:bodyPr/>
        <a:lstStyle/>
        <a:p>
          <a:endParaRPr lang="en-US"/>
        </a:p>
      </dgm:t>
    </dgm:pt>
    <dgm:pt modelId="{17953ACC-3B13-4777-8FBA-07EE3F3021C8}" type="sibTrans" cxnId="{3F54ACA0-79DD-4399-B4B7-ADF53E3520CA}">
      <dgm:prSet/>
      <dgm:spPr/>
      <dgm:t>
        <a:bodyPr/>
        <a:lstStyle/>
        <a:p>
          <a:endParaRPr lang="en-US"/>
        </a:p>
      </dgm:t>
    </dgm:pt>
    <dgm:pt modelId="{46CE44F9-8AFD-4C61-9538-871BCF72F3DF}">
      <dgm:prSet/>
      <dgm:spPr/>
      <dgm:t>
        <a:bodyPr/>
        <a:lstStyle/>
        <a:p>
          <a:r>
            <a:rPr lang="en-US"/>
            <a:t>Rendang </a:t>
          </a:r>
        </a:p>
      </dgm:t>
    </dgm:pt>
    <dgm:pt modelId="{38A90127-33F8-4C77-AB62-53DC19A05A9D}" type="parTrans" cxnId="{833D3EFD-3325-4BDA-B094-13F458642F19}">
      <dgm:prSet/>
      <dgm:spPr/>
      <dgm:t>
        <a:bodyPr/>
        <a:lstStyle/>
        <a:p>
          <a:endParaRPr lang="en-US"/>
        </a:p>
      </dgm:t>
    </dgm:pt>
    <dgm:pt modelId="{2D61E4A9-9804-4611-81F9-0128CAECF5E1}" type="sibTrans" cxnId="{833D3EFD-3325-4BDA-B094-13F458642F19}">
      <dgm:prSet/>
      <dgm:spPr/>
      <dgm:t>
        <a:bodyPr/>
        <a:lstStyle/>
        <a:p>
          <a:endParaRPr lang="en-US"/>
        </a:p>
      </dgm:t>
    </dgm:pt>
    <dgm:pt modelId="{84D15487-13E2-4E9B-9A09-F3227D58D84B}">
      <dgm:prSet/>
      <dgm:spPr/>
      <dgm:t>
        <a:bodyPr/>
        <a:lstStyle/>
        <a:p>
          <a:r>
            <a:rPr lang="en-US"/>
            <a:t>Soto</a:t>
          </a:r>
        </a:p>
      </dgm:t>
    </dgm:pt>
    <dgm:pt modelId="{E90498DE-BBEA-4AAD-A8E9-B8F9D19A2B47}" type="parTrans" cxnId="{F00F5584-DD52-4459-968A-8CB1670BBED7}">
      <dgm:prSet/>
      <dgm:spPr/>
      <dgm:t>
        <a:bodyPr/>
        <a:lstStyle/>
        <a:p>
          <a:endParaRPr lang="en-US"/>
        </a:p>
      </dgm:t>
    </dgm:pt>
    <dgm:pt modelId="{AA25764E-2C69-4D27-A116-3B1463C0BC3F}" type="sibTrans" cxnId="{F00F5584-DD52-4459-968A-8CB1670BBED7}">
      <dgm:prSet/>
      <dgm:spPr/>
      <dgm:t>
        <a:bodyPr/>
        <a:lstStyle/>
        <a:p>
          <a:endParaRPr lang="en-US"/>
        </a:p>
      </dgm:t>
    </dgm:pt>
    <dgm:pt modelId="{240BED80-B49C-4D7F-95B1-46C0307DE235}">
      <dgm:prSet/>
      <dgm:spPr/>
      <dgm:t>
        <a:bodyPr/>
        <a:lstStyle/>
        <a:p>
          <a:r>
            <a:rPr lang="en-US"/>
            <a:t>Sate</a:t>
          </a:r>
        </a:p>
      </dgm:t>
    </dgm:pt>
    <dgm:pt modelId="{74598875-CC35-4AB8-AFE3-3480AC6D89E7}" type="parTrans" cxnId="{161BBA9F-E573-4553-BAD4-AA3A7909F22A}">
      <dgm:prSet/>
      <dgm:spPr/>
      <dgm:t>
        <a:bodyPr/>
        <a:lstStyle/>
        <a:p>
          <a:endParaRPr lang="en-US"/>
        </a:p>
      </dgm:t>
    </dgm:pt>
    <dgm:pt modelId="{9E76B91F-DE92-4885-96B3-9D28BD5CDA94}" type="sibTrans" cxnId="{161BBA9F-E573-4553-BAD4-AA3A7909F22A}">
      <dgm:prSet/>
      <dgm:spPr/>
      <dgm:t>
        <a:bodyPr/>
        <a:lstStyle/>
        <a:p>
          <a:endParaRPr lang="en-US"/>
        </a:p>
      </dgm:t>
    </dgm:pt>
    <dgm:pt modelId="{F65DB5E0-BCAF-4192-AEFE-7683F0789154}">
      <dgm:prSet/>
      <dgm:spPr/>
      <dgm:t>
        <a:bodyPr/>
        <a:lstStyle/>
        <a:p>
          <a:r>
            <a:rPr lang="en-US"/>
            <a:t>Gado Gado</a:t>
          </a:r>
        </a:p>
      </dgm:t>
    </dgm:pt>
    <dgm:pt modelId="{609EFBFE-BC08-4650-AA61-B9A830426AB8}" type="parTrans" cxnId="{3077BB90-B00A-458A-BEE3-46A86E52056F}">
      <dgm:prSet/>
      <dgm:spPr/>
      <dgm:t>
        <a:bodyPr/>
        <a:lstStyle/>
        <a:p>
          <a:endParaRPr lang="en-US"/>
        </a:p>
      </dgm:t>
    </dgm:pt>
    <dgm:pt modelId="{A573C24E-37B9-4A37-9028-888B75F7D532}" type="sibTrans" cxnId="{3077BB90-B00A-458A-BEE3-46A86E52056F}">
      <dgm:prSet/>
      <dgm:spPr/>
      <dgm:t>
        <a:bodyPr/>
        <a:lstStyle/>
        <a:p>
          <a:endParaRPr lang="en-US"/>
        </a:p>
      </dgm:t>
    </dgm:pt>
    <dgm:pt modelId="{C0BDCA33-FF2E-4971-8D03-578D8DCF0FE3}" type="pres">
      <dgm:prSet presAssocID="{A7823629-8B0E-49CB-BC44-6AB43620565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C2475B-9525-4F7D-A902-4D2921E00774}" type="pres">
      <dgm:prSet presAssocID="{A7823629-8B0E-49CB-BC44-6AB43620565C}" presName="dummyMaxCanvas" presStyleCnt="0">
        <dgm:presLayoutVars/>
      </dgm:prSet>
      <dgm:spPr/>
    </dgm:pt>
    <dgm:pt modelId="{3F41702F-FA6F-4E20-9A56-63FD4BFB3971}" type="pres">
      <dgm:prSet presAssocID="{A7823629-8B0E-49CB-BC44-6AB43620565C}" presName="FiveNodes_1" presStyleLbl="node1" presStyleIdx="0" presStyleCnt="5" custLinFactNeighborY="-13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431C4-4FD6-4166-9C78-3D19FC61684A}" type="pres">
      <dgm:prSet presAssocID="{A7823629-8B0E-49CB-BC44-6AB43620565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883EF-6AFC-4153-A54D-FE45B1C38C69}" type="pres">
      <dgm:prSet presAssocID="{A7823629-8B0E-49CB-BC44-6AB43620565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C957D-D0A1-4BCE-8C16-707A25436ABA}" type="pres">
      <dgm:prSet presAssocID="{A7823629-8B0E-49CB-BC44-6AB43620565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A5EFCC-8126-4E7F-9635-EC32C2A040D4}" type="pres">
      <dgm:prSet presAssocID="{A7823629-8B0E-49CB-BC44-6AB43620565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CF6C43-5230-46EE-BABB-5AD82245BDDF}" type="pres">
      <dgm:prSet presAssocID="{A7823629-8B0E-49CB-BC44-6AB43620565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04292B-CA2C-43ED-9F53-ADEE11A15688}" type="pres">
      <dgm:prSet presAssocID="{A7823629-8B0E-49CB-BC44-6AB43620565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8949A3-6D41-4615-AB9E-A31409DAE0AC}" type="pres">
      <dgm:prSet presAssocID="{A7823629-8B0E-49CB-BC44-6AB43620565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F19A9-2889-40FE-B90B-D5F36B07BB5E}" type="pres">
      <dgm:prSet presAssocID="{A7823629-8B0E-49CB-BC44-6AB43620565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39AF7-DAC2-4963-9763-669F5D29241A}" type="pres">
      <dgm:prSet presAssocID="{A7823629-8B0E-49CB-BC44-6AB43620565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96F74-F837-4F0F-918D-ED848A70273D}" type="pres">
      <dgm:prSet presAssocID="{A7823629-8B0E-49CB-BC44-6AB43620565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7DD74-EA17-4CD1-B03A-A550B857376A}" type="pres">
      <dgm:prSet presAssocID="{A7823629-8B0E-49CB-BC44-6AB43620565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74309-F4B1-46BE-9B55-D927A4D0578F}" type="pres">
      <dgm:prSet presAssocID="{A7823629-8B0E-49CB-BC44-6AB43620565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35F91-4272-4E18-9BB5-0C3ACA97F90F}" type="pres">
      <dgm:prSet presAssocID="{A7823629-8B0E-49CB-BC44-6AB43620565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F204AF-D03E-49AA-9BDD-A0C1CE6CDB11}" type="presOf" srcId="{46CE44F9-8AFD-4C61-9538-871BCF72F3DF}" destId="{0B4431C4-4FD6-4166-9C78-3D19FC61684A}" srcOrd="0" destOrd="0" presId="urn:microsoft.com/office/officeart/2005/8/layout/vProcess5"/>
    <dgm:cxn modelId="{04708873-D7AF-4AC8-8FF0-C51E1E4C00BE}" type="presOf" srcId="{84D15487-13E2-4E9B-9A09-F3227D58D84B}" destId="{E4D883EF-6AFC-4153-A54D-FE45B1C38C69}" srcOrd="0" destOrd="0" presId="urn:microsoft.com/office/officeart/2005/8/layout/vProcess5"/>
    <dgm:cxn modelId="{4D7F5271-97DD-40C3-A6F2-A470062276E6}" type="presOf" srcId="{17953ACC-3B13-4777-8FBA-07EE3F3021C8}" destId="{9FCF6C43-5230-46EE-BABB-5AD82245BDDF}" srcOrd="0" destOrd="0" presId="urn:microsoft.com/office/officeart/2005/8/layout/vProcess5"/>
    <dgm:cxn modelId="{833D3EFD-3325-4BDA-B094-13F458642F19}" srcId="{A7823629-8B0E-49CB-BC44-6AB43620565C}" destId="{46CE44F9-8AFD-4C61-9538-871BCF72F3DF}" srcOrd="1" destOrd="0" parTransId="{38A90127-33F8-4C77-AB62-53DC19A05A9D}" sibTransId="{2D61E4A9-9804-4611-81F9-0128CAECF5E1}"/>
    <dgm:cxn modelId="{DD65BD7D-9DC5-43AC-BE44-36B57C49F77D}" type="presOf" srcId="{F65DB5E0-BCAF-4192-AEFE-7683F0789154}" destId="{78535F91-4272-4E18-9BB5-0C3ACA97F90F}" srcOrd="1" destOrd="0" presId="urn:microsoft.com/office/officeart/2005/8/layout/vProcess5"/>
    <dgm:cxn modelId="{161BBA9F-E573-4553-BAD4-AA3A7909F22A}" srcId="{A7823629-8B0E-49CB-BC44-6AB43620565C}" destId="{240BED80-B49C-4D7F-95B1-46C0307DE235}" srcOrd="3" destOrd="0" parTransId="{74598875-CC35-4AB8-AFE3-3480AC6D89E7}" sibTransId="{9E76B91F-DE92-4885-96B3-9D28BD5CDA94}"/>
    <dgm:cxn modelId="{A10A7EBD-3642-4712-B4E4-1381C435367D}" type="presOf" srcId="{6E6C3420-878A-401B-AD91-3654CF926E3C}" destId="{3F41702F-FA6F-4E20-9A56-63FD4BFB3971}" srcOrd="0" destOrd="0" presId="urn:microsoft.com/office/officeart/2005/8/layout/vProcess5"/>
    <dgm:cxn modelId="{39707B95-6380-49EB-AAA9-F19EE7DF9871}" type="presOf" srcId="{A7823629-8B0E-49CB-BC44-6AB43620565C}" destId="{C0BDCA33-FF2E-4971-8D03-578D8DCF0FE3}" srcOrd="0" destOrd="0" presId="urn:microsoft.com/office/officeart/2005/8/layout/vProcess5"/>
    <dgm:cxn modelId="{EFF17E41-1A5D-4933-A148-465AB4BAE923}" type="presOf" srcId="{84D15487-13E2-4E9B-9A09-F3227D58D84B}" destId="{9807DD74-EA17-4CD1-B03A-A550B857376A}" srcOrd="1" destOrd="0" presId="urn:microsoft.com/office/officeart/2005/8/layout/vProcess5"/>
    <dgm:cxn modelId="{D5D9D6B0-7378-400C-BC53-3D3FE79BD7BB}" type="presOf" srcId="{6E6C3420-878A-401B-AD91-3654CF926E3C}" destId="{06139AF7-DAC2-4963-9763-669F5D29241A}" srcOrd="1" destOrd="0" presId="urn:microsoft.com/office/officeart/2005/8/layout/vProcess5"/>
    <dgm:cxn modelId="{27AEA28E-5EB7-4DF5-A5F5-2B17B4FB0228}" type="presOf" srcId="{240BED80-B49C-4D7F-95B1-46C0307DE235}" destId="{94974309-F4B1-46BE-9B55-D927A4D0578F}" srcOrd="1" destOrd="0" presId="urn:microsoft.com/office/officeart/2005/8/layout/vProcess5"/>
    <dgm:cxn modelId="{AE28B8D7-13A1-4B05-9354-5010F1421BE2}" type="presOf" srcId="{46CE44F9-8AFD-4C61-9538-871BCF72F3DF}" destId="{21A96F74-F837-4F0F-918D-ED848A70273D}" srcOrd="1" destOrd="0" presId="urn:microsoft.com/office/officeart/2005/8/layout/vProcess5"/>
    <dgm:cxn modelId="{3077BB90-B00A-458A-BEE3-46A86E52056F}" srcId="{A7823629-8B0E-49CB-BC44-6AB43620565C}" destId="{F65DB5E0-BCAF-4192-AEFE-7683F0789154}" srcOrd="4" destOrd="0" parTransId="{609EFBFE-BC08-4650-AA61-B9A830426AB8}" sibTransId="{A573C24E-37B9-4A37-9028-888B75F7D532}"/>
    <dgm:cxn modelId="{96CA3BC9-C785-4B33-8965-BCD1F659DBC9}" type="presOf" srcId="{2D61E4A9-9804-4611-81F9-0128CAECF5E1}" destId="{0B04292B-CA2C-43ED-9F53-ADEE11A15688}" srcOrd="0" destOrd="0" presId="urn:microsoft.com/office/officeart/2005/8/layout/vProcess5"/>
    <dgm:cxn modelId="{3F54ACA0-79DD-4399-B4B7-ADF53E3520CA}" srcId="{A7823629-8B0E-49CB-BC44-6AB43620565C}" destId="{6E6C3420-878A-401B-AD91-3654CF926E3C}" srcOrd="0" destOrd="0" parTransId="{6E6EFC67-E721-4647-8B90-60EB2404D66A}" sibTransId="{17953ACC-3B13-4777-8FBA-07EE3F3021C8}"/>
    <dgm:cxn modelId="{A786F8D6-4219-4AF0-9DC4-EC30812C3B26}" type="presOf" srcId="{AA25764E-2C69-4D27-A116-3B1463C0BC3F}" destId="{D58949A3-6D41-4615-AB9E-A31409DAE0AC}" srcOrd="0" destOrd="0" presId="urn:microsoft.com/office/officeart/2005/8/layout/vProcess5"/>
    <dgm:cxn modelId="{6FA48695-4A08-44ED-9191-091DE1DE9837}" type="presOf" srcId="{9E76B91F-DE92-4885-96B3-9D28BD5CDA94}" destId="{A56F19A9-2889-40FE-B90B-D5F36B07BB5E}" srcOrd="0" destOrd="0" presId="urn:microsoft.com/office/officeart/2005/8/layout/vProcess5"/>
    <dgm:cxn modelId="{F00F5584-DD52-4459-968A-8CB1670BBED7}" srcId="{A7823629-8B0E-49CB-BC44-6AB43620565C}" destId="{84D15487-13E2-4E9B-9A09-F3227D58D84B}" srcOrd="2" destOrd="0" parTransId="{E90498DE-BBEA-4AAD-A8E9-B8F9D19A2B47}" sibTransId="{AA25764E-2C69-4D27-A116-3B1463C0BC3F}"/>
    <dgm:cxn modelId="{F38D65F4-FA29-4A70-AD85-F89D32A33901}" type="presOf" srcId="{F65DB5E0-BCAF-4192-AEFE-7683F0789154}" destId="{04A5EFCC-8126-4E7F-9635-EC32C2A040D4}" srcOrd="0" destOrd="0" presId="urn:microsoft.com/office/officeart/2005/8/layout/vProcess5"/>
    <dgm:cxn modelId="{65555FB7-55CB-4B00-BAFA-7863D163BAB6}" type="presOf" srcId="{240BED80-B49C-4D7F-95B1-46C0307DE235}" destId="{D78C957D-D0A1-4BCE-8C16-707A25436ABA}" srcOrd="0" destOrd="0" presId="urn:microsoft.com/office/officeart/2005/8/layout/vProcess5"/>
    <dgm:cxn modelId="{37D03CA6-9158-449B-84C9-590F48DC77CF}" type="presParOf" srcId="{C0BDCA33-FF2E-4971-8D03-578D8DCF0FE3}" destId="{64C2475B-9525-4F7D-A902-4D2921E00774}" srcOrd="0" destOrd="0" presId="urn:microsoft.com/office/officeart/2005/8/layout/vProcess5"/>
    <dgm:cxn modelId="{CBEA324C-A590-4723-BAFE-E7D7664CBC22}" type="presParOf" srcId="{C0BDCA33-FF2E-4971-8D03-578D8DCF0FE3}" destId="{3F41702F-FA6F-4E20-9A56-63FD4BFB3971}" srcOrd="1" destOrd="0" presId="urn:microsoft.com/office/officeart/2005/8/layout/vProcess5"/>
    <dgm:cxn modelId="{EF15DEBD-C8B7-4C03-89A4-AA29A3D06599}" type="presParOf" srcId="{C0BDCA33-FF2E-4971-8D03-578D8DCF0FE3}" destId="{0B4431C4-4FD6-4166-9C78-3D19FC61684A}" srcOrd="2" destOrd="0" presId="urn:microsoft.com/office/officeart/2005/8/layout/vProcess5"/>
    <dgm:cxn modelId="{90F9C3FA-47A5-4B80-9A6F-5B4AFE23CE43}" type="presParOf" srcId="{C0BDCA33-FF2E-4971-8D03-578D8DCF0FE3}" destId="{E4D883EF-6AFC-4153-A54D-FE45B1C38C69}" srcOrd="3" destOrd="0" presId="urn:microsoft.com/office/officeart/2005/8/layout/vProcess5"/>
    <dgm:cxn modelId="{C252CD8F-028E-4DAD-A837-532CCAA01FF2}" type="presParOf" srcId="{C0BDCA33-FF2E-4971-8D03-578D8DCF0FE3}" destId="{D78C957D-D0A1-4BCE-8C16-707A25436ABA}" srcOrd="4" destOrd="0" presId="urn:microsoft.com/office/officeart/2005/8/layout/vProcess5"/>
    <dgm:cxn modelId="{B53F33F2-D80B-47C0-99E4-A932A826B146}" type="presParOf" srcId="{C0BDCA33-FF2E-4971-8D03-578D8DCF0FE3}" destId="{04A5EFCC-8126-4E7F-9635-EC32C2A040D4}" srcOrd="5" destOrd="0" presId="urn:microsoft.com/office/officeart/2005/8/layout/vProcess5"/>
    <dgm:cxn modelId="{7F1E1731-CA7B-42F5-87B4-6548F4F3B4C2}" type="presParOf" srcId="{C0BDCA33-FF2E-4971-8D03-578D8DCF0FE3}" destId="{9FCF6C43-5230-46EE-BABB-5AD82245BDDF}" srcOrd="6" destOrd="0" presId="urn:microsoft.com/office/officeart/2005/8/layout/vProcess5"/>
    <dgm:cxn modelId="{C7C2D220-3240-437C-9798-C91160B37C4F}" type="presParOf" srcId="{C0BDCA33-FF2E-4971-8D03-578D8DCF0FE3}" destId="{0B04292B-CA2C-43ED-9F53-ADEE11A15688}" srcOrd="7" destOrd="0" presId="urn:microsoft.com/office/officeart/2005/8/layout/vProcess5"/>
    <dgm:cxn modelId="{DC6F25AF-C94E-49C4-84EE-19D3E0752D02}" type="presParOf" srcId="{C0BDCA33-FF2E-4971-8D03-578D8DCF0FE3}" destId="{D58949A3-6D41-4615-AB9E-A31409DAE0AC}" srcOrd="8" destOrd="0" presId="urn:microsoft.com/office/officeart/2005/8/layout/vProcess5"/>
    <dgm:cxn modelId="{84E9953F-AA20-4DED-A37C-B5CE300F3705}" type="presParOf" srcId="{C0BDCA33-FF2E-4971-8D03-578D8DCF0FE3}" destId="{A56F19A9-2889-40FE-B90B-D5F36B07BB5E}" srcOrd="9" destOrd="0" presId="urn:microsoft.com/office/officeart/2005/8/layout/vProcess5"/>
    <dgm:cxn modelId="{549ED2B1-D85E-4E3E-9F59-10311CE122D9}" type="presParOf" srcId="{C0BDCA33-FF2E-4971-8D03-578D8DCF0FE3}" destId="{06139AF7-DAC2-4963-9763-669F5D29241A}" srcOrd="10" destOrd="0" presId="urn:microsoft.com/office/officeart/2005/8/layout/vProcess5"/>
    <dgm:cxn modelId="{9E6C17B6-EEA8-4558-9317-F79950FD9DD4}" type="presParOf" srcId="{C0BDCA33-FF2E-4971-8D03-578D8DCF0FE3}" destId="{21A96F74-F837-4F0F-918D-ED848A70273D}" srcOrd="11" destOrd="0" presId="urn:microsoft.com/office/officeart/2005/8/layout/vProcess5"/>
    <dgm:cxn modelId="{C6BFD291-CAA1-469D-B2AC-3A292FED8523}" type="presParOf" srcId="{C0BDCA33-FF2E-4971-8D03-578D8DCF0FE3}" destId="{9807DD74-EA17-4CD1-B03A-A550B857376A}" srcOrd="12" destOrd="0" presId="urn:microsoft.com/office/officeart/2005/8/layout/vProcess5"/>
    <dgm:cxn modelId="{F83C19C6-1DE4-4A05-BBDA-2D91B5142000}" type="presParOf" srcId="{C0BDCA33-FF2E-4971-8D03-578D8DCF0FE3}" destId="{94974309-F4B1-46BE-9B55-D927A4D0578F}" srcOrd="13" destOrd="0" presId="urn:microsoft.com/office/officeart/2005/8/layout/vProcess5"/>
    <dgm:cxn modelId="{64793BA4-1974-4942-8BD4-33C665BD0695}" type="presParOf" srcId="{C0BDCA33-FF2E-4971-8D03-578D8DCF0FE3}" destId="{78535F91-4272-4E18-9BB5-0C3ACA97F90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C27209-1A5C-4637-AAEF-A212D943BD62}" type="doc">
      <dgm:prSet loTypeId="urn:microsoft.com/office/officeart/2005/8/layout/process4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0BB6E49D-117F-41E0-8850-91A2A7F3F37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Salah </a:t>
          </a:r>
          <a:r>
            <a:rPr lang="en-US" dirty="0" err="1"/>
            <a:t>satu</a:t>
          </a:r>
          <a:r>
            <a:rPr lang="en-US" dirty="0"/>
            <a:t> </a:t>
          </a:r>
          <a:r>
            <a:rPr lang="en-US" dirty="0" err="1"/>
            <a:t>makanan</a:t>
          </a:r>
          <a:r>
            <a:rPr lang="en-US" dirty="0"/>
            <a:t> </a:t>
          </a:r>
          <a:r>
            <a:rPr lang="en-US" dirty="0" err="1"/>
            <a:t>terenak</a:t>
          </a:r>
          <a:r>
            <a:rPr lang="en-US" dirty="0"/>
            <a:t> di dunia </a:t>
          </a:r>
          <a:r>
            <a:rPr lang="en-US" dirty="0" err="1"/>
            <a:t>versi</a:t>
          </a:r>
          <a:r>
            <a:rPr lang="en-US" dirty="0"/>
            <a:t> CNN </a:t>
          </a:r>
          <a:r>
            <a:rPr lang="en-US" dirty="0" err="1"/>
            <a:t>adalah</a:t>
          </a:r>
          <a:r>
            <a:rPr lang="en-US" dirty="0"/>
            <a:t> Rendang</a:t>
          </a:r>
        </a:p>
      </dgm:t>
    </dgm:pt>
    <dgm:pt modelId="{79196E82-499A-40F5-A607-910113E88241}" type="parTrans" cxnId="{FAB818CA-6954-4F93-A8E4-01C8CEE6FC44}">
      <dgm:prSet/>
      <dgm:spPr/>
      <dgm:t>
        <a:bodyPr/>
        <a:lstStyle/>
        <a:p>
          <a:endParaRPr lang="en-US"/>
        </a:p>
      </dgm:t>
    </dgm:pt>
    <dgm:pt modelId="{20991669-0AAF-4F28-B406-4A7ED72C346C}" type="sibTrans" cxnId="{FAB818CA-6954-4F93-A8E4-01C8CEE6FC44}">
      <dgm:prSet/>
      <dgm:spPr/>
      <dgm:t>
        <a:bodyPr/>
        <a:lstStyle/>
        <a:p>
          <a:endParaRPr lang="en-US"/>
        </a:p>
      </dgm:t>
    </dgm:pt>
    <dgm:pt modelId="{33E708E3-4958-476E-B7F5-2010B300C5A9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alibri"/>
            </a:rPr>
            <a:t>Rendang</a:t>
          </a:r>
          <a:r>
            <a:rPr lang="en-US" dirty="0"/>
            <a:t> </a:t>
          </a:r>
          <a:r>
            <a:rPr lang="en-US" dirty="0" err="1"/>
            <a:t>terbuat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daging</a:t>
          </a:r>
          <a:r>
            <a:rPr lang="en-US" dirty="0"/>
            <a:t> </a:t>
          </a:r>
          <a:r>
            <a:rPr lang="en-US" dirty="0" err="1"/>
            <a:t>sapi</a:t>
          </a:r>
          <a:r>
            <a:rPr lang="en-US" dirty="0"/>
            <a:t> dan </a:t>
          </a:r>
          <a:r>
            <a:rPr lang="en-US" dirty="0" err="1"/>
            <a:t>dimasak</a:t>
          </a:r>
          <a:r>
            <a:rPr lang="en-US" dirty="0"/>
            <a:t> </a:t>
          </a:r>
          <a:r>
            <a:rPr lang="en-US" dirty="0" err="1"/>
            <a:t>bersama</a:t>
          </a:r>
          <a:r>
            <a:rPr lang="en-US" dirty="0"/>
            <a:t> </a:t>
          </a:r>
          <a:r>
            <a:rPr lang="en-US" dirty="0" err="1"/>
            <a:t>santan</a:t>
          </a:r>
          <a:r>
            <a:rPr lang="en-US" dirty="0"/>
            <a:t> </a:t>
          </a:r>
          <a:r>
            <a:rPr lang="en-US" dirty="0" err="1"/>
            <a:t>serta</a:t>
          </a:r>
          <a:r>
            <a:rPr lang="en-US" dirty="0"/>
            <a:t> </a:t>
          </a:r>
          <a:r>
            <a:rPr lang="en-US" dirty="0" err="1"/>
            <a:t>bumbu</a:t>
          </a:r>
          <a:r>
            <a:rPr lang="en-US" dirty="0"/>
            <a:t> yang lain </a:t>
          </a:r>
          <a:r>
            <a:rPr lang="en-US" dirty="0" err="1"/>
            <a:t>hingga</a:t>
          </a:r>
          <a:r>
            <a:rPr lang="en-US" dirty="0"/>
            <a:t> </a:t>
          </a:r>
          <a:r>
            <a:rPr lang="en-US" dirty="0" err="1"/>
            <a:t>santan</a:t>
          </a:r>
          <a:r>
            <a:rPr lang="en-US" dirty="0"/>
            <a:t> </a:t>
          </a:r>
          <a:r>
            <a:rPr lang="en-US" dirty="0" err="1"/>
            <a:t>kering</a:t>
          </a:r>
          <a:r>
            <a:rPr lang="en-US" dirty="0"/>
            <a:t> dan </a:t>
          </a:r>
          <a:r>
            <a:rPr lang="en-US" dirty="0" err="1"/>
            <a:t>meninggalkan</a:t>
          </a:r>
          <a:r>
            <a:rPr lang="en-US" dirty="0"/>
            <a:t> </a:t>
          </a:r>
          <a:r>
            <a:rPr lang="en-US" dirty="0" err="1"/>
            <a:t>sisa</a:t>
          </a:r>
          <a:r>
            <a:rPr lang="en-US" dirty="0"/>
            <a:t> </a:t>
          </a:r>
          <a:r>
            <a:rPr lang="en-US" dirty="0" err="1"/>
            <a:t>bumbu</a:t>
          </a:r>
          <a:r>
            <a:rPr lang="en-US" dirty="0"/>
            <a:t> dan </a:t>
          </a:r>
          <a:r>
            <a:rPr lang="en-US" dirty="0" err="1"/>
            <a:t>santan</a:t>
          </a:r>
          <a:r>
            <a:rPr lang="en-US" dirty="0"/>
            <a:t> yang </a:t>
          </a:r>
          <a:r>
            <a:rPr lang="en-US" dirty="0" err="1"/>
            <a:t>sudah</a:t>
          </a:r>
          <a:r>
            <a:rPr lang="en-US" dirty="0"/>
            <a:t> </a:t>
          </a:r>
          <a:r>
            <a:rPr lang="en-US" dirty="0" err="1"/>
            <a:t>kering</a:t>
          </a:r>
          <a:r>
            <a:rPr lang="en-US" dirty="0">
              <a:latin typeface="Calibri"/>
            </a:rPr>
            <a:t> dan </a:t>
          </a:r>
          <a:r>
            <a:rPr lang="en-US" dirty="0" err="1">
              <a:latin typeface="Calibri"/>
            </a:rPr>
            <a:t>biasaanya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berwarna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kehitaman</a:t>
          </a:r>
          <a:r>
            <a:rPr lang="en-US" dirty="0">
              <a:latin typeface="Calibri"/>
            </a:rPr>
            <a:t>.</a:t>
          </a:r>
          <a:endParaRPr lang="en-US" dirty="0"/>
        </a:p>
      </dgm:t>
    </dgm:pt>
    <dgm:pt modelId="{B03B543A-183B-4B2A-BDFC-E2F9C1144BE6}" type="parTrans" cxnId="{CB4DB2AC-DFA6-42E3-9BC5-E1AA6BED3B2B}">
      <dgm:prSet/>
      <dgm:spPr/>
      <dgm:t>
        <a:bodyPr/>
        <a:lstStyle/>
        <a:p>
          <a:endParaRPr lang="en-US"/>
        </a:p>
      </dgm:t>
    </dgm:pt>
    <dgm:pt modelId="{3275A063-49D1-45F2-BF90-1C663EE8837E}" type="sibTrans" cxnId="{CB4DB2AC-DFA6-42E3-9BC5-E1AA6BED3B2B}">
      <dgm:prSet/>
      <dgm:spPr/>
      <dgm:t>
        <a:bodyPr/>
        <a:lstStyle/>
        <a:p>
          <a:endParaRPr lang="en-US"/>
        </a:p>
      </dgm:t>
    </dgm:pt>
    <dgm:pt modelId="{7EB8A902-6BF6-4836-946F-98CFD97B2A0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Rendang </a:t>
          </a:r>
          <a:r>
            <a:rPr lang="en-US" dirty="0" err="1"/>
            <a:t>adalah</a:t>
          </a:r>
          <a:r>
            <a:rPr lang="en-US" dirty="0"/>
            <a:t> </a:t>
          </a:r>
          <a:r>
            <a:rPr lang="en-US" dirty="0" err="1"/>
            <a:t>makanan</a:t>
          </a:r>
          <a:r>
            <a:rPr lang="en-US" dirty="0"/>
            <a:t> </a:t>
          </a:r>
          <a:r>
            <a:rPr lang="en-US" dirty="0" err="1"/>
            <a:t>khas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Sumatera Barat.</a:t>
          </a:r>
        </a:p>
      </dgm:t>
    </dgm:pt>
    <dgm:pt modelId="{7871D5F2-3CC9-44EA-892B-DF8ABB8F2BB2}" type="parTrans" cxnId="{2C930B1A-F4B5-484E-ABC4-0B668B77C104}">
      <dgm:prSet/>
      <dgm:spPr/>
      <dgm:t>
        <a:bodyPr/>
        <a:lstStyle/>
        <a:p>
          <a:endParaRPr lang="en-US"/>
        </a:p>
      </dgm:t>
    </dgm:pt>
    <dgm:pt modelId="{7AC0E794-CE76-4639-8AC0-96ED4F832B1F}" type="sibTrans" cxnId="{2C930B1A-F4B5-484E-ABC4-0B668B77C104}">
      <dgm:prSet/>
      <dgm:spPr/>
      <dgm:t>
        <a:bodyPr/>
        <a:lstStyle/>
        <a:p>
          <a:endParaRPr lang="en-US"/>
        </a:p>
      </dgm:t>
    </dgm:pt>
    <dgm:pt modelId="{9B407813-A9B1-4108-8791-A0615DA0D240}" type="pres">
      <dgm:prSet presAssocID="{29C27209-1A5C-4637-AAEF-A212D943B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73C86E-7CBC-4C41-8EED-6C2A0837B60E}" type="pres">
      <dgm:prSet presAssocID="{7EB8A902-6BF6-4836-946F-98CFD97B2A0A}" presName="boxAndChildren" presStyleCnt="0"/>
      <dgm:spPr/>
    </dgm:pt>
    <dgm:pt modelId="{72E1C575-13D5-451C-AC2C-777F333F8002}" type="pres">
      <dgm:prSet presAssocID="{7EB8A902-6BF6-4836-946F-98CFD97B2A0A}" presName="parentTextBox" presStyleLbl="node1" presStyleIdx="0" presStyleCnt="3"/>
      <dgm:spPr/>
      <dgm:t>
        <a:bodyPr/>
        <a:lstStyle/>
        <a:p>
          <a:endParaRPr lang="en-US"/>
        </a:p>
      </dgm:t>
    </dgm:pt>
    <dgm:pt modelId="{0DDAB176-6476-46DA-B1BE-5AEE6457A87C}" type="pres">
      <dgm:prSet presAssocID="{3275A063-49D1-45F2-BF90-1C663EE8837E}" presName="sp" presStyleCnt="0"/>
      <dgm:spPr/>
    </dgm:pt>
    <dgm:pt modelId="{D72FF22F-ECD3-40C5-944C-4D51AF377B37}" type="pres">
      <dgm:prSet presAssocID="{33E708E3-4958-476E-B7F5-2010B300C5A9}" presName="arrowAndChildren" presStyleCnt="0"/>
      <dgm:spPr/>
    </dgm:pt>
    <dgm:pt modelId="{67DE67F8-2471-4281-937B-ECC8E514C374}" type="pres">
      <dgm:prSet presAssocID="{33E708E3-4958-476E-B7F5-2010B300C5A9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77BB779D-636D-4559-8FFD-7CED643A9A5A}" type="pres">
      <dgm:prSet presAssocID="{20991669-0AAF-4F28-B406-4A7ED72C346C}" presName="sp" presStyleCnt="0"/>
      <dgm:spPr/>
    </dgm:pt>
    <dgm:pt modelId="{54AB8BD1-3CFC-475E-9A56-1E1BECF058B2}" type="pres">
      <dgm:prSet presAssocID="{0BB6E49D-117F-41E0-8850-91A2A7F3F37B}" presName="arrowAndChildren" presStyleCnt="0"/>
      <dgm:spPr/>
    </dgm:pt>
    <dgm:pt modelId="{72600D5E-CF8F-450F-9C68-996EFE5001FC}" type="pres">
      <dgm:prSet presAssocID="{0BB6E49D-117F-41E0-8850-91A2A7F3F37B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4ADAC3DE-0964-4930-81BE-9E0AB7F851AD}" type="presOf" srcId="{33E708E3-4958-476E-B7F5-2010B300C5A9}" destId="{67DE67F8-2471-4281-937B-ECC8E514C374}" srcOrd="0" destOrd="0" presId="urn:microsoft.com/office/officeart/2005/8/layout/process4"/>
    <dgm:cxn modelId="{2C930B1A-F4B5-484E-ABC4-0B668B77C104}" srcId="{29C27209-1A5C-4637-AAEF-A212D943BD62}" destId="{7EB8A902-6BF6-4836-946F-98CFD97B2A0A}" srcOrd="2" destOrd="0" parTransId="{7871D5F2-3CC9-44EA-892B-DF8ABB8F2BB2}" sibTransId="{7AC0E794-CE76-4639-8AC0-96ED4F832B1F}"/>
    <dgm:cxn modelId="{34A2D6F6-FCE8-4592-940B-DEB029149B78}" type="presOf" srcId="{7EB8A902-6BF6-4836-946F-98CFD97B2A0A}" destId="{72E1C575-13D5-451C-AC2C-777F333F8002}" srcOrd="0" destOrd="0" presId="urn:microsoft.com/office/officeart/2005/8/layout/process4"/>
    <dgm:cxn modelId="{CB4DB2AC-DFA6-42E3-9BC5-E1AA6BED3B2B}" srcId="{29C27209-1A5C-4637-AAEF-A212D943BD62}" destId="{33E708E3-4958-476E-B7F5-2010B300C5A9}" srcOrd="1" destOrd="0" parTransId="{B03B543A-183B-4B2A-BDFC-E2F9C1144BE6}" sibTransId="{3275A063-49D1-45F2-BF90-1C663EE8837E}"/>
    <dgm:cxn modelId="{FB53FBD3-F660-4827-9C3F-3FEC9725BBB3}" type="presOf" srcId="{0BB6E49D-117F-41E0-8850-91A2A7F3F37B}" destId="{72600D5E-CF8F-450F-9C68-996EFE5001FC}" srcOrd="0" destOrd="0" presId="urn:microsoft.com/office/officeart/2005/8/layout/process4"/>
    <dgm:cxn modelId="{FAB818CA-6954-4F93-A8E4-01C8CEE6FC44}" srcId="{29C27209-1A5C-4637-AAEF-A212D943BD62}" destId="{0BB6E49D-117F-41E0-8850-91A2A7F3F37B}" srcOrd="0" destOrd="0" parTransId="{79196E82-499A-40F5-A607-910113E88241}" sibTransId="{20991669-0AAF-4F28-B406-4A7ED72C346C}"/>
    <dgm:cxn modelId="{01CC09E7-E8B0-4C2E-892A-B999A866AA36}" type="presOf" srcId="{29C27209-1A5C-4637-AAEF-A212D943BD62}" destId="{9B407813-A9B1-4108-8791-A0615DA0D240}" srcOrd="0" destOrd="0" presId="urn:microsoft.com/office/officeart/2005/8/layout/process4"/>
    <dgm:cxn modelId="{7B0F0828-DB53-43CB-AEF3-EA9F5A6C4074}" type="presParOf" srcId="{9B407813-A9B1-4108-8791-A0615DA0D240}" destId="{7A73C86E-7CBC-4C41-8EED-6C2A0837B60E}" srcOrd="0" destOrd="0" presId="urn:microsoft.com/office/officeart/2005/8/layout/process4"/>
    <dgm:cxn modelId="{4C91B4E3-0E37-4446-BB6D-0267EFFEF918}" type="presParOf" srcId="{7A73C86E-7CBC-4C41-8EED-6C2A0837B60E}" destId="{72E1C575-13D5-451C-AC2C-777F333F8002}" srcOrd="0" destOrd="0" presId="urn:microsoft.com/office/officeart/2005/8/layout/process4"/>
    <dgm:cxn modelId="{A12499FD-E0C1-47EB-973C-B36677F246C9}" type="presParOf" srcId="{9B407813-A9B1-4108-8791-A0615DA0D240}" destId="{0DDAB176-6476-46DA-B1BE-5AEE6457A87C}" srcOrd="1" destOrd="0" presId="urn:microsoft.com/office/officeart/2005/8/layout/process4"/>
    <dgm:cxn modelId="{831E16F2-06D6-4B48-B9FC-F51F2CF25303}" type="presParOf" srcId="{9B407813-A9B1-4108-8791-A0615DA0D240}" destId="{D72FF22F-ECD3-40C5-944C-4D51AF377B37}" srcOrd="2" destOrd="0" presId="urn:microsoft.com/office/officeart/2005/8/layout/process4"/>
    <dgm:cxn modelId="{3BAFFB3D-E29F-4254-B8D9-E62EC6ECF025}" type="presParOf" srcId="{D72FF22F-ECD3-40C5-944C-4D51AF377B37}" destId="{67DE67F8-2471-4281-937B-ECC8E514C374}" srcOrd="0" destOrd="0" presId="urn:microsoft.com/office/officeart/2005/8/layout/process4"/>
    <dgm:cxn modelId="{49368B8A-E8CE-45BC-A83C-356A858AC221}" type="presParOf" srcId="{9B407813-A9B1-4108-8791-A0615DA0D240}" destId="{77BB779D-636D-4559-8FFD-7CED643A9A5A}" srcOrd="3" destOrd="0" presId="urn:microsoft.com/office/officeart/2005/8/layout/process4"/>
    <dgm:cxn modelId="{E7EE8DAE-C47E-49A3-A6E6-01C6045CDF7A}" type="presParOf" srcId="{9B407813-A9B1-4108-8791-A0615DA0D240}" destId="{54AB8BD1-3CFC-475E-9A56-1E1BECF058B2}" srcOrd="4" destOrd="0" presId="urn:microsoft.com/office/officeart/2005/8/layout/process4"/>
    <dgm:cxn modelId="{95D636C4-6195-4C7D-8BFC-6A70E968161C}" type="presParOf" srcId="{54AB8BD1-3CFC-475E-9A56-1E1BECF058B2}" destId="{72600D5E-CF8F-450F-9C68-996EFE5001F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1702F-FA6F-4E20-9A56-63FD4BFB3971}">
      <dsp:nvSpPr>
        <dsp:cNvPr id="0" name=""/>
        <dsp:cNvSpPr/>
      </dsp:nvSpPr>
      <dsp:spPr>
        <a:xfrm>
          <a:off x="0" y="0"/>
          <a:ext cx="5264577" cy="5472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Nasi Goreng</a:t>
          </a:r>
        </a:p>
      </dsp:txBody>
      <dsp:txXfrm>
        <a:off x="16029" y="16029"/>
        <a:ext cx="4609993" cy="515217"/>
      </dsp:txXfrm>
    </dsp:sp>
    <dsp:sp modelId="{0B4431C4-4FD6-4166-9C78-3D19FC61684A}">
      <dsp:nvSpPr>
        <dsp:cNvPr id="0" name=""/>
        <dsp:cNvSpPr/>
      </dsp:nvSpPr>
      <dsp:spPr>
        <a:xfrm>
          <a:off x="393134" y="623286"/>
          <a:ext cx="5264577" cy="547275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Rendang </a:t>
          </a:r>
        </a:p>
      </dsp:txBody>
      <dsp:txXfrm>
        <a:off x="409163" y="639315"/>
        <a:ext cx="4483656" cy="515217"/>
      </dsp:txXfrm>
    </dsp:sp>
    <dsp:sp modelId="{E4D883EF-6AFC-4153-A54D-FE45B1C38C69}">
      <dsp:nvSpPr>
        <dsp:cNvPr id="0" name=""/>
        <dsp:cNvSpPr/>
      </dsp:nvSpPr>
      <dsp:spPr>
        <a:xfrm>
          <a:off x="786268" y="1246573"/>
          <a:ext cx="5264577" cy="547275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Soto</a:t>
          </a:r>
        </a:p>
      </dsp:txBody>
      <dsp:txXfrm>
        <a:off x="802297" y="1262602"/>
        <a:ext cx="4483656" cy="515217"/>
      </dsp:txXfrm>
    </dsp:sp>
    <dsp:sp modelId="{D78C957D-D0A1-4BCE-8C16-707A25436ABA}">
      <dsp:nvSpPr>
        <dsp:cNvPr id="0" name=""/>
        <dsp:cNvSpPr/>
      </dsp:nvSpPr>
      <dsp:spPr>
        <a:xfrm>
          <a:off x="1179402" y="1869859"/>
          <a:ext cx="5264577" cy="547275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Sate</a:t>
          </a:r>
        </a:p>
      </dsp:txBody>
      <dsp:txXfrm>
        <a:off x="1195431" y="1885888"/>
        <a:ext cx="4483656" cy="515217"/>
      </dsp:txXfrm>
    </dsp:sp>
    <dsp:sp modelId="{04A5EFCC-8126-4E7F-9635-EC32C2A040D4}">
      <dsp:nvSpPr>
        <dsp:cNvPr id="0" name=""/>
        <dsp:cNvSpPr/>
      </dsp:nvSpPr>
      <dsp:spPr>
        <a:xfrm>
          <a:off x="1572536" y="2493146"/>
          <a:ext cx="5264577" cy="547275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Gado Gado</a:t>
          </a:r>
        </a:p>
      </dsp:txBody>
      <dsp:txXfrm>
        <a:off x="1588565" y="2509175"/>
        <a:ext cx="4483656" cy="515217"/>
      </dsp:txXfrm>
    </dsp:sp>
    <dsp:sp modelId="{9FCF6C43-5230-46EE-BABB-5AD82245BDDF}">
      <dsp:nvSpPr>
        <dsp:cNvPr id="0" name=""/>
        <dsp:cNvSpPr/>
      </dsp:nvSpPr>
      <dsp:spPr>
        <a:xfrm>
          <a:off x="4908848" y="399815"/>
          <a:ext cx="355729" cy="355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988887" y="399815"/>
        <a:ext cx="195651" cy="267686"/>
      </dsp:txXfrm>
    </dsp:sp>
    <dsp:sp modelId="{0B04292B-CA2C-43ED-9F53-ADEE11A15688}">
      <dsp:nvSpPr>
        <dsp:cNvPr id="0" name=""/>
        <dsp:cNvSpPr/>
      </dsp:nvSpPr>
      <dsp:spPr>
        <a:xfrm>
          <a:off x="5301982" y="1023102"/>
          <a:ext cx="355729" cy="355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382021" y="1023102"/>
        <a:ext cx="195651" cy="267686"/>
      </dsp:txXfrm>
    </dsp:sp>
    <dsp:sp modelId="{D58949A3-6D41-4615-AB9E-A31409DAE0AC}">
      <dsp:nvSpPr>
        <dsp:cNvPr id="0" name=""/>
        <dsp:cNvSpPr/>
      </dsp:nvSpPr>
      <dsp:spPr>
        <a:xfrm>
          <a:off x="5695116" y="1637267"/>
          <a:ext cx="355729" cy="355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775155" y="1637267"/>
        <a:ext cx="195651" cy="267686"/>
      </dsp:txXfrm>
    </dsp:sp>
    <dsp:sp modelId="{A56F19A9-2889-40FE-B90B-D5F36B07BB5E}">
      <dsp:nvSpPr>
        <dsp:cNvPr id="0" name=""/>
        <dsp:cNvSpPr/>
      </dsp:nvSpPr>
      <dsp:spPr>
        <a:xfrm>
          <a:off x="6088250" y="2266634"/>
          <a:ext cx="355729" cy="355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168289" y="2266634"/>
        <a:ext cx="195651" cy="267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1C575-13D5-451C-AC2C-777F333F8002}">
      <dsp:nvSpPr>
        <dsp:cNvPr id="0" name=""/>
        <dsp:cNvSpPr/>
      </dsp:nvSpPr>
      <dsp:spPr>
        <a:xfrm>
          <a:off x="0" y="2940663"/>
          <a:ext cx="6837114" cy="9651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Rendang </a:t>
          </a:r>
          <a:r>
            <a:rPr lang="en-US" sz="1500" kern="1200" dirty="0" err="1"/>
            <a:t>adalah</a:t>
          </a:r>
          <a:r>
            <a:rPr lang="en-US" sz="1500" kern="1200" dirty="0"/>
            <a:t> </a:t>
          </a:r>
          <a:r>
            <a:rPr lang="en-US" sz="1500" kern="1200" dirty="0" err="1"/>
            <a:t>makanan</a:t>
          </a:r>
          <a:r>
            <a:rPr lang="en-US" sz="1500" kern="1200" dirty="0"/>
            <a:t> </a:t>
          </a:r>
          <a:r>
            <a:rPr lang="en-US" sz="1500" kern="1200" dirty="0" err="1"/>
            <a:t>khas</a:t>
          </a:r>
          <a:r>
            <a:rPr lang="en-US" sz="1500" kern="1200" dirty="0"/>
            <a:t> </a:t>
          </a:r>
          <a:r>
            <a:rPr lang="en-US" sz="1500" kern="1200" dirty="0" err="1"/>
            <a:t>dari</a:t>
          </a:r>
          <a:r>
            <a:rPr lang="en-US" sz="1500" kern="1200" dirty="0"/>
            <a:t> Sumatera Barat.</a:t>
          </a:r>
        </a:p>
      </dsp:txBody>
      <dsp:txXfrm>
        <a:off x="0" y="2940663"/>
        <a:ext cx="6837114" cy="965191"/>
      </dsp:txXfrm>
    </dsp:sp>
    <dsp:sp modelId="{67DE67F8-2471-4281-937B-ECC8E514C374}">
      <dsp:nvSpPr>
        <dsp:cNvPr id="0" name=""/>
        <dsp:cNvSpPr/>
      </dsp:nvSpPr>
      <dsp:spPr>
        <a:xfrm rot="10800000">
          <a:off x="0" y="1470677"/>
          <a:ext cx="6837114" cy="1484464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Calibri"/>
            </a:rPr>
            <a:t>Rendang</a:t>
          </a:r>
          <a:r>
            <a:rPr lang="en-US" sz="1500" kern="1200" dirty="0"/>
            <a:t> </a:t>
          </a:r>
          <a:r>
            <a:rPr lang="en-US" sz="1500" kern="1200" dirty="0" err="1"/>
            <a:t>terbuat</a:t>
          </a:r>
          <a:r>
            <a:rPr lang="en-US" sz="1500" kern="1200" dirty="0"/>
            <a:t> </a:t>
          </a:r>
          <a:r>
            <a:rPr lang="en-US" sz="1500" kern="1200" dirty="0" err="1"/>
            <a:t>dari</a:t>
          </a:r>
          <a:r>
            <a:rPr lang="en-US" sz="1500" kern="1200" dirty="0"/>
            <a:t> </a:t>
          </a:r>
          <a:r>
            <a:rPr lang="en-US" sz="1500" kern="1200" dirty="0" err="1"/>
            <a:t>daging</a:t>
          </a:r>
          <a:r>
            <a:rPr lang="en-US" sz="1500" kern="1200" dirty="0"/>
            <a:t> </a:t>
          </a:r>
          <a:r>
            <a:rPr lang="en-US" sz="1500" kern="1200" dirty="0" err="1"/>
            <a:t>sapi</a:t>
          </a:r>
          <a:r>
            <a:rPr lang="en-US" sz="1500" kern="1200" dirty="0"/>
            <a:t> dan </a:t>
          </a:r>
          <a:r>
            <a:rPr lang="en-US" sz="1500" kern="1200" dirty="0" err="1"/>
            <a:t>dimasak</a:t>
          </a:r>
          <a:r>
            <a:rPr lang="en-US" sz="1500" kern="1200" dirty="0"/>
            <a:t> </a:t>
          </a:r>
          <a:r>
            <a:rPr lang="en-US" sz="1500" kern="1200" dirty="0" err="1"/>
            <a:t>bersama</a:t>
          </a:r>
          <a:r>
            <a:rPr lang="en-US" sz="1500" kern="1200" dirty="0"/>
            <a:t> </a:t>
          </a:r>
          <a:r>
            <a:rPr lang="en-US" sz="1500" kern="1200" dirty="0" err="1"/>
            <a:t>santan</a:t>
          </a:r>
          <a:r>
            <a:rPr lang="en-US" sz="1500" kern="1200" dirty="0"/>
            <a:t> </a:t>
          </a:r>
          <a:r>
            <a:rPr lang="en-US" sz="1500" kern="1200" dirty="0" err="1"/>
            <a:t>serta</a:t>
          </a:r>
          <a:r>
            <a:rPr lang="en-US" sz="1500" kern="1200" dirty="0"/>
            <a:t> </a:t>
          </a:r>
          <a:r>
            <a:rPr lang="en-US" sz="1500" kern="1200" dirty="0" err="1"/>
            <a:t>bumbu</a:t>
          </a:r>
          <a:r>
            <a:rPr lang="en-US" sz="1500" kern="1200" dirty="0"/>
            <a:t> yang lain </a:t>
          </a:r>
          <a:r>
            <a:rPr lang="en-US" sz="1500" kern="1200" dirty="0" err="1"/>
            <a:t>hingga</a:t>
          </a:r>
          <a:r>
            <a:rPr lang="en-US" sz="1500" kern="1200" dirty="0"/>
            <a:t> </a:t>
          </a:r>
          <a:r>
            <a:rPr lang="en-US" sz="1500" kern="1200" dirty="0" err="1"/>
            <a:t>santan</a:t>
          </a:r>
          <a:r>
            <a:rPr lang="en-US" sz="1500" kern="1200" dirty="0"/>
            <a:t> </a:t>
          </a:r>
          <a:r>
            <a:rPr lang="en-US" sz="1500" kern="1200" dirty="0" err="1"/>
            <a:t>kering</a:t>
          </a:r>
          <a:r>
            <a:rPr lang="en-US" sz="1500" kern="1200" dirty="0"/>
            <a:t> dan </a:t>
          </a:r>
          <a:r>
            <a:rPr lang="en-US" sz="1500" kern="1200" dirty="0" err="1"/>
            <a:t>meninggalkan</a:t>
          </a:r>
          <a:r>
            <a:rPr lang="en-US" sz="1500" kern="1200" dirty="0"/>
            <a:t> </a:t>
          </a:r>
          <a:r>
            <a:rPr lang="en-US" sz="1500" kern="1200" dirty="0" err="1"/>
            <a:t>sisa</a:t>
          </a:r>
          <a:r>
            <a:rPr lang="en-US" sz="1500" kern="1200" dirty="0"/>
            <a:t> </a:t>
          </a:r>
          <a:r>
            <a:rPr lang="en-US" sz="1500" kern="1200" dirty="0" err="1"/>
            <a:t>bumbu</a:t>
          </a:r>
          <a:r>
            <a:rPr lang="en-US" sz="1500" kern="1200" dirty="0"/>
            <a:t> dan </a:t>
          </a:r>
          <a:r>
            <a:rPr lang="en-US" sz="1500" kern="1200" dirty="0" err="1"/>
            <a:t>santan</a:t>
          </a:r>
          <a:r>
            <a:rPr lang="en-US" sz="1500" kern="1200" dirty="0"/>
            <a:t> yang </a:t>
          </a:r>
          <a:r>
            <a:rPr lang="en-US" sz="1500" kern="1200" dirty="0" err="1"/>
            <a:t>sudah</a:t>
          </a:r>
          <a:r>
            <a:rPr lang="en-US" sz="1500" kern="1200" dirty="0"/>
            <a:t> </a:t>
          </a:r>
          <a:r>
            <a:rPr lang="en-US" sz="1500" kern="1200" dirty="0" err="1"/>
            <a:t>kering</a:t>
          </a:r>
          <a:r>
            <a:rPr lang="en-US" sz="1500" kern="1200" dirty="0">
              <a:latin typeface="Calibri"/>
            </a:rPr>
            <a:t> dan </a:t>
          </a:r>
          <a:r>
            <a:rPr lang="en-US" sz="1500" kern="1200" dirty="0" err="1">
              <a:latin typeface="Calibri"/>
            </a:rPr>
            <a:t>biasaanya</a:t>
          </a:r>
          <a:r>
            <a:rPr lang="en-US" sz="1500" kern="1200" dirty="0">
              <a:latin typeface="Calibri"/>
            </a:rPr>
            <a:t> </a:t>
          </a:r>
          <a:r>
            <a:rPr lang="en-US" sz="1500" kern="1200" dirty="0" err="1">
              <a:latin typeface="Calibri"/>
            </a:rPr>
            <a:t>berwarna</a:t>
          </a:r>
          <a:r>
            <a:rPr lang="en-US" sz="1500" kern="1200" dirty="0">
              <a:latin typeface="Calibri"/>
            </a:rPr>
            <a:t> </a:t>
          </a:r>
          <a:r>
            <a:rPr lang="en-US" sz="1500" kern="1200" dirty="0" err="1">
              <a:latin typeface="Calibri"/>
            </a:rPr>
            <a:t>kehitaman</a:t>
          </a:r>
          <a:r>
            <a:rPr lang="en-US" sz="1500" kern="1200" dirty="0">
              <a:latin typeface="Calibri"/>
            </a:rPr>
            <a:t>.</a:t>
          </a:r>
          <a:endParaRPr lang="en-US" sz="1500" kern="1200" dirty="0"/>
        </a:p>
      </dsp:txBody>
      <dsp:txXfrm rot="10800000">
        <a:off x="0" y="1470677"/>
        <a:ext cx="6837114" cy="964560"/>
      </dsp:txXfrm>
    </dsp:sp>
    <dsp:sp modelId="{72600D5E-CF8F-450F-9C68-996EFE5001FC}">
      <dsp:nvSpPr>
        <dsp:cNvPr id="0" name=""/>
        <dsp:cNvSpPr/>
      </dsp:nvSpPr>
      <dsp:spPr>
        <a:xfrm rot="10800000">
          <a:off x="0" y="690"/>
          <a:ext cx="6837114" cy="1484464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Salah </a:t>
          </a:r>
          <a:r>
            <a:rPr lang="en-US" sz="1500" kern="1200" dirty="0" err="1"/>
            <a:t>satu</a:t>
          </a:r>
          <a:r>
            <a:rPr lang="en-US" sz="1500" kern="1200" dirty="0"/>
            <a:t> </a:t>
          </a:r>
          <a:r>
            <a:rPr lang="en-US" sz="1500" kern="1200" dirty="0" err="1"/>
            <a:t>makanan</a:t>
          </a:r>
          <a:r>
            <a:rPr lang="en-US" sz="1500" kern="1200" dirty="0"/>
            <a:t> </a:t>
          </a:r>
          <a:r>
            <a:rPr lang="en-US" sz="1500" kern="1200" dirty="0" err="1"/>
            <a:t>terenak</a:t>
          </a:r>
          <a:r>
            <a:rPr lang="en-US" sz="1500" kern="1200" dirty="0"/>
            <a:t> di dunia </a:t>
          </a:r>
          <a:r>
            <a:rPr lang="en-US" sz="1500" kern="1200" dirty="0" err="1"/>
            <a:t>versi</a:t>
          </a:r>
          <a:r>
            <a:rPr lang="en-US" sz="1500" kern="1200" dirty="0"/>
            <a:t> CNN </a:t>
          </a:r>
          <a:r>
            <a:rPr lang="en-US" sz="1500" kern="1200" dirty="0" err="1"/>
            <a:t>adalah</a:t>
          </a:r>
          <a:r>
            <a:rPr lang="en-US" sz="1500" kern="1200" dirty="0"/>
            <a:t> Rendang</a:t>
          </a:r>
        </a:p>
      </dsp:txBody>
      <dsp:txXfrm rot="10800000">
        <a:off x="0" y="690"/>
        <a:ext cx="6837114" cy="96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http://ivanlanin.wordpress.com/2012/02/26/terima-kasih/" TargetMode="External" Type="http://schemas.openxmlformats.org/officeDocument/2006/relationships/hyperlink"/><Relationship Id="rId2" Target="../media/image13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21124" y="1975555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3600" dirty="0" smtClean="0">
              <a:solidFill>
                <a:srgbClr val="F7F7F7"/>
              </a:solidFill>
              <a:latin typeface="Open Sans"/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dirty="0" smtClean="0">
                <a:solidFill>
                  <a:srgbClr val="F7F7F7"/>
                </a:solidFill>
                <a:latin typeface="Open Sans"/>
              </a:rPr>
              <a:t>Indonesian Cuisine</a:t>
            </a:r>
            <a:endParaRPr lang="en-US" sz="3600" dirty="0">
              <a:solidFill>
                <a:srgbClr val="F7F7F7"/>
              </a:solidFill>
              <a:latin typeface="Open San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91680" y="4127204"/>
            <a:ext cx="7467600" cy="1777970"/>
          </a:xfrm>
          <a:noFill/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Week 5/Session 6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5 </a:t>
            </a:r>
            <a:r>
              <a:rPr lang="en-US" sz="3200" dirty="0" err="1" smtClean="0">
                <a:latin typeface="+mn-lt"/>
              </a:rPr>
              <a:t>Masakan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Otentik</a:t>
            </a:r>
            <a:r>
              <a:rPr lang="en-US" sz="3200" dirty="0">
                <a:latin typeface="+mn-lt"/>
              </a:rPr>
              <a:t> Indonesia</a:t>
            </a:r>
            <a:endParaRPr lang="en-US" sz="3600" dirty="0">
              <a:latin typeface="+mn-lt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41CD37-4562-4640-84B5-B2550ED0D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50" y="1649084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Rendang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87EBF77-D49F-472E-A704-1098901D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9" name="Diagram 9">
            <a:extLst>
              <a:ext uri="{FF2B5EF4-FFF2-40B4-BE49-F238E27FC236}">
                <a16:creationId xmlns="" xmlns:a16="http://schemas.microsoft.com/office/drawing/2014/main" id="{1F6949B1-CEE5-49DC-A6B8-E6FA5CE9C4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5659876"/>
              </p:ext>
            </p:extLst>
          </p:nvPr>
        </p:nvGraphicFramePr>
        <p:xfrm>
          <a:off x="1911350" y="2562877"/>
          <a:ext cx="6837114" cy="3906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54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1EBB679-6D92-48A7-9A00-3D9AA22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77" y="5240761"/>
            <a:ext cx="6884168" cy="56673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n-US" sz="2800" dirty="0"/>
              <a:t>Gado - Gado</a:t>
            </a:r>
            <a:endParaRPr lang="en-ID" sz="2800"/>
          </a:p>
        </p:txBody>
      </p:sp>
      <p:pic>
        <p:nvPicPr>
          <p:cNvPr id="4" name="Picture 4" descr="A box filled with different types of food on a table&#10;&#10;Description generated with very high confidence">
            <a:extLst>
              <a:ext uri="{FF2B5EF4-FFF2-40B4-BE49-F238E27FC236}">
                <a16:creationId xmlns="" xmlns:a16="http://schemas.microsoft.com/office/drawing/2014/main" id="{9B231E33-AAD5-46C3-91E9-D2100C94CC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709" r="-2" b="18962"/>
          <a:stretch/>
        </p:blipFill>
        <p:spPr>
          <a:xfrm>
            <a:off x="1792288" y="1916832"/>
            <a:ext cx="6884168" cy="2810742"/>
          </a:xfrm>
          <a:prstGeom prst="rect">
            <a:avLst/>
          </a:prstGeom>
          <a:noFill/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7CC7F29-1A90-47F3-8A8F-BBDB59B1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086020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A65C5772-88DD-438C-B882-5C91E7CAC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</p:spPr>
        <p:txBody>
          <a:bodyPr/>
          <a:lstStyle/>
          <a:p>
            <a:r>
              <a:rPr lang="en-US" dirty="0"/>
              <a:t>Gado </a:t>
            </a:r>
            <a:r>
              <a:rPr lang="en-US" dirty="0" err="1"/>
              <a:t>Gado</a:t>
            </a:r>
            <a:r>
              <a:rPr lang="en-US" dirty="0"/>
              <a:t> 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745B9C99-3021-45C1-9A76-E2C89A01B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9672" y="2338738"/>
            <a:ext cx="3456384" cy="41849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Gado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gado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makanan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terdiri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atas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sayuran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direbus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kemudian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dicampur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bumbu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kacang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Sebagai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pelengkapnya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biasa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ditambahkan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telur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rebus,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emping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kerupuk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ditaburi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bawang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goreng.</a:t>
            </a:r>
          </a:p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Saat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penyajian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gado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gado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biasanya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disajikan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lontong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5" name="Picture 5" descr="Food on a table&#10;&#10;Description generated with high confidence">
            <a:extLst>
              <a:ext uri="{FF2B5EF4-FFF2-40B4-BE49-F238E27FC236}">
                <a16:creationId xmlns="" xmlns:a16="http://schemas.microsoft.com/office/drawing/2014/main" id="{019A607D-E5B2-41C6-819F-62B48072D7D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8064" y="2614262"/>
            <a:ext cx="3538736" cy="3094388"/>
          </a:xfr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60112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A picture containing food&#10;&#10;Description generated with very high confidence">
            <a:extLst>
              <a:ext uri="{FF2B5EF4-FFF2-40B4-BE49-F238E27FC236}">
                <a16:creationId xmlns="" xmlns:a16="http://schemas.microsoft.com/office/drawing/2014/main" id="{18291FDE-CB6C-4358-B0AD-DED73F1FD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16425" y="1761295"/>
            <a:ext cx="4914799" cy="5052445"/>
          </a:xfrm>
          <a:prstGeom prst="rect">
            <a:avLst/>
          </a:prstGeom>
          <a:noFill/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solidFill>
                  <a:schemeClr val="tx1"/>
                </a:solidFill>
              </a:rPr>
              <a:t>Dapur Indonesia 300 resep makanan populer nusantara Yasa Boga </a:t>
            </a:r>
            <a:r>
              <a:rPr lang="en-US" dirty="0">
                <a:solidFill>
                  <a:schemeClr val="tx1"/>
                </a:solidFill>
              </a:rPr>
              <a:t>(201</a:t>
            </a:r>
            <a:r>
              <a:rPr lang="id-ID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id-ID" dirty="0">
                <a:solidFill>
                  <a:schemeClr val="tx1"/>
                </a:solidFill>
              </a:rPr>
              <a:t>Cetakan ke tiga Mei 2016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>
                <a:solidFill>
                  <a:schemeClr val="tx1"/>
                </a:solidFill>
              </a:rPr>
              <a:t>Gramedia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/>
              <a:t>Jakarta</a:t>
            </a:r>
            <a:r>
              <a:rPr lang="en-US" dirty="0">
                <a:solidFill>
                  <a:schemeClr val="tx1"/>
                </a:solidFill>
              </a:rPr>
              <a:t>. ISBN: </a:t>
            </a:r>
            <a:r>
              <a:rPr lang="id-ID" dirty="0">
                <a:solidFill>
                  <a:schemeClr val="tx1"/>
                </a:solidFill>
              </a:rPr>
              <a:t>978-602-03-0813-5</a:t>
            </a:r>
          </a:p>
          <a:p>
            <a:pPr algn="just">
              <a:lnSpc>
                <a:spcPct val="150000"/>
              </a:lnSpc>
            </a:pPr>
            <a:r>
              <a:rPr lang="id-ID" dirty="0"/>
              <a:t>Flavors of Indonesia, William Wongso, Cetakan Pertama 2016. BAB Publishing. ISBN 978-979-8926-32-7</a:t>
            </a:r>
          </a:p>
          <a:p>
            <a:pPr algn="just">
              <a:lnSpc>
                <a:spcPct val="150000"/>
              </a:lnSpc>
            </a:pPr>
            <a:r>
              <a:rPr lang="id-ID" dirty="0">
                <a:cs typeface="Arial" panose="020B0604020202020204" pitchFamily="34" charset="0"/>
              </a:rPr>
              <a:t>Gardjito.M, (2016) Profil Struktur, Bumbu dan Bahan dalam Kuliner Indonesia. Gadjah Mada University Press. ISBN: 978-602-386-164-4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5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8519005-A730-413D-92F2-1BB81B0648C2}"/>
              </a:ext>
            </a:extLst>
          </p:cNvPr>
          <p:cNvSpPr/>
          <p:nvPr/>
        </p:nvSpPr>
        <p:spPr>
          <a:xfrm>
            <a:off x="1120788" y="1988840"/>
            <a:ext cx="6264696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LO2: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macam</a:t>
            </a:r>
            <a:r>
              <a:rPr lang="en-US" dirty="0" err="1"/>
              <a:t>-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E64652D8-3D03-4D18-A3F2-2C6668A6E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628800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300" dirty="0" err="1"/>
              <a:t>Kementrian</a:t>
            </a:r>
            <a:r>
              <a:rPr lang="en-US" sz="2300" dirty="0"/>
              <a:t> </a:t>
            </a:r>
            <a:r>
              <a:rPr lang="en-US" sz="2300" dirty="0" err="1"/>
              <a:t>Pariwisata</a:t>
            </a:r>
            <a:r>
              <a:rPr lang="en-US" sz="2300" dirty="0"/>
              <a:t> </a:t>
            </a:r>
            <a:r>
              <a:rPr lang="en-US" sz="2300" dirty="0" err="1"/>
              <a:t>menetapkan</a:t>
            </a:r>
            <a:r>
              <a:rPr lang="en-US" sz="2300" dirty="0"/>
              <a:t> 5 </a:t>
            </a:r>
            <a:r>
              <a:rPr lang="en-US" sz="2300" dirty="0" err="1"/>
              <a:t>kuliner</a:t>
            </a:r>
            <a:r>
              <a:rPr lang="en-US" sz="2300" dirty="0"/>
              <a:t> </a:t>
            </a:r>
            <a:r>
              <a:rPr lang="en-US" sz="2300" dirty="0" err="1"/>
              <a:t>favorit</a:t>
            </a:r>
            <a:r>
              <a:rPr lang="en-US" sz="2300" dirty="0"/>
              <a:t> </a:t>
            </a:r>
            <a:r>
              <a:rPr lang="en-US" sz="2300" dirty="0" err="1"/>
              <a:t>sebagai</a:t>
            </a:r>
            <a:r>
              <a:rPr lang="en-US" sz="2300" dirty="0"/>
              <a:t> </a:t>
            </a:r>
            <a:r>
              <a:rPr lang="en-US" sz="2300" dirty="0" err="1"/>
              <a:t>makanan</a:t>
            </a:r>
            <a:r>
              <a:rPr lang="en-US" sz="2300" dirty="0"/>
              <a:t> </a:t>
            </a:r>
            <a:r>
              <a:rPr lang="en-US" sz="2300" dirty="0" err="1"/>
              <a:t>nasional</a:t>
            </a:r>
            <a:r>
              <a:rPr lang="en-US" sz="2300" dirty="0"/>
              <a:t> 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22BDDD8-4278-4B26-94B6-B0F4BA98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="" xmlns:a16="http://schemas.microsoft.com/office/drawing/2014/main" id="{243514DA-62A8-4227-938A-FFD98F83F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913631"/>
              </p:ext>
            </p:extLst>
          </p:nvPr>
        </p:nvGraphicFramePr>
        <p:xfrm>
          <a:off x="1624318" y="2636912"/>
          <a:ext cx="6837114" cy="3040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10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2A96E2DF-4C44-4D02-9FEF-E213DA87E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rPr lang="en-US" sz="3200" dirty="0"/>
              <a:t>S A T E</a:t>
            </a:r>
            <a:endParaRPr lang="en-ID" sz="320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83ECEDB-F6AA-4398-AF92-7F15D88C6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877" y="1178497"/>
            <a:ext cx="4487500" cy="4287412"/>
          </a:xfrm>
          <a:prstGeom prst="rect">
            <a:avLst/>
          </a:prstGeom>
          <a:noFill/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BE4CB301-7D9B-4D72-A093-BDA055B8B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339277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08E86F-7813-4A8C-A3BD-FDC721CAA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n-US" dirty="0"/>
              <a:t>Sate 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878EC-6547-4B71-99F0-C00D64C362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968" r="-2" b="21911"/>
          <a:stretch/>
        </p:blipFill>
        <p:spPr>
          <a:xfrm>
            <a:off x="1792288" y="1916832"/>
            <a:ext cx="6884168" cy="2810742"/>
          </a:xfrm>
          <a:prstGeom prst="rect">
            <a:avLst/>
          </a:prstGeom>
          <a:noFill/>
        </p:spPr>
      </p:pic>
      <p:sp>
        <p:nvSpPr>
          <p:cNvPr id="10" name="Text Placeholder 3">
            <a:extLst>
              <a:ext uri="{FF2B5EF4-FFF2-40B4-BE49-F238E27FC236}">
                <a16:creationId xmlns="" xmlns:a16="http://schemas.microsoft.com/office/drawing/2014/main" id="{B2D3F487-AD94-4E8F-8D34-8F768D38E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Sate </a:t>
            </a:r>
            <a:r>
              <a:rPr lang="en-US" sz="1800" dirty="0" err="1">
                <a:solidFill>
                  <a:srgbClr val="002060"/>
                </a:solidFill>
              </a:rPr>
              <a:t>adalah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makanan</a:t>
            </a:r>
            <a:r>
              <a:rPr lang="en-US" sz="1800" dirty="0">
                <a:solidFill>
                  <a:srgbClr val="002060"/>
                </a:solidFill>
              </a:rPr>
              <a:t> yang </a:t>
            </a:r>
            <a:r>
              <a:rPr lang="en-US" sz="1800" dirty="0" err="1">
                <a:solidFill>
                  <a:srgbClr val="002060"/>
                </a:solidFill>
              </a:rPr>
              <a:t>terbuat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dari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potongan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daging</a:t>
            </a:r>
            <a:r>
              <a:rPr lang="en-US" sz="1800" dirty="0">
                <a:solidFill>
                  <a:srgbClr val="002060"/>
                </a:solidFill>
              </a:rPr>
              <a:t> yang </a:t>
            </a:r>
            <a:r>
              <a:rPr lang="en-US" sz="1800" dirty="0" err="1">
                <a:solidFill>
                  <a:srgbClr val="002060"/>
                </a:solidFill>
              </a:rPr>
              <a:t>ditusuk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dengan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lidi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atau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bambu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lalu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dimasak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dengan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cara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dibakar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diatas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arang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053508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1EBB679-6D92-48A7-9A00-3D9AA22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SOTO</a:t>
            </a:r>
            <a:endParaRPr lang="en-ID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7CC7F29-1A90-47F3-8A8F-BBDB59B1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pic>
        <p:nvPicPr>
          <p:cNvPr id="4" name="Picture 10" descr="A bowl of food on a table&#10;&#10;Description generated with very high confidence">
            <a:extLst>
              <a:ext uri="{FF2B5EF4-FFF2-40B4-BE49-F238E27FC236}">
                <a16:creationId xmlns="" xmlns:a16="http://schemas.microsoft.com/office/drawing/2014/main" id="{403DB198-EC31-4A19-A143-B2444863A8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1606" y="3102430"/>
            <a:ext cx="4343460" cy="3040422"/>
          </a:xfrm>
        </p:spPr>
      </p:pic>
    </p:spTree>
    <p:extLst>
      <p:ext uri="{BB962C8B-B14F-4D97-AF65-F5344CB8AC3E}">
        <p14:creationId xmlns:p14="http://schemas.microsoft.com/office/powerpoint/2010/main" val="198603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="" xmlns:a16="http://schemas.microsoft.com/office/drawing/2014/main" id="{55DD55B0-E1E4-411B-B91D-754E55E63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n-US" dirty="0"/>
              <a:t>SOTO</a:t>
            </a:r>
          </a:p>
        </p:txBody>
      </p:sp>
      <p:pic>
        <p:nvPicPr>
          <p:cNvPr id="7" name="Picture 7" descr="A bowl of food on a table&#10;&#10;Description generated with very high confidence">
            <a:extLst>
              <a:ext uri="{FF2B5EF4-FFF2-40B4-BE49-F238E27FC236}">
                <a16:creationId xmlns="" xmlns:a16="http://schemas.microsoft.com/office/drawing/2014/main" id="{DD28FBF1-D57C-4160-B57A-E9B9FC0A41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24" r="23063" b="-1"/>
          <a:stretch/>
        </p:blipFill>
        <p:spPr>
          <a:xfrm>
            <a:off x="1907705" y="2564904"/>
            <a:ext cx="3168352" cy="3672408"/>
          </a:xfrm>
          <a:prstGeom prst="rect">
            <a:avLst/>
          </a:prstGeom>
          <a:noFill/>
        </p:spPr>
      </p:pic>
      <p:sp>
        <p:nvSpPr>
          <p:cNvPr id="14" name="Subtitle 4">
            <a:extLst>
              <a:ext uri="{FF2B5EF4-FFF2-40B4-BE49-F238E27FC236}">
                <a16:creationId xmlns="" xmlns:a16="http://schemas.microsoft.com/office/drawing/2014/main" id="{4FAE8B52-54E0-42A4-9B59-F5593A12E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itchFamily="34" charset="0"/>
              <a:buChar char="Ø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Soto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adalah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soup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tradisional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Indonesia yang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berbahan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dasar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kaldu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daging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ayam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34" charset="0"/>
              <a:buChar char="Ø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Nama lain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soto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yaitu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sroto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tauto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coto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34" charset="0"/>
              <a:buChar char="Ø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Soto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terdapat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berbagai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wilayah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Indonesia.</a:t>
            </a:r>
          </a:p>
          <a:p>
            <a:pPr marL="342900" indent="-342900">
              <a:buFont typeface="Wingdings" pitchFamily="34" charset="0"/>
              <a:buChar char="Ø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Beda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daerah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beda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pula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jenis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soto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nya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49452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1EBB679-6D92-48A7-9A00-3D9AA22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82495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NASI GORENG</a:t>
            </a:r>
            <a:endParaRPr lang="en-ID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CCD5EDA8-E560-40BA-B2B7-592E2E009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0061" y="2382745"/>
            <a:ext cx="3456384" cy="34892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Hidangan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nasi yang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telah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dimasak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dan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biasanya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dicampur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bahan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bahan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lain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seperti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telur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ayam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atau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daging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serta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sayur-sayuran</a:t>
            </a:r>
            <a:r>
              <a:rPr lang="en-US" sz="2800" dirty="0"/>
              <a:t>.</a:t>
            </a:r>
            <a:endParaRPr lang="en-US" dirty="0"/>
          </a:p>
        </p:txBody>
      </p:sp>
      <p:pic>
        <p:nvPicPr>
          <p:cNvPr id="4" name="Picture 4" descr="A plate of food on a table&#10;&#10;Description generated with very high confidence">
            <a:extLst>
              <a:ext uri="{FF2B5EF4-FFF2-40B4-BE49-F238E27FC236}">
                <a16:creationId xmlns="" xmlns:a16="http://schemas.microsoft.com/office/drawing/2014/main" id="{5B470FDC-076F-444A-B97B-21F990BD7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51" r="22987" b="1"/>
          <a:stretch/>
        </p:blipFill>
        <p:spPr>
          <a:xfrm>
            <a:off x="5121496" y="2382745"/>
            <a:ext cx="3538736" cy="3489251"/>
          </a:xfrm>
          <a:prstGeom prst="rect">
            <a:avLst/>
          </a:prstGeom>
          <a:noFill/>
        </p:spPr>
      </p:pic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7CC7F29-1A90-47F3-8A8F-BBDB59B1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76176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1EBB679-6D92-48A7-9A00-3D9AA22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549" y="1634885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RENDANG</a:t>
            </a:r>
            <a:endParaRPr lang="en-ID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7CC7F29-1A90-47F3-8A8F-BBDB59B1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pic>
        <p:nvPicPr>
          <p:cNvPr id="4" name="Picture 4" descr="A close up of a bowl of food&#10;&#10;Description generated with very high confidence">
            <a:extLst>
              <a:ext uri="{FF2B5EF4-FFF2-40B4-BE49-F238E27FC236}">
                <a16:creationId xmlns="" xmlns:a16="http://schemas.microsoft.com/office/drawing/2014/main" id="{2D4F69FB-17DA-454B-BD5C-F208460AAC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9842" y="2520280"/>
            <a:ext cx="4868813" cy="3409589"/>
          </a:xfrm>
        </p:spPr>
      </p:pic>
    </p:spTree>
    <p:extLst>
      <p:ext uri="{BB962C8B-B14F-4D97-AF65-F5344CB8AC3E}">
        <p14:creationId xmlns:p14="http://schemas.microsoft.com/office/powerpoint/2010/main" val="399628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2015</Template>
  <TotalTime>1263</TotalTime>
  <Words>260</Words>
  <Application>Microsoft Office PowerPoint</Application>
  <PresentationFormat>On-screen Show (4:3)</PresentationFormat>
  <Paragraphs>52</Paragraphs>
  <Slides>14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ＭＳ Ｐゴシック</vt:lpstr>
      <vt:lpstr>SimSun</vt:lpstr>
      <vt:lpstr>Adobe Song Std L</vt:lpstr>
      <vt:lpstr>AdvTT550eb45e</vt:lpstr>
      <vt:lpstr>Arial</vt:lpstr>
      <vt:lpstr>AvantGarde</vt:lpstr>
      <vt:lpstr>Calibri</vt:lpstr>
      <vt:lpstr>HelveticaNeue-Thin</vt:lpstr>
      <vt:lpstr>Open Sans</vt:lpstr>
      <vt:lpstr>Wingdings</vt:lpstr>
      <vt:lpstr>Template PPT 2015</vt:lpstr>
      <vt:lpstr>Goeldner Master</vt:lpstr>
      <vt:lpstr>Week 5/Session 6  5 Masakan Otentik Indonesia</vt:lpstr>
      <vt:lpstr>Learning Objectives </vt:lpstr>
      <vt:lpstr>Kementrian Pariwisata menetapkan 5 kuliner favorit sebagai makanan nasional </vt:lpstr>
      <vt:lpstr>S A T E</vt:lpstr>
      <vt:lpstr>Sate </vt:lpstr>
      <vt:lpstr>SOTO</vt:lpstr>
      <vt:lpstr>SOTO</vt:lpstr>
      <vt:lpstr>NASI GORENG</vt:lpstr>
      <vt:lpstr>RENDANG</vt:lpstr>
      <vt:lpstr>Rendang</vt:lpstr>
      <vt:lpstr>Gado - Gado</vt:lpstr>
      <vt:lpstr>Gado Gado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 Session  #</dc:title>
  <dc:creator>Yulia</dc:creator>
  <cp:lastModifiedBy>Nurul Jannah</cp:lastModifiedBy>
  <cp:revision>477</cp:revision>
  <dcterms:created xsi:type="dcterms:W3CDTF">2015-05-04T03:33:03Z</dcterms:created>
  <dcterms:modified xsi:type="dcterms:W3CDTF">2019-11-20T04:32:48Z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441538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