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drawingml.diagramData+xml" PartName="/ppt/diagrams/data1.xml"/>
  <Override ContentType="application/vnd.openxmlformats-officedocument.drawingml.diagramLayout+xml" PartName="/ppt/diagrams/layout1.xml"/>
  <Override ContentType="application/vnd.openxmlformats-officedocument.drawingml.diagramStyle+xml" PartName="/ppt/diagrams/quickStyle1.xml"/>
  <Override ContentType="application/vnd.openxmlformats-officedocument.drawingml.diagramColors+xml" PartName="/ppt/diagrams/colors1.xml"/>
  <Override ContentType="application/vnd.ms-office.drawingml.diagramDrawing+xml" PartName="/ppt/diagrams/drawing1.xml"/>
  <Override ContentType="application/vnd.openxmlformats-officedocument.drawingml.diagramData+xml" PartName="/ppt/diagrams/data2.xml"/>
  <Override ContentType="application/vnd.openxmlformats-officedocument.drawingml.diagramLayout+xml" PartName="/ppt/diagrams/layout2.xml"/>
  <Override ContentType="application/vnd.openxmlformats-officedocument.drawingml.diagramStyle+xml" PartName="/ppt/diagrams/quickStyle2.xml"/>
  <Override ContentType="application/vnd.openxmlformats-officedocument.drawingml.diagramColors+xml" PartName="/ppt/diagrams/colors2.xml"/>
  <Override ContentType="application/vnd.ms-office.drawingml.diagramDrawing+xml" PartName="/ppt/diagrams/drawing2.xml"/>
  <Override ContentType="application/vnd.openxmlformats-officedocument.drawingml.diagramData+xml" PartName="/ppt/diagrams/data3.xml"/>
  <Override ContentType="application/vnd.openxmlformats-officedocument.drawingml.diagramLayout+xml" PartName="/ppt/diagrams/layout3.xml"/>
  <Override ContentType="application/vnd.openxmlformats-officedocument.drawingml.diagramStyle+xml" PartName="/ppt/diagrams/quickStyle3.xml"/>
  <Override ContentType="application/vnd.openxmlformats-officedocument.drawingml.diagramColors+xml" PartName="/ppt/diagrams/colors3.xml"/>
  <Override ContentType="application/vnd.ms-office.drawingml.diagramDrawing+xml" PartName="/ppt/diagrams/drawing3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app.xml" Type="http://schemas.openxmlformats.org/officeDocument/2006/relationships/extended-properties"/><Relationship Id="rId2" Target="docProps/core.xml" Type="http://schemas.openxmlformats.org/package/2006/relationships/metadata/core-properties"/><Relationship Id="rId1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9" r:id="rId2"/>
  </p:sldMasterIdLst>
  <p:notesMasterIdLst>
    <p:notesMasterId r:id="rId13"/>
  </p:notesMasterIdLst>
  <p:sldIdLst>
    <p:sldId id="256" r:id="rId3"/>
    <p:sldId id="402" r:id="rId4"/>
    <p:sldId id="403" r:id="rId5"/>
    <p:sldId id="404" r:id="rId6"/>
    <p:sldId id="405" r:id="rId7"/>
    <p:sldId id="406" r:id="rId8"/>
    <p:sldId id="410" r:id="rId9"/>
    <p:sldId id="408" r:id="rId10"/>
    <p:sldId id="268" r:id="rId11"/>
    <p:sldId id="322" r:id="rId1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VER" id="{727C0728-BFBA-4018-A895-7E45D940962F}">
          <p14:sldIdLst>
            <p14:sldId id="256"/>
          </p14:sldIdLst>
        </p14:section>
        <p14:section name="COURSE CONTENT" id="{F4927CBE-FA17-46D1-BAAE-887D0AF2CCBF}">
          <p14:sldIdLst>
            <p14:sldId id="402"/>
            <p14:sldId id="403"/>
            <p14:sldId id="404"/>
            <p14:sldId id="405"/>
            <p14:sldId id="406"/>
            <p14:sldId id="410"/>
            <p14:sldId id="408"/>
            <p14:sldId id="268"/>
          </p14:sldIdLst>
        </p14:section>
        <p14:section name="REFERENCE" id="{82098E28-DACF-4424-86A1-E861B2DCC6FF}">
          <p14:sldIdLst>
            <p14:sldId id="32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7F7"/>
    <a:srgbClr val="008FD5"/>
    <a:srgbClr val="558FD5"/>
    <a:srgbClr val="0079B8"/>
    <a:srgbClr val="0081BD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71" autoAdjust="0"/>
  </p:normalViewPr>
  <p:slideViewPr>
    <p:cSldViewPr>
      <p:cViewPr varScale="1">
        <p:scale>
          <a:sx n="54" d="100"/>
          <a:sy n="54" d="100"/>
        </p:scale>
        <p:origin x="78" y="5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CB95D5-C192-4914-99D5-A027F06A7E86}" type="doc">
      <dgm:prSet loTypeId="urn:diagrams.loki3.com/VaryingWidthList" loCatId="list" qsTypeId="urn:microsoft.com/office/officeart/2005/8/quickstyle/simple1" qsCatId="simple" csTypeId="urn:microsoft.com/office/officeart/2005/8/colors/accent1_2" csCatId="accent1" phldr="1"/>
      <dgm:spPr/>
    </dgm:pt>
    <dgm:pt modelId="{01F53ACE-0677-45CC-8BC4-6ED9825619BA}">
      <dgm:prSet phldrT="[Text]"/>
      <dgm:spPr/>
      <dgm:t>
        <a:bodyPr/>
        <a:lstStyle/>
        <a:p>
          <a:r>
            <a:rPr lang="en-US" dirty="0" err="1"/>
            <a:t>Hewani</a:t>
          </a:r>
          <a:endParaRPr lang="en-US" dirty="0"/>
        </a:p>
      </dgm:t>
    </dgm:pt>
    <dgm:pt modelId="{B3551E58-FD1C-4A04-8274-FC1AB70395E2}" type="parTrans" cxnId="{F1B2DC3A-E1DA-45BA-BAE4-517568FCFEBF}">
      <dgm:prSet/>
      <dgm:spPr/>
      <dgm:t>
        <a:bodyPr/>
        <a:lstStyle/>
        <a:p>
          <a:endParaRPr lang="en-US"/>
        </a:p>
      </dgm:t>
    </dgm:pt>
    <dgm:pt modelId="{689E348C-3EA1-4540-9D5E-B0744BB8D93C}" type="sibTrans" cxnId="{F1B2DC3A-E1DA-45BA-BAE4-517568FCFEBF}">
      <dgm:prSet/>
      <dgm:spPr/>
      <dgm:t>
        <a:bodyPr/>
        <a:lstStyle/>
        <a:p>
          <a:endParaRPr lang="en-US"/>
        </a:p>
      </dgm:t>
    </dgm:pt>
    <dgm:pt modelId="{8B886E36-D577-44E9-9810-9AE5B10ACAA1}">
      <dgm:prSet phldrT="[Text]"/>
      <dgm:spPr/>
      <dgm:t>
        <a:bodyPr/>
        <a:lstStyle/>
        <a:p>
          <a:r>
            <a:rPr lang="en-US" dirty="0" err="1"/>
            <a:t>Nabati</a:t>
          </a:r>
          <a:endParaRPr lang="en-US" dirty="0"/>
        </a:p>
      </dgm:t>
    </dgm:pt>
    <dgm:pt modelId="{3E69A546-600C-4840-8ED6-F6729AFE6FFE}" type="parTrans" cxnId="{A15BED39-49E7-4678-A3B9-A5F5936B885B}">
      <dgm:prSet/>
      <dgm:spPr/>
      <dgm:t>
        <a:bodyPr/>
        <a:lstStyle/>
        <a:p>
          <a:endParaRPr lang="en-US"/>
        </a:p>
      </dgm:t>
    </dgm:pt>
    <dgm:pt modelId="{EC1DC8AA-CF8C-4E9B-A410-24CCDB2DA9CE}" type="sibTrans" cxnId="{A15BED39-49E7-4678-A3B9-A5F5936B885B}">
      <dgm:prSet/>
      <dgm:spPr/>
      <dgm:t>
        <a:bodyPr/>
        <a:lstStyle/>
        <a:p>
          <a:endParaRPr lang="en-US"/>
        </a:p>
      </dgm:t>
    </dgm:pt>
    <dgm:pt modelId="{CAC13E3C-45F0-4E27-B327-530356CC9051}">
      <dgm:prSet phldrT="[Text]"/>
      <dgm:spPr/>
      <dgm:t>
        <a:bodyPr/>
        <a:lstStyle/>
        <a:p>
          <a:r>
            <a:rPr lang="en-US" dirty="0" err="1"/>
            <a:t>Ayam</a:t>
          </a:r>
          <a:r>
            <a:rPr lang="en-US" dirty="0"/>
            <a:t>, </a:t>
          </a:r>
          <a:r>
            <a:rPr lang="en-US" dirty="0" err="1"/>
            <a:t>daging</a:t>
          </a:r>
          <a:r>
            <a:rPr lang="en-US" dirty="0"/>
            <a:t> </a:t>
          </a:r>
          <a:r>
            <a:rPr lang="en-US" dirty="0" err="1"/>
            <a:t>sapi</a:t>
          </a:r>
          <a:r>
            <a:rPr lang="en-US" dirty="0"/>
            <a:t>, </a:t>
          </a:r>
          <a:r>
            <a:rPr lang="en-US" dirty="0" err="1"/>
            <a:t>daging</a:t>
          </a:r>
          <a:r>
            <a:rPr lang="en-US" dirty="0"/>
            <a:t> </a:t>
          </a:r>
          <a:r>
            <a:rPr lang="en-US" dirty="0" err="1"/>
            <a:t>kambing</a:t>
          </a:r>
          <a:r>
            <a:rPr lang="en-US" dirty="0"/>
            <a:t>, </a:t>
          </a:r>
          <a:r>
            <a:rPr lang="en-US" dirty="0" err="1"/>
            <a:t>ikan</a:t>
          </a:r>
          <a:r>
            <a:rPr lang="en-US" dirty="0"/>
            <a:t>, </a:t>
          </a:r>
          <a:r>
            <a:rPr lang="en-US" dirty="0" err="1"/>
            <a:t>kerang</a:t>
          </a:r>
          <a:r>
            <a:rPr lang="en-US" dirty="0"/>
            <a:t> </a:t>
          </a:r>
          <a:r>
            <a:rPr lang="en-US" dirty="0" err="1"/>
            <a:t>dan</a:t>
          </a:r>
          <a:r>
            <a:rPr lang="en-US" dirty="0"/>
            <a:t> </a:t>
          </a:r>
          <a:r>
            <a:rPr lang="en-US" dirty="0" err="1"/>
            <a:t>kerbau</a:t>
          </a:r>
          <a:endParaRPr lang="en-US" dirty="0"/>
        </a:p>
      </dgm:t>
    </dgm:pt>
    <dgm:pt modelId="{B24EDD33-A5D4-4DF9-B7C5-4A081D36E25F}" type="parTrans" cxnId="{29A545E8-6D06-44C7-ADCB-32E720F0F9F6}">
      <dgm:prSet/>
      <dgm:spPr/>
      <dgm:t>
        <a:bodyPr/>
        <a:lstStyle/>
        <a:p>
          <a:endParaRPr lang="en-US"/>
        </a:p>
      </dgm:t>
    </dgm:pt>
    <dgm:pt modelId="{ACE8696E-B6C9-4AFE-9338-0E0BF39E0640}" type="sibTrans" cxnId="{29A545E8-6D06-44C7-ADCB-32E720F0F9F6}">
      <dgm:prSet/>
      <dgm:spPr/>
      <dgm:t>
        <a:bodyPr/>
        <a:lstStyle/>
        <a:p>
          <a:endParaRPr lang="en-US"/>
        </a:p>
      </dgm:t>
    </dgm:pt>
    <dgm:pt modelId="{68055578-D79E-44F2-90F2-7809FF829322}">
      <dgm:prSet phldrT="[Text]"/>
      <dgm:spPr/>
      <dgm:t>
        <a:bodyPr/>
        <a:lstStyle/>
        <a:p>
          <a:r>
            <a:rPr lang="en-US" dirty="0" err="1"/>
            <a:t>Jamur</a:t>
          </a:r>
          <a:r>
            <a:rPr lang="en-US" dirty="0"/>
            <a:t>, </a:t>
          </a:r>
          <a:r>
            <a:rPr lang="en-US" dirty="0" err="1"/>
            <a:t>tempe</a:t>
          </a:r>
          <a:r>
            <a:rPr lang="en-US" dirty="0"/>
            <a:t> </a:t>
          </a:r>
          <a:r>
            <a:rPr lang="en-US" dirty="0" err="1"/>
            <a:t>dan</a:t>
          </a:r>
          <a:r>
            <a:rPr lang="en-US" dirty="0"/>
            <a:t> </a:t>
          </a:r>
          <a:r>
            <a:rPr lang="en-US" dirty="0" err="1"/>
            <a:t>tahu</a:t>
          </a:r>
          <a:endParaRPr lang="en-US" dirty="0"/>
        </a:p>
      </dgm:t>
    </dgm:pt>
    <dgm:pt modelId="{6FD208D6-8BB6-4BE8-9234-10099E992B7B}" type="parTrans" cxnId="{D0F0ABF5-739D-402B-8230-F39F97F6D335}">
      <dgm:prSet/>
      <dgm:spPr/>
      <dgm:t>
        <a:bodyPr/>
        <a:lstStyle/>
        <a:p>
          <a:endParaRPr lang="en-US"/>
        </a:p>
      </dgm:t>
    </dgm:pt>
    <dgm:pt modelId="{B444DB0D-BE84-462D-A332-C7B1CC786627}" type="sibTrans" cxnId="{D0F0ABF5-739D-402B-8230-F39F97F6D335}">
      <dgm:prSet/>
      <dgm:spPr/>
      <dgm:t>
        <a:bodyPr/>
        <a:lstStyle/>
        <a:p>
          <a:endParaRPr lang="en-US"/>
        </a:p>
      </dgm:t>
    </dgm:pt>
    <dgm:pt modelId="{A21055A3-B921-4226-945E-73DEB203488D}" type="pres">
      <dgm:prSet presAssocID="{1BCB95D5-C192-4914-99D5-A027F06A7E86}" presName="Name0" presStyleCnt="0">
        <dgm:presLayoutVars>
          <dgm:resizeHandles/>
        </dgm:presLayoutVars>
      </dgm:prSet>
      <dgm:spPr/>
    </dgm:pt>
    <dgm:pt modelId="{501BFA9F-236D-4ACE-89E2-0114DC5ABFE0}" type="pres">
      <dgm:prSet presAssocID="{01F53ACE-0677-45CC-8BC4-6ED9825619BA}" presName="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F972E3-E71B-48A5-BBBF-28081C7A9CAD}" type="pres">
      <dgm:prSet presAssocID="{689E348C-3EA1-4540-9D5E-B0744BB8D93C}" presName="space" presStyleCnt="0"/>
      <dgm:spPr/>
    </dgm:pt>
    <dgm:pt modelId="{7D1A71C1-BF55-4BC3-BCE2-0FEBA0D02294}" type="pres">
      <dgm:prSet presAssocID="{8B886E36-D577-44E9-9810-9AE5B10ACAA1}" presName="text" presStyleLbl="node1" presStyleIdx="1" presStyleCnt="2" custScaleX="2203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6D5338B-0529-4F46-9599-067BDA960843}" type="presOf" srcId="{01F53ACE-0677-45CC-8BC4-6ED9825619BA}" destId="{501BFA9F-236D-4ACE-89E2-0114DC5ABFE0}" srcOrd="0" destOrd="0" presId="urn:diagrams.loki3.com/VaryingWidthList"/>
    <dgm:cxn modelId="{D0F0ABF5-739D-402B-8230-F39F97F6D335}" srcId="{8B886E36-D577-44E9-9810-9AE5B10ACAA1}" destId="{68055578-D79E-44F2-90F2-7809FF829322}" srcOrd="0" destOrd="0" parTransId="{6FD208D6-8BB6-4BE8-9234-10099E992B7B}" sibTransId="{B444DB0D-BE84-462D-A332-C7B1CC786627}"/>
    <dgm:cxn modelId="{8B287CF7-9507-4FD6-8047-88D0FCB7BB0C}" type="presOf" srcId="{CAC13E3C-45F0-4E27-B327-530356CC9051}" destId="{501BFA9F-236D-4ACE-89E2-0114DC5ABFE0}" srcOrd="0" destOrd="1" presId="urn:diagrams.loki3.com/VaryingWidthList"/>
    <dgm:cxn modelId="{A15BED39-49E7-4678-A3B9-A5F5936B885B}" srcId="{1BCB95D5-C192-4914-99D5-A027F06A7E86}" destId="{8B886E36-D577-44E9-9810-9AE5B10ACAA1}" srcOrd="1" destOrd="0" parTransId="{3E69A546-600C-4840-8ED6-F6729AFE6FFE}" sibTransId="{EC1DC8AA-CF8C-4E9B-A410-24CCDB2DA9CE}"/>
    <dgm:cxn modelId="{29A545E8-6D06-44C7-ADCB-32E720F0F9F6}" srcId="{01F53ACE-0677-45CC-8BC4-6ED9825619BA}" destId="{CAC13E3C-45F0-4E27-B327-530356CC9051}" srcOrd="0" destOrd="0" parTransId="{B24EDD33-A5D4-4DF9-B7C5-4A081D36E25F}" sibTransId="{ACE8696E-B6C9-4AFE-9338-0E0BF39E0640}"/>
    <dgm:cxn modelId="{F1B2DC3A-E1DA-45BA-BAE4-517568FCFEBF}" srcId="{1BCB95D5-C192-4914-99D5-A027F06A7E86}" destId="{01F53ACE-0677-45CC-8BC4-6ED9825619BA}" srcOrd="0" destOrd="0" parTransId="{B3551E58-FD1C-4A04-8274-FC1AB70395E2}" sibTransId="{689E348C-3EA1-4540-9D5E-B0744BB8D93C}"/>
    <dgm:cxn modelId="{BEF3D80E-B8CF-426D-9B5B-CA20EDBD1EC4}" type="presOf" srcId="{1BCB95D5-C192-4914-99D5-A027F06A7E86}" destId="{A21055A3-B921-4226-945E-73DEB203488D}" srcOrd="0" destOrd="0" presId="urn:diagrams.loki3.com/VaryingWidthList"/>
    <dgm:cxn modelId="{BF8FB38B-8B91-4763-85AA-CF8B6B024015}" type="presOf" srcId="{8B886E36-D577-44E9-9810-9AE5B10ACAA1}" destId="{7D1A71C1-BF55-4BC3-BCE2-0FEBA0D02294}" srcOrd="0" destOrd="0" presId="urn:diagrams.loki3.com/VaryingWidthList"/>
    <dgm:cxn modelId="{6F160852-79D4-4E2A-8F9D-CCCBA7DB3C4F}" type="presOf" srcId="{68055578-D79E-44F2-90F2-7809FF829322}" destId="{7D1A71C1-BF55-4BC3-BCE2-0FEBA0D02294}" srcOrd="0" destOrd="1" presId="urn:diagrams.loki3.com/VaryingWidthList"/>
    <dgm:cxn modelId="{A5859B1C-F69A-4443-B036-201DE623D806}" type="presParOf" srcId="{A21055A3-B921-4226-945E-73DEB203488D}" destId="{501BFA9F-236D-4ACE-89E2-0114DC5ABFE0}" srcOrd="0" destOrd="0" presId="urn:diagrams.loki3.com/VaryingWidthList"/>
    <dgm:cxn modelId="{649D5473-BA0C-4D27-B1C3-A16AA70F771D}" type="presParOf" srcId="{A21055A3-B921-4226-945E-73DEB203488D}" destId="{ECF972E3-E71B-48A5-BBBF-28081C7A9CAD}" srcOrd="1" destOrd="0" presId="urn:diagrams.loki3.com/VaryingWidthList"/>
    <dgm:cxn modelId="{713A0B2B-14D0-439B-98C1-8ED663E082AE}" type="presParOf" srcId="{A21055A3-B921-4226-945E-73DEB203488D}" destId="{7D1A71C1-BF55-4BC3-BCE2-0FEBA0D02294}" srcOrd="2" destOrd="0" presId="urn:diagrams.loki3.com/VaryingWidth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1C659C-0697-46E7-9872-BCED2F0721E1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F094A52-7F17-4689-B4E6-8570EE6B8A2E}">
      <dgm:prSet phldrT="[Text]"/>
      <dgm:spPr/>
      <dgm:t>
        <a:bodyPr/>
        <a:lstStyle/>
        <a:p>
          <a:r>
            <a:rPr lang="en-US" dirty="0" err="1"/>
            <a:t>Nasi</a:t>
          </a:r>
          <a:endParaRPr lang="en-US" dirty="0"/>
        </a:p>
      </dgm:t>
    </dgm:pt>
    <dgm:pt modelId="{AD1F0E08-E73F-4349-86F4-43EE304E9EAA}" type="parTrans" cxnId="{5BFE43E8-A8B1-4DFC-BF9F-B8F1A8DD77E4}">
      <dgm:prSet/>
      <dgm:spPr/>
      <dgm:t>
        <a:bodyPr/>
        <a:lstStyle/>
        <a:p>
          <a:endParaRPr lang="en-US"/>
        </a:p>
      </dgm:t>
    </dgm:pt>
    <dgm:pt modelId="{37C1BD9D-D80D-42E9-AD63-5BF0F0D1A0C4}" type="sibTrans" cxnId="{5BFE43E8-A8B1-4DFC-BF9F-B8F1A8DD77E4}">
      <dgm:prSet/>
      <dgm:spPr/>
      <dgm:t>
        <a:bodyPr/>
        <a:lstStyle/>
        <a:p>
          <a:endParaRPr lang="en-US"/>
        </a:p>
      </dgm:t>
    </dgm:pt>
    <dgm:pt modelId="{24AA2EEA-4832-4E50-AA57-C6207DEEA3FB}">
      <dgm:prSet phldrT="[Text]"/>
      <dgm:spPr/>
      <dgm:t>
        <a:bodyPr/>
        <a:lstStyle/>
        <a:p>
          <a:r>
            <a:rPr lang="en-US" dirty="0" err="1"/>
            <a:t>Lontong</a:t>
          </a:r>
          <a:endParaRPr lang="en-US" dirty="0"/>
        </a:p>
      </dgm:t>
    </dgm:pt>
    <dgm:pt modelId="{F603BD4B-28C3-4F82-B31E-43ED3C82AECF}" type="parTrans" cxnId="{2F0C80C9-FD04-4A5B-89FC-D667643E01C0}">
      <dgm:prSet/>
      <dgm:spPr/>
      <dgm:t>
        <a:bodyPr/>
        <a:lstStyle/>
        <a:p>
          <a:endParaRPr lang="en-US"/>
        </a:p>
      </dgm:t>
    </dgm:pt>
    <dgm:pt modelId="{BA5D4782-04C3-4BDA-9EFE-0157C9CF4F88}" type="sibTrans" cxnId="{2F0C80C9-FD04-4A5B-89FC-D667643E01C0}">
      <dgm:prSet/>
      <dgm:spPr/>
      <dgm:t>
        <a:bodyPr/>
        <a:lstStyle/>
        <a:p>
          <a:endParaRPr lang="en-US"/>
        </a:p>
      </dgm:t>
    </dgm:pt>
    <dgm:pt modelId="{96A001AD-8CDD-4C39-A85D-AEFBD42CB3B3}">
      <dgm:prSet phldrT="[Text]"/>
      <dgm:spPr/>
      <dgm:t>
        <a:bodyPr/>
        <a:lstStyle/>
        <a:p>
          <a:r>
            <a:rPr lang="en-US" dirty="0" err="1"/>
            <a:t>Ketupat</a:t>
          </a:r>
          <a:endParaRPr lang="en-US" dirty="0"/>
        </a:p>
      </dgm:t>
    </dgm:pt>
    <dgm:pt modelId="{FE2B9B1A-76B2-41C7-82D7-FCB401773F06}" type="parTrans" cxnId="{918C127D-9907-41EE-85B4-07B9A1D2FEE6}">
      <dgm:prSet/>
      <dgm:spPr/>
      <dgm:t>
        <a:bodyPr/>
        <a:lstStyle/>
        <a:p>
          <a:endParaRPr lang="en-US"/>
        </a:p>
      </dgm:t>
    </dgm:pt>
    <dgm:pt modelId="{B4846B96-F49B-44F8-8BAF-5F81FD2CE7B9}" type="sibTrans" cxnId="{918C127D-9907-41EE-85B4-07B9A1D2FEE6}">
      <dgm:prSet/>
      <dgm:spPr/>
      <dgm:t>
        <a:bodyPr/>
        <a:lstStyle/>
        <a:p>
          <a:endParaRPr lang="en-US"/>
        </a:p>
      </dgm:t>
    </dgm:pt>
    <dgm:pt modelId="{D0C0D426-B42C-487F-BFAB-E90237973D04}" type="pres">
      <dgm:prSet presAssocID="{EB1C659C-0697-46E7-9872-BCED2F0721E1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442C7C9D-2231-4154-9EA9-606C886AA658}" type="pres">
      <dgm:prSet presAssocID="{0F094A52-7F17-4689-B4E6-8570EE6B8A2E}" presName="composite" presStyleCnt="0"/>
      <dgm:spPr/>
    </dgm:pt>
    <dgm:pt modelId="{33CD5CB5-FCD8-426C-96E1-83F27BDBAFE0}" type="pres">
      <dgm:prSet presAssocID="{0F094A52-7F17-4689-B4E6-8570EE6B8A2E}" presName="LShape" presStyleLbl="alignNode1" presStyleIdx="0" presStyleCnt="5"/>
      <dgm:spPr/>
    </dgm:pt>
    <dgm:pt modelId="{6C92FA4E-9D4F-4E61-8BE8-EBC1724FB5D6}" type="pres">
      <dgm:prSet presAssocID="{0F094A52-7F17-4689-B4E6-8570EE6B8A2E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B5561B-50EE-4DE1-BC65-49F220241FE7}" type="pres">
      <dgm:prSet presAssocID="{0F094A52-7F17-4689-B4E6-8570EE6B8A2E}" presName="Triangle" presStyleLbl="alignNode1" presStyleIdx="1" presStyleCnt="5"/>
      <dgm:spPr/>
    </dgm:pt>
    <dgm:pt modelId="{64328F32-C6FE-489F-9493-4C68D5DC4117}" type="pres">
      <dgm:prSet presAssocID="{37C1BD9D-D80D-42E9-AD63-5BF0F0D1A0C4}" presName="sibTrans" presStyleCnt="0"/>
      <dgm:spPr/>
    </dgm:pt>
    <dgm:pt modelId="{1558CB7F-F931-487B-B03E-017652BA3EF7}" type="pres">
      <dgm:prSet presAssocID="{37C1BD9D-D80D-42E9-AD63-5BF0F0D1A0C4}" presName="space" presStyleCnt="0"/>
      <dgm:spPr/>
    </dgm:pt>
    <dgm:pt modelId="{02143E65-B5C1-4B25-BFE8-F976A9DF2D58}" type="pres">
      <dgm:prSet presAssocID="{24AA2EEA-4832-4E50-AA57-C6207DEEA3FB}" presName="composite" presStyleCnt="0"/>
      <dgm:spPr/>
    </dgm:pt>
    <dgm:pt modelId="{9E7F35E3-B69A-43B8-873C-1BC25F21D402}" type="pres">
      <dgm:prSet presAssocID="{24AA2EEA-4832-4E50-AA57-C6207DEEA3FB}" presName="LShape" presStyleLbl="alignNode1" presStyleIdx="2" presStyleCnt="5"/>
      <dgm:spPr/>
    </dgm:pt>
    <dgm:pt modelId="{451B2A26-D6FD-46A8-BCF8-DD713B8F81A3}" type="pres">
      <dgm:prSet presAssocID="{24AA2EEA-4832-4E50-AA57-C6207DEEA3FB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52E7A0-090A-495D-9475-80999D3A4877}" type="pres">
      <dgm:prSet presAssocID="{24AA2EEA-4832-4E50-AA57-C6207DEEA3FB}" presName="Triangle" presStyleLbl="alignNode1" presStyleIdx="3" presStyleCnt="5"/>
      <dgm:spPr/>
    </dgm:pt>
    <dgm:pt modelId="{DD9F503D-E0A0-4C90-83BF-0A26865CC524}" type="pres">
      <dgm:prSet presAssocID="{BA5D4782-04C3-4BDA-9EFE-0157C9CF4F88}" presName="sibTrans" presStyleCnt="0"/>
      <dgm:spPr/>
    </dgm:pt>
    <dgm:pt modelId="{20E3E246-BFBD-44A1-9A5C-95E9BED60270}" type="pres">
      <dgm:prSet presAssocID="{BA5D4782-04C3-4BDA-9EFE-0157C9CF4F88}" presName="space" presStyleCnt="0"/>
      <dgm:spPr/>
    </dgm:pt>
    <dgm:pt modelId="{F6DA23CE-8E60-4253-AD41-CF103F71E285}" type="pres">
      <dgm:prSet presAssocID="{96A001AD-8CDD-4C39-A85D-AEFBD42CB3B3}" presName="composite" presStyleCnt="0"/>
      <dgm:spPr/>
    </dgm:pt>
    <dgm:pt modelId="{008B461B-8379-44CD-B156-6248FEF6F6ED}" type="pres">
      <dgm:prSet presAssocID="{96A001AD-8CDD-4C39-A85D-AEFBD42CB3B3}" presName="LShape" presStyleLbl="alignNode1" presStyleIdx="4" presStyleCnt="5"/>
      <dgm:spPr/>
    </dgm:pt>
    <dgm:pt modelId="{76BA08FC-2004-49E0-A312-0A778256A00E}" type="pres">
      <dgm:prSet presAssocID="{96A001AD-8CDD-4C39-A85D-AEFBD42CB3B3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CA71FD1-7B6D-4A98-8B35-772F7A9F2884}" type="presOf" srcId="{96A001AD-8CDD-4C39-A85D-AEFBD42CB3B3}" destId="{76BA08FC-2004-49E0-A312-0A778256A00E}" srcOrd="0" destOrd="0" presId="urn:microsoft.com/office/officeart/2009/3/layout/StepUpProcess"/>
    <dgm:cxn modelId="{A1FBBBD3-3195-4E1F-AE79-001920B91586}" type="presOf" srcId="{24AA2EEA-4832-4E50-AA57-C6207DEEA3FB}" destId="{451B2A26-D6FD-46A8-BCF8-DD713B8F81A3}" srcOrd="0" destOrd="0" presId="urn:microsoft.com/office/officeart/2009/3/layout/StepUpProcess"/>
    <dgm:cxn modelId="{5BFE43E8-A8B1-4DFC-BF9F-B8F1A8DD77E4}" srcId="{EB1C659C-0697-46E7-9872-BCED2F0721E1}" destId="{0F094A52-7F17-4689-B4E6-8570EE6B8A2E}" srcOrd="0" destOrd="0" parTransId="{AD1F0E08-E73F-4349-86F4-43EE304E9EAA}" sibTransId="{37C1BD9D-D80D-42E9-AD63-5BF0F0D1A0C4}"/>
    <dgm:cxn modelId="{CE140D26-909A-4B0D-B8E3-6632D8633CFF}" type="presOf" srcId="{EB1C659C-0697-46E7-9872-BCED2F0721E1}" destId="{D0C0D426-B42C-487F-BFAB-E90237973D04}" srcOrd="0" destOrd="0" presId="urn:microsoft.com/office/officeart/2009/3/layout/StepUpProcess"/>
    <dgm:cxn modelId="{3898412A-67CB-46F2-B1A2-CC51D622C47F}" type="presOf" srcId="{0F094A52-7F17-4689-B4E6-8570EE6B8A2E}" destId="{6C92FA4E-9D4F-4E61-8BE8-EBC1724FB5D6}" srcOrd="0" destOrd="0" presId="urn:microsoft.com/office/officeart/2009/3/layout/StepUpProcess"/>
    <dgm:cxn modelId="{918C127D-9907-41EE-85B4-07B9A1D2FEE6}" srcId="{EB1C659C-0697-46E7-9872-BCED2F0721E1}" destId="{96A001AD-8CDD-4C39-A85D-AEFBD42CB3B3}" srcOrd="2" destOrd="0" parTransId="{FE2B9B1A-76B2-41C7-82D7-FCB401773F06}" sibTransId="{B4846B96-F49B-44F8-8BAF-5F81FD2CE7B9}"/>
    <dgm:cxn modelId="{2F0C80C9-FD04-4A5B-89FC-D667643E01C0}" srcId="{EB1C659C-0697-46E7-9872-BCED2F0721E1}" destId="{24AA2EEA-4832-4E50-AA57-C6207DEEA3FB}" srcOrd="1" destOrd="0" parTransId="{F603BD4B-28C3-4F82-B31E-43ED3C82AECF}" sibTransId="{BA5D4782-04C3-4BDA-9EFE-0157C9CF4F88}"/>
    <dgm:cxn modelId="{8207ECEF-C07D-42FC-9525-F866D2523328}" type="presParOf" srcId="{D0C0D426-B42C-487F-BFAB-E90237973D04}" destId="{442C7C9D-2231-4154-9EA9-606C886AA658}" srcOrd="0" destOrd="0" presId="urn:microsoft.com/office/officeart/2009/3/layout/StepUpProcess"/>
    <dgm:cxn modelId="{50437E0C-35D2-40E1-AFD1-E499CF7152E4}" type="presParOf" srcId="{442C7C9D-2231-4154-9EA9-606C886AA658}" destId="{33CD5CB5-FCD8-426C-96E1-83F27BDBAFE0}" srcOrd="0" destOrd="0" presId="urn:microsoft.com/office/officeart/2009/3/layout/StepUpProcess"/>
    <dgm:cxn modelId="{4DC0AE26-115B-4D15-B244-D8AE511827CE}" type="presParOf" srcId="{442C7C9D-2231-4154-9EA9-606C886AA658}" destId="{6C92FA4E-9D4F-4E61-8BE8-EBC1724FB5D6}" srcOrd="1" destOrd="0" presId="urn:microsoft.com/office/officeart/2009/3/layout/StepUpProcess"/>
    <dgm:cxn modelId="{4D47293A-0F82-4193-80BF-F32EAC32EBED}" type="presParOf" srcId="{442C7C9D-2231-4154-9EA9-606C886AA658}" destId="{D5B5561B-50EE-4DE1-BC65-49F220241FE7}" srcOrd="2" destOrd="0" presId="urn:microsoft.com/office/officeart/2009/3/layout/StepUpProcess"/>
    <dgm:cxn modelId="{2749F06D-975C-43C6-A77C-A961D21EEA03}" type="presParOf" srcId="{D0C0D426-B42C-487F-BFAB-E90237973D04}" destId="{64328F32-C6FE-489F-9493-4C68D5DC4117}" srcOrd="1" destOrd="0" presId="urn:microsoft.com/office/officeart/2009/3/layout/StepUpProcess"/>
    <dgm:cxn modelId="{04991A25-1A87-4A73-A3C1-3F8BCB83CB7E}" type="presParOf" srcId="{64328F32-C6FE-489F-9493-4C68D5DC4117}" destId="{1558CB7F-F931-487B-B03E-017652BA3EF7}" srcOrd="0" destOrd="0" presId="urn:microsoft.com/office/officeart/2009/3/layout/StepUpProcess"/>
    <dgm:cxn modelId="{D640498C-E4B4-4C52-8983-91A6D4B4BABA}" type="presParOf" srcId="{D0C0D426-B42C-487F-BFAB-E90237973D04}" destId="{02143E65-B5C1-4B25-BFE8-F976A9DF2D58}" srcOrd="2" destOrd="0" presId="urn:microsoft.com/office/officeart/2009/3/layout/StepUpProcess"/>
    <dgm:cxn modelId="{F298C9AF-6A48-4B74-AE0B-B07FF5D62B70}" type="presParOf" srcId="{02143E65-B5C1-4B25-BFE8-F976A9DF2D58}" destId="{9E7F35E3-B69A-43B8-873C-1BC25F21D402}" srcOrd="0" destOrd="0" presId="urn:microsoft.com/office/officeart/2009/3/layout/StepUpProcess"/>
    <dgm:cxn modelId="{42CA5E43-CB2A-4837-B233-3A68509FFB7B}" type="presParOf" srcId="{02143E65-B5C1-4B25-BFE8-F976A9DF2D58}" destId="{451B2A26-D6FD-46A8-BCF8-DD713B8F81A3}" srcOrd="1" destOrd="0" presId="urn:microsoft.com/office/officeart/2009/3/layout/StepUpProcess"/>
    <dgm:cxn modelId="{32739705-FB85-4124-82C6-03080DB9D46C}" type="presParOf" srcId="{02143E65-B5C1-4B25-BFE8-F976A9DF2D58}" destId="{F152E7A0-090A-495D-9475-80999D3A4877}" srcOrd="2" destOrd="0" presId="urn:microsoft.com/office/officeart/2009/3/layout/StepUpProcess"/>
    <dgm:cxn modelId="{EE7E939F-07D9-4273-B602-893DF60DECD9}" type="presParOf" srcId="{D0C0D426-B42C-487F-BFAB-E90237973D04}" destId="{DD9F503D-E0A0-4C90-83BF-0A26865CC524}" srcOrd="3" destOrd="0" presId="urn:microsoft.com/office/officeart/2009/3/layout/StepUpProcess"/>
    <dgm:cxn modelId="{0067671E-8E58-4E8A-872D-F7106B6761B4}" type="presParOf" srcId="{DD9F503D-E0A0-4C90-83BF-0A26865CC524}" destId="{20E3E246-BFBD-44A1-9A5C-95E9BED60270}" srcOrd="0" destOrd="0" presId="urn:microsoft.com/office/officeart/2009/3/layout/StepUpProcess"/>
    <dgm:cxn modelId="{E50769F9-314C-4C9D-9477-86BF40F7907C}" type="presParOf" srcId="{D0C0D426-B42C-487F-BFAB-E90237973D04}" destId="{F6DA23CE-8E60-4253-AD41-CF103F71E285}" srcOrd="4" destOrd="0" presId="urn:microsoft.com/office/officeart/2009/3/layout/StepUpProcess"/>
    <dgm:cxn modelId="{55D32B7E-5D7E-4DDF-96F1-95759261CE18}" type="presParOf" srcId="{F6DA23CE-8E60-4253-AD41-CF103F71E285}" destId="{008B461B-8379-44CD-B156-6248FEF6F6ED}" srcOrd="0" destOrd="0" presId="urn:microsoft.com/office/officeart/2009/3/layout/StepUpProcess"/>
    <dgm:cxn modelId="{E9C6E36F-DEB9-4D02-8298-FD1679165877}" type="presParOf" srcId="{F6DA23CE-8E60-4253-AD41-CF103F71E285}" destId="{76BA08FC-2004-49E0-A312-0A778256A00E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88E41EE-C8A5-4F16-80C4-5FB84E14CF33}" type="doc">
      <dgm:prSet loTypeId="urn:microsoft.com/office/officeart/2005/8/layout/default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3939C35F-12C8-4DCE-8A9C-4BDFF076FF93}">
      <dgm:prSet/>
      <dgm:spPr/>
      <dgm:t>
        <a:bodyPr/>
        <a:lstStyle/>
        <a:p>
          <a:r>
            <a:rPr lang="en-US"/>
            <a:t>Sate Madura (Jawa Timur)</a:t>
          </a:r>
        </a:p>
      </dgm:t>
    </dgm:pt>
    <dgm:pt modelId="{1D76828E-53B0-4C1F-927C-56CBA97FF75A}" type="parTrans" cxnId="{5AC3716E-C421-4250-A865-17BB45BE9C42}">
      <dgm:prSet/>
      <dgm:spPr/>
      <dgm:t>
        <a:bodyPr/>
        <a:lstStyle/>
        <a:p>
          <a:endParaRPr lang="en-US"/>
        </a:p>
      </dgm:t>
    </dgm:pt>
    <dgm:pt modelId="{3DDCACD4-E338-4369-9E64-D502A1577F88}" type="sibTrans" cxnId="{5AC3716E-C421-4250-A865-17BB45BE9C42}">
      <dgm:prSet/>
      <dgm:spPr/>
      <dgm:t>
        <a:bodyPr/>
        <a:lstStyle/>
        <a:p>
          <a:endParaRPr lang="en-US"/>
        </a:p>
      </dgm:t>
    </dgm:pt>
    <dgm:pt modelId="{4EB2EB26-3280-4EF8-8477-617097A24EB6}">
      <dgm:prSet/>
      <dgm:spPr/>
      <dgm:t>
        <a:bodyPr/>
        <a:lstStyle/>
        <a:p>
          <a:r>
            <a:rPr lang="en-US"/>
            <a:t>Sate Ponorogo (Jawa Timur)</a:t>
          </a:r>
        </a:p>
      </dgm:t>
    </dgm:pt>
    <dgm:pt modelId="{DC831985-E219-40E0-B74C-D3A0EC690D91}" type="parTrans" cxnId="{23A751A3-8D78-44F4-AE2E-5C247681043D}">
      <dgm:prSet/>
      <dgm:spPr/>
      <dgm:t>
        <a:bodyPr/>
        <a:lstStyle/>
        <a:p>
          <a:endParaRPr lang="en-US"/>
        </a:p>
      </dgm:t>
    </dgm:pt>
    <dgm:pt modelId="{31EC62FD-493D-4040-867D-E9D3CA5F2CA5}" type="sibTrans" cxnId="{23A751A3-8D78-44F4-AE2E-5C247681043D}">
      <dgm:prSet/>
      <dgm:spPr/>
      <dgm:t>
        <a:bodyPr/>
        <a:lstStyle/>
        <a:p>
          <a:endParaRPr lang="en-US"/>
        </a:p>
      </dgm:t>
    </dgm:pt>
    <dgm:pt modelId="{D3E118C5-60A6-4A32-B3C6-9D9F708E7280}">
      <dgm:prSet/>
      <dgm:spPr/>
      <dgm:t>
        <a:bodyPr/>
        <a:lstStyle/>
        <a:p>
          <a:r>
            <a:rPr lang="en-US" dirty="0"/>
            <a:t>Sate </a:t>
          </a:r>
          <a:r>
            <a:rPr lang="en-US" dirty="0" err="1"/>
            <a:t>Lembu</a:t>
          </a:r>
          <a:endParaRPr lang="en-US" dirty="0"/>
        </a:p>
        <a:p>
          <a:r>
            <a:rPr lang="en-US" dirty="0"/>
            <a:t>(Betawi)</a:t>
          </a:r>
        </a:p>
      </dgm:t>
    </dgm:pt>
    <dgm:pt modelId="{1451A8DE-9413-4901-8381-39418E9F219A}" type="parTrans" cxnId="{40D00A77-D3D8-4889-B88F-C5BA826FF1A2}">
      <dgm:prSet/>
      <dgm:spPr/>
      <dgm:t>
        <a:bodyPr/>
        <a:lstStyle/>
        <a:p>
          <a:endParaRPr lang="en-US"/>
        </a:p>
      </dgm:t>
    </dgm:pt>
    <dgm:pt modelId="{A94BA421-6398-46B7-8D70-AC7EC2E2069B}" type="sibTrans" cxnId="{40D00A77-D3D8-4889-B88F-C5BA826FF1A2}">
      <dgm:prSet/>
      <dgm:spPr/>
      <dgm:t>
        <a:bodyPr/>
        <a:lstStyle/>
        <a:p>
          <a:endParaRPr lang="en-US"/>
        </a:p>
      </dgm:t>
    </dgm:pt>
    <dgm:pt modelId="{AD6358E8-9F92-4A79-8063-0387CCE27671}">
      <dgm:prSet/>
      <dgm:spPr/>
      <dgm:t>
        <a:bodyPr/>
        <a:lstStyle/>
        <a:p>
          <a:r>
            <a:rPr lang="en-US"/>
            <a:t>Sate Lilit (Bali)</a:t>
          </a:r>
        </a:p>
      </dgm:t>
    </dgm:pt>
    <dgm:pt modelId="{D6BC751B-847F-44B2-BD97-3630A25E8231}" type="parTrans" cxnId="{D5ED024C-3A2A-43C1-B11C-53BA5D028596}">
      <dgm:prSet/>
      <dgm:spPr/>
      <dgm:t>
        <a:bodyPr/>
        <a:lstStyle/>
        <a:p>
          <a:endParaRPr lang="en-US"/>
        </a:p>
      </dgm:t>
    </dgm:pt>
    <dgm:pt modelId="{86702F9C-71E1-4A30-877B-7163336A5654}" type="sibTrans" cxnId="{D5ED024C-3A2A-43C1-B11C-53BA5D028596}">
      <dgm:prSet/>
      <dgm:spPr/>
      <dgm:t>
        <a:bodyPr/>
        <a:lstStyle/>
        <a:p>
          <a:endParaRPr lang="en-US"/>
        </a:p>
      </dgm:t>
    </dgm:pt>
    <dgm:pt modelId="{F4B21020-2894-44D4-B4D6-4AD07B5D3B30}">
      <dgm:prSet/>
      <dgm:spPr/>
      <dgm:t>
        <a:bodyPr/>
        <a:lstStyle/>
        <a:p>
          <a:r>
            <a:rPr lang="en-US"/>
            <a:t>Sate Padang (Sumatera Barat)</a:t>
          </a:r>
        </a:p>
      </dgm:t>
    </dgm:pt>
    <dgm:pt modelId="{3B6B5106-F1E0-4603-B1FE-4349AF5668D2}" type="parTrans" cxnId="{5D968C72-8D15-426B-B7DA-9E9AC14E3859}">
      <dgm:prSet/>
      <dgm:spPr/>
      <dgm:t>
        <a:bodyPr/>
        <a:lstStyle/>
        <a:p>
          <a:endParaRPr lang="en-US"/>
        </a:p>
      </dgm:t>
    </dgm:pt>
    <dgm:pt modelId="{2BFE3DD2-CD71-40EA-9FC3-63FE6E8D2EF6}" type="sibTrans" cxnId="{5D968C72-8D15-426B-B7DA-9E9AC14E3859}">
      <dgm:prSet/>
      <dgm:spPr/>
      <dgm:t>
        <a:bodyPr/>
        <a:lstStyle/>
        <a:p>
          <a:endParaRPr lang="en-US"/>
        </a:p>
      </dgm:t>
    </dgm:pt>
    <dgm:pt modelId="{CF267B77-4726-494A-A307-6D9842AA7C88}">
      <dgm:prSet/>
      <dgm:spPr/>
      <dgm:t>
        <a:bodyPr/>
        <a:lstStyle/>
        <a:p>
          <a:r>
            <a:rPr lang="en-US" dirty="0"/>
            <a:t>Sate </a:t>
          </a:r>
          <a:r>
            <a:rPr lang="en-US" dirty="0" err="1"/>
            <a:t>Rembiga</a:t>
          </a:r>
          <a:r>
            <a:rPr lang="en-US" dirty="0"/>
            <a:t> (NTB)</a:t>
          </a:r>
        </a:p>
      </dgm:t>
    </dgm:pt>
    <dgm:pt modelId="{B110CF9D-3B1A-47A7-BE4A-E27C18646CCD}" type="parTrans" cxnId="{2548A4F9-80F6-4BA9-A894-E2E517881AEC}">
      <dgm:prSet/>
      <dgm:spPr/>
      <dgm:t>
        <a:bodyPr/>
        <a:lstStyle/>
        <a:p>
          <a:endParaRPr lang="en-US"/>
        </a:p>
      </dgm:t>
    </dgm:pt>
    <dgm:pt modelId="{EFB6FD7A-A5A5-4384-815A-A83296A36504}" type="sibTrans" cxnId="{2548A4F9-80F6-4BA9-A894-E2E517881AEC}">
      <dgm:prSet/>
      <dgm:spPr/>
      <dgm:t>
        <a:bodyPr/>
        <a:lstStyle/>
        <a:p>
          <a:endParaRPr lang="en-US"/>
        </a:p>
      </dgm:t>
    </dgm:pt>
    <dgm:pt modelId="{7F485035-ECAD-46BE-8621-18D1630EF1E1}">
      <dgm:prSet/>
      <dgm:spPr/>
      <dgm:t>
        <a:bodyPr/>
        <a:lstStyle/>
        <a:p>
          <a:r>
            <a:rPr lang="en-US"/>
            <a:t>Sate Buntel (Jawa Tengah)</a:t>
          </a:r>
        </a:p>
      </dgm:t>
    </dgm:pt>
    <dgm:pt modelId="{BD78B8AF-96A9-4333-A09F-04AA8A79B0C9}" type="parTrans" cxnId="{C6DB2CF7-DDAD-4FB2-9880-297D4A3FBE5E}">
      <dgm:prSet/>
      <dgm:spPr/>
      <dgm:t>
        <a:bodyPr/>
        <a:lstStyle/>
        <a:p>
          <a:endParaRPr lang="en-US"/>
        </a:p>
      </dgm:t>
    </dgm:pt>
    <dgm:pt modelId="{4E5CE505-D152-45F2-82C6-DACF45D9E192}" type="sibTrans" cxnId="{C6DB2CF7-DDAD-4FB2-9880-297D4A3FBE5E}">
      <dgm:prSet/>
      <dgm:spPr/>
      <dgm:t>
        <a:bodyPr/>
        <a:lstStyle/>
        <a:p>
          <a:endParaRPr lang="en-US"/>
        </a:p>
      </dgm:t>
    </dgm:pt>
    <dgm:pt modelId="{C0E81107-5618-4E88-8508-A4CA5D502DD5}">
      <dgm:prSet/>
      <dgm:spPr/>
      <dgm:t>
        <a:bodyPr/>
        <a:lstStyle/>
        <a:p>
          <a:r>
            <a:rPr lang="en-US" dirty="0"/>
            <a:t>Sate </a:t>
          </a:r>
          <a:r>
            <a:rPr lang="en-US" dirty="0" err="1"/>
            <a:t>Kerang</a:t>
          </a:r>
          <a:endParaRPr lang="en-US" dirty="0"/>
        </a:p>
        <a:p>
          <a:r>
            <a:rPr lang="en-US" dirty="0"/>
            <a:t>(</a:t>
          </a:r>
          <a:r>
            <a:rPr lang="en-US" dirty="0" err="1"/>
            <a:t>Jawa</a:t>
          </a:r>
          <a:r>
            <a:rPr lang="en-US" dirty="0"/>
            <a:t> Timur )</a:t>
          </a:r>
        </a:p>
      </dgm:t>
    </dgm:pt>
    <dgm:pt modelId="{BDE41254-A05A-48C3-9A37-105C3FBC7269}" type="parTrans" cxnId="{594B8007-FA3E-4C0F-85D7-78B3EC5DC3E8}">
      <dgm:prSet/>
      <dgm:spPr/>
      <dgm:t>
        <a:bodyPr/>
        <a:lstStyle/>
        <a:p>
          <a:endParaRPr lang="en-US"/>
        </a:p>
      </dgm:t>
    </dgm:pt>
    <dgm:pt modelId="{C1F453A0-5451-4435-8725-04CF1F75E823}" type="sibTrans" cxnId="{594B8007-FA3E-4C0F-85D7-78B3EC5DC3E8}">
      <dgm:prSet/>
      <dgm:spPr/>
      <dgm:t>
        <a:bodyPr/>
        <a:lstStyle/>
        <a:p>
          <a:endParaRPr lang="en-US"/>
        </a:p>
      </dgm:t>
    </dgm:pt>
    <dgm:pt modelId="{D15AF67E-F23A-4095-8141-634F166BD0C0}">
      <dgm:prSet/>
      <dgm:spPr/>
      <dgm:t>
        <a:bodyPr/>
        <a:lstStyle/>
        <a:p>
          <a:r>
            <a:rPr lang="en-US" dirty="0"/>
            <a:t>Sate </a:t>
          </a:r>
          <a:r>
            <a:rPr lang="en-US" dirty="0" err="1"/>
            <a:t>Kere</a:t>
          </a:r>
          <a:r>
            <a:rPr lang="en-US" dirty="0"/>
            <a:t> (</a:t>
          </a:r>
          <a:r>
            <a:rPr lang="en-US" dirty="0" err="1"/>
            <a:t>Jawa</a:t>
          </a:r>
          <a:r>
            <a:rPr lang="en-US" dirty="0"/>
            <a:t> Tengah)</a:t>
          </a:r>
        </a:p>
      </dgm:t>
    </dgm:pt>
    <dgm:pt modelId="{87A8B5C2-73F6-4EFF-8F2A-BF316F18DA18}" type="parTrans" cxnId="{A355CE68-ACA9-441C-8A31-72A160A44C5C}">
      <dgm:prSet/>
      <dgm:spPr/>
      <dgm:t>
        <a:bodyPr/>
        <a:lstStyle/>
        <a:p>
          <a:endParaRPr lang="en-US"/>
        </a:p>
      </dgm:t>
    </dgm:pt>
    <dgm:pt modelId="{251CFAE8-8478-4EBC-A658-F25018D4A0FA}" type="sibTrans" cxnId="{A355CE68-ACA9-441C-8A31-72A160A44C5C}">
      <dgm:prSet/>
      <dgm:spPr/>
      <dgm:t>
        <a:bodyPr/>
        <a:lstStyle/>
        <a:p>
          <a:endParaRPr lang="en-US"/>
        </a:p>
      </dgm:t>
    </dgm:pt>
    <dgm:pt modelId="{095ED57C-93D7-4705-B517-353B06903CA3}">
      <dgm:prSet/>
      <dgm:spPr/>
      <dgm:t>
        <a:bodyPr/>
        <a:lstStyle/>
        <a:p>
          <a:r>
            <a:rPr lang="en-US"/>
            <a:t>Sate Maranggi (Purwakarta)</a:t>
          </a:r>
        </a:p>
      </dgm:t>
    </dgm:pt>
    <dgm:pt modelId="{2C7E9F9B-8025-4FCA-8D98-5DDEEB56B0D1}" type="parTrans" cxnId="{4CD7A043-BF62-40B6-9A80-4871E26C3E02}">
      <dgm:prSet/>
      <dgm:spPr/>
      <dgm:t>
        <a:bodyPr/>
        <a:lstStyle/>
        <a:p>
          <a:endParaRPr lang="en-US"/>
        </a:p>
      </dgm:t>
    </dgm:pt>
    <dgm:pt modelId="{5A6ECE6D-14ED-4F0D-9026-A2953F9C0108}" type="sibTrans" cxnId="{4CD7A043-BF62-40B6-9A80-4871E26C3E02}">
      <dgm:prSet/>
      <dgm:spPr/>
      <dgm:t>
        <a:bodyPr/>
        <a:lstStyle/>
        <a:p>
          <a:endParaRPr lang="en-US"/>
        </a:p>
      </dgm:t>
    </dgm:pt>
    <dgm:pt modelId="{41F43C1B-974E-4C7B-83D8-72767CE225AC}">
      <dgm:prSet/>
      <dgm:spPr/>
      <dgm:t>
        <a:bodyPr/>
        <a:lstStyle/>
        <a:p>
          <a:r>
            <a:rPr lang="en-US" dirty="0"/>
            <a:t>Sate </a:t>
          </a:r>
          <a:r>
            <a:rPr lang="en-US" dirty="0" err="1"/>
            <a:t>Pusut</a:t>
          </a:r>
          <a:r>
            <a:rPr lang="en-US" dirty="0"/>
            <a:t> (Lombok)</a:t>
          </a:r>
        </a:p>
      </dgm:t>
    </dgm:pt>
    <dgm:pt modelId="{1CA9AA04-9AD4-452B-8D6C-BC717364E0E9}" type="parTrans" cxnId="{B4ACD14D-B0C1-4B0F-879D-631EAF820E28}">
      <dgm:prSet/>
      <dgm:spPr/>
      <dgm:t>
        <a:bodyPr/>
        <a:lstStyle/>
        <a:p>
          <a:endParaRPr lang="en-US"/>
        </a:p>
      </dgm:t>
    </dgm:pt>
    <dgm:pt modelId="{4EFC0A32-E7CB-4638-AB7D-D8B5D8748CB6}" type="sibTrans" cxnId="{B4ACD14D-B0C1-4B0F-879D-631EAF820E28}">
      <dgm:prSet/>
      <dgm:spPr/>
      <dgm:t>
        <a:bodyPr/>
        <a:lstStyle/>
        <a:p>
          <a:endParaRPr lang="en-US"/>
        </a:p>
      </dgm:t>
    </dgm:pt>
    <dgm:pt modelId="{5060C35D-3C5E-4097-B073-E32A83A92739}" type="pres">
      <dgm:prSet presAssocID="{688E41EE-C8A5-4F16-80C4-5FB84E14CF3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3F208E6-7985-41F0-B79C-2CE2BCC8BDC3}" type="pres">
      <dgm:prSet presAssocID="{3939C35F-12C8-4DCE-8A9C-4BDFF076FF93}" presName="node" presStyleLbl="node1" presStyleIdx="0" presStyleCnt="11" custLinFactNeighborX="-10055" custLinFactNeighborY="-369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3D1BCC-55E9-4CB9-AA61-52782CE8641D}" type="pres">
      <dgm:prSet presAssocID="{3DDCACD4-E338-4369-9E64-D502A1577F88}" presName="sibTrans" presStyleCnt="0"/>
      <dgm:spPr/>
    </dgm:pt>
    <dgm:pt modelId="{17D1274F-6681-41D2-A79F-2A34B126E9A9}" type="pres">
      <dgm:prSet presAssocID="{4EB2EB26-3280-4EF8-8477-617097A24EB6}" presName="node" presStyleLbl="node1" presStyleIdx="1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ABC71D-0ACE-426B-8873-DFEABD2182F2}" type="pres">
      <dgm:prSet presAssocID="{31EC62FD-493D-4040-867D-E9D3CA5F2CA5}" presName="sibTrans" presStyleCnt="0"/>
      <dgm:spPr/>
    </dgm:pt>
    <dgm:pt modelId="{355D2F9C-DCF4-4179-9EC5-5F239981774C}" type="pres">
      <dgm:prSet presAssocID="{D3E118C5-60A6-4A32-B3C6-9D9F708E7280}" presName="node" presStyleLbl="node1" presStyleIdx="2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93D9CE-6181-4DF3-9993-33B815A2EA28}" type="pres">
      <dgm:prSet presAssocID="{A94BA421-6398-46B7-8D70-AC7EC2E2069B}" presName="sibTrans" presStyleCnt="0"/>
      <dgm:spPr/>
    </dgm:pt>
    <dgm:pt modelId="{C86709F1-6105-45F2-8ECB-0A39CCEA2144}" type="pres">
      <dgm:prSet presAssocID="{AD6358E8-9F92-4A79-8063-0387CCE27671}" presName="node" presStyleLbl="node1" presStyleIdx="3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A47DF0-25AB-477B-B641-DD9AB85B267C}" type="pres">
      <dgm:prSet presAssocID="{86702F9C-71E1-4A30-877B-7163336A5654}" presName="sibTrans" presStyleCnt="0"/>
      <dgm:spPr/>
    </dgm:pt>
    <dgm:pt modelId="{B469AB80-B63D-4601-A93A-52E8573159C9}" type="pres">
      <dgm:prSet presAssocID="{F4B21020-2894-44D4-B4D6-4AD07B5D3B30}" presName="node" presStyleLbl="node1" presStyleIdx="4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E91348-ADEC-4E41-BD6B-1529374A7B37}" type="pres">
      <dgm:prSet presAssocID="{2BFE3DD2-CD71-40EA-9FC3-63FE6E8D2EF6}" presName="sibTrans" presStyleCnt="0"/>
      <dgm:spPr/>
    </dgm:pt>
    <dgm:pt modelId="{FA770CDC-C73F-44ED-89D4-DDB631F5531E}" type="pres">
      <dgm:prSet presAssocID="{CF267B77-4726-494A-A307-6D9842AA7C88}" presName="node" presStyleLbl="node1" presStyleIdx="5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B107A9-0310-40E7-BF6A-F775565874CA}" type="pres">
      <dgm:prSet presAssocID="{EFB6FD7A-A5A5-4384-815A-A83296A36504}" presName="sibTrans" presStyleCnt="0"/>
      <dgm:spPr/>
    </dgm:pt>
    <dgm:pt modelId="{4AC7F56E-AC06-466B-ADD4-C8D83CD55DC9}" type="pres">
      <dgm:prSet presAssocID="{7F485035-ECAD-46BE-8621-18D1630EF1E1}" presName="node" presStyleLbl="node1" presStyleIdx="6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C52C8A-2CB8-43EA-A1F4-60B01AF41405}" type="pres">
      <dgm:prSet presAssocID="{4E5CE505-D152-45F2-82C6-DACF45D9E192}" presName="sibTrans" presStyleCnt="0"/>
      <dgm:spPr/>
    </dgm:pt>
    <dgm:pt modelId="{34738345-2129-45F7-9634-5C007D648764}" type="pres">
      <dgm:prSet presAssocID="{C0E81107-5618-4E88-8508-A4CA5D502DD5}" presName="node" presStyleLbl="node1" presStyleIdx="7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66091F-6BA1-4A99-80E2-5347308764BD}" type="pres">
      <dgm:prSet presAssocID="{C1F453A0-5451-4435-8725-04CF1F75E823}" presName="sibTrans" presStyleCnt="0"/>
      <dgm:spPr/>
    </dgm:pt>
    <dgm:pt modelId="{BB500252-B94D-4C8D-BB2F-98FBF04F894C}" type="pres">
      <dgm:prSet presAssocID="{D15AF67E-F23A-4095-8141-634F166BD0C0}" presName="node" presStyleLbl="node1" presStyleIdx="8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8EBB59-11F1-4587-BFAA-21855A3AC4B6}" type="pres">
      <dgm:prSet presAssocID="{251CFAE8-8478-4EBC-A658-F25018D4A0FA}" presName="sibTrans" presStyleCnt="0"/>
      <dgm:spPr/>
    </dgm:pt>
    <dgm:pt modelId="{06E5A475-D998-4D5D-B1CF-52744B9FBE3F}" type="pres">
      <dgm:prSet presAssocID="{095ED57C-93D7-4705-B517-353B06903CA3}" presName="node" presStyleLbl="node1" presStyleIdx="9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5C68DF-AE12-4F76-A633-6BB6A834C8DA}" type="pres">
      <dgm:prSet presAssocID="{5A6ECE6D-14ED-4F0D-9026-A2953F9C0108}" presName="sibTrans" presStyleCnt="0"/>
      <dgm:spPr/>
    </dgm:pt>
    <dgm:pt modelId="{A4D8302C-11B2-49B1-91A7-92AB8D7DC7AA}" type="pres">
      <dgm:prSet presAssocID="{41F43C1B-974E-4C7B-83D8-72767CE225AC}" presName="node" presStyleLbl="node1" presStyleIdx="10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661256E-3883-44FB-888B-B6653A9FDF2D}" type="presOf" srcId="{D15AF67E-F23A-4095-8141-634F166BD0C0}" destId="{BB500252-B94D-4C8D-BB2F-98FBF04F894C}" srcOrd="0" destOrd="0" presId="urn:microsoft.com/office/officeart/2005/8/layout/default"/>
    <dgm:cxn modelId="{23A751A3-8D78-44F4-AE2E-5C247681043D}" srcId="{688E41EE-C8A5-4F16-80C4-5FB84E14CF33}" destId="{4EB2EB26-3280-4EF8-8477-617097A24EB6}" srcOrd="1" destOrd="0" parTransId="{DC831985-E219-40E0-B74C-D3A0EC690D91}" sibTransId="{31EC62FD-493D-4040-867D-E9D3CA5F2CA5}"/>
    <dgm:cxn modelId="{D5ED024C-3A2A-43C1-B11C-53BA5D028596}" srcId="{688E41EE-C8A5-4F16-80C4-5FB84E14CF33}" destId="{AD6358E8-9F92-4A79-8063-0387CCE27671}" srcOrd="3" destOrd="0" parTransId="{D6BC751B-847F-44B2-BD97-3630A25E8231}" sibTransId="{86702F9C-71E1-4A30-877B-7163336A5654}"/>
    <dgm:cxn modelId="{E57FC52F-5253-4AB1-9F9A-C2DDFEE3D390}" type="presOf" srcId="{41F43C1B-974E-4C7B-83D8-72767CE225AC}" destId="{A4D8302C-11B2-49B1-91A7-92AB8D7DC7AA}" srcOrd="0" destOrd="0" presId="urn:microsoft.com/office/officeart/2005/8/layout/default"/>
    <dgm:cxn modelId="{C6DB2CF7-DDAD-4FB2-9880-297D4A3FBE5E}" srcId="{688E41EE-C8A5-4F16-80C4-5FB84E14CF33}" destId="{7F485035-ECAD-46BE-8621-18D1630EF1E1}" srcOrd="6" destOrd="0" parTransId="{BD78B8AF-96A9-4333-A09F-04AA8A79B0C9}" sibTransId="{4E5CE505-D152-45F2-82C6-DACF45D9E192}"/>
    <dgm:cxn modelId="{53EC13CD-CD59-41AF-BEDB-36E031FE396C}" type="presOf" srcId="{688E41EE-C8A5-4F16-80C4-5FB84E14CF33}" destId="{5060C35D-3C5E-4097-B073-E32A83A92739}" srcOrd="0" destOrd="0" presId="urn:microsoft.com/office/officeart/2005/8/layout/default"/>
    <dgm:cxn modelId="{A96C6E7E-3782-4DCE-96A2-26974DA8EA66}" type="presOf" srcId="{CF267B77-4726-494A-A307-6D9842AA7C88}" destId="{FA770CDC-C73F-44ED-89D4-DDB631F5531E}" srcOrd="0" destOrd="0" presId="urn:microsoft.com/office/officeart/2005/8/layout/default"/>
    <dgm:cxn modelId="{FD700207-94C5-4CFF-9A74-4F394749F23B}" type="presOf" srcId="{C0E81107-5618-4E88-8508-A4CA5D502DD5}" destId="{34738345-2129-45F7-9634-5C007D648764}" srcOrd="0" destOrd="0" presId="urn:microsoft.com/office/officeart/2005/8/layout/default"/>
    <dgm:cxn modelId="{A355CE68-ACA9-441C-8A31-72A160A44C5C}" srcId="{688E41EE-C8A5-4F16-80C4-5FB84E14CF33}" destId="{D15AF67E-F23A-4095-8141-634F166BD0C0}" srcOrd="8" destOrd="0" parTransId="{87A8B5C2-73F6-4EFF-8F2A-BF316F18DA18}" sibTransId="{251CFAE8-8478-4EBC-A658-F25018D4A0FA}"/>
    <dgm:cxn modelId="{874819AD-1130-4357-BA6E-B75BF0CF3A36}" type="presOf" srcId="{095ED57C-93D7-4705-B517-353B06903CA3}" destId="{06E5A475-D998-4D5D-B1CF-52744B9FBE3F}" srcOrd="0" destOrd="0" presId="urn:microsoft.com/office/officeart/2005/8/layout/default"/>
    <dgm:cxn modelId="{1DEC23F0-07DA-4CB8-B01A-21230C4DEB92}" type="presOf" srcId="{7F485035-ECAD-46BE-8621-18D1630EF1E1}" destId="{4AC7F56E-AC06-466B-ADD4-C8D83CD55DC9}" srcOrd="0" destOrd="0" presId="urn:microsoft.com/office/officeart/2005/8/layout/default"/>
    <dgm:cxn modelId="{002E8DFA-589C-49E1-BDB5-088B9B4E3804}" type="presOf" srcId="{D3E118C5-60A6-4A32-B3C6-9D9F708E7280}" destId="{355D2F9C-DCF4-4179-9EC5-5F239981774C}" srcOrd="0" destOrd="0" presId="urn:microsoft.com/office/officeart/2005/8/layout/default"/>
    <dgm:cxn modelId="{BB3AAA50-1EA3-4D69-8A9F-4991C9BA9DDD}" type="presOf" srcId="{4EB2EB26-3280-4EF8-8477-617097A24EB6}" destId="{17D1274F-6681-41D2-A79F-2A34B126E9A9}" srcOrd="0" destOrd="0" presId="urn:microsoft.com/office/officeart/2005/8/layout/default"/>
    <dgm:cxn modelId="{B4ACD14D-B0C1-4B0F-879D-631EAF820E28}" srcId="{688E41EE-C8A5-4F16-80C4-5FB84E14CF33}" destId="{41F43C1B-974E-4C7B-83D8-72767CE225AC}" srcOrd="10" destOrd="0" parTransId="{1CA9AA04-9AD4-452B-8D6C-BC717364E0E9}" sibTransId="{4EFC0A32-E7CB-4638-AB7D-D8B5D8748CB6}"/>
    <dgm:cxn modelId="{594B8007-FA3E-4C0F-85D7-78B3EC5DC3E8}" srcId="{688E41EE-C8A5-4F16-80C4-5FB84E14CF33}" destId="{C0E81107-5618-4E88-8508-A4CA5D502DD5}" srcOrd="7" destOrd="0" parTransId="{BDE41254-A05A-48C3-9A37-105C3FBC7269}" sibTransId="{C1F453A0-5451-4435-8725-04CF1F75E823}"/>
    <dgm:cxn modelId="{5AC3716E-C421-4250-A865-17BB45BE9C42}" srcId="{688E41EE-C8A5-4F16-80C4-5FB84E14CF33}" destId="{3939C35F-12C8-4DCE-8A9C-4BDFF076FF93}" srcOrd="0" destOrd="0" parTransId="{1D76828E-53B0-4C1F-927C-56CBA97FF75A}" sibTransId="{3DDCACD4-E338-4369-9E64-D502A1577F88}"/>
    <dgm:cxn modelId="{40D00A77-D3D8-4889-B88F-C5BA826FF1A2}" srcId="{688E41EE-C8A5-4F16-80C4-5FB84E14CF33}" destId="{D3E118C5-60A6-4A32-B3C6-9D9F708E7280}" srcOrd="2" destOrd="0" parTransId="{1451A8DE-9413-4901-8381-39418E9F219A}" sibTransId="{A94BA421-6398-46B7-8D70-AC7EC2E2069B}"/>
    <dgm:cxn modelId="{5D968C72-8D15-426B-B7DA-9E9AC14E3859}" srcId="{688E41EE-C8A5-4F16-80C4-5FB84E14CF33}" destId="{F4B21020-2894-44D4-B4D6-4AD07B5D3B30}" srcOrd="4" destOrd="0" parTransId="{3B6B5106-F1E0-4603-B1FE-4349AF5668D2}" sibTransId="{2BFE3DD2-CD71-40EA-9FC3-63FE6E8D2EF6}"/>
    <dgm:cxn modelId="{FE307B13-2987-419B-8019-14E0D808C466}" type="presOf" srcId="{AD6358E8-9F92-4A79-8063-0387CCE27671}" destId="{C86709F1-6105-45F2-8ECB-0A39CCEA2144}" srcOrd="0" destOrd="0" presId="urn:microsoft.com/office/officeart/2005/8/layout/default"/>
    <dgm:cxn modelId="{E7EFFE6C-6E8F-42A6-9D33-1D877AE23D0B}" type="presOf" srcId="{3939C35F-12C8-4DCE-8A9C-4BDFF076FF93}" destId="{C3F208E6-7985-41F0-B79C-2CE2BCC8BDC3}" srcOrd="0" destOrd="0" presId="urn:microsoft.com/office/officeart/2005/8/layout/default"/>
    <dgm:cxn modelId="{5B3596A9-930C-433C-BA71-7B1179597013}" type="presOf" srcId="{F4B21020-2894-44D4-B4D6-4AD07B5D3B30}" destId="{B469AB80-B63D-4601-A93A-52E8573159C9}" srcOrd="0" destOrd="0" presId="urn:microsoft.com/office/officeart/2005/8/layout/default"/>
    <dgm:cxn modelId="{4CD7A043-BF62-40B6-9A80-4871E26C3E02}" srcId="{688E41EE-C8A5-4F16-80C4-5FB84E14CF33}" destId="{095ED57C-93D7-4705-B517-353B06903CA3}" srcOrd="9" destOrd="0" parTransId="{2C7E9F9B-8025-4FCA-8D98-5DDEEB56B0D1}" sibTransId="{5A6ECE6D-14ED-4F0D-9026-A2953F9C0108}"/>
    <dgm:cxn modelId="{2548A4F9-80F6-4BA9-A894-E2E517881AEC}" srcId="{688E41EE-C8A5-4F16-80C4-5FB84E14CF33}" destId="{CF267B77-4726-494A-A307-6D9842AA7C88}" srcOrd="5" destOrd="0" parTransId="{B110CF9D-3B1A-47A7-BE4A-E27C18646CCD}" sibTransId="{EFB6FD7A-A5A5-4384-815A-A83296A36504}"/>
    <dgm:cxn modelId="{4CB98796-CCB0-4A10-9F0A-7B9F71332417}" type="presParOf" srcId="{5060C35D-3C5E-4097-B073-E32A83A92739}" destId="{C3F208E6-7985-41F0-B79C-2CE2BCC8BDC3}" srcOrd="0" destOrd="0" presId="urn:microsoft.com/office/officeart/2005/8/layout/default"/>
    <dgm:cxn modelId="{F219E594-CE2D-47E0-9206-61EF998FB703}" type="presParOf" srcId="{5060C35D-3C5E-4097-B073-E32A83A92739}" destId="{033D1BCC-55E9-4CB9-AA61-52782CE8641D}" srcOrd="1" destOrd="0" presId="urn:microsoft.com/office/officeart/2005/8/layout/default"/>
    <dgm:cxn modelId="{078E4230-68D0-4595-9866-3B289311996A}" type="presParOf" srcId="{5060C35D-3C5E-4097-B073-E32A83A92739}" destId="{17D1274F-6681-41D2-A79F-2A34B126E9A9}" srcOrd="2" destOrd="0" presId="urn:microsoft.com/office/officeart/2005/8/layout/default"/>
    <dgm:cxn modelId="{0F3DA8F7-117A-455F-8D49-4515A89435C7}" type="presParOf" srcId="{5060C35D-3C5E-4097-B073-E32A83A92739}" destId="{2DABC71D-0ACE-426B-8873-DFEABD2182F2}" srcOrd="3" destOrd="0" presId="urn:microsoft.com/office/officeart/2005/8/layout/default"/>
    <dgm:cxn modelId="{31F72CFA-06FD-4D03-ABCB-D38CB0F939E4}" type="presParOf" srcId="{5060C35D-3C5E-4097-B073-E32A83A92739}" destId="{355D2F9C-DCF4-4179-9EC5-5F239981774C}" srcOrd="4" destOrd="0" presId="urn:microsoft.com/office/officeart/2005/8/layout/default"/>
    <dgm:cxn modelId="{DA4A1D7E-B097-43DF-B71D-FA683DC9DC7E}" type="presParOf" srcId="{5060C35D-3C5E-4097-B073-E32A83A92739}" destId="{AA93D9CE-6181-4DF3-9993-33B815A2EA28}" srcOrd="5" destOrd="0" presId="urn:microsoft.com/office/officeart/2005/8/layout/default"/>
    <dgm:cxn modelId="{7CACB061-52B0-48D5-BB2B-63E17EC3246D}" type="presParOf" srcId="{5060C35D-3C5E-4097-B073-E32A83A92739}" destId="{C86709F1-6105-45F2-8ECB-0A39CCEA2144}" srcOrd="6" destOrd="0" presId="urn:microsoft.com/office/officeart/2005/8/layout/default"/>
    <dgm:cxn modelId="{E9AF61B3-290C-4649-B1D9-3298A5614F91}" type="presParOf" srcId="{5060C35D-3C5E-4097-B073-E32A83A92739}" destId="{2EA47DF0-25AB-477B-B641-DD9AB85B267C}" srcOrd="7" destOrd="0" presId="urn:microsoft.com/office/officeart/2005/8/layout/default"/>
    <dgm:cxn modelId="{43880A93-DD13-40AF-8BF8-476C270A9BD4}" type="presParOf" srcId="{5060C35D-3C5E-4097-B073-E32A83A92739}" destId="{B469AB80-B63D-4601-A93A-52E8573159C9}" srcOrd="8" destOrd="0" presId="urn:microsoft.com/office/officeart/2005/8/layout/default"/>
    <dgm:cxn modelId="{43DA97D9-4DF7-4653-A3AD-2C8AE007DBF3}" type="presParOf" srcId="{5060C35D-3C5E-4097-B073-E32A83A92739}" destId="{31E91348-ADEC-4E41-BD6B-1529374A7B37}" srcOrd="9" destOrd="0" presId="urn:microsoft.com/office/officeart/2005/8/layout/default"/>
    <dgm:cxn modelId="{B1F30A12-F57D-4968-A0F9-DC0158620AD2}" type="presParOf" srcId="{5060C35D-3C5E-4097-B073-E32A83A92739}" destId="{FA770CDC-C73F-44ED-89D4-DDB631F5531E}" srcOrd="10" destOrd="0" presId="urn:microsoft.com/office/officeart/2005/8/layout/default"/>
    <dgm:cxn modelId="{DD9F07DB-6791-4CB1-A736-9C39612ECD1F}" type="presParOf" srcId="{5060C35D-3C5E-4097-B073-E32A83A92739}" destId="{7DB107A9-0310-40E7-BF6A-F775565874CA}" srcOrd="11" destOrd="0" presId="urn:microsoft.com/office/officeart/2005/8/layout/default"/>
    <dgm:cxn modelId="{246D3153-D0C4-4AA1-AB1E-B0280E5EF308}" type="presParOf" srcId="{5060C35D-3C5E-4097-B073-E32A83A92739}" destId="{4AC7F56E-AC06-466B-ADD4-C8D83CD55DC9}" srcOrd="12" destOrd="0" presId="urn:microsoft.com/office/officeart/2005/8/layout/default"/>
    <dgm:cxn modelId="{57ACF7CC-5553-4808-BDF6-071C160C7ADB}" type="presParOf" srcId="{5060C35D-3C5E-4097-B073-E32A83A92739}" destId="{F5C52C8A-2CB8-43EA-A1F4-60B01AF41405}" srcOrd="13" destOrd="0" presId="urn:microsoft.com/office/officeart/2005/8/layout/default"/>
    <dgm:cxn modelId="{C43C01C0-7BE9-4C0D-BCA5-10411B489283}" type="presParOf" srcId="{5060C35D-3C5E-4097-B073-E32A83A92739}" destId="{34738345-2129-45F7-9634-5C007D648764}" srcOrd="14" destOrd="0" presId="urn:microsoft.com/office/officeart/2005/8/layout/default"/>
    <dgm:cxn modelId="{4C22DE2B-4272-4E13-9E4F-1098B9BBA70C}" type="presParOf" srcId="{5060C35D-3C5E-4097-B073-E32A83A92739}" destId="{1566091F-6BA1-4A99-80E2-5347308764BD}" srcOrd="15" destOrd="0" presId="urn:microsoft.com/office/officeart/2005/8/layout/default"/>
    <dgm:cxn modelId="{D52E0CB1-541A-4DA7-BB6F-EAD25E720396}" type="presParOf" srcId="{5060C35D-3C5E-4097-B073-E32A83A92739}" destId="{BB500252-B94D-4C8D-BB2F-98FBF04F894C}" srcOrd="16" destOrd="0" presId="urn:microsoft.com/office/officeart/2005/8/layout/default"/>
    <dgm:cxn modelId="{E272C8F8-1B35-4C20-99EE-8FFF13D07C8E}" type="presParOf" srcId="{5060C35D-3C5E-4097-B073-E32A83A92739}" destId="{588EBB59-11F1-4587-BFAA-21855A3AC4B6}" srcOrd="17" destOrd="0" presId="urn:microsoft.com/office/officeart/2005/8/layout/default"/>
    <dgm:cxn modelId="{F89EAF61-DDD9-4D5E-92D3-10FEA1DB86FD}" type="presParOf" srcId="{5060C35D-3C5E-4097-B073-E32A83A92739}" destId="{06E5A475-D998-4D5D-B1CF-52744B9FBE3F}" srcOrd="18" destOrd="0" presId="urn:microsoft.com/office/officeart/2005/8/layout/default"/>
    <dgm:cxn modelId="{BA388BAB-290B-4A44-880D-D1A9F30FE0B2}" type="presParOf" srcId="{5060C35D-3C5E-4097-B073-E32A83A92739}" destId="{295C68DF-AE12-4F76-A633-6BB6A834C8DA}" srcOrd="19" destOrd="0" presId="urn:microsoft.com/office/officeart/2005/8/layout/default"/>
    <dgm:cxn modelId="{CECB8032-FDC9-49BF-8713-98E00DEEC035}" type="presParOf" srcId="{5060C35D-3C5E-4097-B073-E32A83A92739}" destId="{A4D8302C-11B2-49B1-91A7-92AB8D7DC7AA}" srcOrd="2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1BFA9F-236D-4ACE-89E2-0114DC5ABFE0}">
      <dsp:nvSpPr>
        <dsp:cNvPr id="0" name=""/>
        <dsp:cNvSpPr/>
      </dsp:nvSpPr>
      <dsp:spPr>
        <a:xfrm>
          <a:off x="0" y="49"/>
          <a:ext cx="6096000" cy="19823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140" tIns="104140" rIns="104140" bIns="104140" numCol="1" spcCol="1270" anchor="t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err="1"/>
            <a:t>Hewani</a:t>
          </a:r>
          <a:endParaRPr lang="en-US" sz="41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kern="1200" dirty="0" err="1"/>
            <a:t>Ayam</a:t>
          </a:r>
          <a:r>
            <a:rPr lang="en-US" sz="3200" kern="1200" dirty="0"/>
            <a:t>, </a:t>
          </a:r>
          <a:r>
            <a:rPr lang="en-US" sz="3200" kern="1200" dirty="0" err="1"/>
            <a:t>daging</a:t>
          </a:r>
          <a:r>
            <a:rPr lang="en-US" sz="3200" kern="1200" dirty="0"/>
            <a:t> </a:t>
          </a:r>
          <a:r>
            <a:rPr lang="en-US" sz="3200" kern="1200" dirty="0" err="1"/>
            <a:t>sapi</a:t>
          </a:r>
          <a:r>
            <a:rPr lang="en-US" sz="3200" kern="1200" dirty="0"/>
            <a:t>, </a:t>
          </a:r>
          <a:r>
            <a:rPr lang="en-US" sz="3200" kern="1200" dirty="0" err="1"/>
            <a:t>daging</a:t>
          </a:r>
          <a:r>
            <a:rPr lang="en-US" sz="3200" kern="1200" dirty="0"/>
            <a:t> </a:t>
          </a:r>
          <a:r>
            <a:rPr lang="en-US" sz="3200" kern="1200" dirty="0" err="1"/>
            <a:t>kambing</a:t>
          </a:r>
          <a:r>
            <a:rPr lang="en-US" sz="3200" kern="1200" dirty="0"/>
            <a:t>, </a:t>
          </a:r>
          <a:r>
            <a:rPr lang="en-US" sz="3200" kern="1200" dirty="0" err="1"/>
            <a:t>ikan</a:t>
          </a:r>
          <a:r>
            <a:rPr lang="en-US" sz="3200" kern="1200" dirty="0"/>
            <a:t>, </a:t>
          </a:r>
          <a:r>
            <a:rPr lang="en-US" sz="3200" kern="1200" dirty="0" err="1"/>
            <a:t>kerang</a:t>
          </a:r>
          <a:r>
            <a:rPr lang="en-US" sz="3200" kern="1200" dirty="0"/>
            <a:t> </a:t>
          </a:r>
          <a:r>
            <a:rPr lang="en-US" sz="3200" kern="1200" dirty="0" err="1"/>
            <a:t>dan</a:t>
          </a:r>
          <a:r>
            <a:rPr lang="en-US" sz="3200" kern="1200" dirty="0"/>
            <a:t> </a:t>
          </a:r>
          <a:r>
            <a:rPr lang="en-US" sz="3200" kern="1200" dirty="0" err="1"/>
            <a:t>kerbau</a:t>
          </a:r>
          <a:endParaRPr lang="en-US" sz="3200" kern="1200" dirty="0"/>
        </a:p>
      </dsp:txBody>
      <dsp:txXfrm>
        <a:off x="0" y="49"/>
        <a:ext cx="6096000" cy="1982390"/>
      </dsp:txXfrm>
    </dsp:sp>
    <dsp:sp modelId="{7D1A71C1-BF55-4BC3-BCE2-0FEBA0D02294}">
      <dsp:nvSpPr>
        <dsp:cNvPr id="0" name=""/>
        <dsp:cNvSpPr/>
      </dsp:nvSpPr>
      <dsp:spPr>
        <a:xfrm>
          <a:off x="23668" y="2081559"/>
          <a:ext cx="6048662" cy="19823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140" tIns="104140" rIns="104140" bIns="104140" numCol="1" spcCol="1270" anchor="t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err="1"/>
            <a:t>Nabati</a:t>
          </a:r>
          <a:endParaRPr lang="en-US" sz="41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kern="1200" dirty="0" err="1"/>
            <a:t>Jamur</a:t>
          </a:r>
          <a:r>
            <a:rPr lang="en-US" sz="3200" kern="1200" dirty="0"/>
            <a:t>, </a:t>
          </a:r>
          <a:r>
            <a:rPr lang="en-US" sz="3200" kern="1200" dirty="0" err="1"/>
            <a:t>tempe</a:t>
          </a:r>
          <a:r>
            <a:rPr lang="en-US" sz="3200" kern="1200" dirty="0"/>
            <a:t> </a:t>
          </a:r>
          <a:r>
            <a:rPr lang="en-US" sz="3200" kern="1200" dirty="0" err="1"/>
            <a:t>dan</a:t>
          </a:r>
          <a:r>
            <a:rPr lang="en-US" sz="3200" kern="1200" dirty="0"/>
            <a:t> </a:t>
          </a:r>
          <a:r>
            <a:rPr lang="en-US" sz="3200" kern="1200" dirty="0" err="1"/>
            <a:t>tahu</a:t>
          </a:r>
          <a:endParaRPr lang="en-US" sz="3200" kern="1200" dirty="0"/>
        </a:p>
      </dsp:txBody>
      <dsp:txXfrm>
        <a:off x="23668" y="2081559"/>
        <a:ext cx="6048662" cy="19823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CD5CB5-FCD8-426C-96E1-83F27BDBAFE0}">
      <dsp:nvSpPr>
        <dsp:cNvPr id="0" name=""/>
        <dsp:cNvSpPr/>
      </dsp:nvSpPr>
      <dsp:spPr>
        <a:xfrm rot="5400000">
          <a:off x="380755" y="1327890"/>
          <a:ext cx="1139501" cy="1896104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92FA4E-9D4F-4E61-8BE8-EBC1724FB5D6}">
      <dsp:nvSpPr>
        <dsp:cNvPr id="0" name=""/>
        <dsp:cNvSpPr/>
      </dsp:nvSpPr>
      <dsp:spPr>
        <a:xfrm>
          <a:off x="190544" y="1894416"/>
          <a:ext cx="1711813" cy="15005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err="1"/>
            <a:t>Nasi</a:t>
          </a:r>
          <a:endParaRPr lang="en-US" sz="3400" kern="1200" dirty="0"/>
        </a:p>
      </dsp:txBody>
      <dsp:txXfrm>
        <a:off x="190544" y="1894416"/>
        <a:ext cx="1711813" cy="1500505"/>
      </dsp:txXfrm>
    </dsp:sp>
    <dsp:sp modelId="{D5B5561B-50EE-4DE1-BC65-49F220241FE7}">
      <dsp:nvSpPr>
        <dsp:cNvPr id="0" name=""/>
        <dsp:cNvSpPr/>
      </dsp:nvSpPr>
      <dsp:spPr>
        <a:xfrm>
          <a:off x="1579374" y="1188296"/>
          <a:ext cx="322983" cy="322983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7F35E3-B69A-43B8-873C-1BC25F21D402}">
      <dsp:nvSpPr>
        <dsp:cNvPr id="0" name=""/>
        <dsp:cNvSpPr/>
      </dsp:nvSpPr>
      <dsp:spPr>
        <a:xfrm rot="5400000">
          <a:off x="2476349" y="809333"/>
          <a:ext cx="1139501" cy="1896104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1B2A26-D6FD-46A8-BCF8-DD713B8F81A3}">
      <dsp:nvSpPr>
        <dsp:cNvPr id="0" name=""/>
        <dsp:cNvSpPr/>
      </dsp:nvSpPr>
      <dsp:spPr>
        <a:xfrm>
          <a:off x="2286138" y="1375860"/>
          <a:ext cx="1711813" cy="15005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err="1"/>
            <a:t>Lontong</a:t>
          </a:r>
          <a:endParaRPr lang="en-US" sz="3400" kern="1200" dirty="0"/>
        </a:p>
      </dsp:txBody>
      <dsp:txXfrm>
        <a:off x="2286138" y="1375860"/>
        <a:ext cx="1711813" cy="1500505"/>
      </dsp:txXfrm>
    </dsp:sp>
    <dsp:sp modelId="{F152E7A0-090A-495D-9475-80999D3A4877}">
      <dsp:nvSpPr>
        <dsp:cNvPr id="0" name=""/>
        <dsp:cNvSpPr/>
      </dsp:nvSpPr>
      <dsp:spPr>
        <a:xfrm>
          <a:off x="3674968" y="669740"/>
          <a:ext cx="322983" cy="322983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8B461B-8379-44CD-B156-6248FEF6F6ED}">
      <dsp:nvSpPr>
        <dsp:cNvPr id="0" name=""/>
        <dsp:cNvSpPr/>
      </dsp:nvSpPr>
      <dsp:spPr>
        <a:xfrm rot="5400000">
          <a:off x="4571943" y="290776"/>
          <a:ext cx="1139501" cy="1896104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BA08FC-2004-49E0-A312-0A778256A00E}">
      <dsp:nvSpPr>
        <dsp:cNvPr id="0" name=""/>
        <dsp:cNvSpPr/>
      </dsp:nvSpPr>
      <dsp:spPr>
        <a:xfrm>
          <a:off x="4381732" y="857303"/>
          <a:ext cx="1711813" cy="15005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err="1"/>
            <a:t>Ketupat</a:t>
          </a:r>
          <a:endParaRPr lang="en-US" sz="3400" kern="1200" dirty="0"/>
        </a:p>
      </dsp:txBody>
      <dsp:txXfrm>
        <a:off x="4381732" y="857303"/>
        <a:ext cx="1711813" cy="15005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F208E6-7985-41F0-B79C-2CE2BCC8BDC3}">
      <dsp:nvSpPr>
        <dsp:cNvPr id="0" name=""/>
        <dsp:cNvSpPr/>
      </dsp:nvSpPr>
      <dsp:spPr>
        <a:xfrm>
          <a:off x="0" y="0"/>
          <a:ext cx="1518987" cy="91139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/>
            <a:t>Sate Madura (Jawa Timur)</a:t>
          </a:r>
        </a:p>
      </dsp:txBody>
      <dsp:txXfrm>
        <a:off x="0" y="0"/>
        <a:ext cx="1518987" cy="911392"/>
      </dsp:txXfrm>
    </dsp:sp>
    <dsp:sp modelId="{17D1274F-6681-41D2-A79F-2A34B126E9A9}">
      <dsp:nvSpPr>
        <dsp:cNvPr id="0" name=""/>
        <dsp:cNvSpPr/>
      </dsp:nvSpPr>
      <dsp:spPr>
        <a:xfrm>
          <a:off x="1823619" y="1223"/>
          <a:ext cx="1518987" cy="91139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/>
            <a:t>Sate Ponorogo (Jawa Timur)</a:t>
          </a:r>
        </a:p>
      </dsp:txBody>
      <dsp:txXfrm>
        <a:off x="1823619" y="1223"/>
        <a:ext cx="1518987" cy="911392"/>
      </dsp:txXfrm>
    </dsp:sp>
    <dsp:sp modelId="{355D2F9C-DCF4-4179-9EC5-5F239981774C}">
      <dsp:nvSpPr>
        <dsp:cNvPr id="0" name=""/>
        <dsp:cNvSpPr/>
      </dsp:nvSpPr>
      <dsp:spPr>
        <a:xfrm>
          <a:off x="3494506" y="1223"/>
          <a:ext cx="1518987" cy="91139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Sate </a:t>
          </a:r>
          <a:r>
            <a:rPr lang="en-US" sz="1800" kern="1200" dirty="0" err="1"/>
            <a:t>Lembu</a:t>
          </a:r>
          <a:endParaRPr lang="en-US" sz="1800" kern="1200" dirty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(Betawi)</a:t>
          </a:r>
        </a:p>
      </dsp:txBody>
      <dsp:txXfrm>
        <a:off x="3494506" y="1223"/>
        <a:ext cx="1518987" cy="911392"/>
      </dsp:txXfrm>
    </dsp:sp>
    <dsp:sp modelId="{C86709F1-6105-45F2-8ECB-0A39CCEA2144}">
      <dsp:nvSpPr>
        <dsp:cNvPr id="0" name=""/>
        <dsp:cNvSpPr/>
      </dsp:nvSpPr>
      <dsp:spPr>
        <a:xfrm>
          <a:off x="5165392" y="1223"/>
          <a:ext cx="1518987" cy="91139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/>
            <a:t>Sate Lilit (Bali)</a:t>
          </a:r>
        </a:p>
      </dsp:txBody>
      <dsp:txXfrm>
        <a:off x="5165392" y="1223"/>
        <a:ext cx="1518987" cy="911392"/>
      </dsp:txXfrm>
    </dsp:sp>
    <dsp:sp modelId="{B469AB80-B63D-4601-A93A-52E8573159C9}">
      <dsp:nvSpPr>
        <dsp:cNvPr id="0" name=""/>
        <dsp:cNvSpPr/>
      </dsp:nvSpPr>
      <dsp:spPr>
        <a:xfrm>
          <a:off x="152733" y="1064514"/>
          <a:ext cx="1518987" cy="91139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/>
            <a:t>Sate Padang (Sumatera Barat)</a:t>
          </a:r>
        </a:p>
      </dsp:txBody>
      <dsp:txXfrm>
        <a:off x="152733" y="1064514"/>
        <a:ext cx="1518987" cy="911392"/>
      </dsp:txXfrm>
    </dsp:sp>
    <dsp:sp modelId="{FA770CDC-C73F-44ED-89D4-DDB631F5531E}">
      <dsp:nvSpPr>
        <dsp:cNvPr id="0" name=""/>
        <dsp:cNvSpPr/>
      </dsp:nvSpPr>
      <dsp:spPr>
        <a:xfrm>
          <a:off x="1823619" y="1064514"/>
          <a:ext cx="1518987" cy="91139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Sate </a:t>
          </a:r>
          <a:r>
            <a:rPr lang="en-US" sz="1800" kern="1200" dirty="0" err="1"/>
            <a:t>Rembiga</a:t>
          </a:r>
          <a:r>
            <a:rPr lang="en-US" sz="1800" kern="1200" dirty="0"/>
            <a:t> (NTB)</a:t>
          </a:r>
        </a:p>
      </dsp:txBody>
      <dsp:txXfrm>
        <a:off x="1823619" y="1064514"/>
        <a:ext cx="1518987" cy="911392"/>
      </dsp:txXfrm>
    </dsp:sp>
    <dsp:sp modelId="{4AC7F56E-AC06-466B-ADD4-C8D83CD55DC9}">
      <dsp:nvSpPr>
        <dsp:cNvPr id="0" name=""/>
        <dsp:cNvSpPr/>
      </dsp:nvSpPr>
      <dsp:spPr>
        <a:xfrm>
          <a:off x="3494506" y="1064514"/>
          <a:ext cx="1518987" cy="91139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/>
            <a:t>Sate Buntel (Jawa Tengah)</a:t>
          </a:r>
        </a:p>
      </dsp:txBody>
      <dsp:txXfrm>
        <a:off x="3494506" y="1064514"/>
        <a:ext cx="1518987" cy="911392"/>
      </dsp:txXfrm>
    </dsp:sp>
    <dsp:sp modelId="{34738345-2129-45F7-9634-5C007D648764}">
      <dsp:nvSpPr>
        <dsp:cNvPr id="0" name=""/>
        <dsp:cNvSpPr/>
      </dsp:nvSpPr>
      <dsp:spPr>
        <a:xfrm>
          <a:off x="5165392" y="1064514"/>
          <a:ext cx="1518987" cy="91139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Sate </a:t>
          </a:r>
          <a:r>
            <a:rPr lang="en-US" sz="1800" kern="1200" dirty="0" err="1"/>
            <a:t>Kerang</a:t>
          </a:r>
          <a:endParaRPr lang="en-US" sz="1800" kern="1200" dirty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(</a:t>
          </a:r>
          <a:r>
            <a:rPr lang="en-US" sz="1800" kern="1200" dirty="0" err="1"/>
            <a:t>Jawa</a:t>
          </a:r>
          <a:r>
            <a:rPr lang="en-US" sz="1800" kern="1200" dirty="0"/>
            <a:t> Timur )</a:t>
          </a:r>
        </a:p>
      </dsp:txBody>
      <dsp:txXfrm>
        <a:off x="5165392" y="1064514"/>
        <a:ext cx="1518987" cy="911392"/>
      </dsp:txXfrm>
    </dsp:sp>
    <dsp:sp modelId="{BB500252-B94D-4C8D-BB2F-98FBF04F894C}">
      <dsp:nvSpPr>
        <dsp:cNvPr id="0" name=""/>
        <dsp:cNvSpPr/>
      </dsp:nvSpPr>
      <dsp:spPr>
        <a:xfrm>
          <a:off x="988176" y="2127806"/>
          <a:ext cx="1518987" cy="91139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Sate </a:t>
          </a:r>
          <a:r>
            <a:rPr lang="en-US" sz="1800" kern="1200" dirty="0" err="1"/>
            <a:t>Kere</a:t>
          </a:r>
          <a:r>
            <a:rPr lang="en-US" sz="1800" kern="1200" dirty="0"/>
            <a:t> (</a:t>
          </a:r>
          <a:r>
            <a:rPr lang="en-US" sz="1800" kern="1200" dirty="0" err="1"/>
            <a:t>Jawa</a:t>
          </a:r>
          <a:r>
            <a:rPr lang="en-US" sz="1800" kern="1200" dirty="0"/>
            <a:t> Tengah)</a:t>
          </a:r>
        </a:p>
      </dsp:txBody>
      <dsp:txXfrm>
        <a:off x="988176" y="2127806"/>
        <a:ext cx="1518987" cy="911392"/>
      </dsp:txXfrm>
    </dsp:sp>
    <dsp:sp modelId="{06E5A475-D998-4D5D-B1CF-52744B9FBE3F}">
      <dsp:nvSpPr>
        <dsp:cNvPr id="0" name=""/>
        <dsp:cNvSpPr/>
      </dsp:nvSpPr>
      <dsp:spPr>
        <a:xfrm>
          <a:off x="2659063" y="2127806"/>
          <a:ext cx="1518987" cy="91139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/>
            <a:t>Sate Maranggi (Purwakarta)</a:t>
          </a:r>
        </a:p>
      </dsp:txBody>
      <dsp:txXfrm>
        <a:off x="2659063" y="2127806"/>
        <a:ext cx="1518987" cy="911392"/>
      </dsp:txXfrm>
    </dsp:sp>
    <dsp:sp modelId="{A4D8302C-11B2-49B1-91A7-92AB8D7DC7AA}">
      <dsp:nvSpPr>
        <dsp:cNvPr id="0" name=""/>
        <dsp:cNvSpPr/>
      </dsp:nvSpPr>
      <dsp:spPr>
        <a:xfrm>
          <a:off x="4329949" y="2127806"/>
          <a:ext cx="1518987" cy="91139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Sate </a:t>
          </a:r>
          <a:r>
            <a:rPr lang="en-US" sz="1800" kern="1200" dirty="0" err="1"/>
            <a:t>Pusut</a:t>
          </a:r>
          <a:r>
            <a:rPr lang="en-US" sz="1800" kern="1200" dirty="0"/>
            <a:t> (Lombok)</a:t>
          </a:r>
        </a:p>
      </dsp:txBody>
      <dsp:txXfrm>
        <a:off x="4329949" y="2127806"/>
        <a:ext cx="1518987" cy="9113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VaryingWidthList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B110C-8A95-4BCB-BFDC-A57CEA6814D2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BE9623-0F03-4D70-AEC6-E3C7F672A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91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Background 01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3"/>
            <a:ext cx="9139237" cy="6461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 userDrawn="1"/>
        </p:nvSpPr>
        <p:spPr>
          <a:xfrm>
            <a:off x="0" y="5157192"/>
            <a:ext cx="9143998" cy="1700808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Rectangle 7"/>
          <p:cNvSpPr/>
          <p:nvPr userDrawn="1"/>
        </p:nvSpPr>
        <p:spPr>
          <a:xfrm>
            <a:off x="1691679" y="1628800"/>
            <a:ext cx="7452319" cy="5229200"/>
          </a:xfrm>
          <a:prstGeom prst="rect">
            <a:avLst/>
          </a:prstGeom>
          <a:solidFill>
            <a:srgbClr val="008F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835696" y="2708920"/>
            <a:ext cx="7128792" cy="1470025"/>
          </a:xfrm>
        </p:spPr>
        <p:txBody>
          <a:bodyPr/>
          <a:lstStyle>
            <a:lvl1pPr eaLnBrk="1" hangingPunct="1">
              <a:defRPr sz="4400">
                <a:solidFill>
                  <a:schemeClr val="bg1"/>
                </a:solidFill>
              </a:defRPr>
            </a:lvl1pPr>
          </a:lstStyle>
          <a:p>
            <a:pPr eaLnBrk="1" hangingPunct="1"/>
            <a:r>
              <a:rPr lang="en-US" sz="3200" b="1" dirty="0">
                <a:solidFill>
                  <a:schemeClr val="bg1"/>
                </a:solidFill>
                <a:latin typeface="Open Sans" pitchFamily="-84" charset="0"/>
                <a:ea typeface="ＭＳ Ｐゴシック" pitchFamily="34" charset="-128"/>
              </a:rPr>
              <a:t>Headline Open Sans Bold 32pt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4295527"/>
            <a:ext cx="6400800" cy="576064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Open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2133600" cy="365125"/>
          </a:xfrm>
        </p:spPr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</p:spPr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53336"/>
            <a:ext cx="2133600" cy="365125"/>
          </a:xfrm>
        </p:spPr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25141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35969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84784"/>
            <a:ext cx="2057400" cy="46413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3608" y="1484784"/>
            <a:ext cx="5433392" cy="46413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887607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gradFill flip="none" rotWithShape="1">
          <a:gsLst>
            <a:gs pos="0">
              <a:schemeClr val="accent2">
                <a:lumMod val="75000"/>
              </a:schemeClr>
            </a:gs>
            <a:gs pos="71000">
              <a:srgbClr val="BC4542">
                <a:alpha val="99000"/>
              </a:srgbClr>
            </a:gs>
            <a:gs pos="100000">
              <a:srgbClr val="FF4343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662363"/>
            <a:ext cx="9144000" cy="117792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000">
                <a:solidFill>
                  <a:prstClr val="black"/>
                </a:solidFill>
                <a:latin typeface="AdvTT550eb45e"/>
                <a:ea typeface="Adobe Song Std L" pitchFamily="18" charset="-128"/>
              </a:rPr>
              <a:t>___________________________</a:t>
            </a:r>
            <a:br>
              <a:rPr lang="en-US" altLang="en-US" sz="3000">
                <a:solidFill>
                  <a:prstClr val="black"/>
                </a:solidFill>
                <a:latin typeface="AdvTT550eb45e"/>
                <a:ea typeface="Adobe Song Std L" pitchFamily="18" charset="-128"/>
              </a:rPr>
            </a:br>
            <a:endParaRPr lang="en-US" altLang="en-US" sz="1000">
              <a:solidFill>
                <a:prstClr val="black"/>
              </a:solidFill>
              <a:latin typeface="AdvTT550eb45e"/>
              <a:ea typeface="Adobe Song Std L" pitchFamily="18" charset="-128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000">
                <a:solidFill>
                  <a:srgbClr val="FFDE00"/>
                </a:solidFill>
                <a:latin typeface="AvantGarde"/>
                <a:ea typeface="Adobe Song Std L" pitchFamily="18" charset="-128"/>
              </a:rPr>
              <a:t>Principles,</a:t>
            </a:r>
            <a:r>
              <a:rPr lang="en-US" altLang="en-US" sz="3000">
                <a:solidFill>
                  <a:prstClr val="black"/>
                </a:solidFill>
                <a:latin typeface="AvantGarde"/>
                <a:ea typeface="Adobe Song Std L" pitchFamily="18" charset="-128"/>
              </a:rPr>
              <a:t> </a:t>
            </a:r>
            <a:r>
              <a:rPr lang="en-US" altLang="en-US" sz="3000">
                <a:solidFill>
                  <a:srgbClr val="FFEC96"/>
                </a:solidFill>
                <a:latin typeface="AvantGarde"/>
                <a:ea typeface="Adobe Song Std L" pitchFamily="18" charset="-128"/>
              </a:rPr>
              <a:t>Practices, </a:t>
            </a:r>
            <a:r>
              <a:rPr lang="en-US" altLang="en-US" sz="3000">
                <a:solidFill>
                  <a:srgbClr val="F7941C"/>
                </a:solidFill>
                <a:latin typeface="AvantGarde"/>
                <a:ea typeface="Adobe Song Std L" pitchFamily="18" charset="-128"/>
              </a:rPr>
              <a:t>Philosophies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2671763"/>
            <a:ext cx="9144000" cy="1477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9000" cap="all" dirty="0">
                <a:solidFill>
                  <a:prstClr val="white"/>
                </a:solidFill>
                <a:latin typeface="AdvTT550eb45e"/>
              </a:rPr>
              <a:t>Tourism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530600" y="6111875"/>
            <a:ext cx="20415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lvl1pPr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en-US" sz="1600">
                <a:solidFill>
                  <a:prstClr val="white"/>
                </a:solidFill>
                <a:latin typeface="AdvTT550eb45e"/>
                <a:ea typeface="SimSun" pitchFamily="2" charset="-122"/>
                <a:cs typeface="HelveticaNeue-Thin"/>
              </a:rPr>
              <a:t>TWELFTH EDITION</a:t>
            </a:r>
            <a:endParaRPr lang="de-DE" altLang="en-US">
              <a:solidFill>
                <a:prstClr val="white"/>
              </a:solidFill>
              <a:latin typeface="AdvTT550eb45e"/>
              <a:ea typeface="SimSun" pitchFamily="2" charset="-122"/>
              <a:cs typeface="HelveticaNeue-Thin"/>
            </a:endParaRPr>
          </a:p>
        </p:txBody>
      </p:sp>
      <p:sp>
        <p:nvSpPr>
          <p:cNvPr id="5" name="Rectangle 1"/>
          <p:cNvSpPr>
            <a:spLocks noChangeArrowheads="1"/>
          </p:cNvSpPr>
          <p:nvPr userDrawn="1"/>
        </p:nvSpPr>
        <p:spPr bwMode="auto">
          <a:xfrm>
            <a:off x="0" y="5314950"/>
            <a:ext cx="9144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prstClr val="white"/>
                </a:solidFill>
                <a:latin typeface="AdvTT550eb45e"/>
                <a:ea typeface="SimSun" pitchFamily="2" charset="-122"/>
                <a:cs typeface="AdvTT550eb45e"/>
              </a:rPr>
              <a:t>Charles R. Goeldner</a:t>
            </a:r>
            <a:endParaRPr lang="en-US" altLang="en-US" sz="2000">
              <a:solidFill>
                <a:prstClr val="white"/>
              </a:solidFill>
              <a:latin typeface="AdvTT550eb45e"/>
              <a:ea typeface="SimSun" pitchFamily="2" charset="-122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prstClr val="white"/>
                </a:solidFill>
                <a:latin typeface="AdvTT550eb45e"/>
                <a:ea typeface="SimSun" pitchFamily="2" charset="-122"/>
                <a:cs typeface="AdvTT550eb45e"/>
              </a:rPr>
              <a:t>J. R. Brent Ritchie</a:t>
            </a:r>
            <a:endParaRPr lang="en-US" altLang="en-US" sz="2000">
              <a:solidFill>
                <a:prstClr val="white"/>
              </a:solidFill>
              <a:latin typeface="AdvTT550eb45e"/>
              <a:cs typeface="Arial" pitchFamily="34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6457950"/>
            <a:ext cx="91440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000" dirty="0">
                <a:solidFill>
                  <a:prstClr val="white"/>
                </a:solidFill>
              </a:rPr>
              <a:t>© 2012 John Wiley and Sons, Inc.</a:t>
            </a:r>
          </a:p>
          <a:p>
            <a:pPr algn="ctr" eaLnBrk="0" hangingPunct="0">
              <a:defRPr/>
            </a:pPr>
            <a:r>
              <a:rPr lang="en-US" sz="1000" dirty="0">
                <a:solidFill>
                  <a:prstClr val="white"/>
                </a:solidFill>
              </a:rPr>
              <a:t>All Rights Reserved</a:t>
            </a:r>
          </a:p>
        </p:txBody>
      </p:sp>
      <p:pic>
        <p:nvPicPr>
          <p:cNvPr id="7" name="Picture 1" descr="C:\Users\rgillett\Pictures\Goeldner_cvr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525" y="174625"/>
            <a:ext cx="1971675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17007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3962400"/>
            <a:ext cx="9144000" cy="2895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HelveticaNeue-Thi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3962400"/>
          </a:xfrm>
          <a:prstGeom prst="rect">
            <a:avLst/>
          </a:prstGeom>
          <a:solidFill>
            <a:srgbClr val="608E3A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HelveticaNeue-Thi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9200" y="1066800"/>
            <a:ext cx="274320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4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CHAPTER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6457950"/>
            <a:ext cx="91440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000" dirty="0">
                <a:solidFill>
                  <a:prstClr val="black"/>
                </a:solidFill>
              </a:rPr>
              <a:t>© 2012 John Wiley and Sons, Inc.</a:t>
            </a:r>
          </a:p>
          <a:p>
            <a:pPr algn="ctr" eaLnBrk="0" hangingPunct="0">
              <a:defRPr/>
            </a:pPr>
            <a:r>
              <a:rPr lang="en-US" sz="1000" dirty="0">
                <a:solidFill>
                  <a:prstClr val="black"/>
                </a:solidFill>
              </a:rPr>
              <a:t>All Rights Reserved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57400"/>
            <a:ext cx="9144000" cy="1676400"/>
          </a:xfrm>
          <a:noFill/>
        </p:spPr>
        <p:txBody>
          <a:bodyPr anchor="t">
            <a:noAutofit/>
          </a:bodyPr>
          <a:lstStyle>
            <a:lvl1pPr algn="ctr">
              <a:lnSpc>
                <a:spcPct val="150000"/>
              </a:lnSpc>
              <a:spcBef>
                <a:spcPts val="600"/>
              </a:spcBef>
              <a:defRPr sz="4400" b="1" cap="none" spc="23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520" y="777240"/>
            <a:ext cx="1676400" cy="1219200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kumimoji="0" lang="en-US" sz="6200" b="1" i="0" u="sng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270321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9084" y="972741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571500" y="2324100"/>
            <a:ext cx="7772400" cy="3733800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11915439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32791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Background 0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937"/>
            <a:ext cx="9143999" cy="6464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 userDrawn="1"/>
        </p:nvSpPr>
        <p:spPr>
          <a:xfrm>
            <a:off x="0" y="5157192"/>
            <a:ext cx="9143998" cy="1700808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1350" y="2060848"/>
            <a:ext cx="6837114" cy="792088"/>
          </a:xfrm>
        </p:spPr>
        <p:txBody>
          <a:bodyPr>
            <a:normAutofit/>
          </a:bodyPr>
          <a:lstStyle>
            <a:lvl1pPr algn="l">
              <a:defRPr sz="3000" b="1">
                <a:solidFill>
                  <a:srgbClr val="0079B8"/>
                </a:solidFill>
                <a:latin typeface="Open Sans"/>
              </a:defRPr>
            </a:lvl1pPr>
          </a:lstStyle>
          <a:p>
            <a:r>
              <a:rPr lang="en-US"/>
              <a:t>Click to edit Master title style</a:t>
            </a:r>
            <a:endParaRPr lang="id-ID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2133600" cy="365125"/>
          </a:xfrm>
        </p:spPr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</p:spPr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53336"/>
            <a:ext cx="2133600" cy="365125"/>
          </a:xfrm>
        </p:spPr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1911350" y="3429001"/>
            <a:ext cx="6837114" cy="3040422"/>
          </a:xfrm>
        </p:spPr>
        <p:txBody>
          <a:bodyPr/>
          <a:lstStyle>
            <a:lvl1pPr>
              <a:defRPr>
                <a:latin typeface="Open Sans"/>
              </a:defRPr>
            </a:lvl1pPr>
            <a:lvl2pPr>
              <a:defRPr>
                <a:latin typeface="Open Sans"/>
              </a:defRPr>
            </a:lvl2pPr>
            <a:lvl3pPr>
              <a:defRPr>
                <a:latin typeface="Open Sans"/>
              </a:defRPr>
            </a:lvl3pPr>
            <a:lvl4pPr>
              <a:defRPr>
                <a:latin typeface="Open Sans"/>
              </a:defRPr>
            </a:lvl4pPr>
            <a:lvl5pPr>
              <a:defRPr>
                <a:latin typeface="Open San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3"/>
          </p:nvPr>
        </p:nvSpPr>
        <p:spPr>
          <a:xfrm>
            <a:off x="1907704" y="2852936"/>
            <a:ext cx="6840760" cy="504056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id-ID" sz="2200" b="1" dirty="0">
                <a:solidFill>
                  <a:srgbClr val="0079B8"/>
                </a:solidFill>
                <a:latin typeface="Open Sans"/>
                <a:ea typeface="+mj-ea"/>
                <a:cs typeface="+mj-cs"/>
              </a:defRPr>
            </a:lvl1pPr>
          </a:lstStyle>
          <a:p>
            <a:pPr lvl="0">
              <a:spcBef>
                <a:spcPct val="0"/>
              </a:spcBef>
              <a:buNone/>
            </a:pPr>
            <a:r>
              <a:rPr lang="en-US"/>
              <a:t>Click to edit Master subtitle style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761869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4406901"/>
            <a:ext cx="7344816" cy="678284"/>
          </a:xfrm>
        </p:spPr>
        <p:txBody>
          <a:bodyPr anchor="t">
            <a:noAutofit/>
          </a:bodyPr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1640" y="2906713"/>
            <a:ext cx="7344816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93648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19672" y="2636912"/>
            <a:ext cx="3456384" cy="348925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8064" y="2636912"/>
            <a:ext cx="3538736" cy="348925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16327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1484784"/>
            <a:ext cx="7067128" cy="100811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9672" y="2132856"/>
            <a:ext cx="3456384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19672" y="2708920"/>
            <a:ext cx="3456384" cy="345638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0072" y="2708919"/>
            <a:ext cx="3466728" cy="34563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0" name="Text Placeholder 2"/>
          <p:cNvSpPr>
            <a:spLocks noGrp="1"/>
          </p:cNvSpPr>
          <p:nvPr>
            <p:ph type="body" idx="13"/>
          </p:nvPr>
        </p:nvSpPr>
        <p:spPr>
          <a:xfrm>
            <a:off x="5220072" y="2132856"/>
            <a:ext cx="3456384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9855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35514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5" name="Picture 1" descr="Background 03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9693629" cy="685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313250" y="2859881"/>
            <a:ext cx="7067128" cy="1143000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73697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1628800"/>
            <a:ext cx="6768752" cy="802010"/>
          </a:xfrm>
        </p:spPr>
        <p:txBody>
          <a:bodyPr anchor="b">
            <a:normAutofit/>
          </a:bodyPr>
          <a:lstStyle>
            <a:lvl1pPr algn="l">
              <a:defRPr sz="3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5" y="2564904"/>
            <a:ext cx="3168352" cy="367240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20072" y="2564904"/>
            <a:ext cx="3430017" cy="367216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61704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688416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916832"/>
            <a:ext cx="6884168" cy="281074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688416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93814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" descr="Background 02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4"/>
            <a:ext cx="9143999" cy="6464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0" y="5157192"/>
            <a:ext cx="9143998" cy="1700808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19672" y="1484784"/>
            <a:ext cx="706712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9672" y="2636912"/>
            <a:ext cx="7067128" cy="34892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d-ID"/>
              <a:t>Farah Levyta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18913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3000" b="1" kern="1200">
          <a:solidFill>
            <a:srgbClr val="0079B8"/>
          </a:solidFill>
          <a:latin typeface="Open Sans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Open Sans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Open Sans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Open Sans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Open Sans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Open Sans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0" y="304800"/>
            <a:ext cx="7696200" cy="1143000"/>
          </a:xfrm>
          <a:prstGeom prst="rect">
            <a:avLst/>
          </a:prstGeom>
          <a:noFill/>
          <a:ln w="1619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6457950"/>
            <a:ext cx="91440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000" dirty="0">
                <a:solidFill>
                  <a:prstClr val="black"/>
                </a:solidFill>
              </a:rPr>
              <a:t>© 2012 John Wiley and Sons, Inc.</a:t>
            </a:r>
          </a:p>
          <a:p>
            <a:pPr algn="ctr" eaLnBrk="0" hangingPunct="0">
              <a:defRPr/>
            </a:pPr>
            <a:r>
              <a:rPr lang="en-US" sz="1000" dirty="0">
                <a:solidFill>
                  <a:prstClr val="black"/>
                </a:solidFill>
              </a:rPr>
              <a:t>All Rights Reserved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381000" y="1539875"/>
            <a:ext cx="8534400" cy="152400"/>
          </a:xfrm>
          <a:prstGeom prst="rect">
            <a:avLst/>
          </a:prstGeom>
          <a:solidFill>
            <a:srgbClr val="608E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HelveticaNeue-Thin"/>
            </a:endParaRPr>
          </a:p>
        </p:txBody>
      </p:sp>
    </p:spTree>
    <p:extLst>
      <p:ext uri="{BB962C8B-B14F-4D97-AF65-F5344CB8AC3E}">
        <p14:creationId xmlns:p14="http://schemas.microsoft.com/office/powerpoint/2010/main" val="2267715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3" r:id="rId3"/>
    <p:sldLayoutId id="2147483704" r:id="rId4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 cap="all">
          <a:solidFill>
            <a:srgbClr val="608E3A"/>
          </a:solidFill>
          <a:latin typeface="AdvTT550eb45e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608E3A"/>
          </a:solidFill>
          <a:latin typeface="AdvTT550eb45e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608E3A"/>
          </a:solidFill>
          <a:latin typeface="AdvTT550eb45e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608E3A"/>
          </a:solidFill>
          <a:latin typeface="AdvTT550eb45e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608E3A"/>
          </a:solidFill>
          <a:latin typeface="AdvTT550eb45e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Neue-Thin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Neue-Thin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Neue-Thin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Neue-Thin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 ?><Relationships xmlns="http://schemas.openxmlformats.org/package/2006/relationships"><Relationship Id="rId2" Target="../media/image5.jpeg" Type="http://schemas.openxmlformats.org/officeDocument/2006/relationships/image"/><Relationship Id="rId1" Target="../slideLayouts/slideLayout8.xml" Type="http://schemas.openxmlformats.org/officeDocument/2006/relationships/slideLayout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 ?><Relationships xmlns="http://schemas.openxmlformats.org/package/2006/relationships"><Relationship Id="rId3" Target="../media/image7.jpeg" Type="http://schemas.openxmlformats.org/officeDocument/2006/relationships/image"/><Relationship Id="rId2" Target="../media/image6.jpeg" Type="http://schemas.openxmlformats.org/officeDocument/2006/relationships/image"/><Relationship Id="rId1" Target="../slideLayouts/slideLayout3.xml" Type="http://schemas.openxmlformats.org/officeDocument/2006/relationships/slideLayout"/></Relationships>
</file>

<file path=ppt/slides/_rels/slide6.xml.rels><?xml version="1.0" encoding="UTF-8" standalone="yes" ?><Relationships xmlns="http://schemas.openxmlformats.org/package/2006/relationships"><Relationship Id="rId8" Target="../media/image9.jpeg" Type="http://schemas.openxmlformats.org/officeDocument/2006/relationships/image"/><Relationship Id="rId3" Target="../diagrams/layout2.xml" Type="http://schemas.openxmlformats.org/officeDocument/2006/relationships/diagramLayout"/><Relationship Id="rId7" Target="../media/image8.jpeg" Type="http://schemas.openxmlformats.org/officeDocument/2006/relationships/image"/><Relationship Id="rId2" Target="../diagrams/data2.xml" Type="http://schemas.openxmlformats.org/officeDocument/2006/relationships/diagramData"/><Relationship Id="rId1" Target="../slideLayouts/slideLayout3.xml" Type="http://schemas.openxmlformats.org/officeDocument/2006/relationships/slideLayout"/><Relationship Id="rId6" Target="../diagrams/drawing2.xml" Type="http://schemas.microsoft.com/office/2007/relationships/diagramDrawing"/><Relationship Id="rId5" Target="../diagrams/colors2.xml" Type="http://schemas.openxmlformats.org/officeDocument/2006/relationships/diagramColors"/><Relationship Id="rId4" Target="../diagrams/quickStyle2.xml" Type="http://schemas.openxmlformats.org/officeDocument/2006/relationships/diagramQuickStyle"/><Relationship Id="rId9" Target="../media/image10.jpeg" Type="http://schemas.openxmlformats.org/officeDocument/2006/relationships/image"/></Relationships>
</file>

<file path=ppt/slides/_rels/slide7.xml.rels><?xml version="1.0" encoding="UTF-8" standalone="yes" ?><Relationships xmlns="http://schemas.openxmlformats.org/package/2006/relationships"><Relationship Id="rId3" Target="../media/image12.jpeg" Type="http://schemas.openxmlformats.org/officeDocument/2006/relationships/image"/><Relationship Id="rId2" Target="../media/image11.jpeg" Type="http://schemas.openxmlformats.org/officeDocument/2006/relationships/image"/><Relationship Id="rId1" Target="../slideLayouts/slideLayout4.xml" Type="http://schemas.openxmlformats.org/officeDocument/2006/relationships/slideLayout"/><Relationship Id="rId4" Target="../media/image13.jpeg" Type="http://schemas.openxmlformats.org/officeDocument/2006/relationships/image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691680" y="3932383"/>
            <a:ext cx="7467600" cy="1777970"/>
          </a:xfrm>
          <a:noFill/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F7F7F7"/>
                </a:solidFill>
                <a:latin typeface="+mn-lt"/>
              </a:rPr>
              <a:t>Week 8/Session 12</a:t>
            </a:r>
            <a:r>
              <a:rPr lang="en-US" sz="3600" dirty="0" smtClean="0">
                <a:solidFill>
                  <a:srgbClr val="F7F7F7"/>
                </a:solidFill>
                <a:latin typeface="+mn-lt"/>
              </a:rPr>
              <a:t/>
            </a:r>
            <a:br>
              <a:rPr lang="en-US" sz="3600" dirty="0" smtClean="0">
                <a:solidFill>
                  <a:srgbClr val="F7F7F7"/>
                </a:solidFill>
                <a:latin typeface="+mn-lt"/>
              </a:rPr>
            </a:br>
            <a:r>
              <a:rPr lang="en-US" sz="3600" dirty="0">
                <a:solidFill>
                  <a:srgbClr val="F7F7F7"/>
                </a:solidFill>
                <a:latin typeface="+mn-lt"/>
              </a:rPr>
              <a:t/>
            </a:r>
            <a:br>
              <a:rPr lang="en-US" sz="3600" dirty="0">
                <a:solidFill>
                  <a:srgbClr val="F7F7F7"/>
                </a:solidFill>
                <a:latin typeface="+mn-lt"/>
              </a:rPr>
            </a:br>
            <a:r>
              <a:rPr lang="en-US" sz="3600" dirty="0" smtClean="0">
                <a:solidFill>
                  <a:srgbClr val="F7F7F7"/>
                </a:solidFill>
                <a:latin typeface="+mn-lt"/>
              </a:rPr>
              <a:t>Sate</a:t>
            </a:r>
            <a:endParaRPr lang="en-US" sz="3600" dirty="0">
              <a:solidFill>
                <a:srgbClr val="F7F7F7"/>
              </a:solidFill>
              <a:latin typeface="+mn-lt"/>
            </a:endParaRPr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1691680" y="6038469"/>
            <a:ext cx="7467600" cy="84691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Open Sans"/>
                <a:ea typeface="+mj-ea"/>
                <a:cs typeface="+mj-cs"/>
              </a:defRPr>
            </a:lvl1pPr>
          </a:lstStyle>
          <a:p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038AA555-4C79-48BA-A4ED-E38C23779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2221124" y="1975555"/>
            <a:ext cx="640871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tabLst>
                <a:tab pos="1320800" algn="l"/>
                <a:tab pos="2054225" algn="l"/>
              </a:tabLst>
            </a:pPr>
            <a:endParaRPr lang="en-US" sz="3600" dirty="0" smtClean="0">
              <a:solidFill>
                <a:srgbClr val="F7F7F7"/>
              </a:solidFill>
              <a:latin typeface="Open Sans"/>
            </a:endParaRPr>
          </a:p>
          <a:p>
            <a:pPr algn="ctr">
              <a:spcBef>
                <a:spcPct val="20000"/>
              </a:spcBef>
              <a:tabLst>
                <a:tab pos="1320800" algn="l"/>
                <a:tab pos="2054225" algn="l"/>
              </a:tabLst>
            </a:pPr>
            <a:r>
              <a:rPr lang="en-US" sz="3600" dirty="0" smtClean="0">
                <a:solidFill>
                  <a:srgbClr val="F7F7F7"/>
                </a:solidFill>
                <a:latin typeface="Open Sans"/>
              </a:rPr>
              <a:t>Indonesian Cuisine</a:t>
            </a:r>
            <a:endParaRPr lang="en-US" sz="3600" dirty="0">
              <a:solidFill>
                <a:srgbClr val="F7F7F7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4204421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1350" y="1628800"/>
            <a:ext cx="6837114" cy="484062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Flavors </a:t>
            </a:r>
            <a:r>
              <a:rPr lang="en-US" dirty="0" smtClean="0"/>
              <a:t>of </a:t>
            </a:r>
            <a:r>
              <a:rPr lang="en-US" dirty="0"/>
              <a:t>Indonesia William </a:t>
            </a:r>
            <a:r>
              <a:rPr lang="en-US" dirty="0" err="1"/>
              <a:t>Wongso</a:t>
            </a:r>
            <a:r>
              <a:rPr lang="en-US" dirty="0"/>
              <a:t> Culinary Wonders (2016). ISBN: 978-979-8926-32-7 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Makanan</a:t>
            </a:r>
            <a:r>
              <a:rPr lang="en-US" dirty="0"/>
              <a:t> </a:t>
            </a:r>
            <a:r>
              <a:rPr lang="en-US" dirty="0" err="1"/>
              <a:t>tradisional</a:t>
            </a:r>
            <a:r>
              <a:rPr lang="en-US" dirty="0"/>
              <a:t> Indonesia </a:t>
            </a:r>
            <a:r>
              <a:rPr lang="en-US" dirty="0" err="1"/>
              <a:t>Gadjah</a:t>
            </a:r>
            <a:r>
              <a:rPr lang="en-US" dirty="0"/>
              <a:t> </a:t>
            </a:r>
            <a:r>
              <a:rPr lang="en-US" dirty="0" err="1"/>
              <a:t>Mada</a:t>
            </a:r>
            <a:r>
              <a:rPr lang="en-US" dirty="0"/>
              <a:t> University Press (2017). Eni </a:t>
            </a:r>
            <a:r>
              <a:rPr lang="en-US" dirty="0" err="1"/>
              <a:t>Harmayani</a:t>
            </a:r>
            <a:r>
              <a:rPr lang="en-US" dirty="0"/>
              <a:t>, Umar </a:t>
            </a:r>
            <a:r>
              <a:rPr lang="en-US" dirty="0" err="1"/>
              <a:t>Santoso</a:t>
            </a:r>
            <a:r>
              <a:rPr lang="en-US" dirty="0"/>
              <a:t>, </a:t>
            </a:r>
            <a:r>
              <a:rPr lang="en-US" dirty="0" err="1"/>
              <a:t>Murdijati</a:t>
            </a:r>
            <a:r>
              <a:rPr lang="en-US" dirty="0"/>
              <a:t> </a:t>
            </a:r>
            <a:r>
              <a:rPr lang="en-US" dirty="0" err="1"/>
              <a:t>Gardjito</a:t>
            </a:r>
            <a:r>
              <a:rPr lang="en-US" dirty="0"/>
              <a:t>. ISBN: 978-602-386-143-9</a:t>
            </a:r>
          </a:p>
          <a:p>
            <a:pPr algn="just">
              <a:lnSpc>
                <a:spcPct val="150000"/>
              </a:lnSpc>
            </a:pPr>
            <a:r>
              <a:rPr lang="id-ID" dirty="0"/>
              <a:t>Dapur Indonesia 300 resep makanan populer nusantara Yasa Boga </a:t>
            </a:r>
            <a:r>
              <a:rPr lang="en-US" dirty="0"/>
              <a:t>(201</a:t>
            </a:r>
            <a:r>
              <a:rPr lang="id-ID" dirty="0"/>
              <a:t>4</a:t>
            </a:r>
            <a:r>
              <a:rPr lang="en-US" dirty="0"/>
              <a:t>). </a:t>
            </a:r>
            <a:r>
              <a:rPr lang="id-ID" dirty="0"/>
              <a:t>Cetakan ke tiga Mei 2016</a:t>
            </a:r>
            <a:r>
              <a:rPr lang="en-US" dirty="0"/>
              <a:t>. </a:t>
            </a:r>
            <a:r>
              <a:rPr lang="id-ID" dirty="0"/>
              <a:t>Gramedia</a:t>
            </a:r>
            <a:r>
              <a:rPr lang="en-US" dirty="0"/>
              <a:t>. </a:t>
            </a:r>
            <a:r>
              <a:rPr lang="id-ID" dirty="0"/>
              <a:t>Jakarta</a:t>
            </a:r>
            <a:r>
              <a:rPr lang="en-US" dirty="0"/>
              <a:t>. ISBN: </a:t>
            </a:r>
            <a:r>
              <a:rPr lang="id-ID" dirty="0"/>
              <a:t>978-602-03-0813-5</a:t>
            </a:r>
            <a:endParaRPr lang="en-US" dirty="0"/>
          </a:p>
          <a:p>
            <a:pPr algn="just">
              <a:lnSpc>
                <a:spcPct val="150000"/>
              </a:lnSpc>
            </a:pPr>
            <a:endParaRPr lang="en-US" dirty="0"/>
          </a:p>
          <a:p>
            <a:pPr algn="just">
              <a:lnSpc>
                <a:spcPct val="150000"/>
              </a:lnSpc>
            </a:pPr>
            <a:endParaRPr lang="en-US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0CE4E7D2-F2D1-48D6-8C0B-2E63FFD50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</p:spTree>
    <p:extLst>
      <p:ext uri="{BB962C8B-B14F-4D97-AF65-F5344CB8AC3E}">
        <p14:creationId xmlns:p14="http://schemas.microsoft.com/office/powerpoint/2010/main" val="44562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CF1D153-B6D6-4779-840F-F84F58326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1412776"/>
            <a:ext cx="7067128" cy="71313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Learning Objectives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A8519005-A730-413D-92F2-1BB81B0648C2}"/>
              </a:ext>
            </a:extLst>
          </p:cNvPr>
          <p:cNvSpPr/>
          <p:nvPr/>
        </p:nvSpPr>
        <p:spPr>
          <a:xfrm>
            <a:off x="1120788" y="1988840"/>
            <a:ext cx="6264696" cy="7131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  <a:p>
            <a:pPr algn="ctr"/>
            <a:endParaRPr lang="id-ID" dirty="0"/>
          </a:p>
          <a:p>
            <a:pPr algn="ctr"/>
            <a:r>
              <a:rPr lang="id-ID" sz="1600" dirty="0"/>
              <a:t>Setelah mempelajari materi ini mahasiswa diharapkan dapat menjelaskan tentang:</a:t>
            </a:r>
            <a:r>
              <a:rPr lang="en-US" sz="1600" dirty="0"/>
              <a:t> </a:t>
            </a:r>
          </a:p>
          <a:p>
            <a:pPr algn="ctr"/>
            <a:endParaRPr lang="id-ID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6D412816-50E1-4B14-B5D1-F2975BC5A7EE}"/>
              </a:ext>
            </a:extLst>
          </p:cNvPr>
          <p:cNvSpPr/>
          <p:nvPr/>
        </p:nvSpPr>
        <p:spPr>
          <a:xfrm>
            <a:off x="971600" y="2996952"/>
            <a:ext cx="6563072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d-ID" dirty="0"/>
              <a:t>LO1: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mengindentifikasi</a:t>
            </a:r>
            <a:r>
              <a:rPr lang="en-US" dirty="0"/>
              <a:t> </a:t>
            </a:r>
            <a:r>
              <a:rPr lang="en-US" dirty="0" err="1"/>
              <a:t>peralatan</a:t>
            </a:r>
            <a:r>
              <a:rPr lang="en-US" dirty="0"/>
              <a:t> </a:t>
            </a:r>
            <a:r>
              <a:rPr lang="en-US" dirty="0" err="1"/>
              <a:t>tradisional</a:t>
            </a:r>
            <a:r>
              <a:rPr lang="en-US" dirty="0"/>
              <a:t> dan </a:t>
            </a:r>
            <a:r>
              <a:rPr lang="en-US" dirty="0" err="1"/>
              <a:t>bumbu</a:t>
            </a:r>
            <a:r>
              <a:rPr lang="en-US" dirty="0"/>
              <a:t> yang </a:t>
            </a:r>
            <a:r>
              <a:rPr lang="en-US" dirty="0" err="1"/>
              <a:t>dipakai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id-ID" dirty="0"/>
              <a:t>LO2: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/>
              <a:t>mengaplikasikan</a:t>
            </a:r>
            <a:r>
              <a:rPr lang="en-US" dirty="0"/>
              <a:t> </a:t>
            </a:r>
            <a:r>
              <a:rPr lang="en-US" dirty="0" err="1"/>
              <a:t>memasak</a:t>
            </a:r>
            <a:r>
              <a:rPr lang="en-US" dirty="0"/>
              <a:t> </a:t>
            </a:r>
            <a:r>
              <a:rPr lang="en-US" dirty="0" err="1"/>
              <a:t>makanan</a:t>
            </a:r>
            <a:r>
              <a:rPr lang="en-US" dirty="0"/>
              <a:t> </a:t>
            </a:r>
            <a:r>
              <a:rPr lang="en-US" dirty="0" err="1"/>
              <a:t>tradisional</a:t>
            </a:r>
            <a:r>
              <a:rPr lang="en-US" dirty="0"/>
              <a:t> Indonesia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macam</a:t>
            </a:r>
            <a:r>
              <a:rPr lang="en-US" dirty="0" err="1"/>
              <a:t>-</a:t>
            </a:r>
            <a:r>
              <a:rPr lang="en-US" dirty="0" err="1" smtClean="0"/>
              <a:t>macam</a:t>
            </a:r>
            <a:r>
              <a:rPr lang="en-US" dirty="0" smtClean="0"/>
              <a:t> </a:t>
            </a:r>
            <a:r>
              <a:rPr lang="en-US" dirty="0" err="1"/>
              <a:t>hidangan</a:t>
            </a:r>
            <a:r>
              <a:rPr lang="en-US" dirty="0"/>
              <a:t> </a:t>
            </a:r>
            <a:r>
              <a:rPr lang="en-US" dirty="0" err="1"/>
              <a:t>khas</a:t>
            </a:r>
            <a:r>
              <a:rPr lang="en-US" dirty="0"/>
              <a:t> Indonesia. </a:t>
            </a:r>
          </a:p>
          <a:p>
            <a:pPr lvl="0"/>
            <a:r>
              <a:rPr lang="en-US" dirty="0"/>
              <a:t>LO3: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persiapan</a:t>
            </a:r>
            <a:r>
              <a:rPr lang="en-US" dirty="0"/>
              <a:t> dan proses </a:t>
            </a:r>
            <a:r>
              <a:rPr lang="en-US" dirty="0" err="1"/>
              <a:t>memasak</a:t>
            </a:r>
            <a:r>
              <a:rPr lang="en-US" dirty="0"/>
              <a:t> </a:t>
            </a:r>
            <a:r>
              <a:rPr lang="en-US" dirty="0" err="1"/>
              <a:t>hidangan</a:t>
            </a:r>
            <a:r>
              <a:rPr lang="en-US" dirty="0"/>
              <a:t> </a:t>
            </a:r>
            <a:r>
              <a:rPr lang="en-US" dirty="0" smtClean="0"/>
              <a:t>Indonesia.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8C471FF-EE92-43F2-AEEF-11AED8FBF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</p:spTree>
    <p:extLst>
      <p:ext uri="{BB962C8B-B14F-4D97-AF65-F5344CB8AC3E}">
        <p14:creationId xmlns:p14="http://schemas.microsoft.com/office/powerpoint/2010/main" val="152294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A08E86F-7813-4A8C-A3BD-FDC721CAA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7704" y="1628800"/>
            <a:ext cx="6768752" cy="80201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algn="ctr"/>
            <a:r>
              <a:rPr lang="en-ID" dirty="0"/>
              <a:t>Sate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6F66F23-D699-4585-B469-7978B034F0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6868" y="2900082"/>
            <a:ext cx="3394663" cy="2376264"/>
          </a:xfrm>
          <a:prstGeom prst="rect">
            <a:avLst/>
          </a:prstGeom>
          <a:noFill/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B8A67DF-E00A-4343-96A0-5FAD417DC6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20072" y="2564904"/>
            <a:ext cx="3430017" cy="367216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ID"/>
              <a:t>Sate </a:t>
            </a:r>
            <a:r>
              <a:rPr lang="en-ID" err="1"/>
              <a:t>merupakan</a:t>
            </a:r>
            <a:r>
              <a:rPr lang="en-ID"/>
              <a:t> </a:t>
            </a:r>
            <a:r>
              <a:rPr lang="en-ID" err="1"/>
              <a:t>makanan</a:t>
            </a:r>
            <a:r>
              <a:rPr lang="en-ID"/>
              <a:t> yang </a:t>
            </a:r>
            <a:r>
              <a:rPr lang="en-ID" err="1"/>
              <a:t>terbuat</a:t>
            </a:r>
            <a:r>
              <a:rPr lang="en-ID"/>
              <a:t> </a:t>
            </a:r>
            <a:r>
              <a:rPr lang="en-ID" err="1"/>
              <a:t>dari</a:t>
            </a:r>
            <a:r>
              <a:rPr lang="en-ID"/>
              <a:t> </a:t>
            </a:r>
            <a:r>
              <a:rPr lang="en-ID" err="1"/>
              <a:t>irisan</a:t>
            </a:r>
            <a:r>
              <a:rPr lang="en-ID"/>
              <a:t> </a:t>
            </a:r>
            <a:r>
              <a:rPr lang="en-ID" err="1"/>
              <a:t>daging</a:t>
            </a:r>
            <a:r>
              <a:rPr lang="en-ID"/>
              <a:t> atau </a:t>
            </a:r>
            <a:r>
              <a:rPr lang="en-ID" err="1"/>
              <a:t>ayam</a:t>
            </a:r>
            <a:r>
              <a:rPr lang="en-ID"/>
              <a:t> yang </a:t>
            </a:r>
            <a:r>
              <a:rPr lang="en-ID" err="1"/>
              <a:t>dipotong</a:t>
            </a:r>
            <a:r>
              <a:rPr lang="en-ID"/>
              <a:t> </a:t>
            </a:r>
            <a:r>
              <a:rPr lang="en-ID" err="1"/>
              <a:t>kecil</a:t>
            </a:r>
            <a:r>
              <a:rPr lang="en-ID"/>
              <a:t> </a:t>
            </a:r>
            <a:r>
              <a:rPr lang="en-ID" err="1"/>
              <a:t>kecil</a:t>
            </a:r>
            <a:r>
              <a:rPr lang="en-ID"/>
              <a:t> dan </a:t>
            </a:r>
            <a:r>
              <a:rPr lang="en-ID" err="1"/>
              <a:t>ditusuk</a:t>
            </a:r>
            <a:r>
              <a:rPr lang="en-ID"/>
              <a:t> </a:t>
            </a:r>
            <a:r>
              <a:rPr lang="en-ID" err="1"/>
              <a:t>dengan</a:t>
            </a:r>
            <a:r>
              <a:rPr lang="en-ID"/>
              <a:t> </a:t>
            </a:r>
            <a:r>
              <a:rPr lang="en-ID" err="1"/>
              <a:t>tusukan</a:t>
            </a:r>
            <a:r>
              <a:rPr lang="en-ID"/>
              <a:t> yang </a:t>
            </a:r>
            <a:r>
              <a:rPr lang="en-ID" err="1"/>
              <a:t>terbuat</a:t>
            </a:r>
            <a:r>
              <a:rPr lang="en-ID"/>
              <a:t> </a:t>
            </a:r>
            <a:r>
              <a:rPr lang="en-ID" err="1"/>
              <a:t>dari</a:t>
            </a:r>
            <a:r>
              <a:rPr lang="en-ID"/>
              <a:t> </a:t>
            </a:r>
            <a:r>
              <a:rPr lang="en-ID" err="1"/>
              <a:t>lidi</a:t>
            </a:r>
            <a:r>
              <a:rPr lang="en-ID"/>
              <a:t> </a:t>
            </a:r>
            <a:r>
              <a:rPr lang="en-ID" err="1"/>
              <a:t>tulang</a:t>
            </a:r>
            <a:r>
              <a:rPr lang="en-ID"/>
              <a:t> </a:t>
            </a:r>
            <a:r>
              <a:rPr lang="en-ID" err="1"/>
              <a:t>daun</a:t>
            </a:r>
            <a:r>
              <a:rPr lang="en-ID"/>
              <a:t> </a:t>
            </a:r>
            <a:r>
              <a:rPr lang="en-ID" err="1"/>
              <a:t>kelapa</a:t>
            </a:r>
            <a:r>
              <a:rPr lang="en-ID"/>
              <a:t> atau </a:t>
            </a:r>
            <a:r>
              <a:rPr lang="en-ID" err="1"/>
              <a:t>bambu</a:t>
            </a:r>
            <a:r>
              <a:rPr lang="en-ID"/>
              <a:t> </a:t>
            </a:r>
            <a:r>
              <a:rPr lang="en-ID" err="1"/>
              <a:t>kemudian</a:t>
            </a:r>
            <a:r>
              <a:rPr lang="en-ID"/>
              <a:t> </a:t>
            </a:r>
            <a:r>
              <a:rPr lang="en-ID" err="1"/>
              <a:t>dibakar</a:t>
            </a:r>
            <a:r>
              <a:rPr lang="en-ID"/>
              <a:t> </a:t>
            </a:r>
            <a:r>
              <a:rPr lang="en-ID" err="1"/>
              <a:t>dengan</a:t>
            </a:r>
            <a:r>
              <a:rPr lang="en-ID"/>
              <a:t> </a:t>
            </a:r>
            <a:r>
              <a:rPr lang="en-ID" err="1"/>
              <a:t>menggunakan</a:t>
            </a:r>
            <a:r>
              <a:rPr lang="en-ID"/>
              <a:t> </a:t>
            </a:r>
            <a:r>
              <a:rPr lang="en-ID" err="1"/>
              <a:t>api</a:t>
            </a:r>
            <a:r>
              <a:rPr lang="en-ID"/>
              <a:t> </a:t>
            </a:r>
            <a:r>
              <a:rPr lang="en-ID" err="1"/>
              <a:t>hasil</a:t>
            </a:r>
            <a:r>
              <a:rPr lang="en-ID"/>
              <a:t> </a:t>
            </a:r>
            <a:r>
              <a:rPr lang="en-ID" err="1"/>
              <a:t>pembakaran</a:t>
            </a:r>
            <a:r>
              <a:rPr lang="en-ID"/>
              <a:t> </a:t>
            </a:r>
            <a:r>
              <a:rPr lang="en-ID" err="1"/>
              <a:t>arang</a:t>
            </a:r>
            <a:r>
              <a:rPr lang="en-ID"/>
              <a:t> </a:t>
            </a:r>
            <a:r>
              <a:rPr lang="en-ID" err="1"/>
              <a:t>kayu</a:t>
            </a:r>
            <a:r>
              <a:rPr lang="en-ID"/>
              <a:t> atau </a:t>
            </a:r>
            <a:r>
              <a:rPr lang="en-ID" err="1"/>
              <a:t>tempurung</a:t>
            </a:r>
            <a:r>
              <a:rPr lang="en-ID"/>
              <a:t> </a:t>
            </a:r>
            <a:r>
              <a:rPr lang="en-ID" err="1"/>
              <a:t>kelapa</a:t>
            </a:r>
            <a:r>
              <a:rPr lang="en-ID"/>
              <a:t>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282A523-783F-484C-9C46-B0A66C5EE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id-ID"/>
              <a:t>Farah Levyta 2019</a:t>
            </a:r>
          </a:p>
        </p:txBody>
      </p:sp>
    </p:spTree>
    <p:extLst>
      <p:ext uri="{BB962C8B-B14F-4D97-AF65-F5344CB8AC3E}">
        <p14:creationId xmlns:p14="http://schemas.microsoft.com/office/powerpoint/2010/main" val="4053508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1700808"/>
            <a:ext cx="7344816" cy="678284"/>
          </a:xfrm>
        </p:spPr>
        <p:txBody>
          <a:bodyPr/>
          <a:lstStyle/>
          <a:p>
            <a:pPr algn="ctr"/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pembuatan</a:t>
            </a:r>
            <a:r>
              <a:rPr lang="en-US" dirty="0"/>
              <a:t> sate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681683554"/>
              </p:ext>
            </p:extLst>
          </p:nvPr>
        </p:nvGraphicFramePr>
        <p:xfrm>
          <a:off x="1956048" y="237909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9113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5AE41C8F-DE18-4548-91BF-CE975CBCA5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2507526"/>
            <a:ext cx="2592288" cy="181460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1700808"/>
            <a:ext cx="7344816" cy="936104"/>
          </a:xfrm>
        </p:spPr>
        <p:txBody>
          <a:bodyPr/>
          <a:lstStyle/>
          <a:p>
            <a:pPr algn="ctr"/>
            <a:r>
              <a:rPr lang="en-US" dirty="0" err="1"/>
              <a:t>Saus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sate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7578FB54-9E28-4CD4-BC89-C542877B3A56}"/>
              </a:ext>
            </a:extLst>
          </p:cNvPr>
          <p:cNvSpPr/>
          <p:nvPr/>
        </p:nvSpPr>
        <p:spPr>
          <a:xfrm>
            <a:off x="4212653" y="2636912"/>
            <a:ext cx="2895600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Saus</a:t>
            </a:r>
            <a:r>
              <a:rPr lang="en-US" dirty="0"/>
              <a:t> </a:t>
            </a:r>
            <a:r>
              <a:rPr lang="en-US" dirty="0" err="1"/>
              <a:t>Kecap</a:t>
            </a:r>
            <a:endParaRPr lang="en-ID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D58B6038-FD8A-4C4B-AA31-23EB005B3C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4416810"/>
            <a:ext cx="3170126" cy="2219088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xmlns="" id="{FECB538B-0500-4896-8030-FC546483A45E}"/>
              </a:ext>
            </a:extLst>
          </p:cNvPr>
          <p:cNvSpPr/>
          <p:nvPr/>
        </p:nvSpPr>
        <p:spPr>
          <a:xfrm>
            <a:off x="1331640" y="5157192"/>
            <a:ext cx="2592288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Saus</a:t>
            </a:r>
            <a:r>
              <a:rPr lang="en-US" dirty="0"/>
              <a:t> </a:t>
            </a:r>
            <a:r>
              <a:rPr lang="en-US" dirty="0" err="1"/>
              <a:t>Kacang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85918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5758" y="1575196"/>
            <a:ext cx="7344816" cy="678284"/>
          </a:xfrm>
        </p:spPr>
        <p:txBody>
          <a:bodyPr/>
          <a:lstStyle/>
          <a:p>
            <a:pPr algn="ctr"/>
            <a:r>
              <a:rPr lang="en-US" dirty="0" err="1"/>
              <a:t>Penyajian</a:t>
            </a:r>
            <a:r>
              <a:rPr lang="en-US" dirty="0"/>
              <a:t> sate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119274396"/>
              </p:ext>
            </p:extLst>
          </p:nvPr>
        </p:nvGraphicFramePr>
        <p:xfrm>
          <a:off x="1524000" y="1541863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4BC7E156-FC79-4D3C-9F3A-8C6E1929A73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65758" y="4604521"/>
            <a:ext cx="2315619" cy="169966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3EA81394-4555-4D24-ADA9-8536A1A28C4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839620" y="3717032"/>
            <a:ext cx="1851634" cy="129614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E84A1621-3C71-4223-A30F-DB4CC7B6174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19800" y="3396140"/>
            <a:ext cx="2158073" cy="1584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592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56A86E3-CE7E-415A-91C2-89C14E7454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0513" y="2202010"/>
            <a:ext cx="1555102" cy="1143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4500" y="731837"/>
            <a:ext cx="7067128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pelengkap</a:t>
            </a:r>
            <a:r>
              <a:rPr lang="en-US" dirty="0"/>
              <a:t> sate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sz="half" idx="1"/>
          </p:nvPr>
        </p:nvSpPr>
        <p:spPr>
          <a:xfrm>
            <a:off x="1619672" y="2636912"/>
            <a:ext cx="3456384" cy="348925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/>
              <a:t>Cabe</a:t>
            </a:r>
          </a:p>
          <a:p>
            <a:pPr marL="0" indent="0">
              <a:buNone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err="1"/>
              <a:t>Irisan</a:t>
            </a:r>
            <a:r>
              <a:rPr lang="en-US" dirty="0"/>
              <a:t> </a:t>
            </a:r>
            <a:r>
              <a:rPr lang="en-US" dirty="0" err="1"/>
              <a:t>bawang</a:t>
            </a:r>
            <a:r>
              <a:rPr lang="en-US" dirty="0"/>
              <a:t> </a:t>
            </a:r>
            <a:r>
              <a:rPr lang="en-US" dirty="0" err="1"/>
              <a:t>merah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 err="1"/>
              <a:t>Jeruk</a:t>
            </a:r>
            <a:r>
              <a:rPr lang="en-US" dirty="0"/>
              <a:t> </a:t>
            </a:r>
            <a:r>
              <a:rPr lang="en-US" dirty="0" err="1"/>
              <a:t>Limau</a:t>
            </a:r>
            <a:endParaRPr lang="en-US" dirty="0"/>
          </a:p>
          <a:p>
            <a:pPr marL="0" indent="0">
              <a:buNone/>
            </a:pP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id-ID"/>
              <a:t>Farah Levyta 2019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3AB9A88F-5D5B-48EF-88C1-CC2ED98B2A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2426" y="3575641"/>
            <a:ext cx="2201902" cy="161179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FA9AC49-8DFA-427D-9ADA-F83997CBD9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7147" y="4784656"/>
            <a:ext cx="1921396" cy="1505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311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1628800"/>
            <a:ext cx="6837114" cy="79208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dirty="0"/>
              <a:t>Nama </a:t>
            </a:r>
            <a:r>
              <a:rPr lang="en-US" dirty="0" err="1"/>
              <a:t>nama</a:t>
            </a:r>
            <a:r>
              <a:rPr lang="en-US" dirty="0"/>
              <a:t> sate </a:t>
            </a:r>
            <a:r>
              <a:rPr lang="en-US" dirty="0" err="1"/>
              <a:t>nusantara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id-ID"/>
              <a:t>Farah Levyta 2019</a:t>
            </a:r>
          </a:p>
        </p:txBody>
      </p:sp>
      <p:graphicFrame>
        <p:nvGraphicFramePr>
          <p:cNvPr id="6" name="Text Placeholder 2">
            <a:extLst>
              <a:ext uri="{FF2B5EF4-FFF2-40B4-BE49-F238E27FC236}">
                <a16:creationId xmlns:a16="http://schemas.microsoft.com/office/drawing/2014/main" xmlns="" id="{B0E0BD15-2492-4BF5-9BA7-5FE83A451A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47641612"/>
              </p:ext>
            </p:extLst>
          </p:nvPr>
        </p:nvGraphicFramePr>
        <p:xfrm>
          <a:off x="1619672" y="2636912"/>
          <a:ext cx="6837114" cy="30404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034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3A26B618-B0ED-4FF9-A4FE-7847A32D8075}"/>
              </a:ext>
            </a:extLst>
          </p:cNvPr>
          <p:cNvSpPr/>
          <p:nvPr/>
        </p:nvSpPr>
        <p:spPr>
          <a:xfrm>
            <a:off x="2051720" y="3212976"/>
            <a:ext cx="6192688" cy="92333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id-ID" sz="5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TERIMA KASIH</a:t>
            </a:r>
            <a:endParaRPr lang="en-US" sz="5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65BA07F5-5021-4DF8-A5C5-5BA52B9FA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 PPT 20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Goeldner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HelveticaNeue-Thin"/>
        <a:ea typeface=""/>
        <a:cs typeface=""/>
      </a:majorFont>
      <a:minorFont>
        <a:latin typeface="HelveticaNeue-Thi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302</Words>
  <Application>Microsoft Office PowerPoint</Application>
  <PresentationFormat>On-screen Show (4:3)</PresentationFormat>
  <Paragraphs>59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ＭＳ Ｐゴシック</vt:lpstr>
      <vt:lpstr>SimSun</vt:lpstr>
      <vt:lpstr>Adobe Song Std L</vt:lpstr>
      <vt:lpstr>AdvTT550eb45e</vt:lpstr>
      <vt:lpstr>Arial</vt:lpstr>
      <vt:lpstr>AvantGarde</vt:lpstr>
      <vt:lpstr>Calibri</vt:lpstr>
      <vt:lpstr>HelveticaNeue-Thin</vt:lpstr>
      <vt:lpstr>Open Sans</vt:lpstr>
      <vt:lpstr>Wingdings</vt:lpstr>
      <vt:lpstr>Template PPT 2015</vt:lpstr>
      <vt:lpstr>Goeldner Master</vt:lpstr>
      <vt:lpstr>Week 8/Session 12  Sate</vt:lpstr>
      <vt:lpstr>Learning Objectives </vt:lpstr>
      <vt:lpstr>Sate</vt:lpstr>
      <vt:lpstr>Bahan utama pembuatan sate</vt:lpstr>
      <vt:lpstr>Saus yang digunakan untuk sate</vt:lpstr>
      <vt:lpstr>Penyajian sate</vt:lpstr>
      <vt:lpstr>Bahan pelengkap sate</vt:lpstr>
      <vt:lpstr>Nama nama sate nusantara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SATE</dc:title>
  <dc:creator>Farah Levyta</dc:creator>
  <cp:lastModifiedBy>Nurul Jannah</cp:lastModifiedBy>
  <cp:revision>6</cp:revision>
  <dcterms:created xsi:type="dcterms:W3CDTF">2019-11-14T12:24:22Z</dcterms:created>
  <dcterms:modified xsi:type="dcterms:W3CDTF">2019-11-20T04:45:28Z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256071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S9.0.3</vt:lpwstr>
  </property>
</Properties>
</file>