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drawingml.diagramData+xml" PartName="/ppt/diagrams/data2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2.xml"/>
  <Override ContentType="application/vnd.openxmlformats-officedocument.drawingml.diagramColors+xml" PartName="/ppt/diagrams/colors2.xml"/>
  <Override ContentType="application/vnd.ms-office.drawingml.diagramDrawing+xml" PartName="/ppt/diagrams/drawing2.xml"/>
  <Override ContentType="application/vnd.openxmlformats-officedocument.drawingml.diagramData+xml" PartName="/ppt/diagrams/data3.xml"/>
  <Override ContentType="application/vnd.openxmlformats-officedocument.drawingml.diagramLayout+xml" PartName="/ppt/diagrams/layout3.xml"/>
  <Override ContentType="application/vnd.openxmlformats-officedocument.drawingml.diagramStyle+xml" PartName="/ppt/diagrams/quickStyle3.xml"/>
  <Override ContentType="application/vnd.openxmlformats-officedocument.drawingml.diagramColors+xml" PartName="/ppt/diagrams/colors3.xml"/>
  <Override ContentType="application/vnd.ms-office.drawingml.diagramDrawing+xml" PartName="/ppt/diagrams/drawing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notesMasterIdLst>
    <p:notesMasterId r:id="rId13"/>
  </p:notesMasterIdLst>
  <p:sldIdLst>
    <p:sldId id="256" r:id="rId3"/>
    <p:sldId id="402" r:id="rId4"/>
    <p:sldId id="403" r:id="rId5"/>
    <p:sldId id="410" r:id="rId6"/>
    <p:sldId id="405" r:id="rId7"/>
    <p:sldId id="407" r:id="rId8"/>
    <p:sldId id="409" r:id="rId9"/>
    <p:sldId id="408" r:id="rId10"/>
    <p:sldId id="268" r:id="rId11"/>
    <p:sldId id="322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727C0728-BFBA-4018-A895-7E45D940962F}">
          <p14:sldIdLst>
            <p14:sldId id="256"/>
          </p14:sldIdLst>
        </p14:section>
        <p14:section name="COURSE CONTENT" id="{F4927CBE-FA17-46D1-BAAE-887D0AF2CCBF}">
          <p14:sldIdLst>
            <p14:sldId id="402"/>
            <p14:sldId id="403"/>
            <p14:sldId id="410"/>
            <p14:sldId id="405"/>
            <p14:sldId id="407"/>
            <p14:sldId id="409"/>
            <p14:sldId id="408"/>
            <p14:sldId id="268"/>
          </p14:sldIdLst>
        </p14:section>
        <p14:section name="REFERENCE" id="{82098E28-DACF-4424-86A1-E861B2DCC6FF}">
          <p14:sldIdLst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008FD5"/>
    <a:srgbClr val="558FD5"/>
    <a:srgbClr val="0079B8"/>
    <a:srgbClr val="0081BD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71" autoAdjust="0"/>
  </p:normalViewPr>
  <p:slideViewPr>
    <p:cSldViewPr>
      <p:cViewPr varScale="1">
        <p:scale>
          <a:sx n="54" d="100"/>
          <a:sy n="54" d="100"/>
        </p:scale>
        <p:origin x="78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CC108C-A550-4D4E-B1B1-8275611BA89D}" type="doc">
      <dgm:prSet loTypeId="urn:microsoft.com/office/officeart/2005/8/layout/hierarchy1" loCatId="hierarchy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C11419B-07E2-458D-ABB6-65B293E2E6C0}">
      <dgm:prSet custT="1"/>
      <dgm:spPr/>
      <dgm:t>
        <a:bodyPr/>
        <a:lstStyle/>
        <a:p>
          <a:pPr algn="l">
            <a:lnSpc>
              <a:spcPct val="150000"/>
            </a:lnSpc>
          </a:pP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Nasi goreng </a:t>
          </a: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kemungkinan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 </a:t>
          </a: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diperkenalkan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 oleh </a:t>
          </a: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pedagang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 </a:t>
          </a: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arab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 yang </a:t>
          </a: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datang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 </a:t>
          </a: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ke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 Indonesia.</a:t>
          </a:r>
        </a:p>
        <a:p>
          <a:pPr algn="l">
            <a:lnSpc>
              <a:spcPct val="150000"/>
            </a:lnSpc>
          </a:pP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Di </a:t>
          </a: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sana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, </a:t>
          </a: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mereka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 </a:t>
          </a: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menyebutnya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 </a:t>
          </a: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dengan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 </a:t>
          </a: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sebutan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 </a:t>
          </a: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Pilaff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.</a:t>
          </a:r>
          <a:endParaRPr lang="en-US" sz="1050" b="0" i="0" u="none" strike="noStrike" cap="none" baseline="0" noProof="0" dirty="0">
            <a:solidFill>
              <a:srgbClr val="010000"/>
            </a:solidFill>
            <a:latin typeface="Arial Black"/>
            <a:cs typeface="Aharoni"/>
          </a:endParaRPr>
        </a:p>
      </dgm:t>
    </dgm:pt>
    <dgm:pt modelId="{FEA2F710-AEA2-44E2-B303-6CF2D577AC5F}" type="parTrans" cxnId="{FCB6E2BE-7A7C-484B-8669-9C65A5FA77A1}">
      <dgm:prSet/>
      <dgm:spPr/>
      <dgm:t>
        <a:bodyPr/>
        <a:lstStyle/>
        <a:p>
          <a:endParaRPr lang="en-US"/>
        </a:p>
      </dgm:t>
    </dgm:pt>
    <dgm:pt modelId="{7F1FF6C7-54EE-48DA-B90E-3C5D53160321}" type="sibTrans" cxnId="{FCB6E2BE-7A7C-484B-8669-9C65A5FA77A1}">
      <dgm:prSet/>
      <dgm:spPr/>
      <dgm:t>
        <a:bodyPr/>
        <a:lstStyle/>
        <a:p>
          <a:endParaRPr lang="en-US"/>
        </a:p>
      </dgm:t>
    </dgm:pt>
    <dgm:pt modelId="{28FCE4A1-2A57-4A9D-B065-152804899F6B}">
      <dgm:prSet phldr="0" custT="1"/>
      <dgm:spPr/>
      <dgm:t>
        <a:bodyPr/>
        <a:lstStyle/>
        <a:p>
          <a:pPr algn="l" rtl="0">
            <a:lnSpc>
              <a:spcPct val="150000"/>
            </a:lnSpc>
          </a:pPr>
          <a:r>
            <a:rPr lang="en-US" sz="1050" dirty="0">
              <a:solidFill>
                <a:schemeClr val="accent1">
                  <a:lumMod val="75000"/>
                </a:schemeClr>
              </a:solidFill>
              <a:latin typeface="Arial Black"/>
            </a:rPr>
            <a:t>Di tahun 2017 CNN menetapkan nasi goreng sebagai makanan terenak nomor 2 di dunia. </a:t>
          </a:r>
        </a:p>
      </dgm:t>
    </dgm:pt>
    <dgm:pt modelId="{6839A650-1EC2-47FA-9C35-7365F1B0C02A}" type="parTrans" cxnId="{D990B506-8535-43B3-9535-80094C9383EB}">
      <dgm:prSet/>
      <dgm:spPr/>
      <dgm:t>
        <a:bodyPr/>
        <a:lstStyle/>
        <a:p>
          <a:endParaRPr lang="en-ID"/>
        </a:p>
      </dgm:t>
    </dgm:pt>
    <dgm:pt modelId="{D5A29D7A-A905-4377-AA76-30F8DDEA75D5}" type="sibTrans" cxnId="{D990B506-8535-43B3-9535-80094C9383EB}">
      <dgm:prSet/>
      <dgm:spPr/>
      <dgm:t>
        <a:bodyPr/>
        <a:lstStyle/>
        <a:p>
          <a:endParaRPr lang="en-ID"/>
        </a:p>
      </dgm:t>
    </dgm:pt>
    <dgm:pt modelId="{135BDBD5-D720-4FE8-B43F-B81F232B187F}">
      <dgm:prSet phldr="0" custT="1"/>
      <dgm:spPr/>
      <dgm:t>
        <a:bodyPr/>
        <a:lstStyle/>
        <a:p>
          <a:pPr algn="l" rtl="0">
            <a:lnSpc>
              <a:spcPct val="200000"/>
            </a:lnSpc>
          </a:pP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Sejak abad ke 19 </a:t>
          </a:r>
        </a:p>
        <a:p>
          <a:pPr algn="l" rtl="0">
            <a:lnSpc>
              <a:spcPct val="200000"/>
            </a:lnSpc>
          </a:pP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resep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 nasi goreng </a:t>
          </a:r>
        </a:p>
        <a:p>
          <a:pPr algn="l" rtl="0">
            <a:lnSpc>
              <a:spcPct val="200000"/>
            </a:lnSpc>
          </a:pP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sudah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 banyak </a:t>
          </a:r>
        </a:p>
        <a:p>
          <a:pPr algn="l" rtl="0">
            <a:lnSpc>
              <a:spcPct val="200000"/>
            </a:lnSpc>
          </a:pP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dijumpai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 dalam </a:t>
          </a:r>
        </a:p>
        <a:p>
          <a:pPr algn="l" rtl="0">
            <a:lnSpc>
              <a:spcPct val="200000"/>
            </a:lnSpc>
          </a:pP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buku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 </a:t>
          </a:r>
          <a:r>
            <a:rPr lang="en-US" sz="1050" dirty="0" err="1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masak</a:t>
          </a:r>
          <a:r>
            <a:rPr lang="en-US" sz="1050" dirty="0">
              <a:solidFill>
                <a:schemeClr val="tx2">
                  <a:lumMod val="75000"/>
                </a:schemeClr>
              </a:solidFill>
              <a:latin typeface="Arial Black"/>
              <a:cs typeface="Aharoni"/>
            </a:rPr>
            <a:t> Tionghoa, Eropa dan Indonesia.</a:t>
          </a:r>
          <a:endParaRPr lang="en-US" sz="1050" b="0" i="0" u="none" strike="noStrike" cap="none" baseline="0" noProof="0" dirty="0">
            <a:solidFill>
              <a:schemeClr val="tx2">
                <a:lumMod val="75000"/>
              </a:schemeClr>
            </a:solidFill>
            <a:latin typeface="Arial Black"/>
            <a:cs typeface="Aharoni"/>
          </a:endParaRPr>
        </a:p>
      </dgm:t>
    </dgm:pt>
    <dgm:pt modelId="{64991BEE-BAA6-48F9-A3AC-84421D949C23}" type="parTrans" cxnId="{6787EAA6-824A-4805-84D3-74744392E6C2}">
      <dgm:prSet/>
      <dgm:spPr/>
      <dgm:t>
        <a:bodyPr/>
        <a:lstStyle/>
        <a:p>
          <a:endParaRPr lang="en-ID"/>
        </a:p>
      </dgm:t>
    </dgm:pt>
    <dgm:pt modelId="{5AAD0365-D895-4230-91C3-EA3A65B9385B}" type="sibTrans" cxnId="{6787EAA6-824A-4805-84D3-74744392E6C2}">
      <dgm:prSet/>
      <dgm:spPr/>
      <dgm:t>
        <a:bodyPr/>
        <a:lstStyle/>
        <a:p>
          <a:endParaRPr lang="en-ID"/>
        </a:p>
      </dgm:t>
    </dgm:pt>
    <dgm:pt modelId="{BEEA8342-2224-473D-8380-8EEFA5719454}" type="pres">
      <dgm:prSet presAssocID="{36CC108C-A550-4D4E-B1B1-8275611BA89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0AC23AE-9337-4D90-A1CB-ABD1C9D3DF28}" type="pres">
      <dgm:prSet presAssocID="{135BDBD5-D720-4FE8-B43F-B81F232B187F}" presName="hierRoot1" presStyleCnt="0"/>
      <dgm:spPr/>
    </dgm:pt>
    <dgm:pt modelId="{2EC0B22A-A502-41F8-B961-66BDE2CA2DE7}" type="pres">
      <dgm:prSet presAssocID="{135BDBD5-D720-4FE8-B43F-B81F232B187F}" presName="composite" presStyleCnt="0"/>
      <dgm:spPr/>
    </dgm:pt>
    <dgm:pt modelId="{907CE7C9-6052-4F76-9488-34140347C6AC}" type="pres">
      <dgm:prSet presAssocID="{135BDBD5-D720-4FE8-B43F-B81F232B187F}" presName="background" presStyleLbl="node0" presStyleIdx="0" presStyleCnt="3"/>
      <dgm:spPr/>
    </dgm:pt>
    <dgm:pt modelId="{5541F37C-CEB5-454A-BED9-EF14059F2EC9}" type="pres">
      <dgm:prSet presAssocID="{135BDBD5-D720-4FE8-B43F-B81F232B187F}" presName="text" presStyleLbl="fgAcc0" presStyleIdx="0" presStyleCnt="3" custScaleY="2380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A9BA25-C1E2-431E-ACEB-C712A83B96AB}" type="pres">
      <dgm:prSet presAssocID="{135BDBD5-D720-4FE8-B43F-B81F232B187F}" presName="hierChild2" presStyleCnt="0"/>
      <dgm:spPr/>
    </dgm:pt>
    <dgm:pt modelId="{478594A1-1BE3-47E0-BB59-7F70DEC44560}" type="pres">
      <dgm:prSet presAssocID="{AC11419B-07E2-458D-ABB6-65B293E2E6C0}" presName="hierRoot1" presStyleCnt="0"/>
      <dgm:spPr/>
    </dgm:pt>
    <dgm:pt modelId="{50BB7755-EF79-41D5-8A59-EB1DEF49DBEC}" type="pres">
      <dgm:prSet presAssocID="{AC11419B-07E2-458D-ABB6-65B293E2E6C0}" presName="composite" presStyleCnt="0"/>
      <dgm:spPr/>
    </dgm:pt>
    <dgm:pt modelId="{3F4AC5E8-AA6F-4252-A929-6E3249224601}" type="pres">
      <dgm:prSet presAssocID="{AC11419B-07E2-458D-ABB6-65B293E2E6C0}" presName="background" presStyleLbl="node0" presStyleIdx="1" presStyleCnt="3"/>
      <dgm:spPr/>
    </dgm:pt>
    <dgm:pt modelId="{9D9B67C2-BFB5-4672-8785-C9A64C88F77B}" type="pres">
      <dgm:prSet presAssocID="{AC11419B-07E2-458D-ABB6-65B293E2E6C0}" presName="text" presStyleLbl="fgAcc0" presStyleIdx="1" presStyleCnt="3" custScaleY="2547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E8C23D-9F72-4BBF-B112-1C90AF970010}" type="pres">
      <dgm:prSet presAssocID="{AC11419B-07E2-458D-ABB6-65B293E2E6C0}" presName="hierChild2" presStyleCnt="0"/>
      <dgm:spPr/>
    </dgm:pt>
    <dgm:pt modelId="{F5DC69A8-E04F-4CF9-8AAA-0929DD053633}" type="pres">
      <dgm:prSet presAssocID="{28FCE4A1-2A57-4A9D-B065-152804899F6B}" presName="hierRoot1" presStyleCnt="0"/>
      <dgm:spPr/>
    </dgm:pt>
    <dgm:pt modelId="{7A36A28B-6E3D-4CD6-B164-ACBC77BADB98}" type="pres">
      <dgm:prSet presAssocID="{28FCE4A1-2A57-4A9D-B065-152804899F6B}" presName="composite" presStyleCnt="0"/>
      <dgm:spPr/>
    </dgm:pt>
    <dgm:pt modelId="{E6E328BD-5D36-4288-8046-1BB4D977CE1C}" type="pres">
      <dgm:prSet presAssocID="{28FCE4A1-2A57-4A9D-B065-152804899F6B}" presName="background" presStyleLbl="node0" presStyleIdx="2" presStyleCnt="3"/>
      <dgm:spPr/>
    </dgm:pt>
    <dgm:pt modelId="{7DACFCD7-BD89-4305-B830-DC91CC774641}" type="pres">
      <dgm:prSet presAssocID="{28FCE4A1-2A57-4A9D-B065-152804899F6B}" presName="text" presStyleLbl="fgAcc0" presStyleIdx="2" presStyleCnt="3" custScaleY="2717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08D17C-6A86-4126-A612-166D8647DA37}" type="pres">
      <dgm:prSet presAssocID="{28FCE4A1-2A57-4A9D-B065-152804899F6B}" presName="hierChild2" presStyleCnt="0"/>
      <dgm:spPr/>
    </dgm:pt>
  </dgm:ptLst>
  <dgm:cxnLst>
    <dgm:cxn modelId="{D4FF623E-04C3-40C8-BE2F-B3AA3C380D2E}" type="presOf" srcId="{AC11419B-07E2-458D-ABB6-65B293E2E6C0}" destId="{9D9B67C2-BFB5-4672-8785-C9A64C88F77B}" srcOrd="0" destOrd="0" presId="urn:microsoft.com/office/officeart/2005/8/layout/hierarchy1"/>
    <dgm:cxn modelId="{6787EAA6-824A-4805-84D3-74744392E6C2}" srcId="{36CC108C-A550-4D4E-B1B1-8275611BA89D}" destId="{135BDBD5-D720-4FE8-B43F-B81F232B187F}" srcOrd="0" destOrd="0" parTransId="{64991BEE-BAA6-48F9-A3AC-84421D949C23}" sibTransId="{5AAD0365-D895-4230-91C3-EA3A65B9385B}"/>
    <dgm:cxn modelId="{DE67C064-68DB-4E7A-B66B-CDC0A922547B}" type="presOf" srcId="{135BDBD5-D720-4FE8-B43F-B81F232B187F}" destId="{5541F37C-CEB5-454A-BED9-EF14059F2EC9}" srcOrd="0" destOrd="0" presId="urn:microsoft.com/office/officeart/2005/8/layout/hierarchy1"/>
    <dgm:cxn modelId="{D990B506-8535-43B3-9535-80094C9383EB}" srcId="{36CC108C-A550-4D4E-B1B1-8275611BA89D}" destId="{28FCE4A1-2A57-4A9D-B065-152804899F6B}" srcOrd="2" destOrd="0" parTransId="{6839A650-1EC2-47FA-9C35-7365F1B0C02A}" sibTransId="{D5A29D7A-A905-4377-AA76-30F8DDEA75D5}"/>
    <dgm:cxn modelId="{48DAD54F-C2A5-4D0F-9EB7-DCF8306BAF24}" type="presOf" srcId="{36CC108C-A550-4D4E-B1B1-8275611BA89D}" destId="{BEEA8342-2224-473D-8380-8EEFA5719454}" srcOrd="0" destOrd="0" presId="urn:microsoft.com/office/officeart/2005/8/layout/hierarchy1"/>
    <dgm:cxn modelId="{D6706B8D-8BEB-4EA8-952F-870C02FAAE12}" type="presOf" srcId="{28FCE4A1-2A57-4A9D-B065-152804899F6B}" destId="{7DACFCD7-BD89-4305-B830-DC91CC774641}" srcOrd="0" destOrd="0" presId="urn:microsoft.com/office/officeart/2005/8/layout/hierarchy1"/>
    <dgm:cxn modelId="{FCB6E2BE-7A7C-484B-8669-9C65A5FA77A1}" srcId="{36CC108C-A550-4D4E-B1B1-8275611BA89D}" destId="{AC11419B-07E2-458D-ABB6-65B293E2E6C0}" srcOrd="1" destOrd="0" parTransId="{FEA2F710-AEA2-44E2-B303-6CF2D577AC5F}" sibTransId="{7F1FF6C7-54EE-48DA-B90E-3C5D53160321}"/>
    <dgm:cxn modelId="{37F4DFAB-5598-4144-879E-CF82DA1841C9}" type="presParOf" srcId="{BEEA8342-2224-473D-8380-8EEFA5719454}" destId="{A0AC23AE-9337-4D90-A1CB-ABD1C9D3DF28}" srcOrd="0" destOrd="0" presId="urn:microsoft.com/office/officeart/2005/8/layout/hierarchy1"/>
    <dgm:cxn modelId="{07C14033-D551-4D1C-B4C5-2FBE780F7EB7}" type="presParOf" srcId="{A0AC23AE-9337-4D90-A1CB-ABD1C9D3DF28}" destId="{2EC0B22A-A502-41F8-B961-66BDE2CA2DE7}" srcOrd="0" destOrd="0" presId="urn:microsoft.com/office/officeart/2005/8/layout/hierarchy1"/>
    <dgm:cxn modelId="{20296842-5E0A-4F69-AAB4-EA5186BBEBE2}" type="presParOf" srcId="{2EC0B22A-A502-41F8-B961-66BDE2CA2DE7}" destId="{907CE7C9-6052-4F76-9488-34140347C6AC}" srcOrd="0" destOrd="0" presId="urn:microsoft.com/office/officeart/2005/8/layout/hierarchy1"/>
    <dgm:cxn modelId="{7F467D5E-D8A5-4BE7-8CCB-810FEE37839A}" type="presParOf" srcId="{2EC0B22A-A502-41F8-B961-66BDE2CA2DE7}" destId="{5541F37C-CEB5-454A-BED9-EF14059F2EC9}" srcOrd="1" destOrd="0" presId="urn:microsoft.com/office/officeart/2005/8/layout/hierarchy1"/>
    <dgm:cxn modelId="{49DCF465-227C-4DAC-86E3-FF6DBEBDD9BF}" type="presParOf" srcId="{A0AC23AE-9337-4D90-A1CB-ABD1C9D3DF28}" destId="{E2A9BA25-C1E2-431E-ACEB-C712A83B96AB}" srcOrd="1" destOrd="0" presId="urn:microsoft.com/office/officeart/2005/8/layout/hierarchy1"/>
    <dgm:cxn modelId="{4F29E402-B107-44CB-B066-BACAD0CD47F1}" type="presParOf" srcId="{BEEA8342-2224-473D-8380-8EEFA5719454}" destId="{478594A1-1BE3-47E0-BB59-7F70DEC44560}" srcOrd="1" destOrd="0" presId="urn:microsoft.com/office/officeart/2005/8/layout/hierarchy1"/>
    <dgm:cxn modelId="{71AB47C1-197C-45F2-96C3-AF07AB7CD704}" type="presParOf" srcId="{478594A1-1BE3-47E0-BB59-7F70DEC44560}" destId="{50BB7755-EF79-41D5-8A59-EB1DEF49DBEC}" srcOrd="0" destOrd="0" presId="urn:microsoft.com/office/officeart/2005/8/layout/hierarchy1"/>
    <dgm:cxn modelId="{2A657AF0-CA81-40F7-9F07-56D7ABE2C04B}" type="presParOf" srcId="{50BB7755-EF79-41D5-8A59-EB1DEF49DBEC}" destId="{3F4AC5E8-AA6F-4252-A929-6E3249224601}" srcOrd="0" destOrd="0" presId="urn:microsoft.com/office/officeart/2005/8/layout/hierarchy1"/>
    <dgm:cxn modelId="{79ACDE05-A610-4845-80CE-C1BE68372820}" type="presParOf" srcId="{50BB7755-EF79-41D5-8A59-EB1DEF49DBEC}" destId="{9D9B67C2-BFB5-4672-8785-C9A64C88F77B}" srcOrd="1" destOrd="0" presId="urn:microsoft.com/office/officeart/2005/8/layout/hierarchy1"/>
    <dgm:cxn modelId="{11A7ADED-4BFA-41E9-8F04-01731F5F3BA0}" type="presParOf" srcId="{478594A1-1BE3-47E0-BB59-7F70DEC44560}" destId="{B5E8C23D-9F72-4BBF-B112-1C90AF970010}" srcOrd="1" destOrd="0" presId="urn:microsoft.com/office/officeart/2005/8/layout/hierarchy1"/>
    <dgm:cxn modelId="{24B54EED-02D3-45C6-8708-0092E96DF6A0}" type="presParOf" srcId="{BEEA8342-2224-473D-8380-8EEFA5719454}" destId="{F5DC69A8-E04F-4CF9-8AAA-0929DD053633}" srcOrd="2" destOrd="0" presId="urn:microsoft.com/office/officeart/2005/8/layout/hierarchy1"/>
    <dgm:cxn modelId="{E56CC673-061F-4970-949A-C8C402B5D80C}" type="presParOf" srcId="{F5DC69A8-E04F-4CF9-8AAA-0929DD053633}" destId="{7A36A28B-6E3D-4CD6-B164-ACBC77BADB98}" srcOrd="0" destOrd="0" presId="urn:microsoft.com/office/officeart/2005/8/layout/hierarchy1"/>
    <dgm:cxn modelId="{D644C4EE-9B9F-42B2-949D-E0F6ECD0748C}" type="presParOf" srcId="{7A36A28B-6E3D-4CD6-B164-ACBC77BADB98}" destId="{E6E328BD-5D36-4288-8046-1BB4D977CE1C}" srcOrd="0" destOrd="0" presId="urn:microsoft.com/office/officeart/2005/8/layout/hierarchy1"/>
    <dgm:cxn modelId="{67434641-7FC0-49A7-89DE-814E3F38DDD8}" type="presParOf" srcId="{7A36A28B-6E3D-4CD6-B164-ACBC77BADB98}" destId="{7DACFCD7-BD89-4305-B830-DC91CC774641}" srcOrd="1" destOrd="0" presId="urn:microsoft.com/office/officeart/2005/8/layout/hierarchy1"/>
    <dgm:cxn modelId="{6D46C74D-41A8-46EC-8312-B6A22422A7CC}" type="presParOf" srcId="{F5DC69A8-E04F-4CF9-8AAA-0929DD053633}" destId="{2208D17C-6A86-4126-A612-166D8647DA3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DB5120-6CF5-4F50-980A-2006F89636B8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A4FCA4F-00CA-4110-9B37-1BB0AA59D41D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Bahan</a:t>
          </a:r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 </a:t>
          </a:r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Pokok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C18690F7-03AA-41C6-867B-3FAA2023251A}" type="parTrans" cxnId="{F48F2BE7-D934-4DB1-97B5-9D05F4ADCE39}">
      <dgm:prSet/>
      <dgm:spPr/>
      <dgm:t>
        <a:bodyPr/>
        <a:lstStyle/>
        <a:p>
          <a:endParaRPr lang="en-US"/>
        </a:p>
      </dgm:t>
    </dgm:pt>
    <dgm:pt modelId="{888D0C23-B4C1-4C15-A5D9-B2B5997172D1}" type="sibTrans" cxnId="{F48F2BE7-D934-4DB1-97B5-9D05F4ADCE39}">
      <dgm:prSet/>
      <dgm:spPr/>
      <dgm:t>
        <a:bodyPr/>
        <a:lstStyle/>
        <a:p>
          <a:endParaRPr lang="en-US"/>
        </a:p>
      </dgm:t>
    </dgm:pt>
    <dgm:pt modelId="{A1E1F44B-7C73-4884-B5D8-A7DCC5754516}">
      <dgm:prSet phldrT="[Text]"/>
      <dgm:spPr/>
      <dgm:t>
        <a:bodyPr/>
        <a:lstStyle/>
        <a:p>
          <a:pPr rtl="0"/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Nasi (Beras Pera)</a:t>
          </a:r>
        </a:p>
      </dgm:t>
    </dgm:pt>
    <dgm:pt modelId="{2EE94AE0-8EE8-453D-AD62-E39BB63B867E}" type="parTrans" cxnId="{806E1CBB-5E71-4D2E-95E4-EA0BDF18A10C}">
      <dgm:prSet/>
      <dgm:spPr/>
      <dgm:t>
        <a:bodyPr/>
        <a:lstStyle/>
        <a:p>
          <a:endParaRPr lang="en-US"/>
        </a:p>
      </dgm:t>
    </dgm:pt>
    <dgm:pt modelId="{614F0017-117D-4A01-834E-61BC36950A3C}" type="sibTrans" cxnId="{806E1CBB-5E71-4D2E-95E4-EA0BDF18A10C}">
      <dgm:prSet/>
      <dgm:spPr/>
      <dgm:t>
        <a:bodyPr/>
        <a:lstStyle/>
        <a:p>
          <a:endParaRPr lang="en-US"/>
        </a:p>
      </dgm:t>
    </dgm:pt>
    <dgm:pt modelId="{5A7542E4-A46B-4AC5-8F0E-05D12343D8CE}">
      <dgm:prSet phldrT="[Text]"/>
      <dgm:spPr/>
      <dgm:t>
        <a:bodyPr/>
        <a:lstStyle/>
        <a:p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Isi</a:t>
          </a:r>
        </a:p>
      </dgm:t>
    </dgm:pt>
    <dgm:pt modelId="{9F566C9F-6FFD-4669-A9EE-C4CF7289A989}" type="parTrans" cxnId="{B569F1F3-3ED5-4AB3-B821-0804F1FA0B4C}">
      <dgm:prSet/>
      <dgm:spPr/>
      <dgm:t>
        <a:bodyPr/>
        <a:lstStyle/>
        <a:p>
          <a:endParaRPr lang="en-US"/>
        </a:p>
      </dgm:t>
    </dgm:pt>
    <dgm:pt modelId="{79C06E29-CDBF-46EF-978A-1257B41B0E04}" type="sibTrans" cxnId="{B569F1F3-3ED5-4AB3-B821-0804F1FA0B4C}">
      <dgm:prSet/>
      <dgm:spPr/>
      <dgm:t>
        <a:bodyPr/>
        <a:lstStyle/>
        <a:p>
          <a:endParaRPr lang="en-US"/>
        </a:p>
      </dgm:t>
    </dgm:pt>
    <dgm:pt modelId="{7AA2C31D-B0E0-4761-B417-28A9B0B6E6E0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Ayam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A99DA312-E9B7-4110-BF11-092D0FAF71BE}" type="parTrans" cxnId="{6583A46B-6DA2-4275-AC1A-F5565ABB3497}">
      <dgm:prSet/>
      <dgm:spPr/>
      <dgm:t>
        <a:bodyPr/>
        <a:lstStyle/>
        <a:p>
          <a:endParaRPr lang="en-US"/>
        </a:p>
      </dgm:t>
    </dgm:pt>
    <dgm:pt modelId="{CE73D0C6-3012-4F2F-8F1A-83E1EA055DFB}" type="sibTrans" cxnId="{6583A46B-6DA2-4275-AC1A-F5565ABB3497}">
      <dgm:prSet/>
      <dgm:spPr/>
      <dgm:t>
        <a:bodyPr/>
        <a:lstStyle/>
        <a:p>
          <a:endParaRPr lang="en-US"/>
        </a:p>
      </dgm:t>
    </dgm:pt>
    <dgm:pt modelId="{22B1B632-15D8-4769-A096-4E6B5349AB60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Udang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7D2FC17B-77B0-4B6B-AC14-D61DA296DF69}" type="parTrans" cxnId="{C04F0ADA-C1F4-4A5E-97A6-0EE263EA095A}">
      <dgm:prSet/>
      <dgm:spPr/>
      <dgm:t>
        <a:bodyPr/>
        <a:lstStyle/>
        <a:p>
          <a:endParaRPr lang="en-US"/>
        </a:p>
      </dgm:t>
    </dgm:pt>
    <dgm:pt modelId="{B7FC2BD8-3F23-4042-A644-CE9B14680C52}" type="sibTrans" cxnId="{C04F0ADA-C1F4-4A5E-97A6-0EE263EA095A}">
      <dgm:prSet/>
      <dgm:spPr/>
      <dgm:t>
        <a:bodyPr/>
        <a:lstStyle/>
        <a:p>
          <a:endParaRPr lang="en-US"/>
        </a:p>
      </dgm:t>
    </dgm:pt>
    <dgm:pt modelId="{CA75FED7-5159-45F9-B0D5-941F8C0CB307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Pelengkap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F09454BD-4C5B-4C39-978E-604E74E3F00A}" type="parTrans" cxnId="{48D56342-156C-450C-A41D-09EA99BAFAD8}">
      <dgm:prSet/>
      <dgm:spPr/>
      <dgm:t>
        <a:bodyPr/>
        <a:lstStyle/>
        <a:p>
          <a:endParaRPr lang="en-US"/>
        </a:p>
      </dgm:t>
    </dgm:pt>
    <dgm:pt modelId="{D97C8631-5588-4585-A349-3A6D552C3902}" type="sibTrans" cxnId="{48D56342-156C-450C-A41D-09EA99BAFAD8}">
      <dgm:prSet/>
      <dgm:spPr/>
      <dgm:t>
        <a:bodyPr/>
        <a:lstStyle/>
        <a:p>
          <a:endParaRPr lang="en-US"/>
        </a:p>
      </dgm:t>
    </dgm:pt>
    <dgm:pt modelId="{31FB6CBA-D05A-40EA-A915-47D68DD78920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Telur</a:t>
          </a:r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 </a:t>
          </a:r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mata</a:t>
          </a:r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 </a:t>
          </a:r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sapi</a:t>
          </a:r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 </a:t>
          </a:r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atau</a:t>
          </a:r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 </a:t>
          </a:r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telur</a:t>
          </a:r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 </a:t>
          </a:r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dadar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E02E14C4-8303-4AF0-89E2-885E2C42E7DC}" type="parTrans" cxnId="{9BD082BA-DCA8-4A67-A501-BA741CC77765}">
      <dgm:prSet/>
      <dgm:spPr/>
      <dgm:t>
        <a:bodyPr/>
        <a:lstStyle/>
        <a:p>
          <a:endParaRPr lang="en-US"/>
        </a:p>
      </dgm:t>
    </dgm:pt>
    <dgm:pt modelId="{DCDF24F0-D2AB-4393-86C6-1040BEDA17FE}" type="sibTrans" cxnId="{9BD082BA-DCA8-4A67-A501-BA741CC77765}">
      <dgm:prSet/>
      <dgm:spPr/>
      <dgm:t>
        <a:bodyPr/>
        <a:lstStyle/>
        <a:p>
          <a:endParaRPr lang="en-US"/>
        </a:p>
      </dgm:t>
    </dgm:pt>
    <dgm:pt modelId="{111860E7-854E-4071-B012-811456F0F917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Bakso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20D15B8D-48E9-4B32-A9FB-96E9B08D7DC4}" type="parTrans" cxnId="{E4220068-E7E6-4704-B4DB-6B39FE7A3EE8}">
      <dgm:prSet/>
      <dgm:spPr/>
      <dgm:t>
        <a:bodyPr/>
        <a:lstStyle/>
        <a:p>
          <a:endParaRPr lang="en-US"/>
        </a:p>
      </dgm:t>
    </dgm:pt>
    <dgm:pt modelId="{7A65ED01-6457-4781-9221-DE79A8FE513D}" type="sibTrans" cxnId="{E4220068-E7E6-4704-B4DB-6B39FE7A3EE8}">
      <dgm:prSet/>
      <dgm:spPr/>
      <dgm:t>
        <a:bodyPr/>
        <a:lstStyle/>
        <a:p>
          <a:endParaRPr lang="en-US"/>
        </a:p>
      </dgm:t>
    </dgm:pt>
    <dgm:pt modelId="{8B1B9F10-61EE-4D1C-8317-01285D789967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Kerupuk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25C93B95-D9CF-424F-BD2E-D35857A14859}" type="parTrans" cxnId="{BBA4A543-3665-4B96-A2FD-EB9A9183FFF4}">
      <dgm:prSet/>
      <dgm:spPr/>
      <dgm:t>
        <a:bodyPr/>
        <a:lstStyle/>
        <a:p>
          <a:endParaRPr lang="en-US"/>
        </a:p>
      </dgm:t>
    </dgm:pt>
    <dgm:pt modelId="{32330C71-9C67-4F14-9FC1-386315A2564A}" type="sibTrans" cxnId="{BBA4A543-3665-4B96-A2FD-EB9A9183FFF4}">
      <dgm:prSet/>
      <dgm:spPr/>
      <dgm:t>
        <a:bodyPr/>
        <a:lstStyle/>
        <a:p>
          <a:endParaRPr lang="en-US"/>
        </a:p>
      </dgm:t>
    </dgm:pt>
    <dgm:pt modelId="{11EFF733-1EDB-4089-B80A-FABD904FE969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Irisan</a:t>
          </a:r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 </a:t>
          </a:r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tomat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5E659894-DBF0-4689-9F1F-40E85468F0E8}" type="parTrans" cxnId="{8EA11A45-5A29-40A9-BCD3-070D1E232F4A}">
      <dgm:prSet/>
      <dgm:spPr/>
      <dgm:t>
        <a:bodyPr/>
        <a:lstStyle/>
        <a:p>
          <a:endParaRPr lang="en-US"/>
        </a:p>
      </dgm:t>
    </dgm:pt>
    <dgm:pt modelId="{91B73DDF-206A-4F3C-9975-89281D8EB770}" type="sibTrans" cxnId="{8EA11A45-5A29-40A9-BCD3-070D1E232F4A}">
      <dgm:prSet/>
      <dgm:spPr/>
      <dgm:t>
        <a:bodyPr/>
        <a:lstStyle/>
        <a:p>
          <a:endParaRPr lang="en-US"/>
        </a:p>
      </dgm:t>
    </dgm:pt>
    <dgm:pt modelId="{3A65F485-4656-41D0-AF5A-63B30751CA40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Irisan</a:t>
          </a:r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 </a:t>
          </a:r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timun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4E077715-CC91-49C5-8F2B-8DEA530CAA0C}" type="parTrans" cxnId="{B6B5C212-B48B-4CB5-82B1-C5E38CF7CA35}">
      <dgm:prSet/>
      <dgm:spPr/>
      <dgm:t>
        <a:bodyPr/>
        <a:lstStyle/>
        <a:p>
          <a:endParaRPr lang="en-US"/>
        </a:p>
      </dgm:t>
    </dgm:pt>
    <dgm:pt modelId="{8966712F-7477-4BCE-A09E-C1D2B9D687CC}" type="sibTrans" cxnId="{B6B5C212-B48B-4CB5-82B1-C5E38CF7CA35}">
      <dgm:prSet/>
      <dgm:spPr/>
      <dgm:t>
        <a:bodyPr/>
        <a:lstStyle/>
        <a:p>
          <a:endParaRPr lang="en-US"/>
        </a:p>
      </dgm:t>
    </dgm:pt>
    <dgm:pt modelId="{02438111-B801-467F-BD8B-1FC9FCEF265B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Acar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0C55CCC8-5088-48FD-977F-C9AE35185CC5}" type="parTrans" cxnId="{50FD6471-5F23-4AA1-A500-E585787B2FA9}">
      <dgm:prSet/>
      <dgm:spPr/>
      <dgm:t>
        <a:bodyPr/>
        <a:lstStyle/>
        <a:p>
          <a:endParaRPr lang="en-US"/>
        </a:p>
      </dgm:t>
    </dgm:pt>
    <dgm:pt modelId="{C5626B47-8654-439B-BE55-A31B7FFB1FD3}" type="sibTrans" cxnId="{50FD6471-5F23-4AA1-A500-E585787B2FA9}">
      <dgm:prSet/>
      <dgm:spPr/>
      <dgm:t>
        <a:bodyPr/>
        <a:lstStyle/>
        <a:p>
          <a:endParaRPr lang="en-US"/>
        </a:p>
      </dgm:t>
    </dgm:pt>
    <dgm:pt modelId="{21A90C01-91CB-4991-A9A5-5C755B6C36CC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Bumbu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70E92B06-85D6-4860-BDAD-7996B3CAD3B7}" type="parTrans" cxnId="{65B850A5-1143-43F1-96A5-51144173F26F}">
      <dgm:prSet/>
      <dgm:spPr/>
      <dgm:t>
        <a:bodyPr/>
        <a:lstStyle/>
        <a:p>
          <a:endParaRPr lang="en-US"/>
        </a:p>
      </dgm:t>
    </dgm:pt>
    <dgm:pt modelId="{81FFF866-9655-47FC-B4C3-9CE94EB2F6C0}" type="sibTrans" cxnId="{65B850A5-1143-43F1-96A5-51144173F26F}">
      <dgm:prSet/>
      <dgm:spPr/>
      <dgm:t>
        <a:bodyPr/>
        <a:lstStyle/>
        <a:p>
          <a:endParaRPr lang="en-US"/>
        </a:p>
      </dgm:t>
    </dgm:pt>
    <dgm:pt modelId="{2ED5207F-3FC1-4766-8D4E-B39D0AC3B653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Bawang</a:t>
          </a:r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 goreng</a:t>
          </a:r>
        </a:p>
      </dgm:t>
    </dgm:pt>
    <dgm:pt modelId="{EAEA0BC9-8043-4998-BADB-8C876C9B4A2E}" type="parTrans" cxnId="{BA25734F-76F0-4369-8D8C-5E382424FEAD}">
      <dgm:prSet/>
      <dgm:spPr/>
      <dgm:t>
        <a:bodyPr/>
        <a:lstStyle/>
        <a:p>
          <a:endParaRPr lang="en-US"/>
        </a:p>
      </dgm:t>
    </dgm:pt>
    <dgm:pt modelId="{3CDA49E9-5254-49DA-A5A1-62FB7775C271}" type="sibTrans" cxnId="{BA25734F-76F0-4369-8D8C-5E382424FEAD}">
      <dgm:prSet/>
      <dgm:spPr/>
      <dgm:t>
        <a:bodyPr/>
        <a:lstStyle/>
        <a:p>
          <a:endParaRPr lang="en-US"/>
        </a:p>
      </dgm:t>
    </dgm:pt>
    <dgm:pt modelId="{7336DCD9-D50D-40B7-BAC7-7AC5915688A5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Bawang</a:t>
          </a:r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 </a:t>
          </a:r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merah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7E029133-83DC-4A98-A7D6-9D023533510B}" type="parTrans" cxnId="{CDA9F799-0D42-469E-99A6-028F1DB980A0}">
      <dgm:prSet/>
      <dgm:spPr/>
      <dgm:t>
        <a:bodyPr/>
        <a:lstStyle/>
        <a:p>
          <a:endParaRPr lang="en-US"/>
        </a:p>
      </dgm:t>
    </dgm:pt>
    <dgm:pt modelId="{3573F2A0-654C-4EF9-9A06-EC5801B2F5A3}" type="sibTrans" cxnId="{CDA9F799-0D42-469E-99A6-028F1DB980A0}">
      <dgm:prSet/>
      <dgm:spPr/>
      <dgm:t>
        <a:bodyPr/>
        <a:lstStyle/>
        <a:p>
          <a:endParaRPr lang="en-US"/>
        </a:p>
      </dgm:t>
    </dgm:pt>
    <dgm:pt modelId="{DB76C25D-4FF6-474F-A2AB-7B8D3FC8086C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Bawang</a:t>
          </a:r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 </a:t>
          </a:r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putih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69F23355-73AE-4653-A265-8522457BDA94}" type="parTrans" cxnId="{16F57437-E0C6-4D18-A208-CC8559857A96}">
      <dgm:prSet/>
      <dgm:spPr/>
      <dgm:t>
        <a:bodyPr/>
        <a:lstStyle/>
        <a:p>
          <a:endParaRPr lang="en-US"/>
        </a:p>
      </dgm:t>
    </dgm:pt>
    <dgm:pt modelId="{571AADAF-EF73-4393-A68B-B8ABE9593BD9}" type="sibTrans" cxnId="{16F57437-E0C6-4D18-A208-CC8559857A96}">
      <dgm:prSet/>
      <dgm:spPr/>
      <dgm:t>
        <a:bodyPr/>
        <a:lstStyle/>
        <a:p>
          <a:endParaRPr lang="en-US"/>
        </a:p>
      </dgm:t>
    </dgm:pt>
    <dgm:pt modelId="{E75E1809-16A1-49E4-95E9-1D2CE92CF10C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Kecap</a:t>
          </a:r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 </a:t>
          </a:r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manis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116E740F-71B9-446F-8B9A-A5A249AFCBA4}" type="parTrans" cxnId="{8B168528-A1D6-4FF5-A21F-6BB148F884CB}">
      <dgm:prSet/>
      <dgm:spPr/>
      <dgm:t>
        <a:bodyPr/>
        <a:lstStyle/>
        <a:p>
          <a:endParaRPr lang="en-US"/>
        </a:p>
      </dgm:t>
    </dgm:pt>
    <dgm:pt modelId="{E3705C1D-5605-4668-97AF-DFA841D8314C}" type="sibTrans" cxnId="{8B168528-A1D6-4FF5-A21F-6BB148F884CB}">
      <dgm:prSet/>
      <dgm:spPr/>
      <dgm:t>
        <a:bodyPr/>
        <a:lstStyle/>
        <a:p>
          <a:endParaRPr lang="en-US"/>
        </a:p>
      </dgm:t>
    </dgm:pt>
    <dgm:pt modelId="{E7E90B99-66A1-4697-8B75-84329662850C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Kecap</a:t>
          </a:r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 </a:t>
          </a:r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asin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DE0BC749-801C-46A9-A9FA-6CF05B81AABC}" type="parTrans" cxnId="{DEA9D11C-84C7-4998-9136-9964E4A67FDD}">
      <dgm:prSet/>
      <dgm:spPr/>
      <dgm:t>
        <a:bodyPr/>
        <a:lstStyle/>
        <a:p>
          <a:endParaRPr lang="en-US"/>
        </a:p>
      </dgm:t>
    </dgm:pt>
    <dgm:pt modelId="{BC728AD4-74FF-4382-9107-0A7958BFDF73}" type="sibTrans" cxnId="{DEA9D11C-84C7-4998-9136-9964E4A67FDD}">
      <dgm:prSet/>
      <dgm:spPr/>
      <dgm:t>
        <a:bodyPr/>
        <a:lstStyle/>
        <a:p>
          <a:endParaRPr lang="en-US"/>
        </a:p>
      </dgm:t>
    </dgm:pt>
    <dgm:pt modelId="{43CA8E04-E49B-403D-A1DA-368CFAD36400}">
      <dgm:prSet phldrT="[Text]"/>
      <dgm:spPr/>
      <dgm:t>
        <a:bodyPr/>
        <a:lstStyle/>
        <a:p>
          <a:r>
            <a:rPr lang="en-US" b="1" dirty="0" err="1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Merica</a:t>
          </a:r>
          <a:endParaRPr lang="en-US" b="1" dirty="0">
            <a:solidFill>
              <a:schemeClr val="accent2">
                <a:lumMod val="50000"/>
              </a:schemeClr>
            </a:solidFill>
            <a:latin typeface="Aharoni"/>
            <a:cs typeface="Aharoni"/>
          </a:endParaRPr>
        </a:p>
      </dgm:t>
    </dgm:pt>
    <dgm:pt modelId="{CCD11E16-9BBA-481F-8E1D-935B07AEBC4E}" type="parTrans" cxnId="{CC8934F4-B2FF-4671-A170-82AB4844A415}">
      <dgm:prSet/>
      <dgm:spPr/>
      <dgm:t>
        <a:bodyPr/>
        <a:lstStyle/>
        <a:p>
          <a:endParaRPr lang="en-US"/>
        </a:p>
      </dgm:t>
    </dgm:pt>
    <dgm:pt modelId="{62045AF1-9C4C-44FB-B482-EA4E4516E760}" type="sibTrans" cxnId="{CC8934F4-B2FF-4671-A170-82AB4844A415}">
      <dgm:prSet/>
      <dgm:spPr/>
      <dgm:t>
        <a:bodyPr/>
        <a:lstStyle/>
        <a:p>
          <a:endParaRPr lang="en-US"/>
        </a:p>
      </dgm:t>
    </dgm:pt>
    <dgm:pt modelId="{AB2A3AA4-6826-4D49-A845-B46A975C5AAE}">
      <dgm:prSet phldrT="[Text]"/>
      <dgm:spPr/>
      <dgm:t>
        <a:bodyPr/>
        <a:lstStyle/>
        <a:p>
          <a:r>
            <a:rPr lang="en-US" b="1" dirty="0">
              <a:solidFill>
                <a:schemeClr val="accent2">
                  <a:lumMod val="50000"/>
                </a:schemeClr>
              </a:solidFill>
              <a:latin typeface="Aharoni"/>
              <a:cs typeface="Aharoni"/>
            </a:rPr>
            <a:t>Garam</a:t>
          </a:r>
        </a:p>
      </dgm:t>
    </dgm:pt>
    <dgm:pt modelId="{9752340A-CFF1-4773-9065-79DACB8B2B2C}" type="parTrans" cxnId="{68209F39-3C74-4314-9AE1-0C92D79104EA}">
      <dgm:prSet/>
      <dgm:spPr/>
      <dgm:t>
        <a:bodyPr/>
        <a:lstStyle/>
        <a:p>
          <a:endParaRPr lang="en-US"/>
        </a:p>
      </dgm:t>
    </dgm:pt>
    <dgm:pt modelId="{5342A446-5B69-41AE-86BB-D0B9E91594F8}" type="sibTrans" cxnId="{68209F39-3C74-4314-9AE1-0C92D79104EA}">
      <dgm:prSet/>
      <dgm:spPr/>
      <dgm:t>
        <a:bodyPr/>
        <a:lstStyle/>
        <a:p>
          <a:endParaRPr lang="en-US"/>
        </a:p>
      </dgm:t>
    </dgm:pt>
    <dgm:pt modelId="{E5C1A620-2FCD-4E13-81EE-317B0F5CC5B8}" type="pres">
      <dgm:prSet presAssocID="{A8DB5120-6CF5-4F50-980A-2006F89636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93C9A7-EF58-45BF-91A3-64B7266D08ED}" type="pres">
      <dgm:prSet presAssocID="{4A4FCA4F-00CA-4110-9B37-1BB0AA59D41D}" presName="composite" presStyleCnt="0"/>
      <dgm:spPr/>
    </dgm:pt>
    <dgm:pt modelId="{D3E7864F-AAC7-4EDE-A52C-7EE51A208B16}" type="pres">
      <dgm:prSet presAssocID="{4A4FCA4F-00CA-4110-9B37-1BB0AA59D41D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3D8966-A481-4CE2-A2F9-34B291C597CF}" type="pres">
      <dgm:prSet presAssocID="{4A4FCA4F-00CA-4110-9B37-1BB0AA59D41D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F048C1-A77D-4E34-B73C-84A2EF7ACD83}" type="pres">
      <dgm:prSet presAssocID="{888D0C23-B4C1-4C15-A5D9-B2B5997172D1}" presName="space" presStyleCnt="0"/>
      <dgm:spPr/>
    </dgm:pt>
    <dgm:pt modelId="{4D3FBCC5-4427-4E31-9A35-708792CAEAEF}" type="pres">
      <dgm:prSet presAssocID="{21A90C01-91CB-4991-A9A5-5C755B6C36CC}" presName="composite" presStyleCnt="0"/>
      <dgm:spPr/>
    </dgm:pt>
    <dgm:pt modelId="{8FC7BAE7-4E9D-4E9E-A98A-27C8864D572C}" type="pres">
      <dgm:prSet presAssocID="{21A90C01-91CB-4991-A9A5-5C755B6C36CC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2B1378-2E9A-4014-8923-C5A36EB2334D}" type="pres">
      <dgm:prSet presAssocID="{21A90C01-91CB-4991-A9A5-5C755B6C36CC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41884-70FE-4076-A0F9-960C33839D15}" type="pres">
      <dgm:prSet presAssocID="{81FFF866-9655-47FC-B4C3-9CE94EB2F6C0}" presName="space" presStyleCnt="0"/>
      <dgm:spPr/>
    </dgm:pt>
    <dgm:pt modelId="{3BF07BC1-C354-49B9-A05F-6AC43EDA6FB1}" type="pres">
      <dgm:prSet presAssocID="{5A7542E4-A46B-4AC5-8F0E-05D12343D8CE}" presName="composite" presStyleCnt="0"/>
      <dgm:spPr/>
    </dgm:pt>
    <dgm:pt modelId="{89B80FEE-7107-4B64-9715-9CD1D66C183B}" type="pres">
      <dgm:prSet presAssocID="{5A7542E4-A46B-4AC5-8F0E-05D12343D8CE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D924DC-52BC-4ABC-9DCF-840D91B8016D}" type="pres">
      <dgm:prSet presAssocID="{5A7542E4-A46B-4AC5-8F0E-05D12343D8CE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C6714-A98B-4256-B4A2-0DA821126F29}" type="pres">
      <dgm:prSet presAssocID="{79C06E29-CDBF-46EF-978A-1257B41B0E04}" presName="space" presStyleCnt="0"/>
      <dgm:spPr/>
    </dgm:pt>
    <dgm:pt modelId="{0AEF86B7-1B65-4BFD-8A32-A2E5F6AF0EE4}" type="pres">
      <dgm:prSet presAssocID="{CA75FED7-5159-45F9-B0D5-941F8C0CB307}" presName="composite" presStyleCnt="0"/>
      <dgm:spPr/>
    </dgm:pt>
    <dgm:pt modelId="{D167D788-CE0F-4A8B-AA62-B398C56E6BB7}" type="pres">
      <dgm:prSet presAssocID="{CA75FED7-5159-45F9-B0D5-941F8C0CB307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BF1BC1-CA7D-41BE-8EEB-50684555DCD4}" type="pres">
      <dgm:prSet presAssocID="{CA75FED7-5159-45F9-B0D5-941F8C0CB307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D74F2A-92C9-4579-8DD6-0D62D515BC2C}" type="presOf" srcId="{5A7542E4-A46B-4AC5-8F0E-05D12343D8CE}" destId="{89B80FEE-7107-4B64-9715-9CD1D66C183B}" srcOrd="0" destOrd="0" presId="urn:microsoft.com/office/officeart/2005/8/layout/hList1"/>
    <dgm:cxn modelId="{65B850A5-1143-43F1-96A5-51144173F26F}" srcId="{A8DB5120-6CF5-4F50-980A-2006F89636B8}" destId="{21A90C01-91CB-4991-A9A5-5C755B6C36CC}" srcOrd="1" destOrd="0" parTransId="{70E92B06-85D6-4860-BDAD-7996B3CAD3B7}" sibTransId="{81FFF866-9655-47FC-B4C3-9CE94EB2F6C0}"/>
    <dgm:cxn modelId="{B6B5C212-B48B-4CB5-82B1-C5E38CF7CA35}" srcId="{CA75FED7-5159-45F9-B0D5-941F8C0CB307}" destId="{3A65F485-4656-41D0-AF5A-63B30751CA40}" srcOrd="5" destOrd="0" parTransId="{4E077715-CC91-49C5-8F2B-8DEA530CAA0C}" sibTransId="{8966712F-7477-4BCE-A09E-C1D2B9D687CC}"/>
    <dgm:cxn modelId="{194E44E3-48DA-4681-A47C-83DF57DA83F0}" type="presOf" srcId="{22B1B632-15D8-4769-A096-4E6B5349AB60}" destId="{10D924DC-52BC-4ABC-9DCF-840D91B8016D}" srcOrd="0" destOrd="1" presId="urn:microsoft.com/office/officeart/2005/8/layout/hList1"/>
    <dgm:cxn modelId="{E4220068-E7E6-4704-B4DB-6B39FE7A3EE8}" srcId="{5A7542E4-A46B-4AC5-8F0E-05D12343D8CE}" destId="{111860E7-854E-4071-B012-811456F0F917}" srcOrd="2" destOrd="0" parTransId="{20D15B8D-48E9-4B32-A9FB-96E9B08D7DC4}" sibTransId="{7A65ED01-6457-4781-9221-DE79A8FE513D}"/>
    <dgm:cxn modelId="{2FF080DC-54C8-45A5-A8DF-FBD417547184}" type="presOf" srcId="{A8DB5120-6CF5-4F50-980A-2006F89636B8}" destId="{E5C1A620-2FCD-4E13-81EE-317B0F5CC5B8}" srcOrd="0" destOrd="0" presId="urn:microsoft.com/office/officeart/2005/8/layout/hList1"/>
    <dgm:cxn modelId="{C20B5460-751E-4937-8806-72FA0AE18157}" type="presOf" srcId="{21A90C01-91CB-4991-A9A5-5C755B6C36CC}" destId="{8FC7BAE7-4E9D-4E9E-A98A-27C8864D572C}" srcOrd="0" destOrd="0" presId="urn:microsoft.com/office/officeart/2005/8/layout/hList1"/>
    <dgm:cxn modelId="{50FD6471-5F23-4AA1-A500-E585787B2FA9}" srcId="{CA75FED7-5159-45F9-B0D5-941F8C0CB307}" destId="{02438111-B801-467F-BD8B-1FC9FCEF265B}" srcOrd="1" destOrd="0" parTransId="{0C55CCC8-5088-48FD-977F-C9AE35185CC5}" sibTransId="{C5626B47-8654-439B-BE55-A31B7FFB1FD3}"/>
    <dgm:cxn modelId="{F460CFB1-A45F-4B1B-9A60-95303EE01C6E}" type="presOf" srcId="{8B1B9F10-61EE-4D1C-8317-01285D789967}" destId="{81BF1BC1-CA7D-41BE-8EEB-50684555DCD4}" srcOrd="0" destOrd="3" presId="urn:microsoft.com/office/officeart/2005/8/layout/hList1"/>
    <dgm:cxn modelId="{20F8E27C-3EC2-4560-A36D-E73EED24F57F}" type="presOf" srcId="{11EFF733-1EDB-4089-B80A-FABD904FE969}" destId="{81BF1BC1-CA7D-41BE-8EEB-50684555DCD4}" srcOrd="0" destOrd="4" presId="urn:microsoft.com/office/officeart/2005/8/layout/hList1"/>
    <dgm:cxn modelId="{BA25734F-76F0-4369-8D8C-5E382424FEAD}" srcId="{CA75FED7-5159-45F9-B0D5-941F8C0CB307}" destId="{2ED5207F-3FC1-4766-8D4E-B39D0AC3B653}" srcOrd="2" destOrd="0" parTransId="{EAEA0BC9-8043-4998-BADB-8C876C9B4A2E}" sibTransId="{3CDA49E9-5254-49DA-A5A1-62FB7775C271}"/>
    <dgm:cxn modelId="{C04F0ADA-C1F4-4A5E-97A6-0EE263EA095A}" srcId="{5A7542E4-A46B-4AC5-8F0E-05D12343D8CE}" destId="{22B1B632-15D8-4769-A096-4E6B5349AB60}" srcOrd="1" destOrd="0" parTransId="{7D2FC17B-77B0-4B6B-AC14-D61DA296DF69}" sibTransId="{B7FC2BD8-3F23-4042-A644-CE9B14680C52}"/>
    <dgm:cxn modelId="{16F57437-E0C6-4D18-A208-CC8559857A96}" srcId="{21A90C01-91CB-4991-A9A5-5C755B6C36CC}" destId="{DB76C25D-4FF6-474F-A2AB-7B8D3FC8086C}" srcOrd="1" destOrd="0" parTransId="{69F23355-73AE-4653-A265-8522457BDA94}" sibTransId="{571AADAF-EF73-4393-A68B-B8ABE9593BD9}"/>
    <dgm:cxn modelId="{CDA9F799-0D42-469E-99A6-028F1DB980A0}" srcId="{21A90C01-91CB-4991-A9A5-5C755B6C36CC}" destId="{7336DCD9-D50D-40B7-BAC7-7AC5915688A5}" srcOrd="0" destOrd="0" parTransId="{7E029133-83DC-4A98-A7D6-9D023533510B}" sibTransId="{3573F2A0-654C-4EF9-9A06-EC5801B2F5A3}"/>
    <dgm:cxn modelId="{CC8934F4-B2FF-4671-A170-82AB4844A415}" srcId="{21A90C01-91CB-4991-A9A5-5C755B6C36CC}" destId="{43CA8E04-E49B-403D-A1DA-368CFAD36400}" srcOrd="4" destOrd="0" parTransId="{CCD11E16-9BBA-481F-8E1D-935B07AEBC4E}" sibTransId="{62045AF1-9C4C-44FB-B482-EA4E4516E760}"/>
    <dgm:cxn modelId="{13E6A81B-9E17-444F-A373-5FE3038ACC47}" type="presOf" srcId="{7336DCD9-D50D-40B7-BAC7-7AC5915688A5}" destId="{B42B1378-2E9A-4014-8923-C5A36EB2334D}" srcOrd="0" destOrd="0" presId="urn:microsoft.com/office/officeart/2005/8/layout/hList1"/>
    <dgm:cxn modelId="{547A39DA-13DF-4588-BBE9-CF6C391157D0}" type="presOf" srcId="{E75E1809-16A1-49E4-95E9-1D2CE92CF10C}" destId="{B42B1378-2E9A-4014-8923-C5A36EB2334D}" srcOrd="0" destOrd="2" presId="urn:microsoft.com/office/officeart/2005/8/layout/hList1"/>
    <dgm:cxn modelId="{A15F75D5-B238-4783-B159-275542E1F29C}" type="presOf" srcId="{4A4FCA4F-00CA-4110-9B37-1BB0AA59D41D}" destId="{D3E7864F-AAC7-4EDE-A52C-7EE51A208B16}" srcOrd="0" destOrd="0" presId="urn:microsoft.com/office/officeart/2005/8/layout/hList1"/>
    <dgm:cxn modelId="{68209F39-3C74-4314-9AE1-0C92D79104EA}" srcId="{21A90C01-91CB-4991-A9A5-5C755B6C36CC}" destId="{AB2A3AA4-6826-4D49-A845-B46A975C5AAE}" srcOrd="5" destOrd="0" parTransId="{9752340A-CFF1-4773-9065-79DACB8B2B2C}" sibTransId="{5342A446-5B69-41AE-86BB-D0B9E91594F8}"/>
    <dgm:cxn modelId="{C31BEEC9-F068-4208-8826-CC5D74577BFE}" type="presOf" srcId="{31FB6CBA-D05A-40EA-A915-47D68DD78920}" destId="{81BF1BC1-CA7D-41BE-8EEB-50684555DCD4}" srcOrd="0" destOrd="0" presId="urn:microsoft.com/office/officeart/2005/8/layout/hList1"/>
    <dgm:cxn modelId="{D743B01C-FD15-46D5-BFA7-0F5D107A1DA3}" type="presOf" srcId="{AB2A3AA4-6826-4D49-A845-B46A975C5AAE}" destId="{B42B1378-2E9A-4014-8923-C5A36EB2334D}" srcOrd="0" destOrd="5" presId="urn:microsoft.com/office/officeart/2005/8/layout/hList1"/>
    <dgm:cxn modelId="{DEA9D11C-84C7-4998-9136-9964E4A67FDD}" srcId="{21A90C01-91CB-4991-A9A5-5C755B6C36CC}" destId="{E7E90B99-66A1-4697-8B75-84329662850C}" srcOrd="3" destOrd="0" parTransId="{DE0BC749-801C-46A9-A9FA-6CF05B81AABC}" sibTransId="{BC728AD4-74FF-4382-9107-0A7958BFDF73}"/>
    <dgm:cxn modelId="{6114C096-0C24-4F20-8314-D306248D7A50}" type="presOf" srcId="{3A65F485-4656-41D0-AF5A-63B30751CA40}" destId="{81BF1BC1-CA7D-41BE-8EEB-50684555DCD4}" srcOrd="0" destOrd="5" presId="urn:microsoft.com/office/officeart/2005/8/layout/hList1"/>
    <dgm:cxn modelId="{59DF1223-44DE-4A68-A1EA-27C9E9885968}" type="presOf" srcId="{CA75FED7-5159-45F9-B0D5-941F8C0CB307}" destId="{D167D788-CE0F-4A8B-AA62-B398C56E6BB7}" srcOrd="0" destOrd="0" presId="urn:microsoft.com/office/officeart/2005/8/layout/hList1"/>
    <dgm:cxn modelId="{8EA11A45-5A29-40A9-BCD3-070D1E232F4A}" srcId="{CA75FED7-5159-45F9-B0D5-941F8C0CB307}" destId="{11EFF733-1EDB-4089-B80A-FABD904FE969}" srcOrd="4" destOrd="0" parTransId="{5E659894-DBF0-4689-9F1F-40E85468F0E8}" sibTransId="{91B73DDF-206A-4F3C-9975-89281D8EB770}"/>
    <dgm:cxn modelId="{24736D59-8A65-459A-BD37-62E54F2E93AF}" type="presOf" srcId="{111860E7-854E-4071-B012-811456F0F917}" destId="{10D924DC-52BC-4ABC-9DCF-840D91B8016D}" srcOrd="0" destOrd="2" presId="urn:microsoft.com/office/officeart/2005/8/layout/hList1"/>
    <dgm:cxn modelId="{BBA4A543-3665-4B96-A2FD-EB9A9183FFF4}" srcId="{CA75FED7-5159-45F9-B0D5-941F8C0CB307}" destId="{8B1B9F10-61EE-4D1C-8317-01285D789967}" srcOrd="3" destOrd="0" parTransId="{25C93B95-D9CF-424F-BD2E-D35857A14859}" sibTransId="{32330C71-9C67-4F14-9FC1-386315A2564A}"/>
    <dgm:cxn modelId="{413F038D-8BAC-4B1D-A940-1F8E9068E18E}" type="presOf" srcId="{A1E1F44B-7C73-4884-B5D8-A7DCC5754516}" destId="{2E3D8966-A481-4CE2-A2F9-34B291C597CF}" srcOrd="0" destOrd="0" presId="urn:microsoft.com/office/officeart/2005/8/layout/hList1"/>
    <dgm:cxn modelId="{0AFFD191-1BAB-4956-B63D-B8DB37FDBE12}" type="presOf" srcId="{DB76C25D-4FF6-474F-A2AB-7B8D3FC8086C}" destId="{B42B1378-2E9A-4014-8923-C5A36EB2334D}" srcOrd="0" destOrd="1" presId="urn:microsoft.com/office/officeart/2005/8/layout/hList1"/>
    <dgm:cxn modelId="{8B168528-A1D6-4FF5-A21F-6BB148F884CB}" srcId="{21A90C01-91CB-4991-A9A5-5C755B6C36CC}" destId="{E75E1809-16A1-49E4-95E9-1D2CE92CF10C}" srcOrd="2" destOrd="0" parTransId="{116E740F-71B9-446F-8B9A-A5A249AFCBA4}" sibTransId="{E3705C1D-5605-4668-97AF-DFA841D8314C}"/>
    <dgm:cxn modelId="{A3F45884-AA0C-4A30-84DA-134422DDC21B}" type="presOf" srcId="{02438111-B801-467F-BD8B-1FC9FCEF265B}" destId="{81BF1BC1-CA7D-41BE-8EEB-50684555DCD4}" srcOrd="0" destOrd="1" presId="urn:microsoft.com/office/officeart/2005/8/layout/hList1"/>
    <dgm:cxn modelId="{F48F2BE7-D934-4DB1-97B5-9D05F4ADCE39}" srcId="{A8DB5120-6CF5-4F50-980A-2006F89636B8}" destId="{4A4FCA4F-00CA-4110-9B37-1BB0AA59D41D}" srcOrd="0" destOrd="0" parTransId="{C18690F7-03AA-41C6-867B-3FAA2023251A}" sibTransId="{888D0C23-B4C1-4C15-A5D9-B2B5997172D1}"/>
    <dgm:cxn modelId="{B569F1F3-3ED5-4AB3-B821-0804F1FA0B4C}" srcId="{A8DB5120-6CF5-4F50-980A-2006F89636B8}" destId="{5A7542E4-A46B-4AC5-8F0E-05D12343D8CE}" srcOrd="2" destOrd="0" parTransId="{9F566C9F-6FFD-4669-A9EE-C4CF7289A989}" sibTransId="{79C06E29-CDBF-46EF-978A-1257B41B0E04}"/>
    <dgm:cxn modelId="{460251A9-063D-42A4-A538-BEE510577397}" type="presOf" srcId="{2ED5207F-3FC1-4766-8D4E-B39D0AC3B653}" destId="{81BF1BC1-CA7D-41BE-8EEB-50684555DCD4}" srcOrd="0" destOrd="2" presId="urn:microsoft.com/office/officeart/2005/8/layout/hList1"/>
    <dgm:cxn modelId="{48D56342-156C-450C-A41D-09EA99BAFAD8}" srcId="{A8DB5120-6CF5-4F50-980A-2006F89636B8}" destId="{CA75FED7-5159-45F9-B0D5-941F8C0CB307}" srcOrd="3" destOrd="0" parTransId="{F09454BD-4C5B-4C39-978E-604E74E3F00A}" sibTransId="{D97C8631-5588-4585-A349-3A6D552C3902}"/>
    <dgm:cxn modelId="{9BD082BA-DCA8-4A67-A501-BA741CC77765}" srcId="{CA75FED7-5159-45F9-B0D5-941F8C0CB307}" destId="{31FB6CBA-D05A-40EA-A915-47D68DD78920}" srcOrd="0" destOrd="0" parTransId="{E02E14C4-8303-4AF0-89E2-885E2C42E7DC}" sibTransId="{DCDF24F0-D2AB-4393-86C6-1040BEDA17FE}"/>
    <dgm:cxn modelId="{FDE836FE-A661-4676-BF30-A30ED3AE8D0D}" type="presOf" srcId="{7AA2C31D-B0E0-4761-B417-28A9B0B6E6E0}" destId="{10D924DC-52BC-4ABC-9DCF-840D91B8016D}" srcOrd="0" destOrd="0" presId="urn:microsoft.com/office/officeart/2005/8/layout/hList1"/>
    <dgm:cxn modelId="{B4CED5D7-5FD8-4503-9018-8E30ADDCDD97}" type="presOf" srcId="{E7E90B99-66A1-4697-8B75-84329662850C}" destId="{B42B1378-2E9A-4014-8923-C5A36EB2334D}" srcOrd="0" destOrd="3" presId="urn:microsoft.com/office/officeart/2005/8/layout/hList1"/>
    <dgm:cxn modelId="{0006A647-2EB2-495B-9523-3239DD9D1D4A}" type="presOf" srcId="{43CA8E04-E49B-403D-A1DA-368CFAD36400}" destId="{B42B1378-2E9A-4014-8923-C5A36EB2334D}" srcOrd="0" destOrd="4" presId="urn:microsoft.com/office/officeart/2005/8/layout/hList1"/>
    <dgm:cxn modelId="{806E1CBB-5E71-4D2E-95E4-EA0BDF18A10C}" srcId="{4A4FCA4F-00CA-4110-9B37-1BB0AA59D41D}" destId="{A1E1F44B-7C73-4884-B5D8-A7DCC5754516}" srcOrd="0" destOrd="0" parTransId="{2EE94AE0-8EE8-453D-AD62-E39BB63B867E}" sibTransId="{614F0017-117D-4A01-834E-61BC36950A3C}"/>
    <dgm:cxn modelId="{6583A46B-6DA2-4275-AC1A-F5565ABB3497}" srcId="{5A7542E4-A46B-4AC5-8F0E-05D12343D8CE}" destId="{7AA2C31D-B0E0-4761-B417-28A9B0B6E6E0}" srcOrd="0" destOrd="0" parTransId="{A99DA312-E9B7-4110-BF11-092D0FAF71BE}" sibTransId="{CE73D0C6-3012-4F2F-8F1A-83E1EA055DFB}"/>
    <dgm:cxn modelId="{B777ADC7-7735-4144-8A2B-792F23199861}" type="presParOf" srcId="{E5C1A620-2FCD-4E13-81EE-317B0F5CC5B8}" destId="{7C93C9A7-EF58-45BF-91A3-64B7266D08ED}" srcOrd="0" destOrd="0" presId="urn:microsoft.com/office/officeart/2005/8/layout/hList1"/>
    <dgm:cxn modelId="{DCED8CF6-8332-48D4-AB3B-3AAF9295B883}" type="presParOf" srcId="{7C93C9A7-EF58-45BF-91A3-64B7266D08ED}" destId="{D3E7864F-AAC7-4EDE-A52C-7EE51A208B16}" srcOrd="0" destOrd="0" presId="urn:microsoft.com/office/officeart/2005/8/layout/hList1"/>
    <dgm:cxn modelId="{D13F5EFC-516C-4BD6-8FB0-F0594415EBCA}" type="presParOf" srcId="{7C93C9A7-EF58-45BF-91A3-64B7266D08ED}" destId="{2E3D8966-A481-4CE2-A2F9-34B291C597CF}" srcOrd="1" destOrd="0" presId="urn:microsoft.com/office/officeart/2005/8/layout/hList1"/>
    <dgm:cxn modelId="{E898EBCB-FFA9-4321-A700-EC98F342C8A3}" type="presParOf" srcId="{E5C1A620-2FCD-4E13-81EE-317B0F5CC5B8}" destId="{96F048C1-A77D-4E34-B73C-84A2EF7ACD83}" srcOrd="1" destOrd="0" presId="urn:microsoft.com/office/officeart/2005/8/layout/hList1"/>
    <dgm:cxn modelId="{DB896A71-B61A-48AB-AFA9-945281EA3AA2}" type="presParOf" srcId="{E5C1A620-2FCD-4E13-81EE-317B0F5CC5B8}" destId="{4D3FBCC5-4427-4E31-9A35-708792CAEAEF}" srcOrd="2" destOrd="0" presId="urn:microsoft.com/office/officeart/2005/8/layout/hList1"/>
    <dgm:cxn modelId="{834463CA-B257-4A03-A3FE-1207DB09863C}" type="presParOf" srcId="{4D3FBCC5-4427-4E31-9A35-708792CAEAEF}" destId="{8FC7BAE7-4E9D-4E9E-A98A-27C8864D572C}" srcOrd="0" destOrd="0" presId="urn:microsoft.com/office/officeart/2005/8/layout/hList1"/>
    <dgm:cxn modelId="{6A607861-1774-4EAF-BA00-FC25E421B66E}" type="presParOf" srcId="{4D3FBCC5-4427-4E31-9A35-708792CAEAEF}" destId="{B42B1378-2E9A-4014-8923-C5A36EB2334D}" srcOrd="1" destOrd="0" presId="urn:microsoft.com/office/officeart/2005/8/layout/hList1"/>
    <dgm:cxn modelId="{F09385AD-8511-42D1-B2E0-BBC65037ACED}" type="presParOf" srcId="{E5C1A620-2FCD-4E13-81EE-317B0F5CC5B8}" destId="{1C041884-70FE-4076-A0F9-960C33839D15}" srcOrd="3" destOrd="0" presId="urn:microsoft.com/office/officeart/2005/8/layout/hList1"/>
    <dgm:cxn modelId="{6C9C5099-D13D-4878-9F0A-A7AEEC9E3342}" type="presParOf" srcId="{E5C1A620-2FCD-4E13-81EE-317B0F5CC5B8}" destId="{3BF07BC1-C354-49B9-A05F-6AC43EDA6FB1}" srcOrd="4" destOrd="0" presId="urn:microsoft.com/office/officeart/2005/8/layout/hList1"/>
    <dgm:cxn modelId="{DE4A578C-ED7F-4BAE-9BD8-04DFC6E57557}" type="presParOf" srcId="{3BF07BC1-C354-49B9-A05F-6AC43EDA6FB1}" destId="{89B80FEE-7107-4B64-9715-9CD1D66C183B}" srcOrd="0" destOrd="0" presId="urn:microsoft.com/office/officeart/2005/8/layout/hList1"/>
    <dgm:cxn modelId="{3E113C7D-682D-4671-A72A-14B6DD440F6E}" type="presParOf" srcId="{3BF07BC1-C354-49B9-A05F-6AC43EDA6FB1}" destId="{10D924DC-52BC-4ABC-9DCF-840D91B8016D}" srcOrd="1" destOrd="0" presId="urn:microsoft.com/office/officeart/2005/8/layout/hList1"/>
    <dgm:cxn modelId="{1B0FB7E5-05EC-4A69-A4A1-7B1B2F56F1B1}" type="presParOf" srcId="{E5C1A620-2FCD-4E13-81EE-317B0F5CC5B8}" destId="{A57C6714-A98B-4256-B4A2-0DA821126F29}" srcOrd="5" destOrd="0" presId="urn:microsoft.com/office/officeart/2005/8/layout/hList1"/>
    <dgm:cxn modelId="{DB12769C-1FA2-411C-83A5-120EEAE7A3CB}" type="presParOf" srcId="{E5C1A620-2FCD-4E13-81EE-317B0F5CC5B8}" destId="{0AEF86B7-1B65-4BFD-8A32-A2E5F6AF0EE4}" srcOrd="6" destOrd="0" presId="urn:microsoft.com/office/officeart/2005/8/layout/hList1"/>
    <dgm:cxn modelId="{8C41BB19-A065-44D0-9FE6-7053A812C15B}" type="presParOf" srcId="{0AEF86B7-1B65-4BFD-8A32-A2E5F6AF0EE4}" destId="{D167D788-CE0F-4A8B-AA62-B398C56E6BB7}" srcOrd="0" destOrd="0" presId="urn:microsoft.com/office/officeart/2005/8/layout/hList1"/>
    <dgm:cxn modelId="{F42B6070-96AE-4598-AB07-74617842C912}" type="presParOf" srcId="{0AEF86B7-1B65-4BFD-8A32-A2E5F6AF0EE4}" destId="{81BF1BC1-CA7D-41BE-8EEB-50684555DC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713083-464E-4F36-8EB9-F1AE541E5BE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E37D54-A272-4227-9016-0FA455E3925F}">
      <dgm:prSet/>
      <dgm:spPr/>
      <dgm:t>
        <a:bodyPr/>
        <a:lstStyle/>
        <a:p>
          <a:r>
            <a:rPr lang="en-US" dirty="0"/>
            <a:t>Nasi goreng </a:t>
          </a:r>
          <a:r>
            <a:rPr lang="en-US" dirty="0" err="1"/>
            <a:t>Jawa</a:t>
          </a:r>
          <a:endParaRPr lang="en-US" dirty="0"/>
        </a:p>
      </dgm:t>
    </dgm:pt>
    <dgm:pt modelId="{9B29F56C-936C-4FAD-A391-1FFEE1EB2B35}" type="parTrans" cxnId="{8CE57CDF-B53A-4310-AB0C-B90F6804D109}">
      <dgm:prSet/>
      <dgm:spPr/>
      <dgm:t>
        <a:bodyPr/>
        <a:lstStyle/>
        <a:p>
          <a:endParaRPr lang="en-US"/>
        </a:p>
      </dgm:t>
    </dgm:pt>
    <dgm:pt modelId="{E9EC0E91-4673-40F9-A91B-6593B5B99FF2}" type="sibTrans" cxnId="{8CE57CDF-B53A-4310-AB0C-B90F6804D109}">
      <dgm:prSet/>
      <dgm:spPr/>
      <dgm:t>
        <a:bodyPr/>
        <a:lstStyle/>
        <a:p>
          <a:endParaRPr lang="en-US"/>
        </a:p>
      </dgm:t>
    </dgm:pt>
    <dgm:pt modelId="{3AFAF631-2B8D-44F0-8E3E-F3EEE905C29F}">
      <dgm:prSet/>
      <dgm:spPr/>
      <dgm:t>
        <a:bodyPr/>
        <a:lstStyle/>
        <a:p>
          <a:r>
            <a:rPr lang="en-US"/>
            <a:t>Nasi Goreng Kambing</a:t>
          </a:r>
        </a:p>
      </dgm:t>
    </dgm:pt>
    <dgm:pt modelId="{F6B812A7-7AFF-43B8-8B10-A7F02B2E261F}" type="parTrans" cxnId="{D25DA5FD-2FC2-4B61-9DFA-41B66DAC6D87}">
      <dgm:prSet/>
      <dgm:spPr/>
      <dgm:t>
        <a:bodyPr/>
        <a:lstStyle/>
        <a:p>
          <a:endParaRPr lang="en-US"/>
        </a:p>
      </dgm:t>
    </dgm:pt>
    <dgm:pt modelId="{E4E3B96B-B062-4720-897A-ABA1645447BF}" type="sibTrans" cxnId="{D25DA5FD-2FC2-4B61-9DFA-41B66DAC6D87}">
      <dgm:prSet/>
      <dgm:spPr/>
      <dgm:t>
        <a:bodyPr/>
        <a:lstStyle/>
        <a:p>
          <a:endParaRPr lang="en-US"/>
        </a:p>
      </dgm:t>
    </dgm:pt>
    <dgm:pt modelId="{494E35A3-2397-4837-A654-7B03D4031D88}">
      <dgm:prSet/>
      <dgm:spPr/>
      <dgm:t>
        <a:bodyPr/>
        <a:lstStyle/>
        <a:p>
          <a:r>
            <a:rPr lang="en-US"/>
            <a:t>Nasi Goreng Ikan Asin</a:t>
          </a:r>
        </a:p>
      </dgm:t>
    </dgm:pt>
    <dgm:pt modelId="{B44BA04A-308C-4408-A1A3-1ECD11023438}" type="parTrans" cxnId="{839E7656-C6FD-4985-AE88-E8BEF443C7DA}">
      <dgm:prSet/>
      <dgm:spPr/>
      <dgm:t>
        <a:bodyPr/>
        <a:lstStyle/>
        <a:p>
          <a:endParaRPr lang="en-US"/>
        </a:p>
      </dgm:t>
    </dgm:pt>
    <dgm:pt modelId="{8585A05C-117F-4708-A537-C6E7AD958AE1}" type="sibTrans" cxnId="{839E7656-C6FD-4985-AE88-E8BEF443C7DA}">
      <dgm:prSet/>
      <dgm:spPr/>
      <dgm:t>
        <a:bodyPr/>
        <a:lstStyle/>
        <a:p>
          <a:endParaRPr lang="en-US"/>
        </a:p>
      </dgm:t>
    </dgm:pt>
    <dgm:pt modelId="{91BEA67B-AE5D-4B2B-A099-795B3FFAC43E}">
      <dgm:prSet/>
      <dgm:spPr/>
      <dgm:t>
        <a:bodyPr/>
        <a:lstStyle/>
        <a:p>
          <a:r>
            <a:rPr lang="en-US" dirty="0"/>
            <a:t>Nasi Goreng Padang</a:t>
          </a:r>
        </a:p>
      </dgm:t>
    </dgm:pt>
    <dgm:pt modelId="{E62BA562-DA41-424A-8B2A-97F41AC5833A}" type="parTrans" cxnId="{D4088805-5D54-4DE5-8F20-D1BC1112A39E}">
      <dgm:prSet/>
      <dgm:spPr/>
      <dgm:t>
        <a:bodyPr/>
        <a:lstStyle/>
        <a:p>
          <a:endParaRPr lang="en-US"/>
        </a:p>
      </dgm:t>
    </dgm:pt>
    <dgm:pt modelId="{6619C13D-5457-4EE1-914F-3E8FA76895B4}" type="sibTrans" cxnId="{D4088805-5D54-4DE5-8F20-D1BC1112A39E}">
      <dgm:prSet/>
      <dgm:spPr/>
      <dgm:t>
        <a:bodyPr/>
        <a:lstStyle/>
        <a:p>
          <a:endParaRPr lang="en-US"/>
        </a:p>
      </dgm:t>
    </dgm:pt>
    <dgm:pt modelId="{152217EF-226A-44C2-80BF-6ED44FDBFDEB}">
      <dgm:prSet/>
      <dgm:spPr/>
      <dgm:t>
        <a:bodyPr/>
        <a:lstStyle/>
        <a:p>
          <a:r>
            <a:rPr lang="en-US" dirty="0"/>
            <a:t>Nasi Goreng </a:t>
          </a:r>
          <a:r>
            <a:rPr lang="en-US" dirty="0" err="1"/>
            <a:t>Petai</a:t>
          </a:r>
          <a:endParaRPr lang="en-US" dirty="0"/>
        </a:p>
      </dgm:t>
    </dgm:pt>
    <dgm:pt modelId="{C4FE04FB-1CAD-41FD-9321-1B4CDDB3FEBE}" type="parTrans" cxnId="{8557C388-F184-4169-AA5F-1757BCAD162F}">
      <dgm:prSet/>
      <dgm:spPr/>
    </dgm:pt>
    <dgm:pt modelId="{DE90863E-95F9-45D3-875D-79CE341E4EAD}" type="sibTrans" cxnId="{8557C388-F184-4169-AA5F-1757BCAD162F}">
      <dgm:prSet/>
      <dgm:spPr/>
    </dgm:pt>
    <dgm:pt modelId="{20BA6F1E-2523-4458-9584-62F729B58436}" type="pres">
      <dgm:prSet presAssocID="{32713083-464E-4F36-8EB9-F1AE541E5BE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7DD203-DAF8-4A2D-B21F-BDDF06345421}" type="pres">
      <dgm:prSet presAssocID="{15E37D54-A272-4227-9016-0FA455E3925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2F47C0-4937-42E9-8255-707862D01C37}" type="pres">
      <dgm:prSet presAssocID="{E9EC0E91-4673-40F9-A91B-6593B5B99FF2}" presName="spacer" presStyleCnt="0"/>
      <dgm:spPr/>
    </dgm:pt>
    <dgm:pt modelId="{1172A47A-76BB-4A8B-9EFB-8DEB98021B77}" type="pres">
      <dgm:prSet presAssocID="{3AFAF631-2B8D-44F0-8E3E-F3EEE905C29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F390FA-087A-4836-9649-2186DAACC340}" type="pres">
      <dgm:prSet presAssocID="{E4E3B96B-B062-4720-897A-ABA1645447BF}" presName="spacer" presStyleCnt="0"/>
      <dgm:spPr/>
    </dgm:pt>
    <dgm:pt modelId="{5FC115B3-0B2E-42D5-9366-E6DFD405BF2E}" type="pres">
      <dgm:prSet presAssocID="{494E35A3-2397-4837-A654-7B03D4031D88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A3923-71EC-4440-9F05-B04C311A7983}" type="pres">
      <dgm:prSet presAssocID="{8585A05C-117F-4708-A537-C6E7AD958AE1}" presName="spacer" presStyleCnt="0"/>
      <dgm:spPr/>
    </dgm:pt>
    <dgm:pt modelId="{2FE632C6-3089-4231-A671-57043A8335AB}" type="pres">
      <dgm:prSet presAssocID="{91BEA67B-AE5D-4B2B-A099-795B3FFAC43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150488-6A8A-478D-810B-A754E5033DB2}" type="pres">
      <dgm:prSet presAssocID="{6619C13D-5457-4EE1-914F-3E8FA76895B4}" presName="spacer" presStyleCnt="0"/>
      <dgm:spPr/>
    </dgm:pt>
    <dgm:pt modelId="{5F8FFFA9-C794-43D4-8A1C-48B7492873FA}" type="pres">
      <dgm:prSet presAssocID="{152217EF-226A-44C2-80BF-6ED44FDBFDE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088805-5D54-4DE5-8F20-D1BC1112A39E}" srcId="{32713083-464E-4F36-8EB9-F1AE541E5BE5}" destId="{91BEA67B-AE5D-4B2B-A099-795B3FFAC43E}" srcOrd="3" destOrd="0" parTransId="{E62BA562-DA41-424A-8B2A-97F41AC5833A}" sibTransId="{6619C13D-5457-4EE1-914F-3E8FA76895B4}"/>
    <dgm:cxn modelId="{05BA75E1-595B-4238-9F19-2BDD61FE2447}" type="presOf" srcId="{15E37D54-A272-4227-9016-0FA455E3925F}" destId="{577DD203-DAF8-4A2D-B21F-BDDF06345421}" srcOrd="0" destOrd="0" presId="urn:microsoft.com/office/officeart/2005/8/layout/vList2"/>
    <dgm:cxn modelId="{79460269-B5FC-4B54-A14D-83820596EAB6}" type="presOf" srcId="{3AFAF631-2B8D-44F0-8E3E-F3EEE905C29F}" destId="{1172A47A-76BB-4A8B-9EFB-8DEB98021B77}" srcOrd="0" destOrd="0" presId="urn:microsoft.com/office/officeart/2005/8/layout/vList2"/>
    <dgm:cxn modelId="{47DC9D13-54EF-490A-BC11-EB5E4CB3F08C}" type="presOf" srcId="{494E35A3-2397-4837-A654-7B03D4031D88}" destId="{5FC115B3-0B2E-42D5-9366-E6DFD405BF2E}" srcOrd="0" destOrd="0" presId="urn:microsoft.com/office/officeart/2005/8/layout/vList2"/>
    <dgm:cxn modelId="{0DD0FF8F-FA1E-490E-9FB1-126F3C2AE875}" type="presOf" srcId="{91BEA67B-AE5D-4B2B-A099-795B3FFAC43E}" destId="{2FE632C6-3089-4231-A671-57043A8335AB}" srcOrd="0" destOrd="0" presId="urn:microsoft.com/office/officeart/2005/8/layout/vList2"/>
    <dgm:cxn modelId="{8557C388-F184-4169-AA5F-1757BCAD162F}" srcId="{32713083-464E-4F36-8EB9-F1AE541E5BE5}" destId="{152217EF-226A-44C2-80BF-6ED44FDBFDEB}" srcOrd="4" destOrd="0" parTransId="{C4FE04FB-1CAD-41FD-9321-1B4CDDB3FEBE}" sibTransId="{DE90863E-95F9-45D3-875D-79CE341E4EAD}"/>
    <dgm:cxn modelId="{17B50737-05DA-401F-AAD0-C7AB2197B58A}" type="presOf" srcId="{152217EF-226A-44C2-80BF-6ED44FDBFDEB}" destId="{5F8FFFA9-C794-43D4-8A1C-48B7492873FA}" srcOrd="0" destOrd="0" presId="urn:microsoft.com/office/officeart/2005/8/layout/vList2"/>
    <dgm:cxn modelId="{8CE57CDF-B53A-4310-AB0C-B90F6804D109}" srcId="{32713083-464E-4F36-8EB9-F1AE541E5BE5}" destId="{15E37D54-A272-4227-9016-0FA455E3925F}" srcOrd="0" destOrd="0" parTransId="{9B29F56C-936C-4FAD-A391-1FFEE1EB2B35}" sibTransId="{E9EC0E91-4673-40F9-A91B-6593B5B99FF2}"/>
    <dgm:cxn modelId="{390A5917-45C9-452C-B2AF-EC50E42C6051}" type="presOf" srcId="{32713083-464E-4F36-8EB9-F1AE541E5BE5}" destId="{20BA6F1E-2523-4458-9584-62F729B58436}" srcOrd="0" destOrd="0" presId="urn:microsoft.com/office/officeart/2005/8/layout/vList2"/>
    <dgm:cxn modelId="{D25DA5FD-2FC2-4B61-9DFA-41B66DAC6D87}" srcId="{32713083-464E-4F36-8EB9-F1AE541E5BE5}" destId="{3AFAF631-2B8D-44F0-8E3E-F3EEE905C29F}" srcOrd="1" destOrd="0" parTransId="{F6B812A7-7AFF-43B8-8B10-A7F02B2E261F}" sibTransId="{E4E3B96B-B062-4720-897A-ABA1645447BF}"/>
    <dgm:cxn modelId="{839E7656-C6FD-4985-AE88-E8BEF443C7DA}" srcId="{32713083-464E-4F36-8EB9-F1AE541E5BE5}" destId="{494E35A3-2397-4837-A654-7B03D4031D88}" srcOrd="2" destOrd="0" parTransId="{B44BA04A-308C-4408-A1A3-1ECD11023438}" sibTransId="{8585A05C-117F-4708-A537-C6E7AD958AE1}"/>
    <dgm:cxn modelId="{D2726664-47A5-49CF-B57A-E31E01ED1CA2}" type="presParOf" srcId="{20BA6F1E-2523-4458-9584-62F729B58436}" destId="{577DD203-DAF8-4A2D-B21F-BDDF06345421}" srcOrd="0" destOrd="0" presId="urn:microsoft.com/office/officeart/2005/8/layout/vList2"/>
    <dgm:cxn modelId="{43628505-3467-4A4D-9A6B-FE75C7ED3B0E}" type="presParOf" srcId="{20BA6F1E-2523-4458-9584-62F729B58436}" destId="{832F47C0-4937-42E9-8255-707862D01C37}" srcOrd="1" destOrd="0" presId="urn:microsoft.com/office/officeart/2005/8/layout/vList2"/>
    <dgm:cxn modelId="{AC35E2F2-DA93-426D-91CF-839E704F4265}" type="presParOf" srcId="{20BA6F1E-2523-4458-9584-62F729B58436}" destId="{1172A47A-76BB-4A8B-9EFB-8DEB98021B77}" srcOrd="2" destOrd="0" presId="urn:microsoft.com/office/officeart/2005/8/layout/vList2"/>
    <dgm:cxn modelId="{C546E09B-8173-4842-9E08-BAC8F59BE6A3}" type="presParOf" srcId="{20BA6F1E-2523-4458-9584-62F729B58436}" destId="{3EF390FA-087A-4836-9649-2186DAACC340}" srcOrd="3" destOrd="0" presId="urn:microsoft.com/office/officeart/2005/8/layout/vList2"/>
    <dgm:cxn modelId="{9098F0FF-77FA-43F2-9F03-74E674495F39}" type="presParOf" srcId="{20BA6F1E-2523-4458-9584-62F729B58436}" destId="{5FC115B3-0B2E-42D5-9366-E6DFD405BF2E}" srcOrd="4" destOrd="0" presId="urn:microsoft.com/office/officeart/2005/8/layout/vList2"/>
    <dgm:cxn modelId="{6DFB5896-093D-49B3-8D48-AF9FF1257E0F}" type="presParOf" srcId="{20BA6F1E-2523-4458-9584-62F729B58436}" destId="{9D8A3923-71EC-4440-9F05-B04C311A7983}" srcOrd="5" destOrd="0" presId="urn:microsoft.com/office/officeart/2005/8/layout/vList2"/>
    <dgm:cxn modelId="{295D3B1A-5324-4388-83A8-9494CB00D5FC}" type="presParOf" srcId="{20BA6F1E-2523-4458-9584-62F729B58436}" destId="{2FE632C6-3089-4231-A671-57043A8335AB}" srcOrd="6" destOrd="0" presId="urn:microsoft.com/office/officeart/2005/8/layout/vList2"/>
    <dgm:cxn modelId="{20888FAF-E19D-4358-B65E-3BF5F0D611AF}" type="presParOf" srcId="{20BA6F1E-2523-4458-9584-62F729B58436}" destId="{00150488-6A8A-478D-810B-A754E5033DB2}" srcOrd="7" destOrd="0" presId="urn:microsoft.com/office/officeart/2005/8/layout/vList2"/>
    <dgm:cxn modelId="{8AD6A2E6-5F57-4F6D-984C-0EB97998CF66}" type="presParOf" srcId="{20BA6F1E-2523-4458-9584-62F729B58436}" destId="{5F8FFFA9-C794-43D4-8A1C-48B7492873F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B110C-8A95-4BCB-BFDC-A57CEA6814D2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E9623-0F03-4D70-AEC6-E3C7F672A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646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 userDrawn="1"/>
        </p:nvSpPr>
        <p:spPr>
          <a:xfrm>
            <a:off x="1691679" y="1628800"/>
            <a:ext cx="7452319" cy="5229200"/>
          </a:xfrm>
          <a:prstGeom prst="rect">
            <a:avLst/>
          </a:prstGeom>
          <a:solidFill>
            <a:srgbClr val="008F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5696" y="2708920"/>
            <a:ext cx="7128792" cy="1470025"/>
          </a:xfrm>
        </p:spPr>
        <p:txBody>
          <a:bodyPr/>
          <a:lstStyle>
            <a:lvl1pPr eaLnBrk="1" hangingPunct="1">
              <a:defRPr sz="4400">
                <a:solidFill>
                  <a:schemeClr val="bg1"/>
                </a:solidFill>
              </a:defRPr>
            </a:lvl1pPr>
          </a:lstStyle>
          <a:p>
            <a:pPr eaLnBrk="1" hangingPunct="1"/>
            <a:r>
              <a:rPr lang="en-US" sz="3200" b="1" dirty="0">
                <a:solidFill>
                  <a:schemeClr val="bg1"/>
                </a:solidFill>
                <a:latin typeface="Open Sans" pitchFamily="-84" charset="0"/>
                <a:ea typeface="ＭＳ Ｐゴシック" pitchFamily="34" charset="-128"/>
              </a:rPr>
              <a:t>Headline Open Sans Bold 32pt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4295527"/>
            <a:ext cx="6400800" cy="57606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514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596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84784"/>
            <a:ext cx="2057400" cy="46413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3608" y="1484784"/>
            <a:ext cx="5433392" cy="46413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8760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937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2060848"/>
            <a:ext cx="6837114" cy="792088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rgbClr val="0079B8"/>
                </a:solidFill>
                <a:latin typeface="Open Sans"/>
              </a:defRPr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fld id="{5EF9B71C-2D91-4D15-BAB7-ADA66F828B46}" type="datetimeFigureOut">
              <a:rPr lang="id-ID" smtClean="0"/>
              <a:pPr/>
              <a:t>22/11/2019</a:t>
            </a:fld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911350" y="3429001"/>
            <a:ext cx="6837114" cy="3040422"/>
          </a:xfrm>
        </p:spPr>
        <p:txBody>
          <a:bodyPr/>
          <a:lstStyle>
            <a:lvl1pPr>
              <a:defRPr>
                <a:latin typeface="Open Sans"/>
              </a:defRPr>
            </a:lvl1pPr>
            <a:lvl2pPr>
              <a:defRPr>
                <a:latin typeface="Open Sans"/>
              </a:defRPr>
            </a:lvl2pPr>
            <a:lvl3pPr>
              <a:defRPr>
                <a:latin typeface="Open Sans"/>
              </a:defRPr>
            </a:lvl3pPr>
            <a:lvl4pPr>
              <a:defRPr>
                <a:latin typeface="Open Sans"/>
              </a:defRPr>
            </a:lvl4pPr>
            <a:lvl5pPr>
              <a:defRPr>
                <a:latin typeface="Open San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07704" y="2852936"/>
            <a:ext cx="6840760" cy="50405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id-ID" sz="2200" b="1" dirty="0">
                <a:solidFill>
                  <a:srgbClr val="0079B8"/>
                </a:solidFill>
                <a:latin typeface="Open Sans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Click to edit Master subtitle style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76400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flip="none" rotWithShape="1">
          <a:gsLst>
            <a:gs pos="0">
              <a:schemeClr val="accent2">
                <a:lumMod val="75000"/>
              </a:schemeClr>
            </a:gs>
            <a:gs pos="71000">
              <a:srgbClr val="BC4542">
                <a:alpha val="99000"/>
              </a:srgbClr>
            </a:gs>
            <a:gs pos="100000">
              <a:srgbClr val="FF434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662363"/>
            <a:ext cx="9144000" cy="11779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  <a:t>___________________________</a:t>
            </a:r>
            <a:b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</a:br>
            <a:endParaRPr lang="en-US" altLang="en-US" sz="1000">
              <a:solidFill>
                <a:prstClr val="black"/>
              </a:solidFill>
              <a:latin typeface="AdvTT550eb45e"/>
              <a:ea typeface="Adobe Song Std L" pitchFamily="18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FFDE00"/>
                </a:solidFill>
                <a:latin typeface="AvantGarde"/>
                <a:ea typeface="Adobe Song Std L" pitchFamily="18" charset="-128"/>
              </a:rPr>
              <a:t>Principles,</a:t>
            </a:r>
            <a:r>
              <a:rPr lang="en-US" altLang="en-US" sz="3000">
                <a:solidFill>
                  <a:prstClr val="black"/>
                </a:solidFill>
                <a:latin typeface="AvantGarde"/>
                <a:ea typeface="Adobe Song Std L" pitchFamily="18" charset="-128"/>
              </a:rPr>
              <a:t> </a:t>
            </a:r>
            <a:r>
              <a:rPr lang="en-US" altLang="en-US" sz="3000">
                <a:solidFill>
                  <a:srgbClr val="FFEC96"/>
                </a:solidFill>
                <a:latin typeface="AvantGarde"/>
                <a:ea typeface="Adobe Song Std L" pitchFamily="18" charset="-128"/>
              </a:rPr>
              <a:t>Practices, </a:t>
            </a:r>
            <a:r>
              <a:rPr lang="en-US" altLang="en-US" sz="3000">
                <a:solidFill>
                  <a:srgbClr val="F7941C"/>
                </a:solidFill>
                <a:latin typeface="AvantGarde"/>
                <a:ea typeface="Adobe Song Std L" pitchFamily="18" charset="-128"/>
              </a:rPr>
              <a:t>Philosophies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671763"/>
            <a:ext cx="9144000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9000" cap="all" dirty="0">
                <a:solidFill>
                  <a:prstClr val="white"/>
                </a:solidFill>
                <a:latin typeface="AdvTT550eb45e"/>
              </a:rPr>
              <a:t>Tourism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30600" y="6111875"/>
            <a:ext cx="20415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 sz="1600">
                <a:solidFill>
                  <a:prstClr val="white"/>
                </a:solidFill>
                <a:latin typeface="AdvTT550eb45e"/>
                <a:ea typeface="SimSun" pitchFamily="2" charset="-122"/>
                <a:cs typeface="HelveticaNeue-Thin"/>
              </a:rPr>
              <a:t>TWELFTH EDITION</a:t>
            </a:r>
            <a:endParaRPr lang="de-DE" altLang="en-US">
              <a:solidFill>
                <a:prstClr val="white"/>
              </a:solidFill>
              <a:latin typeface="AdvTT550eb45e"/>
              <a:ea typeface="SimSun" pitchFamily="2" charset="-122"/>
              <a:cs typeface="HelveticaNeue-Thin"/>
            </a:endParaRPr>
          </a:p>
        </p:txBody>
      </p:sp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53149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Charles R. Goeldner</a:t>
            </a:r>
            <a:endParaRPr lang="en-US" altLang="en-US" sz="2000">
              <a:solidFill>
                <a:prstClr val="white"/>
              </a:solidFill>
              <a:latin typeface="AdvTT550eb45e"/>
              <a:ea typeface="SimSun" pitchFamily="2" charset="-122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J. R. Brent Ritchie</a:t>
            </a:r>
            <a:endParaRPr lang="en-US" altLang="en-US" sz="2000">
              <a:solidFill>
                <a:prstClr val="white"/>
              </a:solidFill>
              <a:latin typeface="AdvTT550eb45e"/>
              <a:cs typeface="Arial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All Rights Reserved</a:t>
            </a:r>
          </a:p>
        </p:txBody>
      </p:sp>
      <p:pic>
        <p:nvPicPr>
          <p:cNvPr id="7" name="Picture 1" descr="C:\Users\rgillett\Pictures\Goeldner_cv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174625"/>
            <a:ext cx="197167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700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962400"/>
            <a:ext cx="9144000" cy="2895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96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066800"/>
            <a:ext cx="27432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CHAPTER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1676400"/>
          </a:xfrm>
          <a:noFill/>
        </p:spPr>
        <p:txBody>
          <a:bodyPr anchor="t">
            <a:noAutofit/>
          </a:bodyPr>
          <a:lstStyle>
            <a:lvl1pPr algn="ctr">
              <a:lnSpc>
                <a:spcPct val="150000"/>
              </a:lnSpc>
              <a:spcBef>
                <a:spcPts val="600"/>
              </a:spcBef>
              <a:defRPr sz="4400" b="1" cap="none" spc="23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520" y="777240"/>
            <a:ext cx="16764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6200" b="1" i="0" u="sng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7032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084" y="972741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71500" y="2324100"/>
            <a:ext cx="7772400" cy="3733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1915439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3279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937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2060848"/>
            <a:ext cx="6837114" cy="792088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rgbClr val="0079B8"/>
                </a:solidFill>
                <a:latin typeface="Open Sans"/>
              </a:defRPr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911350" y="3429001"/>
            <a:ext cx="6837114" cy="3040422"/>
          </a:xfrm>
        </p:spPr>
        <p:txBody>
          <a:bodyPr/>
          <a:lstStyle>
            <a:lvl1pPr>
              <a:defRPr>
                <a:latin typeface="Open Sans"/>
              </a:defRPr>
            </a:lvl1pPr>
            <a:lvl2pPr>
              <a:defRPr>
                <a:latin typeface="Open Sans"/>
              </a:defRPr>
            </a:lvl2pPr>
            <a:lvl3pPr>
              <a:defRPr>
                <a:latin typeface="Open Sans"/>
              </a:defRPr>
            </a:lvl3pPr>
            <a:lvl4pPr>
              <a:defRPr>
                <a:latin typeface="Open Sans"/>
              </a:defRPr>
            </a:lvl4pPr>
            <a:lvl5pPr>
              <a:defRPr>
                <a:latin typeface="Open San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07704" y="2852936"/>
            <a:ext cx="6840760" cy="50405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id-ID" sz="2200" b="1" dirty="0">
                <a:solidFill>
                  <a:srgbClr val="0079B8"/>
                </a:solidFill>
                <a:latin typeface="Open Sans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Click to edit Master subtitle style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6186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4406901"/>
            <a:ext cx="7344816" cy="678284"/>
          </a:xfrm>
        </p:spPr>
        <p:txBody>
          <a:bodyPr anchor="t">
            <a:noAutofit/>
          </a:bodyPr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1640" y="2906713"/>
            <a:ext cx="734481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364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9672" y="2636912"/>
            <a:ext cx="3456384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8064" y="2636912"/>
            <a:ext cx="3538736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632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0081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672" y="2708920"/>
            <a:ext cx="3456384" cy="3456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0072" y="2708919"/>
            <a:ext cx="3466728" cy="34563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52200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985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551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5" name="Picture 1" descr="Background 0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693629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13250" y="2859881"/>
            <a:ext cx="7067128" cy="11430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369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628800"/>
            <a:ext cx="6768752" cy="80201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5" y="2564904"/>
            <a:ext cx="3168352" cy="367240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0072" y="2564904"/>
            <a:ext cx="3430017" cy="367216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170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8416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2"/>
            <a:ext cx="6884168" cy="28107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88416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381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" descr="Background 02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4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636912"/>
            <a:ext cx="7067128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891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5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000" b="1" kern="1200">
          <a:solidFill>
            <a:srgbClr val="0079B8"/>
          </a:solidFill>
          <a:latin typeface="Open Sans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Open Sans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304800"/>
            <a:ext cx="7696200" cy="1143000"/>
          </a:xfrm>
          <a:prstGeom prst="rect">
            <a:avLst/>
          </a:prstGeom>
          <a:noFill/>
          <a:ln w="1619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81000" y="1539875"/>
            <a:ext cx="8534400" cy="15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</p:spTree>
    <p:extLst>
      <p:ext uri="{BB962C8B-B14F-4D97-AF65-F5344CB8AC3E}">
        <p14:creationId xmlns:p14="http://schemas.microsoft.com/office/powerpoint/2010/main" val="226771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3" r:id="rId3"/>
    <p:sldLayoutId id="2147483704" r:id="rId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 cap="all">
          <a:solidFill>
            <a:srgbClr val="608E3A"/>
          </a:solidFill>
          <a:latin typeface="AdvTT550eb45e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diagrams/layout1.xml" Type="http://schemas.openxmlformats.org/officeDocument/2006/relationships/diagramLayout"/><Relationship Id="rId7" Target="../media/image8.jpeg" Type="http://schemas.openxmlformats.org/officeDocument/2006/relationships/image"/><Relationship Id="rId2" Target="../diagrams/data1.xml" Type="http://schemas.openxmlformats.org/officeDocument/2006/relationships/diagramData"/><Relationship Id="rId1" Target="../slideLayouts/slideLayout2.xml" Type="http://schemas.openxmlformats.org/officeDocument/2006/relationships/slideLayout"/><Relationship Id="rId6" Target="../diagrams/drawing1.xml" Type="http://schemas.microsoft.com/office/2007/relationships/diagramDrawing"/><Relationship Id="rId5" Target="../diagrams/colors1.xml" Type="http://schemas.openxmlformats.org/officeDocument/2006/relationships/diagramColors"/><Relationship Id="rId4" Target="../diagrams/quickStyle1.xml" Type="http://schemas.openxmlformats.org/officeDocument/2006/relationships/diagramQuickStyle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9.jpeg" Type="http://schemas.openxmlformats.org/officeDocument/2006/relationships/image"/><Relationship Id="rId1" Target="../slideLayouts/slideLayout4.xml" Type="http://schemas.openxmlformats.org/officeDocument/2006/relationships/slideLayout"/><Relationship Id="rId5" Target="../media/image12.png" Type="http://schemas.openxmlformats.org/officeDocument/2006/relationships/image"/><Relationship Id="rId4" Target="../media/image11.jpe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urnialysa.blogspot.com/2015/09/bila-tersilap-booking-tarikh-tiket.html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21124" y="2057441"/>
            <a:ext cx="64087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endParaRPr lang="en-US" sz="2200" dirty="0" smtClean="0">
              <a:latin typeface="Open Sans"/>
            </a:endParaRPr>
          </a:p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r>
              <a:rPr lang="en-US" sz="3600" b="1" dirty="0" smtClean="0">
                <a:solidFill>
                  <a:schemeClr val="bg1"/>
                </a:solidFill>
                <a:latin typeface="Open Sans"/>
              </a:rPr>
              <a:t>Indonesian Cuisine</a:t>
            </a:r>
            <a:endParaRPr lang="en-US" sz="3600" b="1" dirty="0">
              <a:solidFill>
                <a:schemeClr val="bg1"/>
              </a:solidFill>
              <a:latin typeface="Open Sans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67762" y="4037455"/>
            <a:ext cx="7467600" cy="1777970"/>
          </a:xfrm>
          <a:noFill/>
        </p:spPr>
        <p:txBody>
          <a:bodyPr>
            <a:normAutofit/>
          </a:bodyPr>
          <a:lstStyle/>
          <a:p>
            <a:r>
              <a:rPr lang="en-US" sz="2600" dirty="0" smtClean="0">
                <a:latin typeface="+mj-lt"/>
              </a:rPr>
              <a:t>Week 9/Session 13</a:t>
            </a:r>
            <a:r>
              <a:rPr lang="en-US" sz="3600" dirty="0" smtClean="0">
                <a:latin typeface="+mj-lt"/>
              </a:rPr>
              <a:t/>
            </a:r>
            <a:br>
              <a:rPr lang="en-US" sz="3600" dirty="0" smtClean="0">
                <a:latin typeface="+mj-lt"/>
              </a:rPr>
            </a:br>
            <a:r>
              <a:rPr lang="en-US" sz="3600" dirty="0">
                <a:latin typeface="+mj-lt"/>
              </a:rPr>
              <a:t/>
            </a:r>
            <a:br>
              <a:rPr lang="en-US" sz="3600" dirty="0">
                <a:latin typeface="+mj-lt"/>
              </a:rPr>
            </a:br>
            <a:r>
              <a:rPr lang="en-US" sz="4000" dirty="0" err="1" smtClean="0">
                <a:latin typeface="+mj-lt"/>
              </a:rPr>
              <a:t>Nasi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>
                <a:latin typeface="+mj-lt"/>
              </a:rPr>
              <a:t>Goreng</a:t>
            </a: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1691680" y="6038469"/>
            <a:ext cx="7467600" cy="8469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Open Sans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38AA555-4C79-48BA-A4ED-E38C23779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420442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350" y="1628800"/>
            <a:ext cx="6837114" cy="484062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d-ID" dirty="0">
                <a:solidFill>
                  <a:schemeClr val="tx1"/>
                </a:solidFill>
              </a:rPr>
              <a:t>Dapur Indonesia 300 resep makanan populer nusantara Yasa Boga </a:t>
            </a:r>
            <a:r>
              <a:rPr lang="en-US" dirty="0">
                <a:solidFill>
                  <a:schemeClr val="tx1"/>
                </a:solidFill>
              </a:rPr>
              <a:t>(201</a:t>
            </a:r>
            <a:r>
              <a:rPr lang="id-ID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). </a:t>
            </a:r>
            <a:r>
              <a:rPr lang="id-ID" dirty="0">
                <a:solidFill>
                  <a:schemeClr val="tx1"/>
                </a:solidFill>
              </a:rPr>
              <a:t>Cetakan ke tiga Mei 2016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id-ID" dirty="0">
                <a:solidFill>
                  <a:schemeClr val="tx1"/>
                </a:solidFill>
              </a:rPr>
              <a:t>Gramedia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id-ID" dirty="0"/>
              <a:t>Jakarta</a:t>
            </a:r>
            <a:r>
              <a:rPr lang="en-US" dirty="0">
                <a:solidFill>
                  <a:schemeClr val="tx1"/>
                </a:solidFill>
              </a:rPr>
              <a:t>. ISBN: </a:t>
            </a:r>
            <a:r>
              <a:rPr lang="id-ID" dirty="0">
                <a:solidFill>
                  <a:schemeClr val="tx1"/>
                </a:solidFill>
              </a:rPr>
              <a:t>978-602-03-0813-5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id-ID" dirty="0" err="1"/>
              <a:t>Flavors</a:t>
            </a:r>
            <a:r>
              <a:rPr lang="id-ID" dirty="0"/>
              <a:t> </a:t>
            </a:r>
            <a:r>
              <a:rPr lang="id-ID" dirty="0" err="1"/>
              <a:t>of</a:t>
            </a:r>
            <a:r>
              <a:rPr lang="id-ID" dirty="0"/>
              <a:t> Indonesia, William Wongso, Cetakan Pertama 2016. BAB </a:t>
            </a:r>
            <a:r>
              <a:rPr lang="id-ID" dirty="0" err="1"/>
              <a:t>Publishing</a:t>
            </a:r>
            <a:r>
              <a:rPr lang="id-ID" dirty="0"/>
              <a:t>. ISBN 978-979-8926-32-7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id-ID" dirty="0"/>
          </a:p>
          <a:p>
            <a:pPr algn="just">
              <a:lnSpc>
                <a:spcPct val="150000"/>
              </a:lnSpc>
            </a:pPr>
            <a:endParaRPr lang="id-ID" dirty="0"/>
          </a:p>
          <a:p>
            <a:pPr algn="just">
              <a:lnSpc>
                <a:spcPct val="150000"/>
              </a:lnSpc>
            </a:pPr>
            <a:endParaRPr lang="id-ID" dirty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CE4E7D2-F2D1-48D6-8C0B-2E63FFD5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4456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F1D153-B6D6-4779-840F-F84F5832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412776"/>
            <a:ext cx="7067128" cy="71313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Learning Objectives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8519005-A730-413D-92F2-1BB81B0648C2}"/>
              </a:ext>
            </a:extLst>
          </p:cNvPr>
          <p:cNvSpPr/>
          <p:nvPr/>
        </p:nvSpPr>
        <p:spPr>
          <a:xfrm>
            <a:off x="1120788" y="1988840"/>
            <a:ext cx="6264696" cy="713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  <a:p>
            <a:pPr algn="ctr"/>
            <a:endParaRPr lang="id-ID" dirty="0"/>
          </a:p>
          <a:p>
            <a:pPr algn="ctr"/>
            <a:r>
              <a:rPr lang="id-ID" sz="1600" dirty="0"/>
              <a:t>Setelah mempelajari materi ini mahasiswa diharapkan dapat menjelaskan tentang:</a:t>
            </a:r>
            <a:r>
              <a:rPr lang="en-US" sz="1600" dirty="0"/>
              <a:t> </a:t>
            </a:r>
          </a:p>
          <a:p>
            <a:pPr algn="ctr"/>
            <a:endParaRPr lang="id-ID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D412816-50E1-4B14-B5D1-F2975BC5A7EE}"/>
              </a:ext>
            </a:extLst>
          </p:cNvPr>
          <p:cNvSpPr/>
          <p:nvPr/>
        </p:nvSpPr>
        <p:spPr>
          <a:xfrm>
            <a:off x="971600" y="2996952"/>
            <a:ext cx="656307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dirty="0"/>
              <a:t>LO1: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mengindentifikasi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dan </a:t>
            </a:r>
            <a:r>
              <a:rPr lang="en-US" dirty="0" err="1"/>
              <a:t>bumbu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id-ID" dirty="0"/>
              <a:t>LO2: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mengaplikasikan</a:t>
            </a:r>
            <a:r>
              <a:rPr lang="en-US" dirty="0"/>
              <a:t> </a:t>
            </a:r>
            <a:r>
              <a:rPr lang="en-US" dirty="0" err="1"/>
              <a:t>memasak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Indonesia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macam</a:t>
            </a:r>
            <a:r>
              <a:rPr lang="en-US" dirty="0" err="1"/>
              <a:t>-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/>
              <a:t>hidangan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Indonesia. </a:t>
            </a:r>
          </a:p>
          <a:p>
            <a:pPr lvl="0"/>
            <a:r>
              <a:rPr lang="en-US" dirty="0"/>
              <a:t>LO3: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/>
              <a:t>persiapan</a:t>
            </a:r>
            <a:r>
              <a:rPr lang="en-US" dirty="0"/>
              <a:t> dan proses </a:t>
            </a:r>
            <a:r>
              <a:rPr lang="en-US" dirty="0" err="1"/>
              <a:t>memasak</a:t>
            </a:r>
            <a:r>
              <a:rPr lang="en-US" dirty="0"/>
              <a:t> </a:t>
            </a:r>
            <a:r>
              <a:rPr lang="en-US" dirty="0" err="1"/>
              <a:t>hidangan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Indonesia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C471FF-EE92-43F2-AEEF-11AED8FB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5229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05473" y="732250"/>
            <a:ext cx="706712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 err="1"/>
              <a:t>Nasi</a:t>
            </a:r>
            <a:r>
              <a:rPr lang="en-US" dirty="0"/>
              <a:t> </a:t>
            </a:r>
            <a:r>
              <a:rPr lang="en-US" dirty="0" err="1"/>
              <a:t>Goreng</a:t>
            </a:r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282A523-783F-484C-9C46-B0A66C5E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  <p:pic>
        <p:nvPicPr>
          <p:cNvPr id="26" name="Picture 26" descr="A bowl of food&#10;&#10;Description generated with very high confidence">
            <a:extLst>
              <a:ext uri="{FF2B5EF4-FFF2-40B4-BE49-F238E27FC236}">
                <a16:creationId xmlns="" xmlns:a16="http://schemas.microsoft.com/office/drawing/2014/main" id="{E9DF301F-771F-46D3-9292-EFCC90123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9705" y="1718617"/>
            <a:ext cx="1564704" cy="2228071"/>
          </a:xfrm>
          <a:prstGeom prst="rect">
            <a:avLst/>
          </a:prstGeom>
        </p:spPr>
      </p:pic>
      <p:pic>
        <p:nvPicPr>
          <p:cNvPr id="79" name="Picture 79" descr="A group of people standing around a table in a restaurant&#10;&#10;Description generated with very high confidence">
            <a:extLst>
              <a:ext uri="{FF2B5EF4-FFF2-40B4-BE49-F238E27FC236}">
                <a16:creationId xmlns="" xmlns:a16="http://schemas.microsoft.com/office/drawing/2014/main" id="{86112C37-DB7A-47B6-8E5B-415EC8FD9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2895" y="3955896"/>
            <a:ext cx="2743200" cy="2751475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FA0B964B-B919-4627-BC32-1A30833D784C}"/>
              </a:ext>
            </a:extLst>
          </p:cNvPr>
          <p:cNvSpPr txBox="1"/>
          <p:nvPr/>
        </p:nvSpPr>
        <p:spPr>
          <a:xfrm>
            <a:off x="1894113" y="2083639"/>
            <a:ext cx="314076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q"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Nasi goreng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jadi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 salah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satu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dari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 lima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makanan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nasional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 yang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ditetapkan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 oleh Kementerian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>Pariwisata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  <a:t/>
            </a:r>
            <a:br>
              <a:rPr lang="en-US" sz="1400" dirty="0">
                <a:solidFill>
                  <a:schemeClr val="accent2">
                    <a:lumMod val="75000"/>
                  </a:schemeClr>
                </a:solidFill>
                <a:latin typeface="Britannic Bold"/>
                <a:ea typeface="+mn-lt"/>
                <a:cs typeface="+mn-lt"/>
              </a:rPr>
            </a:b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Britannic Bold"/>
                <a:cs typeface="Calibri"/>
              </a:rPr>
              <a:t>​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4F55A2A9-114D-4253-93BC-3EAF7462DAE5}"/>
              </a:ext>
            </a:extLst>
          </p:cNvPr>
          <p:cNvSpPr txBox="1"/>
          <p:nvPr/>
        </p:nvSpPr>
        <p:spPr>
          <a:xfrm>
            <a:off x="5003643" y="4137518"/>
            <a:ext cx="2743200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Pada 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malam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 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hari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, nasi goreng 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dengan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mudah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dapat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kita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temui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 di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pedagang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 kaki lima yang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berjualan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 di 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pinggir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 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Aharoni"/>
                <a:cs typeface="Aharoni"/>
              </a:rPr>
              <a:t>jalan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haroni"/>
                <a:cs typeface="Calibri"/>
              </a:rPr>
              <a:t>​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Aharoni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405350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Food on a table&#10;&#10;Description generated with very high confidence">
            <a:extLst>
              <a:ext uri="{FF2B5EF4-FFF2-40B4-BE49-F238E27FC236}">
                <a16:creationId xmlns="" xmlns:a16="http://schemas.microsoft.com/office/drawing/2014/main" id="{54950688-BAE3-4A9C-8AF7-3DD3F0C1269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30854" b="30854"/>
          <a:stretch/>
        </p:blipFill>
        <p:spPr>
          <a:xfrm>
            <a:off x="3178501" y="1050708"/>
            <a:ext cx="4509307" cy="346388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16625"/>
            <a:ext cx="6884168" cy="566738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en-US" dirty="0" err="1"/>
              <a:t>Nasi</a:t>
            </a:r>
            <a:r>
              <a:rPr lang="en-US" dirty="0"/>
              <a:t> </a:t>
            </a:r>
            <a:r>
              <a:rPr lang="en-US" dirty="0" err="1"/>
              <a:t>Goreng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25959"/>
            <a:ext cx="6884168" cy="12592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>
                <a:latin typeface="Arial Black"/>
              </a:rPr>
              <a:t>Nasi goreng </a:t>
            </a:r>
            <a:r>
              <a:rPr lang="en-US" sz="1800" dirty="0" err="1">
                <a:latin typeface="Arial Black"/>
              </a:rPr>
              <a:t>kerap</a:t>
            </a:r>
            <a:r>
              <a:rPr lang="en-US" sz="1800" dirty="0">
                <a:latin typeface="Arial Black"/>
              </a:rPr>
              <a:t> juga </a:t>
            </a:r>
            <a:r>
              <a:rPr lang="en-US" sz="1800" dirty="0" err="1">
                <a:latin typeface="Arial Black"/>
              </a:rPr>
              <a:t>dihidangkan</a:t>
            </a:r>
            <a:r>
              <a:rPr lang="en-US" sz="1800" dirty="0">
                <a:latin typeface="Arial Black"/>
              </a:rPr>
              <a:t> </a:t>
            </a:r>
            <a:r>
              <a:rPr lang="en-US" sz="1800" dirty="0" err="1">
                <a:latin typeface="Arial Black"/>
              </a:rPr>
              <a:t>sebagai</a:t>
            </a:r>
            <a:r>
              <a:rPr lang="en-US" sz="1800" dirty="0">
                <a:latin typeface="Arial Black"/>
              </a:rPr>
              <a:t> </a:t>
            </a:r>
            <a:r>
              <a:rPr lang="en-US" sz="1800" dirty="0" err="1">
                <a:latin typeface="Arial Black"/>
              </a:rPr>
              <a:t>sarapan</a:t>
            </a:r>
            <a:r>
              <a:rPr lang="en-US" sz="1800" dirty="0">
                <a:latin typeface="Arial Black"/>
              </a:rPr>
              <a:t>.</a:t>
            </a:r>
          </a:p>
          <a:p>
            <a:r>
              <a:rPr lang="en-US" sz="1800" dirty="0" err="1">
                <a:latin typeface="Arial Black"/>
              </a:rPr>
              <a:t>Setiap</a:t>
            </a:r>
            <a:r>
              <a:rPr lang="en-US" sz="1800" dirty="0">
                <a:latin typeface="Arial Black"/>
              </a:rPr>
              <a:t> </a:t>
            </a:r>
            <a:r>
              <a:rPr lang="en-US" sz="1800" dirty="0" err="1">
                <a:latin typeface="Arial Black"/>
              </a:rPr>
              <a:t>keluarga</a:t>
            </a:r>
            <a:r>
              <a:rPr lang="en-US" sz="1800" dirty="0">
                <a:latin typeface="Arial Black"/>
              </a:rPr>
              <a:t> </a:t>
            </a:r>
            <a:r>
              <a:rPr lang="en-US" sz="1800" dirty="0" err="1">
                <a:latin typeface="Arial Black"/>
              </a:rPr>
              <a:t>mempunyai</a:t>
            </a:r>
            <a:r>
              <a:rPr lang="en-US" sz="1800" dirty="0">
                <a:latin typeface="Arial Black"/>
              </a:rPr>
              <a:t> </a:t>
            </a:r>
            <a:r>
              <a:rPr lang="en-US" sz="1800" dirty="0" err="1">
                <a:latin typeface="Arial Black"/>
              </a:rPr>
              <a:t>resep</a:t>
            </a:r>
            <a:r>
              <a:rPr lang="en-US" sz="1800" dirty="0">
                <a:latin typeface="Arial Black"/>
              </a:rPr>
              <a:t> nasi goreng </a:t>
            </a:r>
            <a:r>
              <a:rPr lang="en-US" sz="1800" dirty="0" err="1">
                <a:latin typeface="Arial Black"/>
              </a:rPr>
              <a:t>sendiri</a:t>
            </a:r>
            <a:r>
              <a:rPr lang="en-US" sz="1800" dirty="0">
                <a:latin typeface="Arial Black"/>
              </a:rPr>
              <a:t> yang </a:t>
            </a:r>
            <a:r>
              <a:rPr lang="en-US" sz="1800" dirty="0" err="1">
                <a:latin typeface="Arial Black"/>
              </a:rPr>
              <a:t>dapat</a:t>
            </a:r>
            <a:r>
              <a:rPr lang="en-US" sz="1800" dirty="0">
                <a:latin typeface="Arial Black"/>
              </a:rPr>
              <a:t> </a:t>
            </a:r>
            <a:r>
              <a:rPr lang="en-US" sz="1800" dirty="0" err="1">
                <a:latin typeface="Arial Black"/>
              </a:rPr>
              <a:t>dibuat</a:t>
            </a:r>
            <a:r>
              <a:rPr lang="en-US" sz="1800" dirty="0">
                <a:latin typeface="Arial Black"/>
              </a:rPr>
              <a:t> </a:t>
            </a:r>
            <a:r>
              <a:rPr lang="en-US" sz="1800" dirty="0" err="1">
                <a:latin typeface="Arial Black"/>
              </a:rPr>
              <a:t>dengan</a:t>
            </a:r>
            <a:r>
              <a:rPr lang="en-US" sz="1800" dirty="0">
                <a:latin typeface="Arial Black"/>
              </a:rPr>
              <a:t> </a:t>
            </a:r>
            <a:r>
              <a:rPr lang="en-US" sz="1800" dirty="0" err="1">
                <a:latin typeface="Arial Black"/>
              </a:rPr>
              <a:t>versi</a:t>
            </a:r>
            <a:r>
              <a:rPr lang="en-US" sz="1800" dirty="0">
                <a:latin typeface="Arial Black"/>
              </a:rPr>
              <a:t> dan </a:t>
            </a:r>
            <a:r>
              <a:rPr lang="en-US" sz="1800" dirty="0" err="1">
                <a:latin typeface="Arial Black"/>
              </a:rPr>
              <a:t>selera</a:t>
            </a:r>
            <a:r>
              <a:rPr lang="en-US" sz="1800" dirty="0">
                <a:latin typeface="Arial Black"/>
              </a:rPr>
              <a:t> di </a:t>
            </a:r>
            <a:r>
              <a:rPr lang="en-US" sz="1800" dirty="0" err="1">
                <a:latin typeface="Arial Black"/>
              </a:rPr>
              <a:t>tiap</a:t>
            </a:r>
            <a:r>
              <a:rPr lang="en-US" sz="1800" dirty="0">
                <a:latin typeface="Arial Black"/>
              </a:rPr>
              <a:t> </a:t>
            </a:r>
            <a:r>
              <a:rPr lang="en-US" sz="1800" dirty="0" err="1">
                <a:latin typeface="Arial Black"/>
              </a:rPr>
              <a:t>keluarga</a:t>
            </a:r>
            <a:r>
              <a:rPr lang="en-US" sz="1800" dirty="0">
                <a:latin typeface="Arial Black"/>
              </a:rPr>
              <a:t>.</a:t>
            </a:r>
          </a:p>
          <a:p>
            <a:endParaRPr lang="id-ID" sz="1800" dirty="0">
              <a:latin typeface="Arial Black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257239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2060848"/>
            <a:ext cx="6837114" cy="7920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 err="1"/>
              <a:t>Nasi</a:t>
            </a:r>
            <a:r>
              <a:rPr lang="en-US" dirty="0"/>
              <a:t> </a:t>
            </a:r>
            <a:r>
              <a:rPr lang="en-US" dirty="0" err="1"/>
              <a:t>Goreng</a:t>
            </a:r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  <p:graphicFrame>
        <p:nvGraphicFramePr>
          <p:cNvPr id="5" name="Diagram 5">
            <a:extLst>
              <a:ext uri="{FF2B5EF4-FFF2-40B4-BE49-F238E27FC236}">
                <a16:creationId xmlns="" xmlns:a16="http://schemas.microsoft.com/office/drawing/2014/main" id="{D4DF9FB6-E10D-4ED4-BF2B-CD4BADA917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0652047"/>
              </p:ext>
            </p:extLst>
          </p:nvPr>
        </p:nvGraphicFramePr>
        <p:xfrm>
          <a:off x="1031027" y="3216020"/>
          <a:ext cx="7419263" cy="3381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9" name="Picture 79" descr="A plate of food on a table&#10;&#10;Description generated with very high confidence">
            <a:extLst>
              <a:ext uri="{FF2B5EF4-FFF2-40B4-BE49-F238E27FC236}">
                <a16:creationId xmlns="" xmlns:a16="http://schemas.microsoft.com/office/drawing/2014/main" id="{0ABE1805-E3E0-43E5-A36C-46344080ECE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40658" y="334137"/>
            <a:ext cx="3424740" cy="2857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881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/>
              <a:t>Nasi Goreng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83023302"/>
              </p:ext>
            </p:extLst>
          </p:nvPr>
        </p:nvGraphicFramePr>
        <p:xfrm>
          <a:off x="1619672" y="2622714"/>
          <a:ext cx="6722098" cy="3503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2123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8098F5-BFD1-4AB1-9D3C-5A2EB23AB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masak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endParaRPr lang="en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C2411D-1E78-4C65-BFAD-4F67A72B0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="" xmlns:a16="http://schemas.microsoft.com/office/drawing/2014/main" id="{2C3689CC-4DC8-47FF-9443-09462EF9505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997930" y="4486618"/>
            <a:ext cx="3457575" cy="2420302"/>
          </a:xfrm>
          <a:prstGeom prst="rect">
            <a:avLst/>
          </a:prstGeom>
        </p:spPr>
      </p:pic>
      <p:sp>
        <p:nvSpPr>
          <p:cNvPr id="9" name="AutoShape 6" descr="white plastic cutting board on blue wood table, top view">
            <a:extLst>
              <a:ext uri="{FF2B5EF4-FFF2-40B4-BE49-F238E27FC236}">
                <a16:creationId xmlns="" xmlns:a16="http://schemas.microsoft.com/office/drawing/2014/main" id="{D58BCD8B-F12B-490F-ADA8-0C6C9274910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0" name="AutoShape 8" descr="white plastic cutting board on blue wood table, top view">
            <a:extLst>
              <a:ext uri="{FF2B5EF4-FFF2-40B4-BE49-F238E27FC236}">
                <a16:creationId xmlns="" xmlns:a16="http://schemas.microsoft.com/office/drawing/2014/main" id="{ECD0F50D-C1D6-457C-B8BC-BE40A90E405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1" name="AutoShape 10" descr="white plastic cutting board on blue wood table, top view">
            <a:extLst>
              <a:ext uri="{FF2B5EF4-FFF2-40B4-BE49-F238E27FC236}">
                <a16:creationId xmlns="" xmlns:a16="http://schemas.microsoft.com/office/drawing/2014/main" id="{78248B60-4B11-40FA-A1C6-82E3EB226E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4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sp>
        <p:nvSpPr>
          <p:cNvPr id="12" name="AutoShape 12" descr="white plastic cutting board on blue wood table, top view">
            <a:extLst>
              <a:ext uri="{FF2B5EF4-FFF2-40B4-BE49-F238E27FC236}">
                <a16:creationId xmlns="" xmlns:a16="http://schemas.microsoft.com/office/drawing/2014/main" id="{69FB121D-3A3C-41B4-AD4A-9C2B83577FC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3733800"/>
            <a:ext cx="2431504" cy="2431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4E28B611-535C-4F30-B1E5-5882C009F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843" y="2559994"/>
            <a:ext cx="2241751" cy="180685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1155722A-D2D6-49C9-A341-BBD88F5F24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2435" y="2453163"/>
            <a:ext cx="2352675" cy="16468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F0920E14-A52C-431B-9CE6-8A963D2193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1869" y="4322362"/>
            <a:ext cx="3165228" cy="191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41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1543832"/>
            <a:ext cx="6837114" cy="792088"/>
          </a:xfrm>
        </p:spPr>
        <p:txBody>
          <a:bodyPr/>
          <a:lstStyle/>
          <a:p>
            <a:pPr algn="ctr"/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nasi</a:t>
            </a:r>
            <a:r>
              <a:rPr lang="en-US" dirty="0"/>
              <a:t> </a:t>
            </a:r>
            <a:r>
              <a:rPr lang="en-US" dirty="0" err="1"/>
              <a:t>goreng</a:t>
            </a:r>
            <a:endParaRPr lang="id-I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5" name="Diagram 2">
            <a:extLst>
              <a:ext uri="{FF2B5EF4-FFF2-40B4-BE49-F238E27FC236}">
                <a16:creationId xmlns="" xmlns:a16="http://schemas.microsoft.com/office/drawing/2014/main" id="{C06DBD23-1833-4D6A-B381-1091E7145D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5608647"/>
              </p:ext>
            </p:extLst>
          </p:nvPr>
        </p:nvGraphicFramePr>
        <p:xfrm>
          <a:off x="1911350" y="2874417"/>
          <a:ext cx="6837114" cy="3040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1335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5BA07F5-5021-4DF8-A5C5-5BA52B9FA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  <p:sp>
        <p:nvSpPr>
          <p:cNvPr id="7" name="Title 2">
            <a:extLst>
              <a:ext uri="{FF2B5EF4-FFF2-40B4-BE49-F238E27FC236}">
                <a16:creationId xmlns="" xmlns:a16="http://schemas.microsoft.com/office/drawing/2014/main" id="{A9603121-5FC0-4F96-A6D0-CB2A5393B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250" y="2859881"/>
            <a:ext cx="7067128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5" descr="A picture containing drawing&#10;&#10;Description generated with very high confidence">
            <a:extLst>
              <a:ext uri="{FF2B5EF4-FFF2-40B4-BE49-F238E27FC236}">
                <a16:creationId xmlns="" xmlns:a16="http://schemas.microsoft.com/office/drawing/2014/main" id="{F417C76A-313B-458A-9C43-89D737B5F4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58216" y="2351845"/>
            <a:ext cx="8025135" cy="15437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 PPT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oeldn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HelveticaNeue-Thin"/>
        <a:ea typeface=""/>
        <a:cs typeface=""/>
      </a:majorFont>
      <a:minorFont>
        <a:latin typeface="HelveticaNeue-Thi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2015</Template>
  <TotalTime>1341</TotalTime>
  <Words>228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5" baseType="lpstr">
      <vt:lpstr>ＭＳ Ｐゴシック</vt:lpstr>
      <vt:lpstr>SimSun</vt:lpstr>
      <vt:lpstr>Adobe Song Std L</vt:lpstr>
      <vt:lpstr>AdvTT550eb45e</vt:lpstr>
      <vt:lpstr>Aharoni</vt:lpstr>
      <vt:lpstr>Arial</vt:lpstr>
      <vt:lpstr>Arial Black</vt:lpstr>
      <vt:lpstr>AvantGarde</vt:lpstr>
      <vt:lpstr>Britannic Bold</vt:lpstr>
      <vt:lpstr>Calibri</vt:lpstr>
      <vt:lpstr>HelveticaNeue-Thin</vt:lpstr>
      <vt:lpstr>Open Sans</vt:lpstr>
      <vt:lpstr>Wingdings</vt:lpstr>
      <vt:lpstr>Template PPT 2015</vt:lpstr>
      <vt:lpstr>Goeldner Master</vt:lpstr>
      <vt:lpstr>Week 9/Session 13  Nasi Goreng</vt:lpstr>
      <vt:lpstr>Learning Objectives </vt:lpstr>
      <vt:lpstr>Nasi Goreng</vt:lpstr>
      <vt:lpstr>Nasi Goreng</vt:lpstr>
      <vt:lpstr>Nasi Goreng</vt:lpstr>
      <vt:lpstr>Nasi Goreng</vt:lpstr>
      <vt:lpstr>Peralatan masak yang digunakan</vt:lpstr>
      <vt:lpstr>Jenis jenis nasi goreng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 Session  #</dc:title>
  <dc:creator>Yulia</dc:creator>
  <cp:lastModifiedBy>Nurul Jannah</cp:lastModifiedBy>
  <cp:revision>314</cp:revision>
  <dcterms:created xsi:type="dcterms:W3CDTF">2015-05-04T03:33:03Z</dcterms:created>
  <dcterms:modified xsi:type="dcterms:W3CDTF">2019-11-22T04:22:18Z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330503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