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6"/>
  </p:notesMasterIdLst>
  <p:sldIdLst>
    <p:sldId id="256" r:id="rId3"/>
    <p:sldId id="402" r:id="rId4"/>
    <p:sldId id="403" r:id="rId5"/>
    <p:sldId id="405" r:id="rId6"/>
    <p:sldId id="404" r:id="rId7"/>
    <p:sldId id="410" r:id="rId8"/>
    <p:sldId id="412" r:id="rId9"/>
    <p:sldId id="406" r:id="rId10"/>
    <p:sldId id="407" r:id="rId11"/>
    <p:sldId id="408" r:id="rId12"/>
    <p:sldId id="409" r:id="rId13"/>
    <p:sldId id="268" r:id="rId14"/>
    <p:sldId id="322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403"/>
            <p14:sldId id="405"/>
            <p14:sldId id="404"/>
            <p14:sldId id="410"/>
            <p14:sldId id="412"/>
            <p14:sldId id="406"/>
            <p14:sldId id="407"/>
            <p14:sldId id="408"/>
            <p14:sldId id="409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BD"/>
    <a:srgbClr val="008FD5"/>
    <a:srgbClr val="F7F7F7"/>
    <a:srgbClr val="558FD5"/>
    <a:srgbClr val="0079B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71" autoAdjust="0"/>
  </p:normalViewPr>
  <p:slideViewPr>
    <p:cSldViewPr>
      <p:cViewPr varScale="1">
        <p:scale>
          <a:sx n="54" d="100"/>
          <a:sy n="54" d="100"/>
        </p:scale>
        <p:origin x="7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17515-0D3A-44E4-9251-0CAA04591F79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BEC6F1-031C-4AE3-97DC-FC449A33F698}">
      <dgm:prSet phldrT="[Text]"/>
      <dgm:spPr/>
      <dgm:t>
        <a:bodyPr/>
        <a:lstStyle/>
        <a:p>
          <a:r>
            <a:rPr lang="en-US" dirty="0" err="1"/>
            <a:t>Gulai</a:t>
          </a:r>
          <a:endParaRPr lang="en-US" dirty="0"/>
        </a:p>
      </dgm:t>
    </dgm:pt>
    <dgm:pt modelId="{828B9EA1-2A9B-447A-A688-4B2DC9D38867}" type="parTrans" cxnId="{6250C686-1D74-4C6A-8AED-F5A2370C4E91}">
      <dgm:prSet/>
      <dgm:spPr/>
      <dgm:t>
        <a:bodyPr/>
        <a:lstStyle/>
        <a:p>
          <a:endParaRPr lang="en-US"/>
        </a:p>
      </dgm:t>
    </dgm:pt>
    <dgm:pt modelId="{D4C2BE48-9F64-40CC-8D2E-51FBB55FB31F}" type="sibTrans" cxnId="{6250C686-1D74-4C6A-8AED-F5A2370C4E91}">
      <dgm:prSet/>
      <dgm:spPr/>
      <dgm:t>
        <a:bodyPr/>
        <a:lstStyle/>
        <a:p>
          <a:endParaRPr lang="en-US"/>
        </a:p>
      </dgm:t>
    </dgm:pt>
    <dgm:pt modelId="{4FD2D484-96E7-4933-B7C6-DCC4A9606F75}">
      <dgm:prSet phldrT="[Text]"/>
      <dgm:spPr/>
      <dgm:t>
        <a:bodyPr/>
        <a:lstStyle/>
        <a:p>
          <a:r>
            <a:rPr lang="en-US" dirty="0" err="1"/>
            <a:t>Kalio</a:t>
          </a:r>
          <a:endParaRPr lang="en-US" dirty="0"/>
        </a:p>
      </dgm:t>
    </dgm:pt>
    <dgm:pt modelId="{71C1CEDE-8288-40B7-86A2-8D1E6640768C}" type="parTrans" cxnId="{8C42D6CF-F493-48A3-8CA1-A4CA9B0FF89C}">
      <dgm:prSet/>
      <dgm:spPr/>
      <dgm:t>
        <a:bodyPr/>
        <a:lstStyle/>
        <a:p>
          <a:endParaRPr lang="en-US"/>
        </a:p>
      </dgm:t>
    </dgm:pt>
    <dgm:pt modelId="{5BDFB633-4290-4241-8F70-CA6A8C13BF3F}" type="sibTrans" cxnId="{8C42D6CF-F493-48A3-8CA1-A4CA9B0FF89C}">
      <dgm:prSet/>
      <dgm:spPr/>
      <dgm:t>
        <a:bodyPr/>
        <a:lstStyle/>
        <a:p>
          <a:endParaRPr lang="en-US"/>
        </a:p>
      </dgm:t>
    </dgm:pt>
    <dgm:pt modelId="{0A6112FF-F715-42EE-AF46-81A6BBD51692}">
      <dgm:prSet phldrT="[Text]"/>
      <dgm:spPr/>
      <dgm:t>
        <a:bodyPr/>
        <a:lstStyle/>
        <a:p>
          <a:r>
            <a:rPr lang="en-US" dirty="0" err="1"/>
            <a:t>Rendang</a:t>
          </a:r>
          <a:endParaRPr lang="en-US" dirty="0"/>
        </a:p>
      </dgm:t>
    </dgm:pt>
    <dgm:pt modelId="{A8B6DF55-6179-4ADA-8874-DEC64C6121C3}" type="parTrans" cxnId="{1193AB18-31D0-4920-A78E-934100EB7AD0}">
      <dgm:prSet/>
      <dgm:spPr/>
      <dgm:t>
        <a:bodyPr/>
        <a:lstStyle/>
        <a:p>
          <a:endParaRPr lang="en-US"/>
        </a:p>
      </dgm:t>
    </dgm:pt>
    <dgm:pt modelId="{C69B2321-C9AB-47AE-A7DE-5E9984EBFE1C}" type="sibTrans" cxnId="{1193AB18-31D0-4920-A78E-934100EB7AD0}">
      <dgm:prSet/>
      <dgm:spPr/>
      <dgm:t>
        <a:bodyPr/>
        <a:lstStyle/>
        <a:p>
          <a:endParaRPr lang="en-US"/>
        </a:p>
      </dgm:t>
    </dgm:pt>
    <dgm:pt modelId="{EDBE8291-B5FF-43B6-99DD-5DD60575A84B}" type="pres">
      <dgm:prSet presAssocID="{0D017515-0D3A-44E4-9251-0CAA04591F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DA78D7-AB42-4E8A-83C9-980763CAB182}" type="pres">
      <dgm:prSet presAssocID="{B5BEC6F1-031C-4AE3-97DC-FC449A33F69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4E5FC-0E28-497C-985F-3E8E1D623E71}" type="pres">
      <dgm:prSet presAssocID="{D4C2BE48-9F64-40CC-8D2E-51FBB55FB31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F571809-22FB-41D4-88EF-99BD5323A433}" type="pres">
      <dgm:prSet presAssocID="{D4C2BE48-9F64-40CC-8D2E-51FBB55FB31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9201D83-8792-4F27-86EA-C81C61D1B558}" type="pres">
      <dgm:prSet presAssocID="{4FD2D484-96E7-4933-B7C6-DCC4A9606F7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C2CE9-A258-4215-BE0D-7390B061D70E}" type="pres">
      <dgm:prSet presAssocID="{5BDFB633-4290-4241-8F70-CA6A8C13BF3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B5AAF14-978D-4643-B5D1-3D24D8C85E03}" type="pres">
      <dgm:prSet presAssocID="{5BDFB633-4290-4241-8F70-CA6A8C13BF3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A0748B2-5A9B-40A9-ADD3-FD08CBB0F1A9}" type="pres">
      <dgm:prSet presAssocID="{0A6112FF-F715-42EE-AF46-81A6BBD516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50C686-1D74-4C6A-8AED-F5A2370C4E91}" srcId="{0D017515-0D3A-44E4-9251-0CAA04591F79}" destId="{B5BEC6F1-031C-4AE3-97DC-FC449A33F698}" srcOrd="0" destOrd="0" parTransId="{828B9EA1-2A9B-447A-A688-4B2DC9D38867}" sibTransId="{D4C2BE48-9F64-40CC-8D2E-51FBB55FB31F}"/>
    <dgm:cxn modelId="{1193AB18-31D0-4920-A78E-934100EB7AD0}" srcId="{0D017515-0D3A-44E4-9251-0CAA04591F79}" destId="{0A6112FF-F715-42EE-AF46-81A6BBD51692}" srcOrd="2" destOrd="0" parTransId="{A8B6DF55-6179-4ADA-8874-DEC64C6121C3}" sibTransId="{C69B2321-C9AB-47AE-A7DE-5E9984EBFE1C}"/>
    <dgm:cxn modelId="{291F3BF1-7EAE-4C3F-9509-32973CE9A3BB}" type="presOf" srcId="{0D017515-0D3A-44E4-9251-0CAA04591F79}" destId="{EDBE8291-B5FF-43B6-99DD-5DD60575A84B}" srcOrd="0" destOrd="0" presId="urn:microsoft.com/office/officeart/2005/8/layout/process5"/>
    <dgm:cxn modelId="{C589E475-3328-4F6E-B83E-94AC40900795}" type="presOf" srcId="{D4C2BE48-9F64-40CC-8D2E-51FBB55FB31F}" destId="{DD94E5FC-0E28-497C-985F-3E8E1D623E71}" srcOrd="0" destOrd="0" presId="urn:microsoft.com/office/officeart/2005/8/layout/process5"/>
    <dgm:cxn modelId="{75688D51-293B-483E-A66E-5868F6099002}" type="presOf" srcId="{5BDFB633-4290-4241-8F70-CA6A8C13BF3F}" destId="{9B5AAF14-978D-4643-B5D1-3D24D8C85E03}" srcOrd="1" destOrd="0" presId="urn:microsoft.com/office/officeart/2005/8/layout/process5"/>
    <dgm:cxn modelId="{2E6AF998-8628-409D-9529-8D5A82B495CB}" type="presOf" srcId="{D4C2BE48-9F64-40CC-8D2E-51FBB55FB31F}" destId="{9F571809-22FB-41D4-88EF-99BD5323A433}" srcOrd="1" destOrd="0" presId="urn:microsoft.com/office/officeart/2005/8/layout/process5"/>
    <dgm:cxn modelId="{943B2FC7-3729-4F06-8DD4-22FAEB094A8E}" type="presOf" srcId="{5BDFB633-4290-4241-8F70-CA6A8C13BF3F}" destId="{461C2CE9-A258-4215-BE0D-7390B061D70E}" srcOrd="0" destOrd="0" presId="urn:microsoft.com/office/officeart/2005/8/layout/process5"/>
    <dgm:cxn modelId="{7547406E-DB8A-4488-8040-9F623A03000C}" type="presOf" srcId="{B5BEC6F1-031C-4AE3-97DC-FC449A33F698}" destId="{D9DA78D7-AB42-4E8A-83C9-980763CAB182}" srcOrd="0" destOrd="0" presId="urn:microsoft.com/office/officeart/2005/8/layout/process5"/>
    <dgm:cxn modelId="{4AABD794-69A0-419E-919A-542AC66F867F}" type="presOf" srcId="{0A6112FF-F715-42EE-AF46-81A6BBD51692}" destId="{6A0748B2-5A9B-40A9-ADD3-FD08CBB0F1A9}" srcOrd="0" destOrd="0" presId="urn:microsoft.com/office/officeart/2005/8/layout/process5"/>
    <dgm:cxn modelId="{50B3366F-8AE9-4BEA-9D92-7EE342480BF6}" type="presOf" srcId="{4FD2D484-96E7-4933-B7C6-DCC4A9606F75}" destId="{19201D83-8792-4F27-86EA-C81C61D1B558}" srcOrd="0" destOrd="0" presId="urn:microsoft.com/office/officeart/2005/8/layout/process5"/>
    <dgm:cxn modelId="{8C42D6CF-F493-48A3-8CA1-A4CA9B0FF89C}" srcId="{0D017515-0D3A-44E4-9251-0CAA04591F79}" destId="{4FD2D484-96E7-4933-B7C6-DCC4A9606F75}" srcOrd="1" destOrd="0" parTransId="{71C1CEDE-8288-40B7-86A2-8D1E6640768C}" sibTransId="{5BDFB633-4290-4241-8F70-CA6A8C13BF3F}"/>
    <dgm:cxn modelId="{5A253258-3845-4287-935D-D37A584D9317}" type="presParOf" srcId="{EDBE8291-B5FF-43B6-99DD-5DD60575A84B}" destId="{D9DA78D7-AB42-4E8A-83C9-980763CAB182}" srcOrd="0" destOrd="0" presId="urn:microsoft.com/office/officeart/2005/8/layout/process5"/>
    <dgm:cxn modelId="{6F1D4470-B038-40E4-9921-2FAE4BC262F5}" type="presParOf" srcId="{EDBE8291-B5FF-43B6-99DD-5DD60575A84B}" destId="{DD94E5FC-0E28-497C-985F-3E8E1D623E71}" srcOrd="1" destOrd="0" presId="urn:microsoft.com/office/officeart/2005/8/layout/process5"/>
    <dgm:cxn modelId="{63796411-17F0-4045-B56E-D7D1F8AB04C4}" type="presParOf" srcId="{DD94E5FC-0E28-497C-985F-3E8E1D623E71}" destId="{9F571809-22FB-41D4-88EF-99BD5323A433}" srcOrd="0" destOrd="0" presId="urn:microsoft.com/office/officeart/2005/8/layout/process5"/>
    <dgm:cxn modelId="{5CD35E39-7ABE-4DE8-83D7-04E2FC8E6EBD}" type="presParOf" srcId="{EDBE8291-B5FF-43B6-99DD-5DD60575A84B}" destId="{19201D83-8792-4F27-86EA-C81C61D1B558}" srcOrd="2" destOrd="0" presId="urn:microsoft.com/office/officeart/2005/8/layout/process5"/>
    <dgm:cxn modelId="{70F055CF-FDF5-4199-8E80-69E517748786}" type="presParOf" srcId="{EDBE8291-B5FF-43B6-99DD-5DD60575A84B}" destId="{461C2CE9-A258-4215-BE0D-7390B061D70E}" srcOrd="3" destOrd="0" presId="urn:microsoft.com/office/officeart/2005/8/layout/process5"/>
    <dgm:cxn modelId="{6E1192F5-D731-49E6-B820-ED19014FA096}" type="presParOf" srcId="{461C2CE9-A258-4215-BE0D-7390B061D70E}" destId="{9B5AAF14-978D-4643-B5D1-3D24D8C85E03}" srcOrd="0" destOrd="0" presId="urn:microsoft.com/office/officeart/2005/8/layout/process5"/>
    <dgm:cxn modelId="{3B787846-C84C-4DAE-8823-BA391EA86019}" type="presParOf" srcId="{EDBE8291-B5FF-43B6-99DD-5DD60575A84B}" destId="{6A0748B2-5A9B-40A9-ADD3-FD08CBB0F1A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A78D7-AB42-4E8A-83C9-980763CAB182}">
      <dsp:nvSpPr>
        <dsp:cNvPr id="0" name=""/>
        <dsp:cNvSpPr/>
      </dsp:nvSpPr>
      <dsp:spPr>
        <a:xfrm>
          <a:off x="1190" y="793"/>
          <a:ext cx="2539007" cy="15234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err="1"/>
            <a:t>Gulai</a:t>
          </a:r>
          <a:endParaRPr lang="en-US" sz="4600" kern="1200" dirty="0"/>
        </a:p>
      </dsp:txBody>
      <dsp:txXfrm>
        <a:off x="45809" y="45412"/>
        <a:ext cx="2449769" cy="1434166"/>
      </dsp:txXfrm>
    </dsp:sp>
    <dsp:sp modelId="{DD94E5FC-0E28-497C-985F-3E8E1D623E71}">
      <dsp:nvSpPr>
        <dsp:cNvPr id="0" name=""/>
        <dsp:cNvSpPr/>
      </dsp:nvSpPr>
      <dsp:spPr>
        <a:xfrm>
          <a:off x="2763631" y="447659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2763631" y="573594"/>
        <a:ext cx="376788" cy="377803"/>
      </dsp:txXfrm>
    </dsp:sp>
    <dsp:sp modelId="{19201D83-8792-4F27-86EA-C81C61D1B558}">
      <dsp:nvSpPr>
        <dsp:cNvPr id="0" name=""/>
        <dsp:cNvSpPr/>
      </dsp:nvSpPr>
      <dsp:spPr>
        <a:xfrm>
          <a:off x="3555801" y="793"/>
          <a:ext cx="2539007" cy="1523404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err="1"/>
            <a:t>Kalio</a:t>
          </a:r>
          <a:endParaRPr lang="en-US" sz="4600" kern="1200" dirty="0"/>
        </a:p>
      </dsp:txBody>
      <dsp:txXfrm>
        <a:off x="3600420" y="45412"/>
        <a:ext cx="2449769" cy="1434166"/>
      </dsp:txXfrm>
    </dsp:sp>
    <dsp:sp modelId="{461C2CE9-A258-4215-BE0D-7390B061D70E}">
      <dsp:nvSpPr>
        <dsp:cNvPr id="0" name=""/>
        <dsp:cNvSpPr/>
      </dsp:nvSpPr>
      <dsp:spPr>
        <a:xfrm rot="5400000">
          <a:off x="4556170" y="1701928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4636404" y="1747630"/>
        <a:ext cx="377803" cy="376788"/>
      </dsp:txXfrm>
    </dsp:sp>
    <dsp:sp modelId="{6A0748B2-5A9B-40A9-ADD3-FD08CBB0F1A9}">
      <dsp:nvSpPr>
        <dsp:cNvPr id="0" name=""/>
        <dsp:cNvSpPr/>
      </dsp:nvSpPr>
      <dsp:spPr>
        <a:xfrm>
          <a:off x="3555801" y="2539801"/>
          <a:ext cx="2539007" cy="1523404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err="1"/>
            <a:t>Rendang</a:t>
          </a:r>
          <a:endParaRPr lang="en-US" sz="4600" kern="1200" dirty="0"/>
        </a:p>
      </dsp:txBody>
      <dsp:txXfrm>
        <a:off x="3600420" y="2584420"/>
        <a:ext cx="2449769" cy="1434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76400" y="4053066"/>
            <a:ext cx="7467600" cy="1777970"/>
          </a:xfrm>
          <a:noFill/>
        </p:spPr>
        <p:txBody>
          <a:bodyPr>
            <a:normAutofit/>
          </a:bodyPr>
          <a:lstStyle/>
          <a:p>
            <a:r>
              <a:rPr lang="en-US" sz="2600" dirty="0">
                <a:latin typeface="+mj-lt"/>
              </a:rPr>
              <a:t>Week </a:t>
            </a:r>
            <a:r>
              <a:rPr lang="en-US" sz="2600" dirty="0" smtClean="0">
                <a:latin typeface="+mj-lt"/>
              </a:rPr>
              <a:t>10/Session 14</a:t>
            </a:r>
            <a:r>
              <a:rPr lang="en-US" sz="3600" dirty="0">
                <a:latin typeface="+mj-lt"/>
              </a:rPr>
              <a:t/>
            </a:r>
            <a:br>
              <a:rPr lang="en-US" sz="3600" dirty="0">
                <a:latin typeface="+mj-lt"/>
              </a:rPr>
            </a:br>
            <a:r>
              <a:rPr lang="en-US" sz="3600" dirty="0">
                <a:latin typeface="+mj-lt"/>
              </a:rPr>
              <a:t/>
            </a:r>
            <a:br>
              <a:rPr lang="en-US" sz="3600" dirty="0">
                <a:latin typeface="+mj-lt"/>
              </a:rPr>
            </a:br>
            <a:r>
              <a:rPr lang="en-US" sz="4000" dirty="0" err="1" smtClean="0">
                <a:latin typeface="+mj-lt"/>
              </a:rPr>
              <a:t>Rendang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221124" y="2057441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2200" dirty="0" smtClean="0"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Open Sans"/>
              </a:rPr>
              <a:t>Indonesian Cuisine</a:t>
            </a:r>
            <a:endParaRPr lang="en-US" sz="3600" b="1" dirty="0">
              <a:solidFill>
                <a:schemeClr val="bg1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3429000"/>
            <a:ext cx="6884168" cy="641969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dirty="0" err="1"/>
              <a:t>Kalio</a:t>
            </a:r>
            <a:endParaRPr lang="id-ID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13BDDCC-5BA6-4BE4-B1D8-FF42BDEFA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698" y="1437864"/>
            <a:ext cx="4015345" cy="2810742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792286" y="4153432"/>
            <a:ext cx="6884168" cy="223224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Dengan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pemanasan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yang lama,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gulai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akan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berubah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menjadi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kalio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Saat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itu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santan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sudah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mulai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menjadi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kental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Warnanya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mulai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kemerahan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dan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minyak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akan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lebih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banyak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keluar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Kalio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lebih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kental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daripada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gulai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tetapi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masih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ada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kandungan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airnya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dalam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masakan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tersebut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. Pada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saat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itu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daging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atau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bahan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pengganti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daging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dapat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dimasukkan</a:t>
            </a:r>
            <a:endParaRPr lang="id-ID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 dirty="0"/>
              <a:t>Farah Levyta 2019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918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492" y="1024728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Rendang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619672" y="2167728"/>
            <a:ext cx="3456384" cy="34892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Dalam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tahap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sebagian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santan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mulai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menguap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dan rendang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lebih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berminyak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dan proses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karamelisasi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mulai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terjadi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warna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rendang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mulai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berubah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menjadi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cokelat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Proses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memasak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seperti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menggunakan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api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kecil</a:t>
            </a:r>
            <a:r>
              <a:rPr lang="en-US" dirty="0"/>
              <a:t>.</a:t>
            </a:r>
            <a:endParaRPr lang="id-ID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C657FDE-6FEB-46DB-930F-C8F14D3C7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450" y="2873890"/>
            <a:ext cx="3538736" cy="2477115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42259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780BEEA6-C744-44DF-B72D-4A142631C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TERIMA KASIH</a:t>
            </a:r>
            <a:endParaRPr lang="en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Rendang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Minang</a:t>
            </a:r>
            <a:r>
              <a:rPr lang="en-US" dirty="0">
                <a:solidFill>
                  <a:schemeClr val="tx1"/>
                </a:solidFill>
              </a:rPr>
              <a:t> Legacy to the World (2018). Reno </a:t>
            </a:r>
            <a:r>
              <a:rPr lang="en-US" dirty="0" err="1">
                <a:solidFill>
                  <a:schemeClr val="tx1"/>
                </a:solidFill>
              </a:rPr>
              <a:t>Andam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S</a:t>
            </a:r>
            <a:r>
              <a:rPr lang="en-US" dirty="0">
                <a:solidFill>
                  <a:schemeClr val="tx1"/>
                </a:solidFill>
              </a:rPr>
              <a:t>uri. ISBN: 978-6026-990044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Pusaka</a:t>
            </a:r>
            <a:r>
              <a:rPr lang="en-US" dirty="0"/>
              <a:t> </a:t>
            </a:r>
            <a:r>
              <a:rPr lang="en-US" dirty="0" err="1"/>
              <a:t>Nenek</a:t>
            </a:r>
            <a:r>
              <a:rPr lang="en-US" dirty="0"/>
              <a:t> </a:t>
            </a:r>
            <a:r>
              <a:rPr lang="en-US" dirty="0" err="1"/>
              <a:t>Moyang</a:t>
            </a:r>
            <a:r>
              <a:rPr lang="en-US" dirty="0"/>
              <a:t> Yang </a:t>
            </a:r>
            <a:r>
              <a:rPr lang="en-US" dirty="0" err="1"/>
              <a:t>Pantas</a:t>
            </a:r>
            <a:r>
              <a:rPr lang="en-US" dirty="0"/>
              <a:t> </a:t>
            </a:r>
            <a:r>
              <a:rPr lang="en-US" dirty="0" err="1"/>
              <a:t>Disayang</a:t>
            </a:r>
            <a:r>
              <a:rPr lang="en-US" dirty="0"/>
              <a:t> </a:t>
            </a:r>
            <a:r>
              <a:rPr lang="en-US" dirty="0" err="1"/>
              <a:t>Kuliner</a:t>
            </a:r>
            <a:r>
              <a:rPr lang="en-US"/>
              <a:t> Minangkabau (2019). </a:t>
            </a:r>
            <a:r>
              <a:rPr lang="en-US" dirty="0" err="1"/>
              <a:t>Murdijati</a:t>
            </a:r>
            <a:r>
              <a:rPr lang="en-US" dirty="0"/>
              <a:t> </a:t>
            </a:r>
            <a:r>
              <a:rPr lang="en-US" dirty="0" err="1"/>
              <a:t>Gardjito</a:t>
            </a:r>
            <a:r>
              <a:rPr lang="en-US" dirty="0"/>
              <a:t> Lila </a:t>
            </a:r>
            <a:r>
              <a:rPr lang="en-US" dirty="0" err="1"/>
              <a:t>Muliani</a:t>
            </a:r>
            <a:r>
              <a:rPr lang="en-US" dirty="0"/>
              <a:t>, </a:t>
            </a:r>
            <a:r>
              <a:rPr lang="en-US" dirty="0" err="1"/>
              <a:t>Chairunisa</a:t>
            </a:r>
            <a:r>
              <a:rPr lang="en-US" dirty="0"/>
              <a:t> </a:t>
            </a:r>
            <a:r>
              <a:rPr lang="en-US" dirty="0" err="1"/>
              <a:t>Chayatinufus</a:t>
            </a:r>
            <a:r>
              <a:rPr lang="en-US" dirty="0"/>
              <a:t>. ISBN: 978-602-06-3238-4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971600" y="1988840"/>
            <a:ext cx="6563072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 smtClean="0"/>
              <a:t>LO2</a:t>
            </a:r>
            <a:r>
              <a:rPr lang="id-ID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</a:t>
            </a:r>
            <a:r>
              <a:rPr lang="en-US" dirty="0" err="1"/>
              <a:t>-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  <a:p>
            <a:pPr lvl="0"/>
            <a:r>
              <a:rPr lang="en-US" dirty="0"/>
              <a:t>LO3: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/>
              <a:t>persiapan</a:t>
            </a:r>
            <a:r>
              <a:rPr lang="en-US" dirty="0"/>
              <a:t> dan proses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hidangan</a:t>
            </a:r>
            <a:r>
              <a:rPr lang="en-US" dirty="0"/>
              <a:t> Indonesia.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08E86F-7813-4A8C-A3BD-FDC721CAA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56792"/>
            <a:ext cx="7344816" cy="678284"/>
          </a:xfrm>
        </p:spPr>
        <p:txBody>
          <a:bodyPr/>
          <a:lstStyle/>
          <a:p>
            <a:pPr algn="ctr"/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Rendang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B8A67DF-E00A-4343-96A0-5FAD417DC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3122737"/>
            <a:ext cx="7344816" cy="37352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D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Rendang adalah salah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satu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sekian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banyak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makanan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di Minangkabau.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Rendang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secara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umum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dikenal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sebagai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masakan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daging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khas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Minangkabau dan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ternyata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dapat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dibuat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tak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hanya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daging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Dari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hasil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survei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CNN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2007-2017 rendang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selalu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menempati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urutan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pertama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dari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seluruh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makanan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terenak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D" dirty="0" err="1">
                <a:solidFill>
                  <a:schemeClr val="accent1">
                    <a:lumMod val="75000"/>
                  </a:schemeClr>
                </a:solidFill>
              </a:rPr>
              <a:t>didunia</a:t>
            </a:r>
            <a:r>
              <a:rPr lang="en-ID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dirty="0">
              <a:solidFill>
                <a:schemeClr val="tx1"/>
              </a:solidFill>
            </a:endParaRPr>
          </a:p>
          <a:p>
            <a:endParaRPr lang="en-ID" dirty="0">
              <a:solidFill>
                <a:schemeClr val="tx1"/>
              </a:solidFill>
            </a:endParaRPr>
          </a:p>
          <a:p>
            <a:endParaRPr lang="en-ID" dirty="0">
              <a:solidFill>
                <a:schemeClr val="tx1"/>
              </a:solidFill>
            </a:endParaRPr>
          </a:p>
          <a:p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A2E6E1A-619A-47A4-A6E5-6DA0B4EE6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489" y="836712"/>
            <a:ext cx="2416967" cy="169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utama</a:t>
            </a:r>
            <a:endParaRPr lang="id-ID" dirty="0"/>
          </a:p>
        </p:txBody>
      </p:sp>
      <p:pic>
        <p:nvPicPr>
          <p:cNvPr id="5" name="Picture 4" descr="A plate of food&#10;&#10;Description automatically generated">
            <a:extLst>
              <a:ext uri="{FF2B5EF4-FFF2-40B4-BE49-F238E27FC236}">
                <a16:creationId xmlns="" xmlns:a16="http://schemas.microsoft.com/office/drawing/2014/main" id="{BB3C2D6F-F867-44F9-A49D-FB972E8EC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306" y="2852936"/>
            <a:ext cx="3456384" cy="241946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Bahan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utama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digunakan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adalah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daging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Bahan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yang lain adalah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ayam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atau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seafood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60968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id-ID"/>
          </a:p>
        </p:txBody>
      </p:sp>
      <p:pic>
        <p:nvPicPr>
          <p:cNvPr id="5" name="Picture 4" descr="A close up of many different types of food&#10;&#10;Description automatically generated">
            <a:extLst>
              <a:ext uri="{FF2B5EF4-FFF2-40B4-BE49-F238E27FC236}">
                <a16:creationId xmlns="" xmlns:a16="http://schemas.microsoft.com/office/drawing/2014/main" id="{9B07F39B-7D6F-48BE-85DE-2CDD25471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367" y="2953748"/>
            <a:ext cx="3456384" cy="241946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Bawang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merah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Bawang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putih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Cabe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Jahe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Lengkuas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Kemiri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Kunyit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Daun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kunyit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Daun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jeruk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Sereh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Kapulaga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Merica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Cengkeh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Pala</a:t>
            </a:r>
            <a:endParaRPr lang="id-ID" sz="16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06844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26F457-476D-4E91-B0CB-496EA8FF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KELAPA</a:t>
            </a:r>
            <a:endParaRPr lang="en-ID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45A9469D-AB87-44EA-B927-3A35F442FD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12365" y="2660548"/>
            <a:ext cx="3456384" cy="2419468"/>
          </a:xfrm>
          <a:prstGeom prst="rect">
            <a:avLst/>
          </a:prstGeom>
          <a:noFill/>
        </p:spPr>
      </p:pic>
      <p:sp>
        <p:nvSpPr>
          <p:cNvPr id="11" name="Content Placeholder 3">
            <a:extLst>
              <a:ext uri="{FF2B5EF4-FFF2-40B4-BE49-F238E27FC236}">
                <a16:creationId xmlns="" xmlns:a16="http://schemas.microsoft.com/office/drawing/2014/main" id="{46DCDFDA-B158-44D2-B98A-AC302A5AD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/>
          <a:lstStyle/>
          <a:p>
            <a:r>
              <a:rPr lang="en-US" dirty="0" err="1">
                <a:solidFill>
                  <a:srgbClr val="008FD5"/>
                </a:solidFill>
              </a:rPr>
              <a:t>Kelapa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adalah</a:t>
            </a:r>
            <a:r>
              <a:rPr lang="en-US" dirty="0">
                <a:solidFill>
                  <a:srgbClr val="008FD5"/>
                </a:solidFill>
              </a:rPr>
              <a:t> salah </a:t>
            </a:r>
            <a:r>
              <a:rPr lang="en-US" dirty="0" err="1">
                <a:solidFill>
                  <a:srgbClr val="008FD5"/>
                </a:solidFill>
              </a:rPr>
              <a:t>satu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bahan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penting</a:t>
            </a:r>
            <a:r>
              <a:rPr lang="en-US" dirty="0">
                <a:solidFill>
                  <a:srgbClr val="008FD5"/>
                </a:solidFill>
              </a:rPr>
              <a:t> yang </a:t>
            </a:r>
            <a:r>
              <a:rPr lang="en-US" dirty="0" err="1">
                <a:solidFill>
                  <a:srgbClr val="008FD5"/>
                </a:solidFill>
              </a:rPr>
              <a:t>digunakan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dalam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pembuatan</a:t>
            </a:r>
            <a:r>
              <a:rPr lang="en-US" dirty="0">
                <a:solidFill>
                  <a:srgbClr val="008FD5"/>
                </a:solidFill>
              </a:rPr>
              <a:t> rendang. </a:t>
            </a:r>
          </a:p>
          <a:p>
            <a:r>
              <a:rPr lang="en-US" dirty="0" err="1">
                <a:solidFill>
                  <a:srgbClr val="008FD5"/>
                </a:solidFill>
              </a:rPr>
              <a:t>Untuk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memasak</a:t>
            </a:r>
            <a:r>
              <a:rPr lang="en-US" dirty="0">
                <a:solidFill>
                  <a:srgbClr val="008FD5"/>
                </a:solidFill>
              </a:rPr>
              <a:t> rendang </a:t>
            </a:r>
            <a:r>
              <a:rPr lang="en-US" dirty="0" err="1">
                <a:solidFill>
                  <a:srgbClr val="008FD5"/>
                </a:solidFill>
              </a:rPr>
              <a:t>diperlukan</a:t>
            </a:r>
            <a:r>
              <a:rPr lang="en-US" dirty="0">
                <a:solidFill>
                  <a:srgbClr val="008FD5"/>
                </a:solidFill>
              </a:rPr>
              <a:t> 3-5 </a:t>
            </a:r>
            <a:r>
              <a:rPr lang="en-US" dirty="0" err="1">
                <a:solidFill>
                  <a:srgbClr val="008FD5"/>
                </a:solidFill>
              </a:rPr>
              <a:t>butir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kelapa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untuk</a:t>
            </a:r>
            <a:r>
              <a:rPr lang="en-US" dirty="0">
                <a:solidFill>
                  <a:srgbClr val="008FD5"/>
                </a:solidFill>
              </a:rPr>
              <a:t> </a:t>
            </a:r>
            <a:r>
              <a:rPr lang="en-US" dirty="0" err="1">
                <a:solidFill>
                  <a:srgbClr val="008FD5"/>
                </a:solidFill>
              </a:rPr>
              <a:t>setiap</a:t>
            </a:r>
            <a:r>
              <a:rPr lang="en-US" dirty="0">
                <a:solidFill>
                  <a:srgbClr val="008FD5"/>
                </a:solidFill>
              </a:rPr>
              <a:t> 1kg </a:t>
            </a:r>
            <a:r>
              <a:rPr lang="en-US" dirty="0" err="1">
                <a:solidFill>
                  <a:srgbClr val="008FD5"/>
                </a:solidFill>
              </a:rPr>
              <a:t>daging</a:t>
            </a:r>
            <a:r>
              <a:rPr lang="en-US" dirty="0">
                <a:solidFill>
                  <a:srgbClr val="008FD5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CD9A74-AA86-4741-A00E-CE5217746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08262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4E1842-328C-41E4-9312-296BD74DD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0" y="1628800"/>
            <a:ext cx="6837114" cy="792088"/>
          </a:xfrm>
        </p:spPr>
        <p:txBody>
          <a:bodyPr/>
          <a:lstStyle/>
          <a:p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ID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06AD37-9AF2-4AC3-B1DD-2CA26CDF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43EAAF9-88C4-46A6-AF79-22001920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350" y="2780928"/>
            <a:ext cx="6837114" cy="3168352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0081BD"/>
                </a:solidFill>
              </a:rPr>
              <a:t>Dalam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pembuatan</a:t>
            </a:r>
            <a:r>
              <a:rPr lang="en-US" dirty="0">
                <a:solidFill>
                  <a:srgbClr val="0081BD"/>
                </a:solidFill>
              </a:rPr>
              <a:t> rendang </a:t>
            </a:r>
            <a:r>
              <a:rPr lang="en-US" dirty="0" err="1">
                <a:solidFill>
                  <a:srgbClr val="0081BD"/>
                </a:solidFill>
              </a:rPr>
              <a:t>secara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tradisional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masih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menggunakan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kuali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diatas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tungku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berbahan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dasar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kayu</a:t>
            </a:r>
            <a:r>
              <a:rPr lang="en-US" dirty="0">
                <a:solidFill>
                  <a:srgbClr val="0081BD"/>
                </a:solidFill>
              </a:rPr>
              <a:t>. </a:t>
            </a:r>
            <a:r>
              <a:rPr lang="en-US" dirty="0" err="1">
                <a:solidFill>
                  <a:srgbClr val="0081BD"/>
                </a:solidFill>
              </a:rPr>
              <a:t>Kuali</a:t>
            </a:r>
            <a:r>
              <a:rPr lang="en-US" dirty="0">
                <a:solidFill>
                  <a:srgbClr val="0081BD"/>
                </a:solidFill>
              </a:rPr>
              <a:t> yang </a:t>
            </a:r>
            <a:r>
              <a:rPr lang="en-US" dirty="0" err="1">
                <a:solidFill>
                  <a:srgbClr val="0081BD"/>
                </a:solidFill>
              </a:rPr>
              <a:t>dipergunakan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berbentuk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seperti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wajan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karena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bermulut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sangat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lebar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tetapi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tanpa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telinga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atau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pegangan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kanan-kiri</a:t>
            </a:r>
            <a:r>
              <a:rPr lang="en-US" dirty="0">
                <a:solidFill>
                  <a:srgbClr val="0081BD"/>
                </a:solidFill>
              </a:rPr>
              <a:t>. </a:t>
            </a:r>
          </a:p>
          <a:p>
            <a:r>
              <a:rPr lang="en-US" dirty="0" err="1">
                <a:solidFill>
                  <a:srgbClr val="0081BD"/>
                </a:solidFill>
              </a:rPr>
              <a:t>Kuali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besar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ini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dirty="0" err="1">
                <a:solidFill>
                  <a:srgbClr val="0081BD"/>
                </a:solidFill>
              </a:rPr>
              <a:t>disebut</a:t>
            </a:r>
            <a:r>
              <a:rPr lang="en-US" dirty="0">
                <a:solidFill>
                  <a:srgbClr val="0081BD"/>
                </a:solidFill>
              </a:rPr>
              <a:t> </a:t>
            </a:r>
            <a:r>
              <a:rPr lang="en-US" b="1" dirty="0" err="1">
                <a:solidFill>
                  <a:srgbClr val="0081BD"/>
                </a:solidFill>
              </a:rPr>
              <a:t>kancah</a:t>
            </a:r>
            <a:r>
              <a:rPr lang="en-US" b="1" dirty="0">
                <a:solidFill>
                  <a:srgbClr val="0081BD"/>
                </a:solidFill>
              </a:rPr>
              <a:t>. </a:t>
            </a:r>
          </a:p>
          <a:p>
            <a:r>
              <a:rPr lang="en-ID" dirty="0" err="1">
                <a:solidFill>
                  <a:srgbClr val="0081BD"/>
                </a:solidFill>
              </a:rPr>
              <a:t>Kancah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merupakan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alat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memasak</a:t>
            </a:r>
            <a:r>
              <a:rPr lang="en-ID" dirty="0">
                <a:solidFill>
                  <a:srgbClr val="0081BD"/>
                </a:solidFill>
              </a:rPr>
              <a:t> yang </a:t>
            </a:r>
            <a:r>
              <a:rPr lang="en-ID" dirty="0" err="1">
                <a:solidFill>
                  <a:srgbClr val="0081BD"/>
                </a:solidFill>
              </a:rPr>
              <a:t>dipasang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diatas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tungku</a:t>
            </a:r>
            <a:r>
              <a:rPr lang="en-ID" dirty="0">
                <a:solidFill>
                  <a:srgbClr val="0081BD"/>
                </a:solidFill>
              </a:rPr>
              <a:t> semen.</a:t>
            </a:r>
          </a:p>
          <a:p>
            <a:r>
              <a:rPr lang="en-ID" dirty="0" err="1">
                <a:solidFill>
                  <a:srgbClr val="0081BD"/>
                </a:solidFill>
              </a:rPr>
              <a:t>Kancah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ini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dapat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digunakan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untuk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memasak</a:t>
            </a:r>
            <a:r>
              <a:rPr lang="en-ID" dirty="0">
                <a:solidFill>
                  <a:srgbClr val="0081BD"/>
                </a:solidFill>
              </a:rPr>
              <a:t> 10-15kg </a:t>
            </a:r>
            <a:r>
              <a:rPr lang="en-ID" dirty="0" err="1">
                <a:solidFill>
                  <a:srgbClr val="0081BD"/>
                </a:solidFill>
              </a:rPr>
              <a:t>daging</a:t>
            </a:r>
            <a:r>
              <a:rPr lang="en-ID" dirty="0">
                <a:solidFill>
                  <a:srgbClr val="0081BD"/>
                </a:solidFill>
              </a:rPr>
              <a:t> </a:t>
            </a:r>
            <a:r>
              <a:rPr lang="en-ID" dirty="0" err="1">
                <a:solidFill>
                  <a:srgbClr val="0081BD"/>
                </a:solidFill>
              </a:rPr>
              <a:t>sekaligus</a:t>
            </a:r>
            <a:r>
              <a:rPr lang="en-ID" dirty="0">
                <a:solidFill>
                  <a:srgbClr val="0081B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133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556792"/>
            <a:ext cx="7344816" cy="678284"/>
          </a:xfrm>
        </p:spPr>
        <p:txBody>
          <a:bodyPr/>
          <a:lstStyle/>
          <a:p>
            <a:pPr algn="ctr"/>
            <a:r>
              <a:rPr lang="en-US" dirty="0"/>
              <a:t>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rendang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52949734"/>
              </p:ext>
            </p:extLst>
          </p:nvPr>
        </p:nvGraphicFramePr>
        <p:xfrm>
          <a:off x="1691680" y="22350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915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54" y="1095586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GULAI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660798" y="2056284"/>
            <a:ext cx="3456384" cy="3600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Langkah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pertama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adalah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membuat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santan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bahan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lainnya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dimasak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sampai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mendidih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santan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mendidih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minyak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akan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keluar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secara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perlahan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lahan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Ketika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santan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kental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bumbu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bumbu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menjadi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larut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Campuran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disebut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gulai</a:t>
            </a:r>
            <a:r>
              <a:rPr lang="en-US" dirty="0"/>
              <a:t>.</a:t>
            </a:r>
            <a:endParaRPr lang="id-ID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9CC859F-CF33-4430-9E39-610B2E9AB6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2382"/>
          <a:stretch/>
        </p:blipFill>
        <p:spPr>
          <a:xfrm>
            <a:off x="5148064" y="2636912"/>
            <a:ext cx="3538736" cy="3489251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845004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438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ＭＳ Ｐゴシック</vt:lpstr>
      <vt:lpstr>SimSun</vt:lpstr>
      <vt:lpstr>Adobe Song Std L</vt:lpstr>
      <vt:lpstr>AdvTT550eb45e</vt:lpstr>
      <vt:lpstr>Aharoni</vt:lpstr>
      <vt:lpstr>Arial</vt:lpstr>
      <vt:lpstr>AvantGarde</vt:lpstr>
      <vt:lpstr>Calibri</vt:lpstr>
      <vt:lpstr>HelveticaNeue-Thin</vt:lpstr>
      <vt:lpstr>Open Sans</vt:lpstr>
      <vt:lpstr>Wingdings</vt:lpstr>
      <vt:lpstr>Template PPT 2015</vt:lpstr>
      <vt:lpstr>Goeldner Master</vt:lpstr>
      <vt:lpstr>Week 10/Session 14  Rendang</vt:lpstr>
      <vt:lpstr>Learning Objectives </vt:lpstr>
      <vt:lpstr>Rendang </vt:lpstr>
      <vt:lpstr>Bahan utama</vt:lpstr>
      <vt:lpstr>Bumbu yang digunakan</vt:lpstr>
      <vt:lpstr>KELAPA</vt:lpstr>
      <vt:lpstr>Peralatan Memasak Yang Digunakan</vt:lpstr>
      <vt:lpstr>Proses pembuatan rendang</vt:lpstr>
      <vt:lpstr>GULAI</vt:lpstr>
      <vt:lpstr>Kalio</vt:lpstr>
      <vt:lpstr>Rendang</vt:lpstr>
      <vt:lpstr>TERIMA KASIH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RENDANG</dc:title>
  <dc:creator>Farah Levyta</dc:creator>
  <cp:lastModifiedBy>Nurul Jannah</cp:lastModifiedBy>
  <cp:revision>11</cp:revision>
  <dcterms:created xsi:type="dcterms:W3CDTF">2019-11-15T04:18:04Z</dcterms:created>
  <dcterms:modified xsi:type="dcterms:W3CDTF">2019-11-22T04:23:33Z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440198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