
<file path=[Content_Types].xml><?xml version="1.0" encoding="utf-8"?>
<Types xmlns="http://schemas.openxmlformats.org/package/2006/content-types">
  <Default ContentType="image/png" Extension="png"/>
  <Default ContentType="image/jpeg" Extension="jpeg"/>
  <Default ContentType="image/x-wmf" Extension="wmf"/>
  <Default ContentType="application/vnd.openxmlformats-package.relationships+xml" Extension="rels"/>
  <Default ContentType="application/xml" Extension="xml"/>
  <Override ContentType="application/vnd.openxmlformats-officedocument.presentationml.presentation.main+xml" PartName="/ppt/presentation.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4.xml"/>
  <Override ContentType="application/vnd.openxmlformats-officedocument.presentationml.slide+xml" PartName="/ppt/slides/slide5.xml"/>
  <Override ContentType="application/vnd.openxmlformats-officedocument.presentationml.slide+xml" PartName="/ppt/slides/slide6.xml"/>
  <Override ContentType="application/vnd.openxmlformats-officedocument.presentationml.slide+xml" PartName="/ppt/slides/slide7.xml"/>
  <Override ContentType="application/vnd.openxmlformats-officedocument.presentationml.slide+xml" PartName="/ppt/slides/slide8.xml"/>
  <Override ContentType="application/vnd.openxmlformats-officedocument.presentationml.slide+xml" PartName="/ppt/slides/slide9.xml"/>
  <Override ContentType="application/vnd.openxmlformats-officedocument.presentationml.slide+xml" PartName="/ppt/slides/slide10.xml"/>
  <Override ContentType="application/vnd.openxmlformats-officedocument.presentationml.slide+xml" PartName="/ppt/slides/slide11.xml"/>
  <Override ContentType="application/vnd.openxmlformats-officedocument.presentationml.slide+xml" PartName="/ppt/slides/slide12.xml"/>
  <Override ContentType="application/vnd.openxmlformats-officedocument.presentationml.slide+xml" PartName="/ppt/slides/slide13.xml"/>
  <Override ContentType="application/vnd.openxmlformats-officedocument.presentationml.slide+xml" PartName="/ppt/slides/slide14.xml"/>
  <Override ContentType="application/vnd.openxmlformats-officedocument.presentationml.slide+xml" PartName="/ppt/slides/slide15.xml"/>
  <Override ContentType="application/vnd.openxmlformats-officedocument.presentationml.slide+xml" PartName="/ppt/slides/slide16.xml"/>
  <Override ContentType="application/vnd.openxmlformats-officedocument.presentationml.slide+xml" PartName="/ppt/slides/slide17.xml"/>
  <Override ContentType="application/vnd.openxmlformats-officedocument.presentationml.slide+xml" PartName="/ppt/slides/slide18.xml"/>
  <Override ContentType="application/vnd.openxmlformats-officedocument.presentationml.slide+xml" PartName="/ppt/slides/slide19.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22.xml"/>
  <Override ContentType="application/vnd.openxmlformats-officedocument.presentationml.slide+xml" PartName="/ppt/slides/slide23.xml"/>
  <Override ContentType="application/vnd.openxmlformats-officedocument.presentationml.slide+xml" PartName="/ppt/slides/slide24.xml"/>
  <Override ContentType="application/vnd.openxmlformats-officedocument.presentationml.slide+xml" PartName="/ppt/slides/slide25.xml"/>
  <Override ContentType="application/vnd.openxmlformats-officedocument.presentationml.slide+xml" PartName="/ppt/slides/slide26.xml"/>
  <Override ContentType="application/vnd.openxmlformats-officedocument.presentationml.slide+xml" PartName="/ppt/slides/slide27.xml"/>
  <Override ContentType="application/vnd.openxmlformats-officedocument.presentationml.slide+xml" PartName="/ppt/slides/slide28.xml"/>
  <Override ContentType="application/vnd.openxmlformats-officedocument.presentationml.slide+xml" PartName="/ppt/slides/slide29.xml"/>
  <Override ContentType="application/vnd.openxmlformats-officedocument.presentationml.slide+xml" PartName="/ppt/slides/slide30.xml"/>
  <Override ContentType="application/vnd.openxmlformats-officedocument.presentationml.slide+xml" PartName="/ppt/slides/slide31.xml"/>
  <Override ContentType="application/vnd.openxmlformats-officedocument.presentationml.slide+xml" PartName="/ppt/slides/slide32.xml"/>
  <Override ContentType="application/vnd.openxmlformats-officedocument.presentationml.slide+xml" PartName="/ppt/slides/slide33.xml"/>
  <Override ContentType="application/vnd.openxmlformats-officedocument.presentationml.slide+xml" PartName="/ppt/slides/slide34.xml"/>
  <Override ContentType="application/vnd.openxmlformats-officedocument.presentationml.slide+xml" PartName="/ppt/slides/slide35.xml"/>
  <Override ContentType="application/vnd.openxmlformats-officedocument.presentationml.slide+xml" PartName="/ppt/slides/slide36.xml"/>
  <Override ContentType="application/vnd.openxmlformats-officedocument.presentationml.slide+xml" PartName="/ppt/slides/slide37.xml"/>
  <Override ContentType="application/vnd.openxmlformats-officedocument.presentationml.slide+xml" PartName="/ppt/slides/slide38.xml"/>
  <Override ContentType="application/vnd.openxmlformats-officedocument.presentationml.slide+xml" PartName="/ppt/slides/slide39.xml"/>
  <Override ContentType="application/vnd.openxmlformats-officedocument.presentationml.slide+xml" PartName="/ppt/slides/slide40.xml"/>
  <Override ContentType="application/vnd.openxmlformats-officedocument.presentationml.slide+xml" PartName="/ppt/slides/slide41.xml"/>
  <Override ContentType="application/vnd.openxmlformats-officedocument.presentationml.notesMaster+xml" PartName="/ppt/notesMasters/notesMaster1.xml"/>
  <Override ContentType="application/vnd.openxmlformats-officedocument.presentationml.presProps+xml" PartName="/ppt/presProps.xml"/>
  <Override ContentType="application/vnd.openxmlformats-officedocument.presentationml.viewProps+xml" PartName="/ppt/viewProps.xml"/>
  <Override ContentType="application/vnd.openxmlformats-officedocument.theme+xml" PartName="/ppt/theme/theme1.xml"/>
  <Override ContentType="application/vnd.openxmlformats-officedocument.presentationml.tableStyles+xml" PartName="/ppt/tableStyles.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theme+xml" PartName="/ppt/theme/theme2.xml"/>
  <Override ContentType="application/vnd.openxmlformats-officedocument.presentationml.notesSlide+xml" PartName="/ppt/notesSlides/notesSlide1.xml"/>
  <Override ContentType="application/vnd.openxmlformats-officedocument.presentationml.notesSlide+xml" PartName="/ppt/notesSlides/notesSlide2.xml"/>
  <Override ContentType="application/vnd.openxmlformats-officedocument.presentationml.notesSlide+xml" PartName="/ppt/notesSlides/notesSlide3.xml"/>
  <Override ContentType="application/vnd.openxmlformats-officedocument.presentationml.notesSlide+xml" PartName="/ppt/notesSlides/notesSlide4.xml"/>
  <Override ContentType="application/vnd.openxmlformats-officedocument.presentationml.notesSlide+xml" PartName="/ppt/notesSlides/notesSlide5.xml"/>
  <Override ContentType="application/vnd.openxmlformats-officedocument.presentationml.notesSlide+xml" PartName="/ppt/notesSlides/notesSlide6.xml"/>
  <Override ContentType="application/vnd.openxmlformats-officedocument.presentationml.notesSlide+xml" PartName="/ppt/notesSlides/notesSlide7.xml"/>
  <Override ContentType="application/vnd.openxmlformats-officedocument.presentationml.notesSlide+xml" PartName="/ppt/notesSlides/notesSlide8.xml"/>
  <Override ContentType="application/vnd.openxmlformats-officedocument.presentationml.notesSlide+xml" PartName="/ppt/notesSlides/notesSlide9.xml"/>
  <Override ContentType="application/vnd.openxmlformats-officedocument.presentationml.notesSlide+xml" PartName="/ppt/notesSlides/notesSlide10.xml"/>
  <Override ContentType="application/vnd.openxmlformats-officedocument.presentationml.notesSlide+xml" PartName="/ppt/notesSlides/notesSlide11.xml"/>
  <Override ContentType="application/vnd.openxmlformats-officedocument.presentationml.notesSlide+xml" PartName="/ppt/notesSlides/notesSlide12.xml"/>
  <Override ContentType="application/vnd.openxmlformats-officedocument.presentationml.notesSlide+xml" PartName="/ppt/notesSlides/notesSlide13.xml"/>
  <Override ContentType="application/vnd.openxmlformats-officedocument.presentationml.notesSlide+xml" PartName="/ppt/notesSlides/notesSlide14.xml"/>
  <Override ContentType="application/vnd.openxmlformats-officedocument.presentationml.notesSlide+xml" PartName="/ppt/notesSlides/notesSlide15.xml"/>
  <Override ContentType="application/vnd.openxmlformats-officedocument.presentationml.notesSlide+xml" PartName="/ppt/notesSlides/notesSlide16.xml"/>
  <Override ContentType="application/vnd.openxmlformats-officedocument.presentationml.notesSlide+xml" PartName="/ppt/notesSlides/notesSlide17.xml"/>
  <Override ContentType="application/vnd.openxmlformats-officedocument.presentationml.notesSlide+xml" PartName="/ppt/notesSlides/notesSlide18.xml"/>
  <Override ContentType="application/vnd.openxmlformats-officedocument.presentationml.notesSlide+xml" PartName="/ppt/notesSlides/notesSlide19.xml"/>
  <Override ContentType="application/vnd.openxmlformats-officedocument.presentationml.notesSlide+xml" PartName="/ppt/notesSlides/notesSlide20.xml"/>
  <Override ContentType="application/vnd.openxmlformats-officedocument.presentationml.notesSlide+xml" PartName="/ppt/notesSlides/notesSlide21.xml"/>
  <Override ContentType="application/vnd.openxmlformats-officedocument.presentationml.notesSlide+xml" PartName="/ppt/notesSlides/notesSlide22.xml"/>
  <Override ContentType="application/vnd.openxmlformats-officedocument.presentationml.notesSlide+xml" PartName="/ppt/notesSlides/notesSlide23.xml"/>
  <Override ContentType="application/vnd.openxmlformats-officedocument.presentationml.notesSlide+xml" PartName="/ppt/notesSlides/notesSlide24.xml"/>
  <Override ContentType="application/vnd.openxmlformats-officedocument.presentationml.notesSlide+xml" PartName="/ppt/notesSlides/notesSlide25.xml"/>
  <Override ContentType="application/vnd.openxmlformats-officedocument.presentationml.notesSlide+xml" PartName="/ppt/notesSlides/notesSlide26.xml"/>
  <Override ContentType="application/vnd.openxmlformats-officedocument.presentationml.notesSlide+xml" PartName="/ppt/notesSlides/notesSlide27.xml"/>
  <Override ContentType="application/vnd.openxmlformats-officedocument.presentationml.notesSlide+xml" PartName="/ppt/notesSlides/notesSlide28.xml"/>
  <Override ContentType="application/vnd.openxmlformats-officedocument.presentationml.notesSlide+xml" PartName="/ppt/notesSlides/notesSlide29.xml"/>
  <Override ContentType="application/vnd.openxmlformats-officedocument.presentationml.notesSlide+xml" PartName="/ppt/notesSlides/notesSlide30.xml"/>
  <Override ContentType="application/vnd.openxmlformats-officedocument.presentationml.notesSlide+xml" PartName="/ppt/notesSlides/notesSlide31.xml"/>
  <Override ContentType="application/vnd.openxmlformats-officedocument.presentationml.notesSlide+xml" PartName="/ppt/notesSlides/notesSlide32.xml"/>
  <Override ContentType="application/vnd.openxmlformats-officedocument.presentationml.notesSlide+xml" PartName="/ppt/notesSlides/notesSlide33.xml"/>
  <Override ContentType="application/vnd.openxmlformats-officedocument.presentationml.notesSlide+xml" PartName="/ppt/notesSlides/notesSlide34.xml"/>
  <Override ContentType="application/vnd.openxmlformats-officedocument.presentationml.notesSlide+xml" PartName="/ppt/notesSlides/notesSlide35.xml"/>
  <Override ContentType="application/vnd.openxmlformats-officedocument.presentationml.notesSlide+xml" PartName="/ppt/notesSlides/notesSlide36.xml"/>
  <Override ContentType="application/vnd.openxmlformats-package.core-properties+xml" PartName="/docProps/core.xml"/>
  <Override ContentType="application/vnd.openxmlformats-officedocument.extended-properties+xml" PartName="/docProps/app.xml"/>
  <Override ContentType="application/vnd.openxmlformats-officedocument.custom-properties+xml" PartName="/docProps/custom.xml"/>
</Types>
</file>

<file path=_rels/.rels><?xml version="1.0" encoding="UTF-8" standalone="yes" ?><Relationships xmlns="http://schemas.openxmlformats.org/package/2006/relationships"><Relationship Id="rId3" Target="docProps/core.xml" Type="http://schemas.openxmlformats.org/package/2006/relationships/metadata/core-properties"/><Relationship Id="rId2" Target="docProps/thumbnail.jpeg" Type="http://schemas.openxmlformats.org/package/2006/relationships/metadata/thumbnail"/><Relationship Id="rId1" Target="ppt/presentation.xml" Type="http://schemas.openxmlformats.org/officeDocument/2006/relationships/officeDocument"/><Relationship Id="rId4" Target="docProps/app.xml" Type="http://schemas.openxmlformats.org/officeDocument/2006/relationships/extended-properties"/><Relationship Id="rId5" Target="docProps/custom.xml" Type="http://schemas.openxmlformats.org/officeDocument/2006/relationships/custom-properties"/></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3"/>
  </p:notesMasterIdLst>
  <p:sldIdLst>
    <p:sldId id="256" r:id="rId2"/>
    <p:sldId id="259" r:id="rId3"/>
    <p:sldId id="261" r:id="rId4"/>
    <p:sldId id="262" r:id="rId5"/>
    <p:sldId id="263" r:id="rId6"/>
    <p:sldId id="264" r:id="rId7"/>
    <p:sldId id="265" r:id="rId8"/>
    <p:sldId id="266" r:id="rId9"/>
    <p:sldId id="267" r:id="rId10"/>
    <p:sldId id="268" r:id="rId11"/>
    <p:sldId id="269" r:id="rId12"/>
    <p:sldId id="270" r:id="rId13"/>
    <p:sldId id="271" r:id="rId14"/>
    <p:sldId id="272" r:id="rId15"/>
    <p:sldId id="273" r:id="rId16"/>
    <p:sldId id="274" r:id="rId17"/>
    <p:sldId id="275" r:id="rId18"/>
    <p:sldId id="276" r:id="rId19"/>
    <p:sldId id="277" r:id="rId20"/>
    <p:sldId id="278" r:id="rId21"/>
    <p:sldId id="279" r:id="rId22"/>
    <p:sldId id="280" r:id="rId23"/>
    <p:sldId id="281" r:id="rId24"/>
    <p:sldId id="282" r:id="rId25"/>
    <p:sldId id="283" r:id="rId26"/>
    <p:sldId id="284" r:id="rId27"/>
    <p:sldId id="285" r:id="rId28"/>
    <p:sldId id="286" r:id="rId29"/>
    <p:sldId id="287" r:id="rId30"/>
    <p:sldId id="288" r:id="rId31"/>
    <p:sldId id="289" r:id="rId32"/>
    <p:sldId id="290" r:id="rId33"/>
    <p:sldId id="291" r:id="rId34"/>
    <p:sldId id="292" r:id="rId35"/>
    <p:sldId id="293" r:id="rId36"/>
    <p:sldId id="294" r:id="rId37"/>
    <p:sldId id="295" r:id="rId38"/>
    <p:sldId id="296" r:id="rId39"/>
    <p:sldId id="297" r:id="rId40"/>
    <p:sldId id="260" r:id="rId41"/>
    <p:sldId id="258" r:id="rId42"/>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Calibri" pitchFamily="34" charset="0"/>
        <a:ea typeface="MS PGothic" pitchFamily="34" charset="-128"/>
        <a:cs typeface="+mn-cs"/>
      </a:defRPr>
    </a:lvl1pPr>
    <a:lvl2pPr marL="457200" algn="l" rtl="0" eaLnBrk="0" fontAlgn="base" hangingPunct="0">
      <a:spcBef>
        <a:spcPct val="0"/>
      </a:spcBef>
      <a:spcAft>
        <a:spcPct val="0"/>
      </a:spcAft>
      <a:defRPr kern="1200">
        <a:solidFill>
          <a:schemeClr val="tx1"/>
        </a:solidFill>
        <a:latin typeface="Calibri" pitchFamily="34" charset="0"/>
        <a:ea typeface="MS PGothic" pitchFamily="34" charset="-128"/>
        <a:cs typeface="+mn-cs"/>
      </a:defRPr>
    </a:lvl2pPr>
    <a:lvl3pPr marL="914400" algn="l" rtl="0" eaLnBrk="0" fontAlgn="base" hangingPunct="0">
      <a:spcBef>
        <a:spcPct val="0"/>
      </a:spcBef>
      <a:spcAft>
        <a:spcPct val="0"/>
      </a:spcAft>
      <a:defRPr kern="1200">
        <a:solidFill>
          <a:schemeClr val="tx1"/>
        </a:solidFill>
        <a:latin typeface="Calibri" pitchFamily="34" charset="0"/>
        <a:ea typeface="MS PGothic" pitchFamily="34" charset="-128"/>
        <a:cs typeface="+mn-cs"/>
      </a:defRPr>
    </a:lvl3pPr>
    <a:lvl4pPr marL="1371600" algn="l" rtl="0" eaLnBrk="0" fontAlgn="base" hangingPunct="0">
      <a:spcBef>
        <a:spcPct val="0"/>
      </a:spcBef>
      <a:spcAft>
        <a:spcPct val="0"/>
      </a:spcAft>
      <a:defRPr kern="1200">
        <a:solidFill>
          <a:schemeClr val="tx1"/>
        </a:solidFill>
        <a:latin typeface="Calibri" pitchFamily="34" charset="0"/>
        <a:ea typeface="MS PGothic" pitchFamily="34" charset="-128"/>
        <a:cs typeface="+mn-cs"/>
      </a:defRPr>
    </a:lvl4pPr>
    <a:lvl5pPr marL="1828800" algn="l" rtl="0" eaLnBrk="0" fontAlgn="base" hangingPunct="0">
      <a:spcBef>
        <a:spcPct val="0"/>
      </a:spcBef>
      <a:spcAft>
        <a:spcPct val="0"/>
      </a:spcAft>
      <a:defRPr kern="1200">
        <a:solidFill>
          <a:schemeClr val="tx1"/>
        </a:solidFill>
        <a:latin typeface="Calibri" pitchFamily="34" charset="0"/>
        <a:ea typeface="MS PGothic" pitchFamily="34" charset="-128"/>
        <a:cs typeface="+mn-cs"/>
      </a:defRPr>
    </a:lvl5pPr>
    <a:lvl6pPr marL="2286000" algn="l" defTabSz="914400" rtl="0" eaLnBrk="1" latinLnBrk="0" hangingPunct="1">
      <a:defRPr kern="1200">
        <a:solidFill>
          <a:schemeClr val="tx1"/>
        </a:solidFill>
        <a:latin typeface="Calibri" pitchFamily="34" charset="0"/>
        <a:ea typeface="MS PGothic" pitchFamily="34" charset="-128"/>
        <a:cs typeface="+mn-cs"/>
      </a:defRPr>
    </a:lvl6pPr>
    <a:lvl7pPr marL="2743200" algn="l" defTabSz="914400" rtl="0" eaLnBrk="1" latinLnBrk="0" hangingPunct="1">
      <a:defRPr kern="1200">
        <a:solidFill>
          <a:schemeClr val="tx1"/>
        </a:solidFill>
        <a:latin typeface="Calibri" pitchFamily="34" charset="0"/>
        <a:ea typeface="MS PGothic" pitchFamily="34" charset="-128"/>
        <a:cs typeface="+mn-cs"/>
      </a:defRPr>
    </a:lvl7pPr>
    <a:lvl8pPr marL="3200400" algn="l" defTabSz="914400" rtl="0" eaLnBrk="1" latinLnBrk="0" hangingPunct="1">
      <a:defRPr kern="1200">
        <a:solidFill>
          <a:schemeClr val="tx1"/>
        </a:solidFill>
        <a:latin typeface="Calibri" pitchFamily="34" charset="0"/>
        <a:ea typeface="MS PGothic" pitchFamily="34" charset="-128"/>
        <a:cs typeface="+mn-cs"/>
      </a:defRPr>
    </a:lvl8pPr>
    <a:lvl9pPr marL="3657600" algn="l" defTabSz="914400" rtl="0" eaLnBrk="1" latinLnBrk="0" hangingPunct="1">
      <a:defRPr kern="1200">
        <a:solidFill>
          <a:schemeClr val="tx1"/>
        </a:solidFill>
        <a:latin typeface="Calibri" pitchFamily="34" charset="0"/>
        <a:ea typeface="MS PGothic" pitchFamily="34"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4" d="100"/>
          <a:sy n="74" d="100"/>
        </p:scale>
        <p:origin x="1272" y="7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notesMaster" Target="notesMasters/notesMaster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heme" Target="theme/theme1.xml"/><Relationship Id="rId20" Type="http://schemas.openxmlformats.org/officeDocument/2006/relationships/slide" Target="slides/slide19.xml"/><Relationship Id="rId41" Type="http://schemas.openxmlformats.org/officeDocument/2006/relationships/slide" Target="slides/slide40.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kumimoji="1" lang="ja-JP" alt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B9268A2-9237-4112-ABDC-23E31CBF8C9C}" type="datetimeFigureOut">
              <a:rPr kumimoji="1" lang="ja-JP" altLang="en-US" smtClean="0"/>
              <a:t>2017/9/4</a:t>
            </a:fld>
            <a:endParaRPr kumimoji="1" lang="ja-JP" alt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kumimoji="1" lang="en-US" altLang="ja-JP" smtClean="0"/>
              <a:t>Click to edit Master text styles</a:t>
            </a:r>
          </a:p>
          <a:p>
            <a:pPr lvl="1"/>
            <a:r>
              <a:rPr kumimoji="1" lang="en-US" altLang="ja-JP" smtClean="0"/>
              <a:t>Second level</a:t>
            </a:r>
          </a:p>
          <a:p>
            <a:pPr lvl="2"/>
            <a:r>
              <a:rPr kumimoji="1" lang="en-US" altLang="ja-JP" smtClean="0"/>
              <a:t>Third level</a:t>
            </a:r>
          </a:p>
          <a:p>
            <a:pPr lvl="3"/>
            <a:r>
              <a:rPr kumimoji="1" lang="en-US" altLang="ja-JP" smtClean="0"/>
              <a:t>Fourth level</a:t>
            </a:r>
          </a:p>
          <a:p>
            <a:pPr lvl="4"/>
            <a:r>
              <a:rPr kumimoji="1" lang="en-US" altLang="ja-JP" smtClean="0"/>
              <a:t>Fifth level</a:t>
            </a:r>
            <a:endParaRPr kumimoji="1" lang="ja-JP" alt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kumimoji="1" lang="ja-JP" alt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79BBFF5-5A14-49B7-A276-F3F620BA493B}" type="slidenum">
              <a:rPr kumimoji="1" lang="ja-JP" altLang="en-US" smtClean="0"/>
              <a:t>‹#›</a:t>
            </a:fld>
            <a:endParaRPr kumimoji="1" lang="ja-JP" altLang="en-US"/>
          </a:p>
        </p:txBody>
      </p:sp>
    </p:spTree>
    <p:extLst>
      <p:ext uri="{BB962C8B-B14F-4D97-AF65-F5344CB8AC3E}">
        <p14:creationId xmlns:p14="http://schemas.microsoft.com/office/powerpoint/2010/main" val="2705993961"/>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Rot="1" noChangeAspect="1" noChangeArrowheads="1" noTextEdit="1"/>
          </p:cNvSpPr>
          <p:nvPr>
            <p:ph type="sldImg"/>
          </p:nvPr>
        </p:nvSpPr>
        <p:spPr>
          <a:solidFill>
            <a:srgbClr val="FFFFFF"/>
          </a:solidFill>
          <a:ln/>
        </p:spPr>
      </p:sp>
      <p:sp>
        <p:nvSpPr>
          <p:cNvPr id="43011" name="Rectangle 3"/>
          <p:cNvSpPr>
            <a:spLocks noGrp="1" noChangeArrowheads="1"/>
          </p:cNvSpPr>
          <p:nvPr>
            <p:ph type="body" idx="1"/>
          </p:nvPr>
        </p:nvSpPr>
        <p:spPr>
          <a:xfrm>
            <a:off x="914400" y="4343400"/>
            <a:ext cx="5029200" cy="4114800"/>
          </a:xfrm>
          <a:solidFill>
            <a:srgbClr val="FFFFFF"/>
          </a:solid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ja-JP" altLang="ja-JP" smtClean="0">
              <a:latin typeface="Arial" pitchFamily="34" charset="0"/>
              <a:ea typeface="ＭＳ Ｐゴシック" pitchFamily="50" charset="-128"/>
            </a:endParaRPr>
          </a:p>
        </p:txBody>
      </p:sp>
    </p:spTree>
    <p:extLst>
      <p:ext uri="{BB962C8B-B14F-4D97-AF65-F5344CB8AC3E}">
        <p14:creationId xmlns:p14="http://schemas.microsoft.com/office/powerpoint/2010/main" val="343419602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2"/>
          <p:cNvSpPr>
            <a:spLocks noGrp="1" noRot="1" noChangeAspect="1" noChangeArrowheads="1" noTextEdit="1"/>
          </p:cNvSpPr>
          <p:nvPr>
            <p:ph type="sldImg"/>
          </p:nvPr>
        </p:nvSpPr>
        <p:spPr>
          <a:ln/>
        </p:spPr>
      </p:sp>
      <p:sp>
        <p:nvSpPr>
          <p:cNvPr id="52227"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ja-JP" altLang="ja-JP" smtClean="0">
              <a:latin typeface="Arial" pitchFamily="34" charset="0"/>
              <a:ea typeface="ＭＳ Ｐゴシック" pitchFamily="50" charset="-128"/>
            </a:endParaRPr>
          </a:p>
        </p:txBody>
      </p:sp>
    </p:spTree>
    <p:extLst>
      <p:ext uri="{BB962C8B-B14F-4D97-AF65-F5344CB8AC3E}">
        <p14:creationId xmlns:p14="http://schemas.microsoft.com/office/powerpoint/2010/main" val="56182643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2"/>
          <p:cNvSpPr>
            <a:spLocks noGrp="1" noRot="1" noChangeAspect="1" noChangeArrowheads="1" noTextEdit="1"/>
          </p:cNvSpPr>
          <p:nvPr>
            <p:ph type="sldImg"/>
          </p:nvPr>
        </p:nvSpPr>
        <p:spPr>
          <a:ln/>
        </p:spPr>
      </p:sp>
      <p:sp>
        <p:nvSpPr>
          <p:cNvPr id="53251"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ja-JP" altLang="ja-JP" smtClean="0">
              <a:latin typeface="Arial" pitchFamily="34" charset="0"/>
              <a:ea typeface="ＭＳ Ｐゴシック" pitchFamily="50" charset="-128"/>
            </a:endParaRPr>
          </a:p>
        </p:txBody>
      </p:sp>
    </p:spTree>
    <p:extLst>
      <p:ext uri="{BB962C8B-B14F-4D97-AF65-F5344CB8AC3E}">
        <p14:creationId xmlns:p14="http://schemas.microsoft.com/office/powerpoint/2010/main" val="397744477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2"/>
          <p:cNvSpPr>
            <a:spLocks noGrp="1" noRot="1" noChangeAspect="1" noChangeArrowheads="1" noTextEdit="1"/>
          </p:cNvSpPr>
          <p:nvPr>
            <p:ph type="sldImg"/>
          </p:nvPr>
        </p:nvSpPr>
        <p:spPr>
          <a:ln/>
        </p:spPr>
      </p:sp>
      <p:sp>
        <p:nvSpPr>
          <p:cNvPr id="54275"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ja-JP" altLang="ja-JP" smtClean="0">
              <a:latin typeface="Arial" pitchFamily="34" charset="0"/>
              <a:ea typeface="ＭＳ Ｐゴシック" pitchFamily="50" charset="-128"/>
            </a:endParaRPr>
          </a:p>
        </p:txBody>
      </p:sp>
    </p:spTree>
    <p:extLst>
      <p:ext uri="{BB962C8B-B14F-4D97-AF65-F5344CB8AC3E}">
        <p14:creationId xmlns:p14="http://schemas.microsoft.com/office/powerpoint/2010/main" val="289908247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2"/>
          <p:cNvSpPr>
            <a:spLocks noGrp="1" noRot="1" noChangeAspect="1" noChangeArrowheads="1" noTextEdit="1"/>
          </p:cNvSpPr>
          <p:nvPr>
            <p:ph type="sldImg"/>
          </p:nvPr>
        </p:nvSpPr>
        <p:spPr>
          <a:ln/>
        </p:spPr>
      </p:sp>
      <p:sp>
        <p:nvSpPr>
          <p:cNvPr id="55299"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ja-JP" altLang="ja-JP" smtClean="0">
              <a:latin typeface="Arial" pitchFamily="34" charset="0"/>
              <a:ea typeface="ＭＳ Ｐゴシック" pitchFamily="50" charset="-128"/>
            </a:endParaRPr>
          </a:p>
        </p:txBody>
      </p:sp>
    </p:spTree>
    <p:extLst>
      <p:ext uri="{BB962C8B-B14F-4D97-AF65-F5344CB8AC3E}">
        <p14:creationId xmlns:p14="http://schemas.microsoft.com/office/powerpoint/2010/main" val="242572094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2"/>
          <p:cNvSpPr>
            <a:spLocks noGrp="1" noRot="1" noChangeAspect="1" noChangeArrowheads="1" noTextEdit="1"/>
          </p:cNvSpPr>
          <p:nvPr>
            <p:ph type="sldImg"/>
          </p:nvPr>
        </p:nvSpPr>
        <p:spPr>
          <a:ln/>
        </p:spPr>
      </p:sp>
      <p:sp>
        <p:nvSpPr>
          <p:cNvPr id="56323"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ja-JP" altLang="ja-JP" smtClean="0">
              <a:latin typeface="Arial" pitchFamily="34" charset="0"/>
              <a:ea typeface="ＭＳ Ｐゴシック" pitchFamily="50" charset="-128"/>
            </a:endParaRPr>
          </a:p>
        </p:txBody>
      </p:sp>
    </p:spTree>
    <p:extLst>
      <p:ext uri="{BB962C8B-B14F-4D97-AF65-F5344CB8AC3E}">
        <p14:creationId xmlns:p14="http://schemas.microsoft.com/office/powerpoint/2010/main" val="146341007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2"/>
          <p:cNvSpPr>
            <a:spLocks noGrp="1" noRot="1" noChangeAspect="1" noChangeArrowheads="1" noTextEdit="1"/>
          </p:cNvSpPr>
          <p:nvPr>
            <p:ph type="sldImg"/>
          </p:nvPr>
        </p:nvSpPr>
        <p:spPr>
          <a:ln/>
        </p:spPr>
      </p:sp>
      <p:sp>
        <p:nvSpPr>
          <p:cNvPr id="57347"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ja-JP" altLang="ja-JP" smtClean="0">
              <a:latin typeface="Arial" pitchFamily="34" charset="0"/>
              <a:ea typeface="ＭＳ Ｐゴシック" pitchFamily="50" charset="-128"/>
            </a:endParaRPr>
          </a:p>
        </p:txBody>
      </p:sp>
    </p:spTree>
    <p:extLst>
      <p:ext uri="{BB962C8B-B14F-4D97-AF65-F5344CB8AC3E}">
        <p14:creationId xmlns:p14="http://schemas.microsoft.com/office/powerpoint/2010/main" val="387293163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2"/>
          <p:cNvSpPr>
            <a:spLocks noGrp="1" noRot="1" noChangeAspect="1" noChangeArrowheads="1" noTextEdit="1"/>
          </p:cNvSpPr>
          <p:nvPr>
            <p:ph type="sldImg"/>
          </p:nvPr>
        </p:nvSpPr>
        <p:spPr>
          <a:ln/>
        </p:spPr>
      </p:sp>
      <p:sp>
        <p:nvSpPr>
          <p:cNvPr id="58371"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ja-JP" smtClean="0">
                <a:latin typeface="Arial" pitchFamily="34" charset="0"/>
                <a:ea typeface="ＭＳ Ｐゴシック" pitchFamily="50" charset="-128"/>
              </a:rPr>
              <a:t>Network 172.16.0.0</a:t>
            </a:r>
          </a:p>
          <a:p>
            <a:endParaRPr lang="en-US" altLang="ja-JP" smtClean="0">
              <a:latin typeface="Arial" pitchFamily="34" charset="0"/>
              <a:ea typeface="ＭＳ Ｐゴシック" pitchFamily="50" charset="-128"/>
            </a:endParaRPr>
          </a:p>
          <a:p>
            <a:r>
              <a:rPr lang="en-US" altLang="ja-JP" smtClean="0">
                <a:latin typeface="Arial" pitchFamily="34" charset="0"/>
                <a:ea typeface="ＭＳ Ｐゴシック" pitchFamily="50" charset="-128"/>
              </a:rPr>
              <a:t>Subnet mask : 255.255.252.0</a:t>
            </a:r>
          </a:p>
          <a:p>
            <a:endParaRPr lang="en-US" altLang="ja-JP" smtClean="0">
              <a:latin typeface="Arial" pitchFamily="34" charset="0"/>
              <a:ea typeface="ＭＳ Ｐゴシック" pitchFamily="50" charset="-128"/>
            </a:endParaRPr>
          </a:p>
          <a:p>
            <a:r>
              <a:rPr lang="en-US" altLang="ja-JP" smtClean="0">
                <a:latin typeface="Arial" pitchFamily="34" charset="0"/>
                <a:ea typeface="ＭＳ Ｐゴシック" pitchFamily="50" charset="-128"/>
              </a:rPr>
              <a:t>Address first node: 172.16.4.1</a:t>
            </a:r>
          </a:p>
          <a:p>
            <a:endParaRPr lang="en-US" altLang="ja-JP" smtClean="0">
              <a:latin typeface="Arial" pitchFamily="34" charset="0"/>
              <a:ea typeface="ＭＳ Ｐゴシック" pitchFamily="50" charset="-128"/>
            </a:endParaRPr>
          </a:p>
          <a:p>
            <a:r>
              <a:rPr lang="en-US" altLang="ja-JP" smtClean="0">
                <a:latin typeface="Arial" pitchFamily="34" charset="0"/>
                <a:ea typeface="ＭＳ Ｐゴシック" pitchFamily="50" charset="-128"/>
              </a:rPr>
              <a:t>Broadcast address: 172.16.7.255</a:t>
            </a:r>
          </a:p>
        </p:txBody>
      </p:sp>
    </p:spTree>
    <p:extLst>
      <p:ext uri="{BB962C8B-B14F-4D97-AF65-F5344CB8AC3E}">
        <p14:creationId xmlns:p14="http://schemas.microsoft.com/office/powerpoint/2010/main" val="40153865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2"/>
          <p:cNvSpPr>
            <a:spLocks noGrp="1" noRot="1" noChangeAspect="1" noChangeArrowheads="1" noTextEdit="1"/>
          </p:cNvSpPr>
          <p:nvPr>
            <p:ph type="sldImg"/>
          </p:nvPr>
        </p:nvSpPr>
        <p:spPr>
          <a:ln/>
        </p:spPr>
      </p:sp>
      <p:sp>
        <p:nvSpPr>
          <p:cNvPr id="59395"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ja-JP" altLang="ja-JP" smtClean="0">
              <a:latin typeface="Arial" pitchFamily="34" charset="0"/>
              <a:ea typeface="ＭＳ Ｐゴシック" pitchFamily="50" charset="-128"/>
            </a:endParaRPr>
          </a:p>
        </p:txBody>
      </p:sp>
    </p:spTree>
    <p:extLst>
      <p:ext uri="{BB962C8B-B14F-4D97-AF65-F5344CB8AC3E}">
        <p14:creationId xmlns:p14="http://schemas.microsoft.com/office/powerpoint/2010/main" val="182727825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2"/>
          <p:cNvSpPr>
            <a:spLocks noGrp="1" noRot="1" noChangeAspect="1" noChangeArrowheads="1" noTextEdit="1"/>
          </p:cNvSpPr>
          <p:nvPr>
            <p:ph type="sldImg"/>
          </p:nvPr>
        </p:nvSpPr>
        <p:spPr>
          <a:ln/>
        </p:spPr>
      </p:sp>
      <p:sp>
        <p:nvSpPr>
          <p:cNvPr id="60419"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ja-JP" smtClean="0">
                <a:latin typeface="Arial" pitchFamily="34" charset="0"/>
                <a:ea typeface="ＭＳ Ｐゴシック" pitchFamily="50" charset="-128"/>
              </a:rPr>
              <a:t>Subnet mask : 255.255. 255. 224</a:t>
            </a:r>
          </a:p>
          <a:p>
            <a:endParaRPr lang="en-US" altLang="ja-JP" smtClean="0">
              <a:latin typeface="Arial" pitchFamily="34" charset="0"/>
              <a:ea typeface="ＭＳ Ｐゴシック" pitchFamily="50" charset="-128"/>
            </a:endParaRPr>
          </a:p>
          <a:p>
            <a:r>
              <a:rPr lang="en-US" altLang="ja-JP" smtClean="0">
                <a:latin typeface="Arial" pitchFamily="34" charset="0"/>
                <a:ea typeface="ＭＳ Ｐゴシック" pitchFamily="50" charset="-128"/>
              </a:rPr>
              <a:t>Address last node last subnet: 255.255.11011110 </a:t>
            </a:r>
          </a:p>
        </p:txBody>
      </p:sp>
    </p:spTree>
    <p:extLst>
      <p:ext uri="{BB962C8B-B14F-4D97-AF65-F5344CB8AC3E}">
        <p14:creationId xmlns:p14="http://schemas.microsoft.com/office/powerpoint/2010/main" val="344517998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2"/>
          <p:cNvSpPr>
            <a:spLocks noGrp="1" noRot="1" noChangeAspect="1" noChangeArrowheads="1" noTextEdit="1"/>
          </p:cNvSpPr>
          <p:nvPr>
            <p:ph type="sldImg"/>
          </p:nvPr>
        </p:nvSpPr>
        <p:spPr>
          <a:ln/>
        </p:spPr>
      </p:sp>
      <p:sp>
        <p:nvSpPr>
          <p:cNvPr id="61443"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ja-JP" altLang="ja-JP" smtClean="0">
              <a:latin typeface="Arial" pitchFamily="34" charset="0"/>
              <a:ea typeface="ＭＳ Ｐゴシック" pitchFamily="50" charset="-128"/>
            </a:endParaRPr>
          </a:p>
        </p:txBody>
      </p:sp>
    </p:spTree>
    <p:extLst>
      <p:ext uri="{BB962C8B-B14F-4D97-AF65-F5344CB8AC3E}">
        <p14:creationId xmlns:p14="http://schemas.microsoft.com/office/powerpoint/2010/main" val="293459241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p:cNvSpPr>
            <a:spLocks noGrp="1" noRot="1" noChangeAspect="1" noChangeArrowheads="1" noTextEdit="1"/>
          </p:cNvSpPr>
          <p:nvPr>
            <p:ph type="sldImg"/>
          </p:nvPr>
        </p:nvSpPr>
        <p:spPr>
          <a:solidFill>
            <a:srgbClr val="FFFFFF"/>
          </a:solidFill>
          <a:ln/>
        </p:spPr>
      </p:sp>
      <p:sp>
        <p:nvSpPr>
          <p:cNvPr id="44035" name="Rectangle 3"/>
          <p:cNvSpPr>
            <a:spLocks noGrp="1" noChangeArrowheads="1"/>
          </p:cNvSpPr>
          <p:nvPr>
            <p:ph type="body" idx="1"/>
          </p:nvPr>
        </p:nvSpPr>
        <p:spPr>
          <a:xfrm>
            <a:off x="914400" y="4343400"/>
            <a:ext cx="5029200" cy="4114800"/>
          </a:xfrm>
          <a:solidFill>
            <a:srgbClr val="FFFFFF"/>
          </a:solidFill>
          <a:ln/>
          <a:extLst>
            <a:ext uri="{91240B29-F687-4F45-9708-019B960494DF}">
              <a14:hiddenLine xmlns:a14="http://schemas.microsoft.com/office/drawing/2010/main" w="9525">
                <a:solidFill>
                  <a:srgbClr val="000000"/>
                </a:solidFill>
                <a:miter lim="800000"/>
                <a:headEnd/>
                <a:tailEnd/>
              </a14:hiddenLine>
            </a:ext>
          </a:extLst>
        </p:spPr>
        <p:txBody>
          <a:bodyPr/>
          <a:lstStyle/>
          <a:p>
            <a:r>
              <a:rPr lang="en-US" altLang="ja-JP" smtClean="0">
                <a:latin typeface="Arial" pitchFamily="34" charset="0"/>
                <a:ea typeface="ＭＳ Ｐゴシック" pitchFamily="50" charset="-128"/>
              </a:rPr>
              <a:t>Meaningful: represent the organization structure.  ? </a:t>
            </a:r>
          </a:p>
          <a:p>
            <a:endParaRPr lang="en-US" altLang="ja-JP" smtClean="0">
              <a:latin typeface="Arial" pitchFamily="34" charset="0"/>
              <a:ea typeface="ＭＳ Ｐゴシック" pitchFamily="50" charset="-128"/>
            </a:endParaRPr>
          </a:p>
          <a:p>
            <a:r>
              <a:rPr lang="en-US" altLang="ja-JP" smtClean="0">
                <a:latin typeface="Arial" pitchFamily="34" charset="0"/>
                <a:ea typeface="ＭＳ Ｐゴシック" pitchFamily="50" charset="-128"/>
              </a:rPr>
              <a:t>Hierarchical: </a:t>
            </a:r>
          </a:p>
          <a:p>
            <a:endParaRPr lang="en-US" altLang="ja-JP" smtClean="0">
              <a:latin typeface="Arial" pitchFamily="34" charset="0"/>
              <a:ea typeface="ＭＳ Ｐゴシック" pitchFamily="50" charset="-128"/>
            </a:endParaRPr>
          </a:p>
          <a:p>
            <a:r>
              <a:rPr lang="en-US" altLang="ja-JP" smtClean="0">
                <a:latin typeface="Arial" pitchFamily="34" charset="0"/>
                <a:ea typeface="ＭＳ Ｐゴシック" pitchFamily="50" charset="-128"/>
              </a:rPr>
              <a:t>Planned : consider about the growth of network (scalability)</a:t>
            </a:r>
            <a:endParaRPr lang="ja-JP" altLang="ja-JP" smtClean="0">
              <a:latin typeface="Arial" pitchFamily="34" charset="0"/>
              <a:ea typeface="ＭＳ Ｐゴシック" pitchFamily="50" charset="-128"/>
            </a:endParaRPr>
          </a:p>
        </p:txBody>
      </p:sp>
    </p:spTree>
    <p:extLst>
      <p:ext uri="{BB962C8B-B14F-4D97-AF65-F5344CB8AC3E}">
        <p14:creationId xmlns:p14="http://schemas.microsoft.com/office/powerpoint/2010/main" val="358115264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2"/>
          <p:cNvSpPr>
            <a:spLocks noGrp="1" noRot="1" noChangeAspect="1" noChangeArrowheads="1" noTextEdit="1"/>
          </p:cNvSpPr>
          <p:nvPr>
            <p:ph type="sldImg"/>
          </p:nvPr>
        </p:nvSpPr>
        <p:spPr>
          <a:ln/>
        </p:spPr>
      </p:sp>
      <p:sp>
        <p:nvSpPr>
          <p:cNvPr id="62467"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ja-JP" altLang="ja-JP" smtClean="0">
              <a:latin typeface="Arial" pitchFamily="34" charset="0"/>
              <a:ea typeface="ＭＳ Ｐゴシック" pitchFamily="50" charset="-128"/>
            </a:endParaRPr>
          </a:p>
        </p:txBody>
      </p:sp>
    </p:spTree>
    <p:extLst>
      <p:ext uri="{BB962C8B-B14F-4D97-AF65-F5344CB8AC3E}">
        <p14:creationId xmlns:p14="http://schemas.microsoft.com/office/powerpoint/2010/main" val="3749524814"/>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2"/>
          <p:cNvSpPr>
            <a:spLocks noGrp="1" noRot="1" noChangeAspect="1" noChangeArrowheads="1" noTextEdit="1"/>
          </p:cNvSpPr>
          <p:nvPr>
            <p:ph type="sldImg"/>
          </p:nvPr>
        </p:nvSpPr>
        <p:spPr>
          <a:ln/>
        </p:spPr>
      </p:sp>
      <p:sp>
        <p:nvSpPr>
          <p:cNvPr id="63491"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ja-JP" altLang="ja-JP" smtClean="0">
              <a:latin typeface="Arial" pitchFamily="34" charset="0"/>
              <a:ea typeface="ＭＳ Ｐゴシック" pitchFamily="50" charset="-128"/>
            </a:endParaRPr>
          </a:p>
        </p:txBody>
      </p:sp>
    </p:spTree>
    <p:extLst>
      <p:ext uri="{BB962C8B-B14F-4D97-AF65-F5344CB8AC3E}">
        <p14:creationId xmlns:p14="http://schemas.microsoft.com/office/powerpoint/2010/main" val="72175429"/>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2"/>
          <p:cNvSpPr>
            <a:spLocks noGrp="1" noRot="1" noChangeAspect="1" noChangeArrowheads="1" noTextEdit="1"/>
          </p:cNvSpPr>
          <p:nvPr>
            <p:ph type="sldImg"/>
          </p:nvPr>
        </p:nvSpPr>
        <p:spPr>
          <a:ln/>
        </p:spPr>
      </p:sp>
      <p:sp>
        <p:nvSpPr>
          <p:cNvPr id="64515"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ja-JP" altLang="ja-JP" smtClean="0">
              <a:latin typeface="Arial" pitchFamily="34" charset="0"/>
              <a:ea typeface="ＭＳ Ｐゴシック" pitchFamily="50" charset="-128"/>
            </a:endParaRPr>
          </a:p>
        </p:txBody>
      </p:sp>
    </p:spTree>
    <p:extLst>
      <p:ext uri="{BB962C8B-B14F-4D97-AF65-F5344CB8AC3E}">
        <p14:creationId xmlns:p14="http://schemas.microsoft.com/office/powerpoint/2010/main" val="1515176935"/>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2"/>
          <p:cNvSpPr>
            <a:spLocks noGrp="1" noRot="1" noChangeAspect="1" noChangeArrowheads="1" noTextEdit="1"/>
          </p:cNvSpPr>
          <p:nvPr>
            <p:ph type="sldImg"/>
          </p:nvPr>
        </p:nvSpPr>
        <p:spPr>
          <a:ln/>
        </p:spPr>
      </p:sp>
      <p:sp>
        <p:nvSpPr>
          <p:cNvPr id="65539"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ja-JP" altLang="ja-JP" smtClean="0">
              <a:latin typeface="Arial" pitchFamily="34" charset="0"/>
              <a:ea typeface="ＭＳ Ｐゴシック" pitchFamily="50" charset="-128"/>
            </a:endParaRPr>
          </a:p>
        </p:txBody>
      </p:sp>
    </p:spTree>
    <p:extLst>
      <p:ext uri="{BB962C8B-B14F-4D97-AF65-F5344CB8AC3E}">
        <p14:creationId xmlns:p14="http://schemas.microsoft.com/office/powerpoint/2010/main" val="1359393877"/>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2"/>
          <p:cNvSpPr>
            <a:spLocks noGrp="1" noRot="1" noChangeAspect="1" noChangeArrowheads="1" noTextEdit="1"/>
          </p:cNvSpPr>
          <p:nvPr>
            <p:ph type="sldImg"/>
          </p:nvPr>
        </p:nvSpPr>
        <p:spPr>
          <a:ln/>
        </p:spPr>
      </p:sp>
      <p:sp>
        <p:nvSpPr>
          <p:cNvPr id="66563"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ja-JP" altLang="ja-JP" smtClean="0">
              <a:latin typeface="Arial" pitchFamily="34" charset="0"/>
              <a:ea typeface="ＭＳ Ｐゴシック" pitchFamily="50" charset="-128"/>
            </a:endParaRPr>
          </a:p>
        </p:txBody>
      </p:sp>
    </p:spTree>
    <p:extLst>
      <p:ext uri="{BB962C8B-B14F-4D97-AF65-F5344CB8AC3E}">
        <p14:creationId xmlns:p14="http://schemas.microsoft.com/office/powerpoint/2010/main" val="1150261280"/>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2"/>
          <p:cNvSpPr>
            <a:spLocks noGrp="1" noRot="1" noChangeAspect="1" noChangeArrowheads="1" noTextEdit="1"/>
          </p:cNvSpPr>
          <p:nvPr>
            <p:ph type="sldImg"/>
          </p:nvPr>
        </p:nvSpPr>
        <p:spPr>
          <a:ln/>
        </p:spPr>
      </p:sp>
      <p:sp>
        <p:nvSpPr>
          <p:cNvPr id="67587"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ja-JP" altLang="ja-JP" smtClean="0">
              <a:latin typeface="Arial" pitchFamily="34" charset="0"/>
              <a:ea typeface="ＭＳ Ｐゴシック" pitchFamily="50" charset="-128"/>
            </a:endParaRPr>
          </a:p>
        </p:txBody>
      </p:sp>
    </p:spTree>
    <p:extLst>
      <p:ext uri="{BB962C8B-B14F-4D97-AF65-F5344CB8AC3E}">
        <p14:creationId xmlns:p14="http://schemas.microsoft.com/office/powerpoint/2010/main" val="803151888"/>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2"/>
          <p:cNvSpPr>
            <a:spLocks noGrp="1" noRot="1" noChangeAspect="1" noChangeArrowheads="1" noTextEdit="1"/>
          </p:cNvSpPr>
          <p:nvPr>
            <p:ph type="sldImg"/>
          </p:nvPr>
        </p:nvSpPr>
        <p:spPr>
          <a:ln/>
        </p:spPr>
      </p:sp>
      <p:sp>
        <p:nvSpPr>
          <p:cNvPr id="68611"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ja-JP" altLang="ja-JP" smtClean="0">
              <a:latin typeface="Arial" pitchFamily="34" charset="0"/>
              <a:ea typeface="ＭＳ Ｐゴシック" pitchFamily="50" charset="-128"/>
            </a:endParaRPr>
          </a:p>
        </p:txBody>
      </p:sp>
    </p:spTree>
    <p:extLst>
      <p:ext uri="{BB962C8B-B14F-4D97-AF65-F5344CB8AC3E}">
        <p14:creationId xmlns:p14="http://schemas.microsoft.com/office/powerpoint/2010/main" val="1674077877"/>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2"/>
          <p:cNvSpPr>
            <a:spLocks noGrp="1" noRot="1" noChangeAspect="1" noChangeArrowheads="1" noTextEdit="1"/>
          </p:cNvSpPr>
          <p:nvPr>
            <p:ph type="sldImg"/>
          </p:nvPr>
        </p:nvSpPr>
        <p:spPr>
          <a:ln/>
        </p:spPr>
      </p:sp>
      <p:sp>
        <p:nvSpPr>
          <p:cNvPr id="69635"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ja-JP" altLang="ja-JP" smtClean="0">
              <a:latin typeface="Arial" pitchFamily="34" charset="0"/>
              <a:ea typeface="ＭＳ Ｐゴシック" pitchFamily="50" charset="-128"/>
            </a:endParaRPr>
          </a:p>
        </p:txBody>
      </p:sp>
    </p:spTree>
    <p:extLst>
      <p:ext uri="{BB962C8B-B14F-4D97-AF65-F5344CB8AC3E}">
        <p14:creationId xmlns:p14="http://schemas.microsoft.com/office/powerpoint/2010/main" val="2475464399"/>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2"/>
          <p:cNvSpPr>
            <a:spLocks noGrp="1" noRot="1" noChangeAspect="1" noChangeArrowheads="1" noTextEdit="1"/>
          </p:cNvSpPr>
          <p:nvPr>
            <p:ph type="sldImg"/>
          </p:nvPr>
        </p:nvSpPr>
        <p:spPr>
          <a:ln/>
        </p:spPr>
      </p:sp>
      <p:sp>
        <p:nvSpPr>
          <p:cNvPr id="70659"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ja-JP" altLang="ja-JP" smtClean="0">
              <a:latin typeface="Arial" pitchFamily="34" charset="0"/>
              <a:ea typeface="ＭＳ Ｐゴシック" pitchFamily="50" charset="-128"/>
            </a:endParaRPr>
          </a:p>
        </p:txBody>
      </p:sp>
    </p:spTree>
    <p:extLst>
      <p:ext uri="{BB962C8B-B14F-4D97-AF65-F5344CB8AC3E}">
        <p14:creationId xmlns:p14="http://schemas.microsoft.com/office/powerpoint/2010/main" val="173751989"/>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2"/>
          <p:cNvSpPr>
            <a:spLocks noGrp="1" noRot="1" noChangeAspect="1" noChangeArrowheads="1" noTextEdit="1"/>
          </p:cNvSpPr>
          <p:nvPr>
            <p:ph type="sldImg"/>
          </p:nvPr>
        </p:nvSpPr>
        <p:spPr>
          <a:ln/>
        </p:spPr>
      </p:sp>
      <p:sp>
        <p:nvSpPr>
          <p:cNvPr id="71683"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ja-JP" altLang="ja-JP" smtClean="0">
              <a:latin typeface="Arial" pitchFamily="34" charset="0"/>
              <a:ea typeface="ＭＳ Ｐゴシック" pitchFamily="50" charset="-128"/>
            </a:endParaRPr>
          </a:p>
        </p:txBody>
      </p:sp>
    </p:spTree>
    <p:extLst>
      <p:ext uri="{BB962C8B-B14F-4D97-AF65-F5344CB8AC3E}">
        <p14:creationId xmlns:p14="http://schemas.microsoft.com/office/powerpoint/2010/main" val="399957192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Rot="1" noChangeAspect="1" noChangeArrowheads="1" noTextEdit="1"/>
          </p:cNvSpPr>
          <p:nvPr>
            <p:ph type="sldImg"/>
          </p:nvPr>
        </p:nvSpPr>
        <p:spPr>
          <a:ln/>
        </p:spPr>
      </p:sp>
      <p:sp>
        <p:nvSpPr>
          <p:cNvPr id="45059"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ja-JP" altLang="ja-JP" smtClean="0">
              <a:latin typeface="Arial" pitchFamily="34" charset="0"/>
              <a:ea typeface="ＭＳ Ｐゴシック" pitchFamily="50" charset="-128"/>
            </a:endParaRPr>
          </a:p>
        </p:txBody>
      </p:sp>
    </p:spTree>
    <p:extLst>
      <p:ext uri="{BB962C8B-B14F-4D97-AF65-F5344CB8AC3E}">
        <p14:creationId xmlns:p14="http://schemas.microsoft.com/office/powerpoint/2010/main" val="1622975923"/>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2"/>
          <p:cNvSpPr>
            <a:spLocks noGrp="1" noRot="1" noChangeAspect="1" noChangeArrowheads="1" noTextEdit="1"/>
          </p:cNvSpPr>
          <p:nvPr>
            <p:ph type="sldImg"/>
          </p:nvPr>
        </p:nvSpPr>
        <p:spPr>
          <a:ln/>
        </p:spPr>
      </p:sp>
      <p:sp>
        <p:nvSpPr>
          <p:cNvPr id="72707"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ja-JP" altLang="ja-JP" smtClean="0">
              <a:latin typeface="Arial" pitchFamily="34" charset="0"/>
              <a:ea typeface="ＭＳ Ｐゴシック" pitchFamily="50" charset="-128"/>
            </a:endParaRPr>
          </a:p>
        </p:txBody>
      </p:sp>
    </p:spTree>
    <p:extLst>
      <p:ext uri="{BB962C8B-B14F-4D97-AF65-F5344CB8AC3E}">
        <p14:creationId xmlns:p14="http://schemas.microsoft.com/office/powerpoint/2010/main" val="536181097"/>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2"/>
          <p:cNvSpPr>
            <a:spLocks noGrp="1" noRot="1" noChangeAspect="1" noChangeArrowheads="1" noTextEdit="1"/>
          </p:cNvSpPr>
          <p:nvPr>
            <p:ph type="sldImg"/>
          </p:nvPr>
        </p:nvSpPr>
        <p:spPr>
          <a:ln/>
        </p:spPr>
      </p:sp>
      <p:sp>
        <p:nvSpPr>
          <p:cNvPr id="73731"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ja-JP" b="1" smtClean="0">
                <a:latin typeface="Arial" pitchFamily="34" charset="0"/>
                <a:ea typeface="ＭＳ Ｐゴシック" pitchFamily="50" charset="-128"/>
              </a:rPr>
              <a:t>Dual stack</a:t>
            </a:r>
            <a:r>
              <a:rPr lang="en-US" altLang="ja-JP" smtClean="0">
                <a:latin typeface="Arial" pitchFamily="34" charset="0"/>
                <a:ea typeface="ＭＳ Ｐゴシック" pitchFamily="50" charset="-128"/>
              </a:rPr>
              <a:t>. Both IPv4 and IPv6 stacks run on the system. The system is able to communicate with both IPv6 and IPv4 devices. The choice of IP version is based on name lookup and application preference. This is the most appropriate for campus and access-layer networks during the transition period and is the preferred technique for transition to IPv6. Operating systems that support a dual stack include FreeBSD, Linux, Sun Solaris, and Windows 2000/XP.</a:t>
            </a:r>
          </a:p>
          <a:p>
            <a:r>
              <a:rPr lang="en-US" altLang="ja-JP" b="1" smtClean="0">
                <a:latin typeface="Arial" pitchFamily="34" charset="0"/>
                <a:ea typeface="ＭＳ Ｐゴシック" pitchFamily="50" charset="-128"/>
              </a:rPr>
              <a:t>Tunneling.</a:t>
            </a:r>
            <a:r>
              <a:rPr lang="en-US" altLang="ja-JP" smtClean="0">
                <a:latin typeface="Arial" pitchFamily="34" charset="0"/>
                <a:ea typeface="ＭＳ Ｐゴシック" pitchFamily="50" charset="-128"/>
              </a:rPr>
              <a:t> This method encapsulates IPv6 packets for traversal across an IPv4 network. By using tunnels, isolated IPv6 networks can communicate without requiring an upgrade to the IPv4 infrastructure. Both routers and hosts can use tunneling.</a:t>
            </a:r>
          </a:p>
          <a:p>
            <a:r>
              <a:rPr lang="en-US" altLang="ja-JP" b="1" smtClean="0">
                <a:latin typeface="Arial" pitchFamily="34" charset="0"/>
                <a:ea typeface="ＭＳ Ｐゴシック" pitchFamily="50" charset="-128"/>
              </a:rPr>
              <a:t>Translation</a:t>
            </a:r>
            <a:r>
              <a:rPr lang="en-US" altLang="ja-JP" smtClean="0">
                <a:latin typeface="Arial" pitchFamily="34" charset="0"/>
                <a:ea typeface="ＭＳ Ｐゴシック" pitchFamily="50" charset="-128"/>
              </a:rPr>
              <a:t>. This method translates one type of address to the other to facilitate communication between an IPv4 and an IPv6 network. Translation will mainly be used for legacy equipment that will not be upgraded to IPv6. An IPv6 node behind a translation device has full connectivity to other IPv6 nodes and has NAT functionality for communicating with IPv4 devices. Translation can be handled by Application Level Gateways (ALGs) or by an application programming interface (API) on every host. The two main translation solutions are NAT-Protocol Translation (NAT-PT) and Dual-Stack Transition Mechanism (DSTM). </a:t>
            </a:r>
          </a:p>
          <a:p>
            <a:endParaRPr lang="en-US" altLang="ja-JP" smtClean="0">
              <a:latin typeface="Arial" pitchFamily="34" charset="0"/>
              <a:ea typeface="ＭＳ Ｐゴシック" pitchFamily="50" charset="-128"/>
            </a:endParaRPr>
          </a:p>
        </p:txBody>
      </p:sp>
    </p:spTree>
    <p:extLst>
      <p:ext uri="{BB962C8B-B14F-4D97-AF65-F5344CB8AC3E}">
        <p14:creationId xmlns:p14="http://schemas.microsoft.com/office/powerpoint/2010/main" val="1960796624"/>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2"/>
          <p:cNvSpPr>
            <a:spLocks noGrp="1" noRot="1" noChangeAspect="1" noChangeArrowheads="1" noTextEdit="1"/>
          </p:cNvSpPr>
          <p:nvPr>
            <p:ph type="sldImg"/>
          </p:nvPr>
        </p:nvSpPr>
        <p:spPr>
          <a:ln/>
        </p:spPr>
      </p:sp>
      <p:sp>
        <p:nvSpPr>
          <p:cNvPr id="74755"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ja-JP" altLang="ja-JP" smtClean="0">
              <a:latin typeface="Arial" pitchFamily="34" charset="0"/>
              <a:ea typeface="ＭＳ Ｐゴシック" pitchFamily="50" charset="-128"/>
            </a:endParaRPr>
          </a:p>
        </p:txBody>
      </p:sp>
    </p:spTree>
    <p:extLst>
      <p:ext uri="{BB962C8B-B14F-4D97-AF65-F5344CB8AC3E}">
        <p14:creationId xmlns:p14="http://schemas.microsoft.com/office/powerpoint/2010/main" val="604205698"/>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2"/>
          <p:cNvSpPr>
            <a:spLocks noGrp="1" noRot="1" noChangeAspect="1" noChangeArrowheads="1" noTextEdit="1"/>
          </p:cNvSpPr>
          <p:nvPr>
            <p:ph type="sldImg"/>
          </p:nvPr>
        </p:nvSpPr>
        <p:spPr>
          <a:ln/>
        </p:spPr>
      </p:sp>
      <p:sp>
        <p:nvSpPr>
          <p:cNvPr id="75779"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ja-JP" altLang="ja-JP" smtClean="0">
              <a:latin typeface="Arial" pitchFamily="34" charset="0"/>
              <a:ea typeface="ＭＳ Ｐゴシック" pitchFamily="50" charset="-128"/>
            </a:endParaRPr>
          </a:p>
        </p:txBody>
      </p:sp>
    </p:spTree>
    <p:extLst>
      <p:ext uri="{BB962C8B-B14F-4D97-AF65-F5344CB8AC3E}">
        <p14:creationId xmlns:p14="http://schemas.microsoft.com/office/powerpoint/2010/main" val="3508594598"/>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Rectangle 2"/>
          <p:cNvSpPr>
            <a:spLocks noGrp="1" noRot="1" noChangeAspect="1" noChangeArrowheads="1" noTextEdit="1"/>
          </p:cNvSpPr>
          <p:nvPr>
            <p:ph type="sldImg"/>
          </p:nvPr>
        </p:nvSpPr>
        <p:spPr>
          <a:ln/>
        </p:spPr>
      </p:sp>
      <p:sp>
        <p:nvSpPr>
          <p:cNvPr id="76803"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ja-JP" altLang="ja-JP" smtClean="0">
              <a:latin typeface="Arial" pitchFamily="34" charset="0"/>
              <a:ea typeface="ＭＳ Ｐゴシック" pitchFamily="50" charset="-128"/>
            </a:endParaRPr>
          </a:p>
        </p:txBody>
      </p:sp>
    </p:spTree>
    <p:extLst>
      <p:ext uri="{BB962C8B-B14F-4D97-AF65-F5344CB8AC3E}">
        <p14:creationId xmlns:p14="http://schemas.microsoft.com/office/powerpoint/2010/main" val="2066439597"/>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2"/>
          <p:cNvSpPr>
            <a:spLocks noGrp="1" noRot="1" noChangeAspect="1" noChangeArrowheads="1" noTextEdit="1"/>
          </p:cNvSpPr>
          <p:nvPr>
            <p:ph type="sldImg"/>
          </p:nvPr>
        </p:nvSpPr>
        <p:spPr>
          <a:solidFill>
            <a:srgbClr val="FFFFFF"/>
          </a:solidFill>
          <a:ln/>
        </p:spPr>
      </p:sp>
      <p:sp>
        <p:nvSpPr>
          <p:cNvPr id="77827" name="Rectangle 3"/>
          <p:cNvSpPr>
            <a:spLocks noGrp="1" noChangeArrowheads="1"/>
          </p:cNvSpPr>
          <p:nvPr>
            <p:ph type="body" idx="1"/>
          </p:nvPr>
        </p:nvSpPr>
        <p:spPr>
          <a:xfrm>
            <a:off x="914400" y="4343400"/>
            <a:ext cx="5029200" cy="4114800"/>
          </a:xfrm>
          <a:solidFill>
            <a:srgbClr val="FFFFFF"/>
          </a:solidFill>
          <a:ln>
            <a:solidFill>
              <a:srgbClr val="000000"/>
            </a:solidFill>
          </a:ln>
        </p:spPr>
        <p:txBody>
          <a:bodyPr/>
          <a:lstStyle/>
          <a:p>
            <a:endParaRPr lang="ja-JP" altLang="ja-JP" smtClean="0">
              <a:latin typeface="Arial" pitchFamily="34" charset="0"/>
              <a:ea typeface="ＭＳ Ｐゴシック" pitchFamily="50" charset="-128"/>
            </a:endParaRPr>
          </a:p>
        </p:txBody>
      </p:sp>
    </p:spTree>
    <p:extLst>
      <p:ext uri="{BB962C8B-B14F-4D97-AF65-F5344CB8AC3E}">
        <p14:creationId xmlns:p14="http://schemas.microsoft.com/office/powerpoint/2010/main" val="683590377"/>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Rectangle 2"/>
          <p:cNvSpPr>
            <a:spLocks noGrp="1" noRot="1" noChangeAspect="1" noChangeArrowheads="1" noTextEdit="1"/>
          </p:cNvSpPr>
          <p:nvPr>
            <p:ph type="sldImg"/>
          </p:nvPr>
        </p:nvSpPr>
        <p:spPr>
          <a:ln/>
        </p:spPr>
      </p:sp>
      <p:sp>
        <p:nvSpPr>
          <p:cNvPr id="78851"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ja-JP" altLang="ja-JP" smtClean="0">
              <a:latin typeface="Arial" pitchFamily="34" charset="0"/>
              <a:ea typeface="ＭＳ Ｐゴシック" pitchFamily="50" charset="-128"/>
            </a:endParaRPr>
          </a:p>
        </p:txBody>
      </p:sp>
    </p:spTree>
    <p:extLst>
      <p:ext uri="{BB962C8B-B14F-4D97-AF65-F5344CB8AC3E}">
        <p14:creationId xmlns:p14="http://schemas.microsoft.com/office/powerpoint/2010/main" val="122483102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noRot="1" noChangeAspect="1" noChangeArrowheads="1" noTextEdit="1"/>
          </p:cNvSpPr>
          <p:nvPr>
            <p:ph type="sldImg"/>
          </p:nvPr>
        </p:nvSpPr>
        <p:spPr>
          <a:ln/>
        </p:spPr>
      </p:sp>
      <p:sp>
        <p:nvSpPr>
          <p:cNvPr id="46083"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ja-JP" altLang="ja-JP" smtClean="0">
              <a:latin typeface="Arial" pitchFamily="34" charset="0"/>
              <a:ea typeface="ＭＳ Ｐゴシック" pitchFamily="50" charset="-128"/>
            </a:endParaRPr>
          </a:p>
        </p:txBody>
      </p:sp>
    </p:spTree>
    <p:extLst>
      <p:ext uri="{BB962C8B-B14F-4D97-AF65-F5344CB8AC3E}">
        <p14:creationId xmlns:p14="http://schemas.microsoft.com/office/powerpoint/2010/main" val="7558257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Grp="1" noRot="1" noChangeAspect="1" noChangeArrowheads="1" noTextEdit="1"/>
          </p:cNvSpPr>
          <p:nvPr>
            <p:ph type="sldImg"/>
          </p:nvPr>
        </p:nvSpPr>
        <p:spPr>
          <a:ln/>
        </p:spPr>
      </p:sp>
      <p:sp>
        <p:nvSpPr>
          <p:cNvPr id="47107"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ja-JP" altLang="ja-JP" smtClean="0">
              <a:latin typeface="Arial" pitchFamily="34" charset="0"/>
              <a:ea typeface="ＭＳ Ｐゴシック" pitchFamily="50" charset="-128"/>
            </a:endParaRPr>
          </a:p>
        </p:txBody>
      </p:sp>
    </p:spTree>
    <p:extLst>
      <p:ext uri="{BB962C8B-B14F-4D97-AF65-F5344CB8AC3E}">
        <p14:creationId xmlns:p14="http://schemas.microsoft.com/office/powerpoint/2010/main" val="317687745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p:cNvSpPr>
            <a:spLocks noGrp="1" noRot="1" noChangeAspect="1" noChangeArrowheads="1" noTextEdit="1"/>
          </p:cNvSpPr>
          <p:nvPr>
            <p:ph type="sldImg"/>
          </p:nvPr>
        </p:nvSpPr>
        <p:spPr>
          <a:ln/>
        </p:spPr>
      </p:sp>
      <p:sp>
        <p:nvSpPr>
          <p:cNvPr id="48131"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ja-JP" smtClean="0">
                <a:latin typeface="Arial" pitchFamily="34" charset="0"/>
                <a:ea typeface="ＭＳ Ｐゴシック" pitchFamily="50" charset="-128"/>
              </a:rPr>
              <a:t>10.0.0.0 – 10.255.255.255&gt;&gt; allow  255 class b; most number of addresses</a:t>
            </a:r>
          </a:p>
          <a:p>
            <a:endParaRPr lang="en-US" altLang="ja-JP" smtClean="0">
              <a:latin typeface="Arial" pitchFamily="34" charset="0"/>
              <a:ea typeface="ＭＳ Ｐゴシック" pitchFamily="50" charset="-128"/>
            </a:endParaRPr>
          </a:p>
          <a:p>
            <a:r>
              <a:rPr lang="en-US" altLang="ja-JP" smtClean="0">
                <a:latin typeface="Arial" pitchFamily="34" charset="0"/>
                <a:ea typeface="ＭＳ Ｐゴシック" pitchFamily="50" charset="-128"/>
              </a:rPr>
              <a:t>172.16.0.0 – 172.31.255.255 &gt;&gt; allow 16 class b  address space</a:t>
            </a:r>
          </a:p>
          <a:p>
            <a:r>
              <a:rPr lang="en-US" altLang="ja-JP" smtClean="0">
                <a:latin typeface="Arial" pitchFamily="34" charset="0"/>
                <a:ea typeface="ＭＳ Ｐゴシック" pitchFamily="50" charset="-128"/>
              </a:rPr>
              <a:t>192.168.0.0 – 192.168.255.255 &gt;&gt; allow 1 class b address space</a:t>
            </a:r>
          </a:p>
          <a:p>
            <a:endParaRPr lang="ja-JP" altLang="ja-JP" smtClean="0">
              <a:latin typeface="Arial" pitchFamily="34" charset="0"/>
              <a:ea typeface="ＭＳ Ｐゴシック" pitchFamily="50" charset="-128"/>
            </a:endParaRPr>
          </a:p>
        </p:txBody>
      </p:sp>
    </p:spTree>
    <p:extLst>
      <p:ext uri="{BB962C8B-B14F-4D97-AF65-F5344CB8AC3E}">
        <p14:creationId xmlns:p14="http://schemas.microsoft.com/office/powerpoint/2010/main" val="27518348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2"/>
          <p:cNvSpPr>
            <a:spLocks noGrp="1" noRot="1" noChangeAspect="1" noChangeArrowheads="1" noTextEdit="1"/>
          </p:cNvSpPr>
          <p:nvPr>
            <p:ph type="sldImg"/>
          </p:nvPr>
        </p:nvSpPr>
        <p:spPr>
          <a:ln/>
        </p:spPr>
      </p:sp>
      <p:sp>
        <p:nvSpPr>
          <p:cNvPr id="49155"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ja-JP" altLang="ja-JP" smtClean="0">
              <a:latin typeface="Arial" pitchFamily="34" charset="0"/>
              <a:ea typeface="ＭＳ Ｐゴシック" pitchFamily="50" charset="-128"/>
            </a:endParaRPr>
          </a:p>
        </p:txBody>
      </p:sp>
    </p:spTree>
    <p:extLst>
      <p:ext uri="{BB962C8B-B14F-4D97-AF65-F5344CB8AC3E}">
        <p14:creationId xmlns:p14="http://schemas.microsoft.com/office/powerpoint/2010/main" val="360665411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p:cNvSpPr>
            <a:spLocks noGrp="1" noRot="1" noChangeAspect="1" noChangeArrowheads="1" noTextEdit="1"/>
          </p:cNvSpPr>
          <p:nvPr>
            <p:ph type="sldImg"/>
          </p:nvPr>
        </p:nvSpPr>
        <p:spPr>
          <a:ln/>
        </p:spPr>
      </p:sp>
      <p:sp>
        <p:nvSpPr>
          <p:cNvPr id="50179"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ja-JP" altLang="ja-JP" smtClean="0">
              <a:latin typeface="Arial" pitchFamily="34" charset="0"/>
              <a:ea typeface="ＭＳ Ｐゴシック" pitchFamily="50" charset="-128"/>
            </a:endParaRPr>
          </a:p>
        </p:txBody>
      </p:sp>
    </p:spTree>
    <p:extLst>
      <p:ext uri="{BB962C8B-B14F-4D97-AF65-F5344CB8AC3E}">
        <p14:creationId xmlns:p14="http://schemas.microsoft.com/office/powerpoint/2010/main" val="308100788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p:cNvSpPr>
            <a:spLocks noGrp="1" noRot="1" noChangeAspect="1" noChangeArrowheads="1" noTextEdit="1"/>
          </p:cNvSpPr>
          <p:nvPr>
            <p:ph type="sldImg"/>
          </p:nvPr>
        </p:nvSpPr>
        <p:spPr>
          <a:ln/>
        </p:spPr>
      </p:sp>
      <p:sp>
        <p:nvSpPr>
          <p:cNvPr id="51203"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ja-JP" altLang="ja-JP" smtClean="0">
              <a:latin typeface="Arial" pitchFamily="34" charset="0"/>
              <a:ea typeface="ＭＳ Ｐゴシック" pitchFamily="50" charset="-128"/>
            </a:endParaRPr>
          </a:p>
        </p:txBody>
      </p:sp>
    </p:spTree>
    <p:extLst>
      <p:ext uri="{BB962C8B-B14F-4D97-AF65-F5344CB8AC3E}">
        <p14:creationId xmlns:p14="http://schemas.microsoft.com/office/powerpoint/2010/main" val="435608776"/>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4" name="Picture 4"/>
          <p:cNvPicPr>
            <a:picLocks noChangeAspect="1"/>
          </p:cNvPicPr>
          <p:nvPr userDrawn="1"/>
        </p:nvPicPr>
        <p:blipFill>
          <a:blip r:embed="rId2"/>
          <a:srcRect/>
          <a:stretch>
            <a:fillRect/>
          </a:stretch>
        </p:blipFill>
        <p:spPr bwMode="auto">
          <a:xfrm>
            <a:off x="0" y="0"/>
            <a:ext cx="9144000" cy="6858000"/>
          </a:xfrm>
          <a:prstGeom prst="rect">
            <a:avLst/>
          </a:prstGeom>
          <a:noFill/>
          <a:ln w="9525">
            <a:noFill/>
            <a:miter lim="800000"/>
            <a:headEnd/>
            <a:tailEnd/>
          </a:ln>
        </p:spPr>
      </p:pic>
      <p:sp>
        <p:nvSpPr>
          <p:cNvPr id="2" name="Title 1"/>
          <p:cNvSpPr>
            <a:spLocks noGrp="1"/>
          </p:cNvSpPr>
          <p:nvPr>
            <p:ph type="ctrTitle"/>
          </p:nvPr>
        </p:nvSpPr>
        <p:spPr>
          <a:xfrm>
            <a:off x="1828800" y="2339975"/>
            <a:ext cx="7162800" cy="1470025"/>
          </a:xfrm>
        </p:spPr>
        <p:txBody>
          <a:bodyPr/>
          <a:lstStyle>
            <a:lvl1pPr algn="ctr">
              <a:defRPr>
                <a:solidFill>
                  <a:schemeClr val="bg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828800" y="3886200"/>
            <a:ext cx="7162800" cy="2057400"/>
          </a:xfrm>
        </p:spPr>
        <p:txBody>
          <a:bodyPr/>
          <a:lstStyle>
            <a:lvl1pPr marL="0" indent="0" algn="ctr">
              <a:buNone/>
              <a:defRPr baseline="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1D3FAF9C-62FE-4BB8-9DA1-4EB021731F42}" type="datetimeFigureOut">
              <a:rPr lang="en-US"/>
              <a:pPr>
                <a:defRPr/>
              </a:pPr>
              <a:t>9/4/2017</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8387BFF8-5936-4404-8FEF-F55E46719DAF}"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pic>
        <p:nvPicPr>
          <p:cNvPr id="3" name="Picture 8"/>
          <p:cNvPicPr>
            <a:picLocks noChangeAspect="1"/>
          </p:cNvPicPr>
          <p:nvPr userDrawn="1"/>
        </p:nvPicPr>
        <p:blipFill>
          <a:blip r:embed="rId2"/>
          <a:srcRect/>
          <a:stretch>
            <a:fillRect/>
          </a:stretch>
        </p:blipFill>
        <p:spPr bwMode="auto">
          <a:xfrm>
            <a:off x="0" y="0"/>
            <a:ext cx="9144000" cy="6858000"/>
          </a:xfrm>
          <a:prstGeom prst="rect">
            <a:avLst/>
          </a:prstGeom>
          <a:noFill/>
          <a:ln w="9525">
            <a:noFill/>
            <a:miter lim="800000"/>
            <a:headEnd/>
            <a:tailEnd/>
          </a:ln>
        </p:spPr>
      </p:pic>
      <p:sp>
        <p:nvSpPr>
          <p:cNvPr id="2" name="Title 1"/>
          <p:cNvSpPr>
            <a:spLocks noGrp="1"/>
          </p:cNvSpPr>
          <p:nvPr>
            <p:ph type="title"/>
          </p:nvPr>
        </p:nvSpPr>
        <p:spPr>
          <a:xfrm>
            <a:off x="722313" y="4406900"/>
            <a:ext cx="7772400" cy="1362075"/>
          </a:xfrm>
        </p:spPr>
        <p:txBody>
          <a:bodyPr anchor="t"/>
          <a:lstStyle>
            <a:lvl1pPr algn="l">
              <a:defRPr sz="4000" b="1" cap="all">
                <a:solidFill>
                  <a:schemeClr val="bg1"/>
                </a:solidFill>
              </a:defRPr>
            </a:lvl1pPr>
          </a:lstStyle>
          <a:p>
            <a:r>
              <a:rPr lang="en-US" smtClean="0"/>
              <a:t>Click to edit Master title style</a:t>
            </a:r>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5" name="Title 1"/>
          <p:cNvSpPr txBox="1">
            <a:spLocks/>
          </p:cNvSpPr>
          <p:nvPr userDrawn="1"/>
        </p:nvSpPr>
        <p:spPr>
          <a:xfrm>
            <a:off x="3505200" y="914400"/>
            <a:ext cx="5638800" cy="1143000"/>
          </a:xfrm>
          <a:prstGeom prst="rect">
            <a:avLst/>
          </a:prstGeom>
        </p:spPr>
        <p:txBody>
          <a:bodyPr anchor="ctr"/>
          <a:lstStyle>
            <a:lvl1pPr>
              <a:defRPr/>
            </a:lvl1pPr>
          </a:lstStyle>
          <a:p>
            <a:pPr algn="r" eaLnBrk="1" fontAlgn="auto" hangingPunct="1">
              <a:spcAft>
                <a:spcPts val="0"/>
              </a:spcAft>
              <a:defRPr/>
            </a:pPr>
            <a:r>
              <a:rPr lang="en-US" sz="4000" b="1" dirty="0" smtClean="0">
                <a:latin typeface="+mj-lt"/>
                <a:ea typeface="+mj-ea"/>
                <a:cs typeface="+mj-cs"/>
              </a:rPr>
              <a:t>&lt;&lt;Title&gt;&gt;</a:t>
            </a:r>
          </a:p>
        </p:txBody>
      </p:sp>
      <p:sp>
        <p:nvSpPr>
          <p:cNvPr id="3" name="Content Placeholder 2"/>
          <p:cNvSpPr>
            <a:spLocks noGrp="1"/>
          </p:cNvSpPr>
          <p:nvPr>
            <p:ph sz="half" idx="1"/>
          </p:nvPr>
        </p:nvSpPr>
        <p:spPr>
          <a:xfrm>
            <a:off x="1295400" y="2133600"/>
            <a:ext cx="3505200" cy="39925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181600" y="2133600"/>
            <a:ext cx="3505200" cy="39925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Date Placeholder 4"/>
          <p:cNvSpPr>
            <a:spLocks noGrp="1"/>
          </p:cNvSpPr>
          <p:nvPr>
            <p:ph type="dt" sz="half" idx="10"/>
          </p:nvPr>
        </p:nvSpPr>
        <p:spPr/>
        <p:txBody>
          <a:bodyPr/>
          <a:lstStyle>
            <a:lvl1pPr>
              <a:defRPr/>
            </a:lvl1pPr>
          </a:lstStyle>
          <a:p>
            <a:pPr>
              <a:defRPr/>
            </a:pPr>
            <a:fld id="{1CF1E785-06F7-48A3-8A62-0A3FD99B5123}" type="datetimeFigureOut">
              <a:rPr lang="en-US"/>
              <a:pPr>
                <a:defRPr/>
              </a:pPr>
              <a:t>9/4/2017</a:t>
            </a:fld>
            <a:endParaRPr lang="en-US"/>
          </a:p>
        </p:txBody>
      </p:sp>
      <p:sp>
        <p:nvSpPr>
          <p:cNvPr id="7" name="Footer Placeholder 5"/>
          <p:cNvSpPr>
            <a:spLocks noGrp="1"/>
          </p:cNvSpPr>
          <p:nvPr>
            <p:ph type="ftr" sz="quarter" idx="11"/>
          </p:nvPr>
        </p:nvSpPr>
        <p:spPr/>
        <p:txBody>
          <a:bodyPr/>
          <a:lstStyle>
            <a:lvl1pPr>
              <a:defRPr/>
            </a:lvl1pPr>
          </a:lstStyle>
          <a:p>
            <a:pPr>
              <a:defRPr/>
            </a:pPr>
            <a:endParaRPr lang="en-US"/>
          </a:p>
        </p:txBody>
      </p:sp>
      <p:sp>
        <p:nvSpPr>
          <p:cNvPr id="8" name="Slide Number Placeholder 6"/>
          <p:cNvSpPr>
            <a:spLocks noGrp="1"/>
          </p:cNvSpPr>
          <p:nvPr>
            <p:ph type="sldNum" sz="quarter" idx="12"/>
          </p:nvPr>
        </p:nvSpPr>
        <p:spPr/>
        <p:txBody>
          <a:bodyPr/>
          <a:lstStyle>
            <a:lvl1pPr>
              <a:defRPr/>
            </a:lvl1pPr>
          </a:lstStyle>
          <a:p>
            <a:pPr>
              <a:defRPr/>
            </a:pPr>
            <a:fld id="{E3632E4C-445D-4241-B1C2-09440DBDD1E3}"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fld id="{CBBF49EA-4290-4060-8DA9-F57851A0284C}" type="datetimeFigureOut">
              <a:rPr lang="en-US"/>
              <a:pPr>
                <a:defRPr/>
              </a:pPr>
              <a:t>9/4/2017</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2BAA9F8C-95D0-49B1-A2C2-DB451D7989AF}"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pic>
        <p:nvPicPr>
          <p:cNvPr id="2" name="Picture 7"/>
          <p:cNvPicPr>
            <a:picLocks noChangeAspect="1"/>
          </p:cNvPicPr>
          <p:nvPr userDrawn="1"/>
        </p:nvPicPr>
        <p:blipFill>
          <a:blip r:embed="rId2"/>
          <a:srcRect/>
          <a:stretch>
            <a:fillRect/>
          </a:stretch>
        </p:blipFill>
        <p:spPr bwMode="auto">
          <a:xfrm>
            <a:off x="0" y="0"/>
            <a:ext cx="9144000" cy="6858000"/>
          </a:xfrm>
          <a:prstGeom prst="rect">
            <a:avLst/>
          </a:prstGeom>
          <a:noFill/>
          <a:ln w="9525">
            <a:noFill/>
            <a:miter lim="800000"/>
            <a:headEnd/>
            <a:tailEnd/>
          </a:ln>
        </p:spPr>
      </p:pic>
      <p:sp>
        <p:nvSpPr>
          <p:cNvPr id="3" name="Subtitle 2"/>
          <p:cNvSpPr txBox="1">
            <a:spLocks/>
          </p:cNvSpPr>
          <p:nvPr userDrawn="1"/>
        </p:nvSpPr>
        <p:spPr>
          <a:xfrm>
            <a:off x="1828800" y="3886200"/>
            <a:ext cx="7162800" cy="1752600"/>
          </a:xfrm>
          <a:prstGeom prst="rect">
            <a:avLst/>
          </a:prstGeom>
        </p:spPr>
        <p:txBody>
          <a:bodyPr>
            <a:normAutofit/>
          </a:bodyPr>
          <a:lstStyle>
            <a:lvl1pPr marL="0" indent="0" algn="ctr">
              <a:buNone/>
              <a:defRPr sz="8000" b="1" baseline="0">
                <a:solidFill>
                  <a:schemeClr val="bg1"/>
                </a:solidFill>
                <a:latin typeface="Edwardian Script ITC" pitchFamily="66"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pPr eaLnBrk="1" fontAlgn="auto" hangingPunct="1">
              <a:spcBef>
                <a:spcPct val="20000"/>
              </a:spcBef>
              <a:spcAft>
                <a:spcPts val="0"/>
              </a:spcAft>
              <a:buFont typeface="Arial" pitchFamily="34" charset="0"/>
              <a:buNone/>
              <a:defRPr/>
            </a:pPr>
            <a:r>
              <a:rPr lang="en-US" dirty="0" smtClean="0">
                <a:ea typeface="+mn-ea"/>
              </a:rPr>
              <a:t>Thank You</a:t>
            </a:r>
          </a:p>
        </p:txBody>
      </p:sp>
      <p:sp>
        <p:nvSpPr>
          <p:cNvPr id="4" name="Date Placeholder 1"/>
          <p:cNvSpPr>
            <a:spLocks noGrp="1"/>
          </p:cNvSpPr>
          <p:nvPr>
            <p:ph type="dt" sz="half" idx="10"/>
          </p:nvPr>
        </p:nvSpPr>
        <p:spPr/>
        <p:txBody>
          <a:bodyPr/>
          <a:lstStyle>
            <a:lvl1pPr>
              <a:defRPr/>
            </a:lvl1pPr>
          </a:lstStyle>
          <a:p>
            <a:pPr>
              <a:defRPr/>
            </a:pPr>
            <a:fld id="{0BEC73F7-48DA-4DF1-9D8C-9FA77915242B}" type="datetimeFigureOut">
              <a:rPr lang="en-US"/>
              <a:pPr>
                <a:defRPr/>
              </a:pPr>
              <a:t>9/4/2017</a:t>
            </a:fld>
            <a:endParaRPr lang="en-US"/>
          </a:p>
        </p:txBody>
      </p:sp>
      <p:sp>
        <p:nvSpPr>
          <p:cNvPr id="5" name="Footer Placeholder 2"/>
          <p:cNvSpPr>
            <a:spLocks noGrp="1"/>
          </p:cNvSpPr>
          <p:nvPr>
            <p:ph type="ftr" sz="quarter" idx="11"/>
          </p:nvPr>
        </p:nvSpPr>
        <p:spPr/>
        <p:txBody>
          <a:bodyPr/>
          <a:lstStyle>
            <a:lvl1pPr>
              <a:defRPr/>
            </a:lvl1pPr>
          </a:lstStyle>
          <a:p>
            <a:pPr>
              <a:defRPr/>
            </a:pPr>
            <a:endParaRPr lang="en-US"/>
          </a:p>
        </p:txBody>
      </p:sp>
      <p:sp>
        <p:nvSpPr>
          <p:cNvPr id="6" name="Slide Number Placeholder 3"/>
          <p:cNvSpPr>
            <a:spLocks noGrp="1"/>
          </p:cNvSpPr>
          <p:nvPr>
            <p:ph type="sldNum" sz="quarter" idx="12"/>
          </p:nvPr>
        </p:nvSpPr>
        <p:spPr/>
        <p:txBody>
          <a:bodyPr/>
          <a:lstStyle>
            <a:lvl1pPr>
              <a:defRPr/>
            </a:lvl1pPr>
          </a:lstStyle>
          <a:p>
            <a:pPr>
              <a:defRPr/>
            </a:pPr>
            <a:fld id="{83B813EE-006A-489B-BB16-F152CE6A76D4}"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1026" name="Picture 5"/>
          <p:cNvPicPr>
            <a:picLocks noChangeAspect="1"/>
          </p:cNvPicPr>
          <p:nvPr userDrawn="1"/>
        </p:nvPicPr>
        <p:blipFill>
          <a:blip r:embed="rId8"/>
          <a:srcRect/>
          <a:stretch>
            <a:fillRect/>
          </a:stretch>
        </p:blipFill>
        <p:spPr bwMode="auto">
          <a:xfrm>
            <a:off x="0" y="0"/>
            <a:ext cx="9144000" cy="6858000"/>
          </a:xfrm>
          <a:prstGeom prst="rect">
            <a:avLst/>
          </a:prstGeom>
          <a:noFill/>
          <a:ln w="9525">
            <a:noFill/>
            <a:miter lim="800000"/>
            <a:headEnd/>
            <a:tailEnd/>
          </a:ln>
        </p:spPr>
      </p:pic>
      <p:sp>
        <p:nvSpPr>
          <p:cNvPr id="1027" name="Title Placeholder 1"/>
          <p:cNvSpPr>
            <a:spLocks noGrp="1"/>
          </p:cNvSpPr>
          <p:nvPr>
            <p:ph type="title"/>
          </p:nvPr>
        </p:nvSpPr>
        <p:spPr bwMode="auto">
          <a:xfrm>
            <a:off x="3352800" y="762000"/>
            <a:ext cx="56388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endParaRPr lang="en-US" smtClean="0"/>
          </a:p>
        </p:txBody>
      </p:sp>
      <p:sp>
        <p:nvSpPr>
          <p:cNvPr id="1028" name="Text Placeholder 2"/>
          <p:cNvSpPr>
            <a:spLocks noGrp="1"/>
          </p:cNvSpPr>
          <p:nvPr>
            <p:ph type="body" idx="1"/>
          </p:nvPr>
        </p:nvSpPr>
        <p:spPr bwMode="auto">
          <a:xfrm>
            <a:off x="990600" y="1981200"/>
            <a:ext cx="8001000" cy="426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wrap="square" lIns="91440" tIns="45720" rIns="91440" bIns="45720" numCol="1" anchor="ctr" anchorCtr="0" compatLnSpc="1">
            <a:prstTxWarp prst="textNoShape">
              <a:avLst/>
            </a:prstTxWarp>
          </a:bodyPr>
          <a:lstStyle>
            <a:lvl1pPr eaLnBrk="1" hangingPunct="1">
              <a:defRPr sz="1200">
                <a:solidFill>
                  <a:srgbClr val="898989"/>
                </a:solidFill>
              </a:defRPr>
            </a:lvl1pPr>
          </a:lstStyle>
          <a:p>
            <a:pPr>
              <a:defRPr/>
            </a:pPr>
            <a:fld id="{8EBBD91B-FA19-4D97-9EF0-58A6FE8EB39A}" type="datetimeFigureOut">
              <a:rPr lang="en-US"/>
              <a:pPr>
                <a:defRPr/>
              </a:pPr>
              <a:t>9/4/2017</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schemeClr val="tx1">
                    <a:tint val="75000"/>
                  </a:schemeClr>
                </a:solidFill>
                <a:latin typeface="+mn-lt"/>
                <a:ea typeface="+mn-ea"/>
                <a:cs typeface="+mn-cs"/>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rgbClr val="898989"/>
                </a:solidFill>
              </a:defRPr>
            </a:lvl1pPr>
          </a:lstStyle>
          <a:p>
            <a:pPr>
              <a:defRPr/>
            </a:pPr>
            <a:fld id="{83C193E2-B8B7-45A9-B2FD-3CB479CDF68F}"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702" r:id="rId1"/>
    <p:sldLayoutId id="2147483700" r:id="rId2"/>
    <p:sldLayoutId id="2147483703" r:id="rId3"/>
    <p:sldLayoutId id="2147483704" r:id="rId4"/>
    <p:sldLayoutId id="2147483701" r:id="rId5"/>
    <p:sldLayoutId id="2147483705" r:id="rId6"/>
  </p:sldLayoutIdLst>
  <p:txStyles>
    <p:titleStyle>
      <a:lvl1pPr algn="r" rtl="0" eaLnBrk="1" fontAlgn="base" hangingPunct="1">
        <a:spcBef>
          <a:spcPct val="0"/>
        </a:spcBef>
        <a:spcAft>
          <a:spcPct val="0"/>
        </a:spcAft>
        <a:defRPr sz="4000" b="1" kern="1200">
          <a:solidFill>
            <a:schemeClr val="tx1"/>
          </a:solidFill>
          <a:latin typeface="+mj-lt"/>
          <a:ea typeface="MS PGothic" panose="020B0600070205080204" pitchFamily="34" charset="-128"/>
          <a:cs typeface="ＭＳ Ｐゴシック" charset="0"/>
        </a:defRPr>
      </a:lvl1pPr>
      <a:lvl2pPr algn="r" rtl="0" eaLnBrk="1" fontAlgn="base" hangingPunct="1">
        <a:spcBef>
          <a:spcPct val="0"/>
        </a:spcBef>
        <a:spcAft>
          <a:spcPct val="0"/>
        </a:spcAft>
        <a:defRPr sz="4000" b="1">
          <a:solidFill>
            <a:schemeClr val="tx1"/>
          </a:solidFill>
          <a:latin typeface="Calibri" charset="0"/>
          <a:ea typeface="MS PGothic" panose="020B0600070205080204" pitchFamily="34" charset="-128"/>
          <a:cs typeface="ＭＳ Ｐゴシック" charset="0"/>
        </a:defRPr>
      </a:lvl2pPr>
      <a:lvl3pPr algn="r" rtl="0" eaLnBrk="1" fontAlgn="base" hangingPunct="1">
        <a:spcBef>
          <a:spcPct val="0"/>
        </a:spcBef>
        <a:spcAft>
          <a:spcPct val="0"/>
        </a:spcAft>
        <a:defRPr sz="4000" b="1">
          <a:solidFill>
            <a:schemeClr val="tx1"/>
          </a:solidFill>
          <a:latin typeface="Calibri" charset="0"/>
          <a:ea typeface="MS PGothic" panose="020B0600070205080204" pitchFamily="34" charset="-128"/>
          <a:cs typeface="ＭＳ Ｐゴシック" charset="0"/>
        </a:defRPr>
      </a:lvl3pPr>
      <a:lvl4pPr algn="r" rtl="0" eaLnBrk="1" fontAlgn="base" hangingPunct="1">
        <a:spcBef>
          <a:spcPct val="0"/>
        </a:spcBef>
        <a:spcAft>
          <a:spcPct val="0"/>
        </a:spcAft>
        <a:defRPr sz="4000" b="1">
          <a:solidFill>
            <a:schemeClr val="tx1"/>
          </a:solidFill>
          <a:latin typeface="Calibri" charset="0"/>
          <a:ea typeface="MS PGothic" panose="020B0600070205080204" pitchFamily="34" charset="-128"/>
          <a:cs typeface="ＭＳ Ｐゴシック" charset="0"/>
        </a:defRPr>
      </a:lvl4pPr>
      <a:lvl5pPr algn="r" rtl="0" eaLnBrk="1" fontAlgn="base" hangingPunct="1">
        <a:spcBef>
          <a:spcPct val="0"/>
        </a:spcBef>
        <a:spcAft>
          <a:spcPct val="0"/>
        </a:spcAft>
        <a:defRPr sz="4000" b="1">
          <a:solidFill>
            <a:schemeClr val="tx1"/>
          </a:solidFill>
          <a:latin typeface="Calibri" charset="0"/>
          <a:ea typeface="MS PGothic" panose="020B0600070205080204" pitchFamily="34" charset="-128"/>
          <a:cs typeface="ＭＳ Ｐゴシック" charset="0"/>
        </a:defRPr>
      </a:lvl5pPr>
      <a:lvl6pPr marL="457200" algn="r" rtl="0" eaLnBrk="1" fontAlgn="base" hangingPunct="1">
        <a:spcBef>
          <a:spcPct val="0"/>
        </a:spcBef>
        <a:spcAft>
          <a:spcPct val="0"/>
        </a:spcAft>
        <a:defRPr sz="4000" b="1">
          <a:solidFill>
            <a:schemeClr val="tx1"/>
          </a:solidFill>
          <a:latin typeface="Calibri" charset="0"/>
          <a:ea typeface="ＭＳ Ｐゴシック" charset="0"/>
          <a:cs typeface="ＭＳ Ｐゴシック" charset="0"/>
        </a:defRPr>
      </a:lvl6pPr>
      <a:lvl7pPr marL="914400" algn="r" rtl="0" eaLnBrk="1" fontAlgn="base" hangingPunct="1">
        <a:spcBef>
          <a:spcPct val="0"/>
        </a:spcBef>
        <a:spcAft>
          <a:spcPct val="0"/>
        </a:spcAft>
        <a:defRPr sz="4000" b="1">
          <a:solidFill>
            <a:schemeClr val="tx1"/>
          </a:solidFill>
          <a:latin typeface="Calibri" charset="0"/>
          <a:ea typeface="ＭＳ Ｐゴシック" charset="0"/>
          <a:cs typeface="ＭＳ Ｐゴシック" charset="0"/>
        </a:defRPr>
      </a:lvl7pPr>
      <a:lvl8pPr marL="1371600" algn="r" rtl="0" eaLnBrk="1" fontAlgn="base" hangingPunct="1">
        <a:spcBef>
          <a:spcPct val="0"/>
        </a:spcBef>
        <a:spcAft>
          <a:spcPct val="0"/>
        </a:spcAft>
        <a:defRPr sz="4000" b="1">
          <a:solidFill>
            <a:schemeClr val="tx1"/>
          </a:solidFill>
          <a:latin typeface="Calibri" charset="0"/>
          <a:ea typeface="ＭＳ Ｐゴシック" charset="0"/>
          <a:cs typeface="ＭＳ Ｐゴシック" charset="0"/>
        </a:defRPr>
      </a:lvl8pPr>
      <a:lvl9pPr marL="1828800" algn="r" rtl="0" eaLnBrk="1" fontAlgn="base" hangingPunct="1">
        <a:spcBef>
          <a:spcPct val="0"/>
        </a:spcBef>
        <a:spcAft>
          <a:spcPct val="0"/>
        </a:spcAft>
        <a:defRPr sz="4000" b="1">
          <a:solidFill>
            <a:schemeClr val="tx1"/>
          </a:solidFill>
          <a:latin typeface="Calibri" charset="0"/>
          <a:ea typeface="ＭＳ Ｐゴシック" charset="0"/>
          <a:cs typeface="ＭＳ Ｐゴシック" charset="0"/>
        </a:defRPr>
      </a:lvl9pPr>
    </p:titleStyle>
    <p:bodyStyle>
      <a:lvl1pPr marL="342900" indent="-342900" algn="l" rtl="0" eaLnBrk="1" fontAlgn="base" hangingPunct="1">
        <a:spcBef>
          <a:spcPct val="20000"/>
        </a:spcBef>
        <a:spcAft>
          <a:spcPct val="0"/>
        </a:spcAft>
        <a:buFont typeface="Arial" charset="0"/>
        <a:buChar char="•"/>
        <a:defRPr sz="3200" kern="1200">
          <a:solidFill>
            <a:schemeClr val="tx1"/>
          </a:solidFill>
          <a:latin typeface="+mn-lt"/>
          <a:ea typeface="MS PGothic" panose="020B0600070205080204" pitchFamily="34" charset="-128"/>
          <a:cs typeface="ＭＳ Ｐゴシック" charset="0"/>
        </a:defRPr>
      </a:lvl1pPr>
      <a:lvl2pPr marL="742950" indent="-285750" algn="l" rtl="0" eaLnBrk="1" fontAlgn="base" hangingPunct="1">
        <a:spcBef>
          <a:spcPct val="20000"/>
        </a:spcBef>
        <a:spcAft>
          <a:spcPct val="0"/>
        </a:spcAft>
        <a:buFont typeface="Arial" charset="0"/>
        <a:buChar char="–"/>
        <a:defRPr sz="2800" kern="1200">
          <a:solidFill>
            <a:schemeClr val="tx1"/>
          </a:solidFill>
          <a:latin typeface="+mn-lt"/>
          <a:ea typeface="MS PGothic" panose="020B0600070205080204" pitchFamily="34" charset="-128"/>
          <a:cs typeface="+mn-cs"/>
        </a:defRPr>
      </a:lvl2pPr>
      <a:lvl3pPr marL="1143000" indent="-228600" algn="l" rtl="0" eaLnBrk="1" fontAlgn="base" hangingPunct="1">
        <a:spcBef>
          <a:spcPct val="20000"/>
        </a:spcBef>
        <a:spcAft>
          <a:spcPct val="0"/>
        </a:spcAft>
        <a:buFont typeface="Arial" charset="0"/>
        <a:buChar char="•"/>
        <a:defRPr sz="2400" kern="1200">
          <a:solidFill>
            <a:schemeClr val="tx1"/>
          </a:solidFill>
          <a:latin typeface="+mn-lt"/>
          <a:ea typeface="MS PGothic" panose="020B0600070205080204" pitchFamily="34" charset="-128"/>
          <a:cs typeface="+mn-cs"/>
        </a:defRPr>
      </a:lvl3pPr>
      <a:lvl4pPr marL="1600200" indent="-228600" algn="l" rtl="0" eaLnBrk="1" fontAlgn="base" hangingPunct="1">
        <a:spcBef>
          <a:spcPct val="20000"/>
        </a:spcBef>
        <a:spcAft>
          <a:spcPct val="0"/>
        </a:spcAft>
        <a:buFont typeface="Arial" charset="0"/>
        <a:buChar char="–"/>
        <a:defRPr sz="2000" kern="1200">
          <a:solidFill>
            <a:schemeClr val="tx1"/>
          </a:solidFill>
          <a:latin typeface="+mn-lt"/>
          <a:ea typeface="MS PGothic" panose="020B0600070205080204" pitchFamily="34" charset="-128"/>
          <a:cs typeface="+mn-cs"/>
        </a:defRPr>
      </a:lvl4pPr>
      <a:lvl5pPr marL="2057400" indent="-228600" algn="l" rtl="0" eaLnBrk="1" fontAlgn="base" hangingPunct="1">
        <a:spcBef>
          <a:spcPct val="20000"/>
        </a:spcBef>
        <a:spcAft>
          <a:spcPct val="0"/>
        </a:spcAft>
        <a:buFont typeface="Arial" charset="0"/>
        <a:buChar char="»"/>
        <a:defRPr sz="2000" kern="1200">
          <a:solidFill>
            <a:schemeClr val="tx1"/>
          </a:solidFill>
          <a:latin typeface="+mn-lt"/>
          <a:ea typeface="MS PGothic" panose="020B0600070205080204" pitchFamily="34" charset="-128"/>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arget="../media/image5.jpeg" Type="http://schemas.openxmlformats.org/officeDocument/2006/relationships/image"/><Relationship Id="rId1" Target="../slideLayouts/slideLayout2.xml" Type="http://schemas.openxmlformats.org/officeDocument/2006/relationships/slideLayout"/></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8.wmf"/><Relationship Id="rId2" Type="http://schemas.openxmlformats.org/officeDocument/2006/relationships/notesSlide" Target="../notesSlides/notesSlide26.xml"/><Relationship Id="rId1" Type="http://schemas.openxmlformats.org/officeDocument/2006/relationships/slideLayout" Target="../slideLayouts/slideLayout2.xml"/><Relationship Id="rId4" Type="http://schemas.openxmlformats.org/officeDocument/2006/relationships/image" Target="../media/image9.wmf"/></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10.wmf"/><Relationship Id="rId2" Type="http://schemas.openxmlformats.org/officeDocument/2006/relationships/notesSlide" Target="../notesSlides/notesSlide28.xml"/><Relationship Id="rId1" Type="http://schemas.openxmlformats.org/officeDocument/2006/relationships/slideLayout" Target="../slideLayouts/slideLayout2.xml"/><Relationship Id="rId4" Type="http://schemas.openxmlformats.org/officeDocument/2006/relationships/image" Target="../media/image11.wmf"/></Relationships>
</file>

<file path=ppt/slides/_rels/slide32.xml.rels><?xml version="1.0" encoding="UTF-8" standalone="yes"?>
<Relationships xmlns="http://schemas.openxmlformats.org/package/2006/relationships"><Relationship Id="rId3" Type="http://schemas.openxmlformats.org/officeDocument/2006/relationships/image" Target="../media/image10.wmf"/><Relationship Id="rId2" Type="http://schemas.openxmlformats.org/officeDocument/2006/relationships/notesSlide" Target="../notesSlides/notesSlide29.xml"/><Relationship Id="rId1" Type="http://schemas.openxmlformats.org/officeDocument/2006/relationships/slideLayout" Target="../slideLayouts/slideLayout2.xml"/><Relationship Id="rId5" Type="http://schemas.openxmlformats.org/officeDocument/2006/relationships/image" Target="../media/image12.wmf"/><Relationship Id="rId4" Type="http://schemas.openxmlformats.org/officeDocument/2006/relationships/image" Target="../media/image11.wmf"/></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image" Target="../media/image13.wmf"/><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http://www.iana.org/ipaddress/ip-addresses.htm" TargetMode="External"/><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www.apnic.net/" TargetMode="External"/><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hyperlink" Target="http://www.ripe.net/" TargetMode="External"/><Relationship Id="rId5" Type="http://schemas.openxmlformats.org/officeDocument/2006/relationships/hyperlink" Target="http://lacnic.net/en/index.html" TargetMode="External"/><Relationship Id="rId4" Type="http://schemas.openxmlformats.org/officeDocument/2006/relationships/hyperlink" Target="http://www.arin.net/" TargetMode="Externa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828800" y="2958159"/>
            <a:ext cx="7044744" cy="1897174"/>
          </a:xfrm>
        </p:spPr>
        <p:txBody>
          <a:bodyPr/>
          <a:lstStyle/>
          <a:p>
            <a:r>
              <a:rPr lang="en-US" dirty="0" smtClean="0"/>
              <a:t>Network Governance</a:t>
            </a:r>
            <a:br>
              <a:rPr lang="en-US" dirty="0" smtClean="0"/>
            </a:br>
            <a:r>
              <a:rPr lang="en-US" dirty="0" smtClean="0"/>
              <a:t/>
            </a:r>
            <a:br>
              <a:rPr lang="en-US" dirty="0" smtClean="0"/>
            </a:br>
            <a:r>
              <a:rPr lang="en-US" sz="2800" dirty="0" smtClean="0"/>
              <a:t>SESSION 4 – </a:t>
            </a:r>
            <a:r>
              <a:rPr lang="en-US" altLang="ja-JP" sz="2800" dirty="0">
                <a:ea typeface="ＭＳ Ｐゴシック" pitchFamily="50" charset="-128"/>
              </a:rPr>
              <a:t>Designing Models for Addressing and </a:t>
            </a:r>
            <a:br>
              <a:rPr lang="en-US" altLang="ja-JP" sz="2800" dirty="0">
                <a:ea typeface="ＭＳ Ｐゴシック" pitchFamily="50" charset="-128"/>
              </a:rPr>
            </a:br>
            <a:r>
              <a:rPr lang="en-US" altLang="ja-JP" sz="2800" dirty="0">
                <a:ea typeface="ＭＳ Ｐゴシック" pitchFamily="50" charset="-128"/>
              </a:rPr>
              <a:t>Naming</a:t>
            </a:r>
            <a:br>
              <a:rPr lang="en-US" altLang="ja-JP" sz="2800" dirty="0">
                <a:ea typeface="ＭＳ Ｐゴシック" pitchFamily="50" charset="-128"/>
              </a:rPr>
            </a:br>
            <a:endParaRPr lang="en-US" sz="2800" dirty="0"/>
          </a:p>
        </p:txBody>
      </p:sp>
      <p:sp>
        <p:nvSpPr>
          <p:cNvPr id="3" name="Subtitle 2"/>
          <p:cNvSpPr>
            <a:spLocks noGrp="1"/>
          </p:cNvSpPr>
          <p:nvPr>
            <p:ph type="subTitle" idx="1"/>
          </p:nvPr>
        </p:nvSpPr>
        <p:spPr>
          <a:xfrm>
            <a:off x="1828800" y="5225602"/>
            <a:ext cx="7162800" cy="1059287"/>
          </a:xfrm>
        </p:spPr>
        <p:txBody>
          <a:bodyPr/>
          <a:lstStyle/>
          <a:p>
            <a:r>
              <a:rPr lang="en-US" dirty="0" smtClean="0"/>
              <a:t>D5727 – Dr. Eng. Nico </a:t>
            </a:r>
            <a:r>
              <a:rPr lang="en-US" dirty="0" err="1" smtClean="0"/>
              <a:t>Surantha</a:t>
            </a:r>
            <a:r>
              <a:rPr lang="en-US" dirty="0" smtClean="0"/>
              <a:t>, ST., MT.</a:t>
            </a:r>
            <a:endParaRPr lang="en-US" dirty="0"/>
          </a:p>
        </p:txBody>
      </p:sp>
    </p:spTree>
    <p:extLst>
      <p:ext uri="{BB962C8B-B14F-4D97-AF65-F5344CB8AC3E}">
        <p14:creationId xmlns:p14="http://schemas.microsoft.com/office/powerpoint/2010/main" val="33006801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p:txBody>
          <a:bodyPr/>
          <a:lstStyle/>
          <a:p>
            <a:r>
              <a:rPr lang="en-US" altLang="ja-JP" smtClean="0">
                <a:ea typeface="ＭＳ Ｐゴシック" pitchFamily="50" charset="-128"/>
              </a:rPr>
              <a:t>The Two Parts of an IP Address</a:t>
            </a:r>
          </a:p>
        </p:txBody>
      </p:sp>
      <p:sp>
        <p:nvSpPr>
          <p:cNvPr id="11267" name="Line 4"/>
          <p:cNvSpPr>
            <a:spLocks noChangeShapeType="1"/>
          </p:cNvSpPr>
          <p:nvPr/>
        </p:nvSpPr>
        <p:spPr bwMode="auto">
          <a:xfrm>
            <a:off x="1135491" y="2590800"/>
            <a:ext cx="7315200" cy="0"/>
          </a:xfrm>
          <a:prstGeom prst="line">
            <a:avLst/>
          </a:prstGeom>
          <a:noFill/>
          <a:ln w="28575">
            <a:solidFill>
              <a:schemeClr val="tx1"/>
            </a:solidFill>
            <a:round/>
            <a:headEnd type="triangle" w="med" len="med"/>
            <a:tailEnd type="triangle" w="med" len="med"/>
          </a:ln>
          <a:extLst>
            <a:ext uri="{909E8E84-426E-40DD-AFC4-6F175D3DCCD1}">
              <a14:hiddenFill xmlns:a14="http://schemas.microsoft.com/office/drawing/2010/main">
                <a:noFill/>
              </a14:hiddenFill>
            </a:ext>
          </a:extLst>
        </p:spPr>
        <p:txBody>
          <a:bodyPr wrap="none" anchor="ctr"/>
          <a:lstStyle/>
          <a:p>
            <a:endParaRPr lang="ja-JP" altLang="en-US"/>
          </a:p>
        </p:txBody>
      </p:sp>
      <p:sp>
        <p:nvSpPr>
          <p:cNvPr id="11268" name="Rectangle 5"/>
          <p:cNvSpPr>
            <a:spLocks noChangeArrowheads="1"/>
          </p:cNvSpPr>
          <p:nvPr/>
        </p:nvSpPr>
        <p:spPr bwMode="auto">
          <a:xfrm>
            <a:off x="4191000" y="2209800"/>
            <a:ext cx="1066800" cy="68580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spcBef>
                <a:spcPct val="20000"/>
              </a:spcBef>
              <a:buChar char="•"/>
              <a:defRPr sz="2400">
                <a:solidFill>
                  <a:schemeClr val="tx1"/>
                </a:solidFill>
                <a:latin typeface="Interstate" pitchFamily="2" charset="0"/>
                <a:ea typeface="ＭＳ Ｐゴシック" pitchFamily="50" charset="-128"/>
              </a:defRPr>
            </a:lvl1pPr>
            <a:lvl2pPr marL="742950" indent="-285750" eaLnBrk="0" hangingPunct="0">
              <a:spcBef>
                <a:spcPct val="20000"/>
              </a:spcBef>
              <a:buChar char="–"/>
              <a:defRPr sz="2000">
                <a:solidFill>
                  <a:schemeClr val="tx1"/>
                </a:solidFill>
                <a:latin typeface="Interstate" pitchFamily="2" charset="0"/>
                <a:ea typeface="ＭＳ Ｐゴシック" pitchFamily="50" charset="-128"/>
              </a:defRPr>
            </a:lvl2pPr>
            <a:lvl3pPr marL="1143000" indent="-228600" eaLnBrk="0" hangingPunct="0">
              <a:spcBef>
                <a:spcPct val="20000"/>
              </a:spcBef>
              <a:buChar char="•"/>
              <a:defRPr sz="2400">
                <a:solidFill>
                  <a:schemeClr val="tx1"/>
                </a:solidFill>
                <a:latin typeface="Interstate" pitchFamily="2" charset="0"/>
                <a:ea typeface="ＭＳ Ｐゴシック" pitchFamily="50" charset="-128"/>
              </a:defRPr>
            </a:lvl3pPr>
            <a:lvl4pPr marL="1600200" indent="-228600" eaLnBrk="0" hangingPunct="0">
              <a:spcBef>
                <a:spcPct val="20000"/>
              </a:spcBef>
              <a:buChar char="–"/>
              <a:defRPr sz="1600">
                <a:solidFill>
                  <a:schemeClr val="tx1"/>
                </a:solidFill>
                <a:latin typeface="Interstate" pitchFamily="2" charset="0"/>
                <a:ea typeface="ＭＳ Ｐゴシック" pitchFamily="50" charset="-128"/>
              </a:defRPr>
            </a:lvl4pPr>
            <a:lvl5pPr marL="2057400" indent="-228600" eaLnBrk="0" hangingPunct="0">
              <a:spcBef>
                <a:spcPct val="20000"/>
              </a:spcBef>
              <a:buChar char="»"/>
              <a:defRPr sz="1600">
                <a:solidFill>
                  <a:schemeClr val="tx1"/>
                </a:solidFill>
                <a:latin typeface="Interstate" pitchFamily="2" charset="0"/>
                <a:ea typeface="ＭＳ Ｐゴシック" pitchFamily="50" charset="-128"/>
              </a:defRPr>
            </a:lvl5pPr>
            <a:lvl6pPr marL="25146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6pPr>
            <a:lvl7pPr marL="29718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7pPr>
            <a:lvl8pPr marL="34290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8pPr>
            <a:lvl9pPr marL="38862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9pPr>
          </a:lstStyle>
          <a:p>
            <a:pPr eaLnBrk="1" hangingPunct="1">
              <a:spcBef>
                <a:spcPct val="0"/>
              </a:spcBef>
              <a:buFontTx/>
              <a:buNone/>
            </a:pPr>
            <a:endParaRPr lang="ja-JP" altLang="ja-JP" sz="1200">
              <a:latin typeface="Arial" pitchFamily="34" charset="0"/>
            </a:endParaRPr>
          </a:p>
        </p:txBody>
      </p:sp>
      <p:sp>
        <p:nvSpPr>
          <p:cNvPr id="11269" name="Rectangle 6"/>
          <p:cNvSpPr>
            <a:spLocks noChangeArrowheads="1"/>
          </p:cNvSpPr>
          <p:nvPr/>
        </p:nvSpPr>
        <p:spPr bwMode="auto">
          <a:xfrm>
            <a:off x="1211691" y="3048000"/>
            <a:ext cx="7239000" cy="1371600"/>
          </a:xfrm>
          <a:prstGeom prst="rect">
            <a:avLst/>
          </a:prstGeom>
          <a:solidFill>
            <a:schemeClr val="bg1"/>
          </a:solidFill>
          <a:ln w="9525">
            <a:solidFill>
              <a:schemeClr val="tx1"/>
            </a:solidFill>
            <a:miter lim="800000"/>
            <a:headEnd/>
            <a:tailEnd/>
          </a:ln>
        </p:spPr>
        <p:txBody>
          <a:bodyPr wrap="none" anchor="ctr"/>
          <a:lstStyle>
            <a:lvl1pPr eaLnBrk="0" hangingPunct="0">
              <a:spcBef>
                <a:spcPct val="20000"/>
              </a:spcBef>
              <a:buChar char="•"/>
              <a:defRPr sz="2400">
                <a:solidFill>
                  <a:schemeClr val="tx1"/>
                </a:solidFill>
                <a:latin typeface="Interstate" pitchFamily="2" charset="0"/>
                <a:ea typeface="ＭＳ Ｐゴシック" pitchFamily="50" charset="-128"/>
              </a:defRPr>
            </a:lvl1pPr>
            <a:lvl2pPr marL="742950" indent="-285750" eaLnBrk="0" hangingPunct="0">
              <a:spcBef>
                <a:spcPct val="20000"/>
              </a:spcBef>
              <a:buChar char="–"/>
              <a:defRPr sz="2000">
                <a:solidFill>
                  <a:schemeClr val="tx1"/>
                </a:solidFill>
                <a:latin typeface="Interstate" pitchFamily="2" charset="0"/>
                <a:ea typeface="ＭＳ Ｐゴシック" pitchFamily="50" charset="-128"/>
              </a:defRPr>
            </a:lvl2pPr>
            <a:lvl3pPr marL="1143000" indent="-228600" eaLnBrk="0" hangingPunct="0">
              <a:spcBef>
                <a:spcPct val="20000"/>
              </a:spcBef>
              <a:buChar char="•"/>
              <a:defRPr sz="2400">
                <a:solidFill>
                  <a:schemeClr val="tx1"/>
                </a:solidFill>
                <a:latin typeface="Interstate" pitchFamily="2" charset="0"/>
                <a:ea typeface="ＭＳ Ｐゴシック" pitchFamily="50" charset="-128"/>
              </a:defRPr>
            </a:lvl3pPr>
            <a:lvl4pPr marL="1600200" indent="-228600" eaLnBrk="0" hangingPunct="0">
              <a:spcBef>
                <a:spcPct val="20000"/>
              </a:spcBef>
              <a:buChar char="–"/>
              <a:defRPr sz="1600">
                <a:solidFill>
                  <a:schemeClr val="tx1"/>
                </a:solidFill>
                <a:latin typeface="Interstate" pitchFamily="2" charset="0"/>
                <a:ea typeface="ＭＳ Ｐゴシック" pitchFamily="50" charset="-128"/>
              </a:defRPr>
            </a:lvl4pPr>
            <a:lvl5pPr marL="2057400" indent="-228600" eaLnBrk="0" hangingPunct="0">
              <a:spcBef>
                <a:spcPct val="20000"/>
              </a:spcBef>
              <a:buChar char="»"/>
              <a:defRPr sz="1600">
                <a:solidFill>
                  <a:schemeClr val="tx1"/>
                </a:solidFill>
                <a:latin typeface="Interstate" pitchFamily="2" charset="0"/>
                <a:ea typeface="ＭＳ Ｐゴシック" pitchFamily="50" charset="-128"/>
              </a:defRPr>
            </a:lvl5pPr>
            <a:lvl6pPr marL="25146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6pPr>
            <a:lvl7pPr marL="29718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7pPr>
            <a:lvl8pPr marL="34290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8pPr>
            <a:lvl9pPr marL="38862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9pPr>
          </a:lstStyle>
          <a:p>
            <a:pPr eaLnBrk="1" hangingPunct="1">
              <a:spcBef>
                <a:spcPct val="0"/>
              </a:spcBef>
              <a:buFontTx/>
              <a:buNone/>
            </a:pPr>
            <a:endParaRPr lang="ja-JP" altLang="ja-JP" sz="1200">
              <a:latin typeface="Arial" pitchFamily="34" charset="0"/>
            </a:endParaRPr>
          </a:p>
        </p:txBody>
      </p:sp>
      <p:sp>
        <p:nvSpPr>
          <p:cNvPr id="11270" name="Line 7"/>
          <p:cNvSpPr>
            <a:spLocks noChangeShapeType="1"/>
          </p:cNvSpPr>
          <p:nvPr/>
        </p:nvSpPr>
        <p:spPr bwMode="auto">
          <a:xfrm>
            <a:off x="5707491" y="3048000"/>
            <a:ext cx="0" cy="13716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ja-JP" altLang="en-US"/>
          </a:p>
        </p:txBody>
      </p:sp>
      <p:sp>
        <p:nvSpPr>
          <p:cNvPr id="11271" name="Text Box 8"/>
          <p:cNvSpPr txBox="1">
            <a:spLocks noChangeArrowheads="1"/>
          </p:cNvSpPr>
          <p:nvPr/>
        </p:nvSpPr>
        <p:spPr bwMode="auto">
          <a:xfrm>
            <a:off x="2888091" y="3429000"/>
            <a:ext cx="1052513"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Char char="•"/>
              <a:defRPr sz="2400">
                <a:solidFill>
                  <a:schemeClr val="tx1"/>
                </a:solidFill>
                <a:latin typeface="Interstate" pitchFamily="2" charset="0"/>
                <a:ea typeface="ＭＳ Ｐゴシック" pitchFamily="50" charset="-128"/>
              </a:defRPr>
            </a:lvl1pPr>
            <a:lvl2pPr marL="742950" indent="-285750" eaLnBrk="0" hangingPunct="0">
              <a:spcBef>
                <a:spcPct val="20000"/>
              </a:spcBef>
              <a:buChar char="–"/>
              <a:defRPr sz="2000">
                <a:solidFill>
                  <a:schemeClr val="tx1"/>
                </a:solidFill>
                <a:latin typeface="Interstate" pitchFamily="2" charset="0"/>
                <a:ea typeface="ＭＳ Ｐゴシック" pitchFamily="50" charset="-128"/>
              </a:defRPr>
            </a:lvl2pPr>
            <a:lvl3pPr marL="1143000" indent="-228600" eaLnBrk="0" hangingPunct="0">
              <a:spcBef>
                <a:spcPct val="20000"/>
              </a:spcBef>
              <a:buChar char="•"/>
              <a:defRPr sz="2400">
                <a:solidFill>
                  <a:schemeClr val="tx1"/>
                </a:solidFill>
                <a:latin typeface="Interstate" pitchFamily="2" charset="0"/>
                <a:ea typeface="ＭＳ Ｐゴシック" pitchFamily="50" charset="-128"/>
              </a:defRPr>
            </a:lvl3pPr>
            <a:lvl4pPr marL="1600200" indent="-228600" eaLnBrk="0" hangingPunct="0">
              <a:spcBef>
                <a:spcPct val="20000"/>
              </a:spcBef>
              <a:buChar char="–"/>
              <a:defRPr sz="1600">
                <a:solidFill>
                  <a:schemeClr val="tx1"/>
                </a:solidFill>
                <a:latin typeface="Interstate" pitchFamily="2" charset="0"/>
                <a:ea typeface="ＭＳ Ｐゴシック" pitchFamily="50" charset="-128"/>
              </a:defRPr>
            </a:lvl4pPr>
            <a:lvl5pPr marL="2057400" indent="-228600" eaLnBrk="0" hangingPunct="0">
              <a:spcBef>
                <a:spcPct val="20000"/>
              </a:spcBef>
              <a:buChar char="»"/>
              <a:defRPr sz="1600">
                <a:solidFill>
                  <a:schemeClr val="tx1"/>
                </a:solidFill>
                <a:latin typeface="Interstate" pitchFamily="2" charset="0"/>
                <a:ea typeface="ＭＳ Ｐゴシック" pitchFamily="50" charset="-128"/>
              </a:defRPr>
            </a:lvl5pPr>
            <a:lvl6pPr marL="25146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6pPr>
            <a:lvl7pPr marL="29718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7pPr>
            <a:lvl8pPr marL="34290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8pPr>
            <a:lvl9pPr marL="38862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9pPr>
          </a:lstStyle>
          <a:p>
            <a:pPr algn="ctr" eaLnBrk="1" hangingPunct="1">
              <a:spcBef>
                <a:spcPct val="0"/>
              </a:spcBef>
              <a:buFontTx/>
              <a:buNone/>
            </a:pPr>
            <a:r>
              <a:rPr lang="en-US" altLang="ja-JP" sz="2800">
                <a:latin typeface="Arial" pitchFamily="34" charset="0"/>
              </a:rPr>
              <a:t>Prefix</a:t>
            </a:r>
            <a:endParaRPr lang="en-US" altLang="ja-JP" sz="1200">
              <a:latin typeface="Arial" pitchFamily="34" charset="0"/>
            </a:endParaRPr>
          </a:p>
        </p:txBody>
      </p:sp>
      <p:sp>
        <p:nvSpPr>
          <p:cNvPr id="11272" name="Text Box 9"/>
          <p:cNvSpPr txBox="1">
            <a:spLocks noChangeArrowheads="1"/>
          </p:cNvSpPr>
          <p:nvPr/>
        </p:nvSpPr>
        <p:spPr bwMode="auto">
          <a:xfrm>
            <a:off x="6542516" y="3429000"/>
            <a:ext cx="855663"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Char char="•"/>
              <a:defRPr sz="2400">
                <a:solidFill>
                  <a:schemeClr val="tx1"/>
                </a:solidFill>
                <a:latin typeface="Interstate" pitchFamily="2" charset="0"/>
                <a:ea typeface="ＭＳ Ｐゴシック" pitchFamily="50" charset="-128"/>
              </a:defRPr>
            </a:lvl1pPr>
            <a:lvl2pPr marL="742950" indent="-285750" eaLnBrk="0" hangingPunct="0">
              <a:spcBef>
                <a:spcPct val="20000"/>
              </a:spcBef>
              <a:buChar char="–"/>
              <a:defRPr sz="2000">
                <a:solidFill>
                  <a:schemeClr val="tx1"/>
                </a:solidFill>
                <a:latin typeface="Interstate" pitchFamily="2" charset="0"/>
                <a:ea typeface="ＭＳ Ｐゴシック" pitchFamily="50" charset="-128"/>
              </a:defRPr>
            </a:lvl2pPr>
            <a:lvl3pPr marL="1143000" indent="-228600" eaLnBrk="0" hangingPunct="0">
              <a:spcBef>
                <a:spcPct val="20000"/>
              </a:spcBef>
              <a:buChar char="•"/>
              <a:defRPr sz="2400">
                <a:solidFill>
                  <a:schemeClr val="tx1"/>
                </a:solidFill>
                <a:latin typeface="Interstate" pitchFamily="2" charset="0"/>
                <a:ea typeface="ＭＳ Ｐゴシック" pitchFamily="50" charset="-128"/>
              </a:defRPr>
            </a:lvl3pPr>
            <a:lvl4pPr marL="1600200" indent="-228600" eaLnBrk="0" hangingPunct="0">
              <a:spcBef>
                <a:spcPct val="20000"/>
              </a:spcBef>
              <a:buChar char="–"/>
              <a:defRPr sz="1600">
                <a:solidFill>
                  <a:schemeClr val="tx1"/>
                </a:solidFill>
                <a:latin typeface="Interstate" pitchFamily="2" charset="0"/>
                <a:ea typeface="ＭＳ Ｐゴシック" pitchFamily="50" charset="-128"/>
              </a:defRPr>
            </a:lvl4pPr>
            <a:lvl5pPr marL="2057400" indent="-228600" eaLnBrk="0" hangingPunct="0">
              <a:spcBef>
                <a:spcPct val="20000"/>
              </a:spcBef>
              <a:buChar char="»"/>
              <a:defRPr sz="1600">
                <a:solidFill>
                  <a:schemeClr val="tx1"/>
                </a:solidFill>
                <a:latin typeface="Interstate" pitchFamily="2" charset="0"/>
                <a:ea typeface="ＭＳ Ｐゴシック" pitchFamily="50" charset="-128"/>
              </a:defRPr>
            </a:lvl5pPr>
            <a:lvl6pPr marL="25146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6pPr>
            <a:lvl7pPr marL="29718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7pPr>
            <a:lvl8pPr marL="34290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8pPr>
            <a:lvl9pPr marL="38862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9pPr>
          </a:lstStyle>
          <a:p>
            <a:pPr algn="ctr" eaLnBrk="1" hangingPunct="1">
              <a:spcBef>
                <a:spcPct val="0"/>
              </a:spcBef>
              <a:buFontTx/>
              <a:buNone/>
            </a:pPr>
            <a:r>
              <a:rPr lang="en-US" altLang="ja-JP" sz="2800">
                <a:latin typeface="Arial" pitchFamily="34" charset="0"/>
              </a:rPr>
              <a:t>Host</a:t>
            </a:r>
            <a:endParaRPr lang="en-US" altLang="ja-JP" sz="1200">
              <a:latin typeface="Arial" pitchFamily="34" charset="0"/>
            </a:endParaRPr>
          </a:p>
        </p:txBody>
      </p:sp>
      <p:sp>
        <p:nvSpPr>
          <p:cNvPr id="11273" name="Text Box 10"/>
          <p:cNvSpPr txBox="1">
            <a:spLocks noChangeArrowheads="1"/>
          </p:cNvSpPr>
          <p:nvPr/>
        </p:nvSpPr>
        <p:spPr bwMode="auto">
          <a:xfrm>
            <a:off x="4677204" y="2411413"/>
            <a:ext cx="911225"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Char char="•"/>
              <a:defRPr sz="2400">
                <a:solidFill>
                  <a:schemeClr val="tx1"/>
                </a:solidFill>
                <a:latin typeface="Interstate" pitchFamily="2" charset="0"/>
                <a:ea typeface="ＭＳ Ｐゴシック" pitchFamily="50" charset="-128"/>
              </a:defRPr>
            </a:lvl1pPr>
            <a:lvl2pPr marL="742950" indent="-285750" eaLnBrk="0" hangingPunct="0">
              <a:spcBef>
                <a:spcPct val="20000"/>
              </a:spcBef>
              <a:buChar char="–"/>
              <a:defRPr sz="2000">
                <a:solidFill>
                  <a:schemeClr val="tx1"/>
                </a:solidFill>
                <a:latin typeface="Interstate" pitchFamily="2" charset="0"/>
                <a:ea typeface="ＭＳ Ｐゴシック" pitchFamily="50" charset="-128"/>
              </a:defRPr>
            </a:lvl2pPr>
            <a:lvl3pPr marL="1143000" indent="-228600" eaLnBrk="0" hangingPunct="0">
              <a:spcBef>
                <a:spcPct val="20000"/>
              </a:spcBef>
              <a:buChar char="•"/>
              <a:defRPr sz="2400">
                <a:solidFill>
                  <a:schemeClr val="tx1"/>
                </a:solidFill>
                <a:latin typeface="Interstate" pitchFamily="2" charset="0"/>
                <a:ea typeface="ＭＳ Ｐゴシック" pitchFamily="50" charset="-128"/>
              </a:defRPr>
            </a:lvl3pPr>
            <a:lvl4pPr marL="1600200" indent="-228600" eaLnBrk="0" hangingPunct="0">
              <a:spcBef>
                <a:spcPct val="20000"/>
              </a:spcBef>
              <a:buChar char="–"/>
              <a:defRPr sz="1600">
                <a:solidFill>
                  <a:schemeClr val="tx1"/>
                </a:solidFill>
                <a:latin typeface="Interstate" pitchFamily="2" charset="0"/>
                <a:ea typeface="ＭＳ Ｐゴシック" pitchFamily="50" charset="-128"/>
              </a:defRPr>
            </a:lvl4pPr>
            <a:lvl5pPr marL="2057400" indent="-228600" eaLnBrk="0" hangingPunct="0">
              <a:spcBef>
                <a:spcPct val="20000"/>
              </a:spcBef>
              <a:buChar char="»"/>
              <a:defRPr sz="1600">
                <a:solidFill>
                  <a:schemeClr val="tx1"/>
                </a:solidFill>
                <a:latin typeface="Interstate" pitchFamily="2" charset="0"/>
                <a:ea typeface="ＭＳ Ｐゴシック" pitchFamily="50" charset="-128"/>
              </a:defRPr>
            </a:lvl5pPr>
            <a:lvl6pPr marL="25146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6pPr>
            <a:lvl7pPr marL="29718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7pPr>
            <a:lvl8pPr marL="34290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8pPr>
            <a:lvl9pPr marL="38862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9pPr>
          </a:lstStyle>
          <a:p>
            <a:pPr algn="ctr" eaLnBrk="1" hangingPunct="1">
              <a:spcBef>
                <a:spcPct val="0"/>
              </a:spcBef>
              <a:buFontTx/>
              <a:buNone/>
            </a:pPr>
            <a:r>
              <a:rPr lang="en-US" altLang="ja-JP" sz="2000">
                <a:latin typeface="Arial" pitchFamily="34" charset="0"/>
              </a:rPr>
              <a:t>32 Bits</a:t>
            </a:r>
            <a:endParaRPr lang="en-US" altLang="ja-JP" sz="1200">
              <a:latin typeface="Arial" pitchFamily="34" charset="0"/>
            </a:endParaRPr>
          </a:p>
        </p:txBody>
      </p:sp>
      <p:sp>
        <p:nvSpPr>
          <p:cNvPr id="11274" name="Line 11"/>
          <p:cNvSpPr>
            <a:spLocks noChangeShapeType="1"/>
          </p:cNvSpPr>
          <p:nvPr/>
        </p:nvSpPr>
        <p:spPr bwMode="auto">
          <a:xfrm>
            <a:off x="1135491" y="4800600"/>
            <a:ext cx="4572000" cy="0"/>
          </a:xfrm>
          <a:prstGeom prst="line">
            <a:avLst/>
          </a:prstGeom>
          <a:noFill/>
          <a:ln w="28575">
            <a:solidFill>
              <a:schemeClr val="tx1"/>
            </a:solidFill>
            <a:round/>
            <a:headEnd type="triangle" w="med" len="med"/>
            <a:tailEnd type="triangle" w="med" len="med"/>
          </a:ln>
          <a:extLst>
            <a:ext uri="{909E8E84-426E-40DD-AFC4-6F175D3DCCD1}">
              <a14:hiddenFill xmlns:a14="http://schemas.microsoft.com/office/drawing/2010/main">
                <a:noFill/>
              </a14:hiddenFill>
            </a:ext>
          </a:extLst>
        </p:spPr>
        <p:txBody>
          <a:bodyPr wrap="none" anchor="ctr"/>
          <a:lstStyle/>
          <a:p>
            <a:endParaRPr lang="ja-JP" altLang="en-US"/>
          </a:p>
        </p:txBody>
      </p:sp>
      <p:sp>
        <p:nvSpPr>
          <p:cNvPr id="11275" name="Rectangle 12"/>
          <p:cNvSpPr>
            <a:spLocks noChangeArrowheads="1"/>
          </p:cNvSpPr>
          <p:nvPr/>
        </p:nvSpPr>
        <p:spPr bwMode="auto">
          <a:xfrm>
            <a:off x="2811891" y="4495800"/>
            <a:ext cx="1524000" cy="76200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spcBef>
                <a:spcPct val="20000"/>
              </a:spcBef>
              <a:buChar char="•"/>
              <a:defRPr sz="2400">
                <a:solidFill>
                  <a:schemeClr val="tx1"/>
                </a:solidFill>
                <a:latin typeface="Interstate" pitchFamily="2" charset="0"/>
                <a:ea typeface="ＭＳ Ｐゴシック" pitchFamily="50" charset="-128"/>
              </a:defRPr>
            </a:lvl1pPr>
            <a:lvl2pPr marL="742950" indent="-285750" eaLnBrk="0" hangingPunct="0">
              <a:spcBef>
                <a:spcPct val="20000"/>
              </a:spcBef>
              <a:buChar char="–"/>
              <a:defRPr sz="2000">
                <a:solidFill>
                  <a:schemeClr val="tx1"/>
                </a:solidFill>
                <a:latin typeface="Interstate" pitchFamily="2" charset="0"/>
                <a:ea typeface="ＭＳ Ｐゴシック" pitchFamily="50" charset="-128"/>
              </a:defRPr>
            </a:lvl2pPr>
            <a:lvl3pPr marL="1143000" indent="-228600" eaLnBrk="0" hangingPunct="0">
              <a:spcBef>
                <a:spcPct val="20000"/>
              </a:spcBef>
              <a:buChar char="•"/>
              <a:defRPr sz="2400">
                <a:solidFill>
                  <a:schemeClr val="tx1"/>
                </a:solidFill>
                <a:latin typeface="Interstate" pitchFamily="2" charset="0"/>
                <a:ea typeface="ＭＳ Ｐゴシック" pitchFamily="50" charset="-128"/>
              </a:defRPr>
            </a:lvl3pPr>
            <a:lvl4pPr marL="1600200" indent="-228600" eaLnBrk="0" hangingPunct="0">
              <a:spcBef>
                <a:spcPct val="20000"/>
              </a:spcBef>
              <a:buChar char="–"/>
              <a:defRPr sz="1600">
                <a:solidFill>
                  <a:schemeClr val="tx1"/>
                </a:solidFill>
                <a:latin typeface="Interstate" pitchFamily="2" charset="0"/>
                <a:ea typeface="ＭＳ Ｐゴシック" pitchFamily="50" charset="-128"/>
              </a:defRPr>
            </a:lvl4pPr>
            <a:lvl5pPr marL="2057400" indent="-228600" eaLnBrk="0" hangingPunct="0">
              <a:spcBef>
                <a:spcPct val="20000"/>
              </a:spcBef>
              <a:buChar char="»"/>
              <a:defRPr sz="1600">
                <a:solidFill>
                  <a:schemeClr val="tx1"/>
                </a:solidFill>
                <a:latin typeface="Interstate" pitchFamily="2" charset="0"/>
                <a:ea typeface="ＭＳ Ｐゴシック" pitchFamily="50" charset="-128"/>
              </a:defRPr>
            </a:lvl5pPr>
            <a:lvl6pPr marL="25146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6pPr>
            <a:lvl7pPr marL="29718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7pPr>
            <a:lvl8pPr marL="34290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8pPr>
            <a:lvl9pPr marL="38862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9pPr>
          </a:lstStyle>
          <a:p>
            <a:pPr eaLnBrk="1" hangingPunct="1">
              <a:spcBef>
                <a:spcPct val="0"/>
              </a:spcBef>
              <a:buFontTx/>
              <a:buNone/>
            </a:pPr>
            <a:endParaRPr lang="ja-JP" altLang="ja-JP" sz="1200">
              <a:latin typeface="Arial" pitchFamily="34" charset="0"/>
            </a:endParaRPr>
          </a:p>
        </p:txBody>
      </p:sp>
      <p:sp>
        <p:nvSpPr>
          <p:cNvPr id="11276" name="Text Box 13"/>
          <p:cNvSpPr txBox="1">
            <a:spLocks noChangeArrowheads="1"/>
          </p:cNvSpPr>
          <p:nvPr/>
        </p:nvSpPr>
        <p:spPr bwMode="auto">
          <a:xfrm>
            <a:off x="2767441" y="4572000"/>
            <a:ext cx="1587500"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Char char="•"/>
              <a:defRPr sz="2400">
                <a:solidFill>
                  <a:schemeClr val="tx1"/>
                </a:solidFill>
                <a:latin typeface="Interstate" pitchFamily="2" charset="0"/>
                <a:ea typeface="ＭＳ Ｐゴシック" pitchFamily="50" charset="-128"/>
              </a:defRPr>
            </a:lvl1pPr>
            <a:lvl2pPr marL="742950" indent="-285750" eaLnBrk="0" hangingPunct="0">
              <a:spcBef>
                <a:spcPct val="20000"/>
              </a:spcBef>
              <a:buChar char="–"/>
              <a:defRPr sz="2000">
                <a:solidFill>
                  <a:schemeClr val="tx1"/>
                </a:solidFill>
                <a:latin typeface="Interstate" pitchFamily="2" charset="0"/>
                <a:ea typeface="ＭＳ Ｐゴシック" pitchFamily="50" charset="-128"/>
              </a:defRPr>
            </a:lvl2pPr>
            <a:lvl3pPr marL="1143000" indent="-228600" eaLnBrk="0" hangingPunct="0">
              <a:spcBef>
                <a:spcPct val="20000"/>
              </a:spcBef>
              <a:buChar char="•"/>
              <a:defRPr sz="2400">
                <a:solidFill>
                  <a:schemeClr val="tx1"/>
                </a:solidFill>
                <a:latin typeface="Interstate" pitchFamily="2" charset="0"/>
                <a:ea typeface="ＭＳ Ｐゴシック" pitchFamily="50" charset="-128"/>
              </a:defRPr>
            </a:lvl3pPr>
            <a:lvl4pPr marL="1600200" indent="-228600" eaLnBrk="0" hangingPunct="0">
              <a:spcBef>
                <a:spcPct val="20000"/>
              </a:spcBef>
              <a:buChar char="–"/>
              <a:defRPr sz="1600">
                <a:solidFill>
                  <a:schemeClr val="tx1"/>
                </a:solidFill>
                <a:latin typeface="Interstate" pitchFamily="2" charset="0"/>
                <a:ea typeface="ＭＳ Ｐゴシック" pitchFamily="50" charset="-128"/>
              </a:defRPr>
            </a:lvl4pPr>
            <a:lvl5pPr marL="2057400" indent="-228600" eaLnBrk="0" hangingPunct="0">
              <a:spcBef>
                <a:spcPct val="20000"/>
              </a:spcBef>
              <a:buChar char="»"/>
              <a:defRPr sz="1600">
                <a:solidFill>
                  <a:schemeClr val="tx1"/>
                </a:solidFill>
                <a:latin typeface="Interstate" pitchFamily="2" charset="0"/>
                <a:ea typeface="ＭＳ Ｐゴシック" pitchFamily="50" charset="-128"/>
              </a:defRPr>
            </a:lvl5pPr>
            <a:lvl6pPr marL="25146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6pPr>
            <a:lvl7pPr marL="29718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7pPr>
            <a:lvl8pPr marL="34290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8pPr>
            <a:lvl9pPr marL="38862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9pPr>
          </a:lstStyle>
          <a:p>
            <a:pPr algn="ctr" eaLnBrk="1" hangingPunct="1">
              <a:spcBef>
                <a:spcPct val="0"/>
              </a:spcBef>
              <a:buFontTx/>
              <a:buNone/>
            </a:pPr>
            <a:r>
              <a:rPr lang="en-US" altLang="ja-JP" sz="2000">
                <a:latin typeface="Arial" pitchFamily="34" charset="0"/>
              </a:rPr>
              <a:t>Prefix Length</a:t>
            </a:r>
            <a:endParaRPr lang="en-US" altLang="ja-JP" sz="1200">
              <a:latin typeface="Arial" pitchFamily="34" charset="0"/>
            </a:endParaRPr>
          </a:p>
        </p:txBody>
      </p:sp>
      <p:sp>
        <p:nvSpPr>
          <p:cNvPr id="13" name="Date Placeholder 12"/>
          <p:cNvSpPr>
            <a:spLocks noGrp="1"/>
          </p:cNvSpPr>
          <p:nvPr>
            <p:ph type="dt" sz="quarter" idx="10"/>
          </p:nvPr>
        </p:nvSpPr>
        <p:spPr/>
        <p:txBody>
          <a:bodyPr/>
          <a:lstStyle/>
          <a:p>
            <a:pPr>
              <a:defRPr/>
            </a:pPr>
            <a:r>
              <a:rPr lang="en-US"/>
              <a:t>Bina Nusantara University</a:t>
            </a:r>
          </a:p>
        </p:txBody>
      </p:sp>
    </p:spTree>
    <p:extLst>
      <p:ext uri="{BB962C8B-B14F-4D97-AF65-F5344CB8AC3E}">
        <p14:creationId xmlns:p14="http://schemas.microsoft.com/office/powerpoint/2010/main" val="321365965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p:txBody>
          <a:bodyPr/>
          <a:lstStyle/>
          <a:p>
            <a:r>
              <a:rPr lang="en-US" altLang="ja-JP" dirty="0" smtClean="0">
                <a:ea typeface="ＭＳ Ｐゴシック" pitchFamily="50" charset="-128"/>
              </a:rPr>
              <a:t>Prefix Length</a:t>
            </a:r>
          </a:p>
        </p:txBody>
      </p:sp>
      <p:sp>
        <p:nvSpPr>
          <p:cNvPr id="12291" name="Rectangle 3"/>
          <p:cNvSpPr>
            <a:spLocks noGrp="1" noChangeArrowheads="1"/>
          </p:cNvSpPr>
          <p:nvPr>
            <p:ph type="body" idx="1"/>
          </p:nvPr>
        </p:nvSpPr>
        <p:spPr/>
        <p:txBody>
          <a:bodyPr/>
          <a:lstStyle/>
          <a:p>
            <a:r>
              <a:rPr lang="en-US" altLang="ja-JP" smtClean="0">
                <a:ea typeface="ＭＳ Ｐゴシック" pitchFamily="50" charset="-128"/>
              </a:rPr>
              <a:t>An IP address is accompanied by an indication of the prefix length</a:t>
            </a:r>
          </a:p>
          <a:p>
            <a:pPr lvl="1"/>
            <a:r>
              <a:rPr lang="en-US" altLang="ja-JP" smtClean="0">
                <a:ea typeface="ＭＳ Ｐゴシック" pitchFamily="50" charset="-128"/>
              </a:rPr>
              <a:t>Subnet mask</a:t>
            </a:r>
          </a:p>
          <a:p>
            <a:pPr lvl="1"/>
            <a:r>
              <a:rPr lang="en-US" altLang="ja-JP" smtClean="0">
                <a:ea typeface="ＭＳ Ｐゴシック" pitchFamily="50" charset="-128"/>
              </a:rPr>
              <a:t>/Length</a:t>
            </a:r>
          </a:p>
          <a:p>
            <a:r>
              <a:rPr lang="en-US" altLang="ja-JP" smtClean="0">
                <a:ea typeface="ＭＳ Ｐゴシック" pitchFamily="50" charset="-128"/>
              </a:rPr>
              <a:t>Examples</a:t>
            </a:r>
          </a:p>
          <a:p>
            <a:pPr lvl="1"/>
            <a:r>
              <a:rPr lang="en-US" altLang="ja-JP" smtClean="0">
                <a:ea typeface="ＭＳ Ｐゴシック" pitchFamily="50" charset="-128"/>
              </a:rPr>
              <a:t>192.168.10.1 255.255.255.0</a:t>
            </a:r>
          </a:p>
          <a:p>
            <a:pPr lvl="1"/>
            <a:r>
              <a:rPr lang="en-US" altLang="ja-JP" smtClean="0">
                <a:ea typeface="ＭＳ Ｐゴシック" pitchFamily="50" charset="-128"/>
              </a:rPr>
              <a:t>192.168.10.1/24</a:t>
            </a:r>
          </a:p>
        </p:txBody>
      </p:sp>
      <p:sp>
        <p:nvSpPr>
          <p:cNvPr id="4" name="Date Placeholder 3"/>
          <p:cNvSpPr>
            <a:spLocks noGrp="1"/>
          </p:cNvSpPr>
          <p:nvPr>
            <p:ph type="dt" sz="quarter" idx="10"/>
          </p:nvPr>
        </p:nvSpPr>
        <p:spPr/>
        <p:txBody>
          <a:bodyPr/>
          <a:lstStyle/>
          <a:p>
            <a:pPr>
              <a:defRPr/>
            </a:pPr>
            <a:r>
              <a:rPr lang="en-US"/>
              <a:t>Bina Nusantara University</a:t>
            </a:r>
          </a:p>
        </p:txBody>
      </p:sp>
    </p:spTree>
    <p:extLst>
      <p:ext uri="{BB962C8B-B14F-4D97-AF65-F5344CB8AC3E}">
        <p14:creationId xmlns:p14="http://schemas.microsoft.com/office/powerpoint/2010/main" val="353230904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p:txBody>
          <a:bodyPr/>
          <a:lstStyle/>
          <a:p>
            <a:r>
              <a:rPr lang="en-US" altLang="ja-JP" dirty="0" smtClean="0">
                <a:ea typeface="ＭＳ Ｐゴシック" pitchFamily="50" charset="-128"/>
              </a:rPr>
              <a:t>Subnet Mask</a:t>
            </a:r>
          </a:p>
        </p:txBody>
      </p:sp>
      <p:sp>
        <p:nvSpPr>
          <p:cNvPr id="13315" name="Rectangle 3"/>
          <p:cNvSpPr>
            <a:spLocks noGrp="1" noChangeArrowheads="1"/>
          </p:cNvSpPr>
          <p:nvPr>
            <p:ph type="body" idx="1"/>
          </p:nvPr>
        </p:nvSpPr>
        <p:spPr>
          <a:xfrm>
            <a:off x="808149" y="1990859"/>
            <a:ext cx="8610600" cy="4343400"/>
          </a:xfrm>
        </p:spPr>
        <p:txBody>
          <a:bodyPr/>
          <a:lstStyle/>
          <a:p>
            <a:r>
              <a:rPr lang="en-US" altLang="ja-JP" sz="2800" dirty="0" smtClean="0">
                <a:ea typeface="ＭＳ Ｐゴシック" pitchFamily="50" charset="-128"/>
              </a:rPr>
              <a:t>32 bits long</a:t>
            </a:r>
          </a:p>
          <a:p>
            <a:r>
              <a:rPr lang="en-US" altLang="ja-JP" sz="2800" dirty="0" smtClean="0">
                <a:ea typeface="ＭＳ Ｐゴシック" pitchFamily="50" charset="-128"/>
              </a:rPr>
              <a:t>Specifies which part of an IP address is the network/subnet field and which part is the host field</a:t>
            </a:r>
          </a:p>
          <a:p>
            <a:pPr lvl="1"/>
            <a:r>
              <a:rPr lang="en-US" altLang="ja-JP" sz="2400" dirty="0" smtClean="0">
                <a:ea typeface="ＭＳ Ｐゴシック" pitchFamily="50" charset="-128"/>
              </a:rPr>
              <a:t>The network/subnet portion of the mask is all 1s in binary.</a:t>
            </a:r>
          </a:p>
          <a:p>
            <a:pPr lvl="1"/>
            <a:r>
              <a:rPr lang="en-US" altLang="ja-JP" sz="2400" dirty="0" smtClean="0">
                <a:ea typeface="ＭＳ Ｐゴシック" pitchFamily="50" charset="-128"/>
              </a:rPr>
              <a:t>The host portion of the mask is all 0s in binary.</a:t>
            </a:r>
          </a:p>
          <a:p>
            <a:pPr lvl="1"/>
            <a:r>
              <a:rPr lang="en-US" altLang="ja-JP" sz="2400" dirty="0" smtClean="0">
                <a:ea typeface="ＭＳ Ｐゴシック" pitchFamily="50" charset="-128"/>
              </a:rPr>
              <a:t>Convert the binary expression back to dotted-decimal notation for entering into configurations.</a:t>
            </a:r>
          </a:p>
          <a:p>
            <a:r>
              <a:rPr lang="en-US" altLang="ja-JP" sz="2800" dirty="0" smtClean="0">
                <a:ea typeface="ＭＳ Ｐゴシック" pitchFamily="50" charset="-128"/>
              </a:rPr>
              <a:t>Alternative</a:t>
            </a:r>
          </a:p>
          <a:p>
            <a:pPr lvl="1"/>
            <a:r>
              <a:rPr lang="en-US" altLang="ja-JP" sz="2400" dirty="0" smtClean="0">
                <a:ea typeface="ＭＳ Ｐゴシック" pitchFamily="50" charset="-128"/>
              </a:rPr>
              <a:t>Use slash notation (for example /24)</a:t>
            </a:r>
          </a:p>
          <a:p>
            <a:pPr lvl="1"/>
            <a:r>
              <a:rPr lang="en-US" altLang="ja-JP" sz="2400" dirty="0" smtClean="0">
                <a:ea typeface="ＭＳ Ｐゴシック" pitchFamily="50" charset="-128"/>
              </a:rPr>
              <a:t>Specifies the number of 1s</a:t>
            </a:r>
            <a:endParaRPr lang="en-US" altLang="ja-JP" sz="1800" dirty="0" smtClean="0">
              <a:ea typeface="ＭＳ Ｐゴシック" pitchFamily="50" charset="-128"/>
            </a:endParaRPr>
          </a:p>
        </p:txBody>
      </p:sp>
      <p:sp>
        <p:nvSpPr>
          <p:cNvPr id="4" name="Date Placeholder 3"/>
          <p:cNvSpPr>
            <a:spLocks noGrp="1"/>
          </p:cNvSpPr>
          <p:nvPr>
            <p:ph type="dt" sz="quarter" idx="10"/>
          </p:nvPr>
        </p:nvSpPr>
        <p:spPr/>
        <p:txBody>
          <a:bodyPr/>
          <a:lstStyle/>
          <a:p>
            <a:pPr>
              <a:defRPr/>
            </a:pPr>
            <a:r>
              <a:rPr lang="en-US"/>
              <a:t>Bina Nusantara University</a:t>
            </a:r>
          </a:p>
        </p:txBody>
      </p:sp>
    </p:spTree>
    <p:extLst>
      <p:ext uri="{BB962C8B-B14F-4D97-AF65-F5344CB8AC3E}">
        <p14:creationId xmlns:p14="http://schemas.microsoft.com/office/powerpoint/2010/main" val="316086517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lstStyle/>
          <a:p>
            <a:r>
              <a:rPr lang="en-US" altLang="ja-JP" smtClean="0">
                <a:ea typeface="ＭＳ Ｐゴシック" pitchFamily="50" charset="-128"/>
              </a:rPr>
              <a:t>Subnet Mask Example</a:t>
            </a:r>
          </a:p>
        </p:txBody>
      </p:sp>
      <p:sp>
        <p:nvSpPr>
          <p:cNvPr id="14339" name="Rectangle 3"/>
          <p:cNvSpPr>
            <a:spLocks noGrp="1" noChangeArrowheads="1"/>
          </p:cNvSpPr>
          <p:nvPr>
            <p:ph type="body" idx="1"/>
          </p:nvPr>
        </p:nvSpPr>
        <p:spPr/>
        <p:txBody>
          <a:bodyPr/>
          <a:lstStyle/>
          <a:p>
            <a:r>
              <a:rPr lang="en-US" altLang="ja-JP" dirty="0" smtClean="0">
                <a:ea typeface="ＭＳ Ｐゴシック" pitchFamily="50" charset="-128"/>
              </a:rPr>
              <a:t>11111111 11111111 11111111 00000000</a:t>
            </a:r>
          </a:p>
          <a:p>
            <a:r>
              <a:rPr lang="en-US" altLang="ja-JP" dirty="0" smtClean="0">
                <a:ea typeface="ＭＳ Ｐゴシック" pitchFamily="50" charset="-128"/>
              </a:rPr>
              <a:t>What is this in slash notation?</a:t>
            </a:r>
          </a:p>
          <a:p>
            <a:r>
              <a:rPr lang="en-US" altLang="ja-JP" dirty="0" smtClean="0">
                <a:ea typeface="ＭＳ Ｐゴシック" pitchFamily="50" charset="-128"/>
              </a:rPr>
              <a:t>What is this in dotted-decimal notation?</a:t>
            </a:r>
          </a:p>
          <a:p>
            <a:endParaRPr lang="en-US" altLang="ja-JP" dirty="0" smtClean="0">
              <a:ea typeface="ＭＳ Ｐゴシック" pitchFamily="50" charset="-128"/>
            </a:endParaRPr>
          </a:p>
        </p:txBody>
      </p:sp>
      <p:sp>
        <p:nvSpPr>
          <p:cNvPr id="4" name="Date Placeholder 3"/>
          <p:cNvSpPr>
            <a:spLocks noGrp="1"/>
          </p:cNvSpPr>
          <p:nvPr>
            <p:ph type="dt" sz="quarter" idx="10"/>
          </p:nvPr>
        </p:nvSpPr>
        <p:spPr/>
        <p:txBody>
          <a:bodyPr/>
          <a:lstStyle/>
          <a:p>
            <a:pPr>
              <a:defRPr/>
            </a:pPr>
            <a:r>
              <a:rPr lang="en-US"/>
              <a:t>Bina Nusantara University</a:t>
            </a:r>
          </a:p>
        </p:txBody>
      </p:sp>
    </p:spTree>
    <p:extLst>
      <p:ext uri="{BB962C8B-B14F-4D97-AF65-F5344CB8AC3E}">
        <p14:creationId xmlns:p14="http://schemas.microsoft.com/office/powerpoint/2010/main" val="229827151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p:txBody>
          <a:bodyPr/>
          <a:lstStyle/>
          <a:p>
            <a:r>
              <a:rPr lang="en-US" altLang="ja-JP" smtClean="0">
                <a:ea typeface="ＭＳ Ｐゴシック" pitchFamily="50" charset="-128"/>
              </a:rPr>
              <a:t>Another Subnet Mask Example</a:t>
            </a:r>
          </a:p>
        </p:txBody>
      </p:sp>
      <p:sp>
        <p:nvSpPr>
          <p:cNvPr id="15363" name="Rectangle 3"/>
          <p:cNvSpPr>
            <a:spLocks noGrp="1" noChangeArrowheads="1"/>
          </p:cNvSpPr>
          <p:nvPr>
            <p:ph type="body" idx="1"/>
          </p:nvPr>
        </p:nvSpPr>
        <p:spPr/>
        <p:txBody>
          <a:bodyPr/>
          <a:lstStyle/>
          <a:p>
            <a:r>
              <a:rPr lang="en-US" altLang="ja-JP" smtClean="0">
                <a:ea typeface="ＭＳ Ｐゴシック" pitchFamily="50" charset="-128"/>
              </a:rPr>
              <a:t>11111111 11111111 11110000 00000000</a:t>
            </a:r>
          </a:p>
          <a:p>
            <a:r>
              <a:rPr lang="en-US" altLang="ja-JP" smtClean="0">
                <a:ea typeface="ＭＳ Ｐゴシック" pitchFamily="50" charset="-128"/>
              </a:rPr>
              <a:t>What is this in slash notation?</a:t>
            </a:r>
          </a:p>
          <a:p>
            <a:r>
              <a:rPr lang="en-US" altLang="ja-JP" smtClean="0">
                <a:ea typeface="ＭＳ Ｐゴシック" pitchFamily="50" charset="-128"/>
              </a:rPr>
              <a:t>What is this in dotted-decimal notation?</a:t>
            </a:r>
          </a:p>
          <a:p>
            <a:endParaRPr lang="en-US" altLang="ja-JP" smtClean="0">
              <a:ea typeface="ＭＳ Ｐゴシック" pitchFamily="50" charset="-128"/>
            </a:endParaRPr>
          </a:p>
        </p:txBody>
      </p:sp>
      <p:sp>
        <p:nvSpPr>
          <p:cNvPr id="4" name="Date Placeholder 3"/>
          <p:cNvSpPr>
            <a:spLocks noGrp="1"/>
          </p:cNvSpPr>
          <p:nvPr>
            <p:ph type="dt" sz="quarter" idx="10"/>
          </p:nvPr>
        </p:nvSpPr>
        <p:spPr/>
        <p:txBody>
          <a:bodyPr/>
          <a:lstStyle/>
          <a:p>
            <a:pPr>
              <a:defRPr/>
            </a:pPr>
            <a:r>
              <a:rPr lang="en-US"/>
              <a:t>Bina Nusantara University</a:t>
            </a:r>
          </a:p>
        </p:txBody>
      </p:sp>
    </p:spTree>
    <p:extLst>
      <p:ext uri="{BB962C8B-B14F-4D97-AF65-F5344CB8AC3E}">
        <p14:creationId xmlns:p14="http://schemas.microsoft.com/office/powerpoint/2010/main" val="283408444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lstStyle/>
          <a:p>
            <a:r>
              <a:rPr lang="en-US" altLang="ja-JP" smtClean="0">
                <a:ea typeface="ＭＳ Ｐゴシック" pitchFamily="50" charset="-128"/>
              </a:rPr>
              <a:t>One More Subnet Mask Example</a:t>
            </a:r>
          </a:p>
        </p:txBody>
      </p:sp>
      <p:sp>
        <p:nvSpPr>
          <p:cNvPr id="16387" name="Rectangle 3"/>
          <p:cNvSpPr>
            <a:spLocks noGrp="1" noChangeArrowheads="1"/>
          </p:cNvSpPr>
          <p:nvPr>
            <p:ph type="body" idx="1"/>
          </p:nvPr>
        </p:nvSpPr>
        <p:spPr>
          <a:xfrm>
            <a:off x="939085" y="2135746"/>
            <a:ext cx="8001000" cy="4267200"/>
          </a:xfrm>
        </p:spPr>
        <p:txBody>
          <a:bodyPr/>
          <a:lstStyle/>
          <a:p>
            <a:r>
              <a:rPr lang="en-US" altLang="ja-JP" dirty="0" smtClean="0">
                <a:ea typeface="ＭＳ Ｐゴシック" pitchFamily="50" charset="-128"/>
              </a:rPr>
              <a:t>11111111 11111111 11111000 00000000</a:t>
            </a:r>
          </a:p>
          <a:p>
            <a:r>
              <a:rPr lang="en-US" altLang="ja-JP" dirty="0" smtClean="0">
                <a:ea typeface="ＭＳ Ｐゴシック" pitchFamily="50" charset="-128"/>
              </a:rPr>
              <a:t>What is this in slash notation?</a:t>
            </a:r>
          </a:p>
          <a:p>
            <a:r>
              <a:rPr lang="en-US" altLang="ja-JP" dirty="0" smtClean="0">
                <a:ea typeface="ＭＳ Ｐゴシック" pitchFamily="50" charset="-128"/>
              </a:rPr>
              <a:t>What is this in dotted-decimal notation?</a:t>
            </a:r>
          </a:p>
          <a:p>
            <a:endParaRPr lang="en-US" altLang="ja-JP" dirty="0" smtClean="0">
              <a:ea typeface="ＭＳ Ｐゴシック" pitchFamily="50" charset="-128"/>
            </a:endParaRPr>
          </a:p>
        </p:txBody>
      </p:sp>
      <p:sp>
        <p:nvSpPr>
          <p:cNvPr id="4" name="Date Placeholder 3"/>
          <p:cNvSpPr>
            <a:spLocks noGrp="1"/>
          </p:cNvSpPr>
          <p:nvPr>
            <p:ph type="dt" sz="quarter" idx="10"/>
          </p:nvPr>
        </p:nvSpPr>
        <p:spPr/>
        <p:txBody>
          <a:bodyPr/>
          <a:lstStyle/>
          <a:p>
            <a:pPr>
              <a:defRPr/>
            </a:pPr>
            <a:r>
              <a:rPr lang="en-US"/>
              <a:t>Bina Nusantara University</a:t>
            </a:r>
          </a:p>
        </p:txBody>
      </p:sp>
    </p:spTree>
    <p:extLst>
      <p:ext uri="{BB962C8B-B14F-4D97-AF65-F5344CB8AC3E}">
        <p14:creationId xmlns:p14="http://schemas.microsoft.com/office/powerpoint/2010/main" val="93336936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a:xfrm>
            <a:off x="4636394" y="427150"/>
            <a:ext cx="4417454" cy="1143000"/>
          </a:xfrm>
        </p:spPr>
        <p:txBody>
          <a:bodyPr/>
          <a:lstStyle/>
          <a:p>
            <a:r>
              <a:rPr lang="en-US" altLang="ja-JP" dirty="0" smtClean="0">
                <a:ea typeface="ＭＳ Ｐゴシック" pitchFamily="50" charset="-128"/>
              </a:rPr>
              <a:t>Designing Networks with Subnets </a:t>
            </a:r>
          </a:p>
        </p:txBody>
      </p:sp>
      <p:sp>
        <p:nvSpPr>
          <p:cNvPr id="17411" name="Rectangle 3"/>
          <p:cNvSpPr>
            <a:spLocks noGrp="1" noChangeArrowheads="1"/>
          </p:cNvSpPr>
          <p:nvPr>
            <p:ph type="body" idx="1"/>
          </p:nvPr>
        </p:nvSpPr>
        <p:spPr>
          <a:xfrm>
            <a:off x="2590800" y="1981200"/>
            <a:ext cx="5181600" cy="4114800"/>
          </a:xfrm>
        </p:spPr>
        <p:txBody>
          <a:bodyPr/>
          <a:lstStyle/>
          <a:p>
            <a:pPr>
              <a:lnSpc>
                <a:spcPct val="85000"/>
              </a:lnSpc>
            </a:pPr>
            <a:r>
              <a:rPr lang="en-US" altLang="ja-JP" dirty="0" smtClean="0">
                <a:ea typeface="ＭＳ Ｐゴシック" pitchFamily="50" charset="-128"/>
              </a:rPr>
              <a:t>Determining subnet size</a:t>
            </a:r>
          </a:p>
          <a:p>
            <a:pPr>
              <a:lnSpc>
                <a:spcPct val="85000"/>
              </a:lnSpc>
            </a:pPr>
            <a:r>
              <a:rPr lang="en-US" altLang="ja-JP" dirty="0" smtClean="0">
                <a:ea typeface="ＭＳ Ｐゴシック" pitchFamily="50" charset="-128"/>
              </a:rPr>
              <a:t>Computing subnet mask </a:t>
            </a:r>
          </a:p>
          <a:p>
            <a:pPr>
              <a:lnSpc>
                <a:spcPct val="85000"/>
              </a:lnSpc>
            </a:pPr>
            <a:r>
              <a:rPr lang="en-US" altLang="ja-JP" dirty="0" smtClean="0">
                <a:ea typeface="ＭＳ Ｐゴシック" pitchFamily="50" charset="-128"/>
              </a:rPr>
              <a:t>Computing IP addresses</a:t>
            </a:r>
            <a:endParaRPr lang="en-US" altLang="ja-JP" sz="2800" dirty="0" smtClean="0">
              <a:ea typeface="ＭＳ Ｐゴシック" pitchFamily="50" charset="-128"/>
            </a:endParaRPr>
          </a:p>
          <a:p>
            <a:pPr>
              <a:lnSpc>
                <a:spcPct val="85000"/>
              </a:lnSpc>
            </a:pPr>
            <a:endParaRPr lang="en-US" altLang="ja-JP" sz="2800" dirty="0" smtClean="0">
              <a:ea typeface="ＭＳ Ｐゴシック" pitchFamily="50" charset="-128"/>
            </a:endParaRPr>
          </a:p>
        </p:txBody>
      </p:sp>
      <p:pic>
        <p:nvPicPr>
          <p:cNvPr id="17412" name="Picture 6"/>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81100" y="3683000"/>
            <a:ext cx="2819400" cy="2673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Date Placeholder 4"/>
          <p:cNvSpPr>
            <a:spLocks noGrp="1"/>
          </p:cNvSpPr>
          <p:nvPr>
            <p:ph type="dt" sz="quarter" idx="10"/>
          </p:nvPr>
        </p:nvSpPr>
        <p:spPr/>
        <p:txBody>
          <a:bodyPr/>
          <a:lstStyle/>
          <a:p>
            <a:pPr>
              <a:defRPr/>
            </a:pPr>
            <a:r>
              <a:rPr lang="en-US"/>
              <a:t>Bina Nusantara University</a:t>
            </a:r>
          </a:p>
        </p:txBody>
      </p:sp>
    </p:spTree>
    <p:extLst>
      <p:ext uri="{BB962C8B-B14F-4D97-AF65-F5344CB8AC3E}">
        <p14:creationId xmlns:p14="http://schemas.microsoft.com/office/powerpoint/2010/main" val="338771344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p:txBody>
          <a:bodyPr/>
          <a:lstStyle/>
          <a:p>
            <a:r>
              <a:rPr lang="en-US" altLang="ja-JP" smtClean="0">
                <a:ea typeface="ＭＳ Ｐゴシック" pitchFamily="50" charset="-128"/>
              </a:rPr>
              <a:t>Addresses to Avoid When Subnetting</a:t>
            </a:r>
          </a:p>
        </p:txBody>
      </p:sp>
      <p:sp>
        <p:nvSpPr>
          <p:cNvPr id="18435" name="Rectangle 3"/>
          <p:cNvSpPr>
            <a:spLocks noGrp="1" noChangeArrowheads="1"/>
          </p:cNvSpPr>
          <p:nvPr>
            <p:ph type="body" idx="1"/>
          </p:nvPr>
        </p:nvSpPr>
        <p:spPr>
          <a:xfrm>
            <a:off x="830263" y="2051050"/>
            <a:ext cx="7483475" cy="3740150"/>
          </a:xfrm>
        </p:spPr>
        <p:txBody>
          <a:bodyPr/>
          <a:lstStyle/>
          <a:p>
            <a:r>
              <a:rPr lang="en-US" altLang="ja-JP" smtClean="0">
                <a:ea typeface="ＭＳ Ｐゴシック" pitchFamily="50" charset="-128"/>
              </a:rPr>
              <a:t>A node address of all ones (broadcast)</a:t>
            </a:r>
          </a:p>
          <a:p>
            <a:r>
              <a:rPr lang="en-US" altLang="ja-JP" smtClean="0">
                <a:ea typeface="ＭＳ Ｐゴシック" pitchFamily="50" charset="-128"/>
              </a:rPr>
              <a:t>A node address of all zeros (network)</a:t>
            </a:r>
          </a:p>
          <a:p>
            <a:r>
              <a:rPr lang="en-US" altLang="ja-JP" smtClean="0">
                <a:ea typeface="ＭＳ Ｐゴシック" pitchFamily="50" charset="-128"/>
              </a:rPr>
              <a:t>A subnet address of all ones (all subnets)</a:t>
            </a:r>
          </a:p>
          <a:p>
            <a:r>
              <a:rPr lang="en-US" altLang="ja-JP" smtClean="0">
                <a:ea typeface="ＭＳ Ｐゴシック" pitchFamily="50" charset="-128"/>
              </a:rPr>
              <a:t>A subnet address of all zeros (confusing)</a:t>
            </a:r>
          </a:p>
          <a:p>
            <a:pPr lvl="1"/>
            <a:r>
              <a:rPr lang="en-US" altLang="ja-JP" smtClean="0">
                <a:ea typeface="ＭＳ Ｐゴシック" pitchFamily="50" charset="-128"/>
              </a:rPr>
              <a:t>Cisco IOS configuration permits a subnet address of all zeros with the </a:t>
            </a:r>
            <a:r>
              <a:rPr lang="en-US" altLang="ja-JP" b="1" smtClean="0">
                <a:ea typeface="ＭＳ Ｐゴシック" pitchFamily="50" charset="-128"/>
              </a:rPr>
              <a:t>ip subnet-zero</a:t>
            </a:r>
            <a:r>
              <a:rPr lang="en-US" altLang="ja-JP" smtClean="0">
                <a:ea typeface="ＭＳ Ｐゴシック" pitchFamily="50" charset="-128"/>
              </a:rPr>
              <a:t> command</a:t>
            </a:r>
          </a:p>
        </p:txBody>
      </p:sp>
      <p:sp>
        <p:nvSpPr>
          <p:cNvPr id="4" name="Date Placeholder 3"/>
          <p:cNvSpPr>
            <a:spLocks noGrp="1"/>
          </p:cNvSpPr>
          <p:nvPr>
            <p:ph type="dt" sz="quarter" idx="10"/>
          </p:nvPr>
        </p:nvSpPr>
        <p:spPr/>
        <p:txBody>
          <a:bodyPr/>
          <a:lstStyle/>
          <a:p>
            <a:pPr>
              <a:defRPr/>
            </a:pPr>
            <a:r>
              <a:rPr lang="en-US"/>
              <a:t>Bina Nusantara University</a:t>
            </a:r>
          </a:p>
        </p:txBody>
      </p:sp>
    </p:spTree>
    <p:extLst>
      <p:ext uri="{BB962C8B-B14F-4D97-AF65-F5344CB8AC3E}">
        <p14:creationId xmlns:p14="http://schemas.microsoft.com/office/powerpoint/2010/main" val="3225709136"/>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p:cNvSpPr>
            <a:spLocks noGrp="1"/>
          </p:cNvSpPr>
          <p:nvPr>
            <p:ph type="title"/>
          </p:nvPr>
        </p:nvSpPr>
        <p:spPr/>
        <p:txBody>
          <a:bodyPr/>
          <a:lstStyle/>
          <a:p>
            <a:r>
              <a:rPr lang="en-US" altLang="ja-JP" smtClean="0">
                <a:ea typeface="ＭＳ Ｐゴシック" pitchFamily="50" charset="-128"/>
              </a:rPr>
              <a:t>Designing Networks with Subnets </a:t>
            </a:r>
            <a:endParaRPr kumimoji="1" lang="ja-JP" altLang="en-US" smtClean="0">
              <a:ea typeface="ＭＳ Ｐゴシック" pitchFamily="50" charset="-128"/>
            </a:endParaRPr>
          </a:p>
        </p:txBody>
      </p:sp>
      <p:sp>
        <p:nvSpPr>
          <p:cNvPr id="4" name="Date Placeholder 3"/>
          <p:cNvSpPr>
            <a:spLocks noGrp="1"/>
          </p:cNvSpPr>
          <p:nvPr>
            <p:ph type="dt" sz="quarter" idx="10"/>
          </p:nvPr>
        </p:nvSpPr>
        <p:spPr/>
        <p:txBody>
          <a:bodyPr/>
          <a:lstStyle/>
          <a:p>
            <a:pPr>
              <a:defRPr/>
            </a:pPr>
            <a:r>
              <a:rPr lang="en-US" smtClean="0"/>
              <a:t>Bina Nusantara University</a:t>
            </a:r>
            <a:endParaRPr lang="en-US"/>
          </a:p>
        </p:txBody>
      </p:sp>
      <p:pic>
        <p:nvPicPr>
          <p:cNvPr id="1946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84947" y="2292439"/>
            <a:ext cx="7920772" cy="296520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91039583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a:xfrm>
            <a:off x="3327042" y="671848"/>
            <a:ext cx="5638800" cy="1143000"/>
          </a:xfrm>
        </p:spPr>
        <p:txBody>
          <a:bodyPr/>
          <a:lstStyle/>
          <a:p>
            <a:r>
              <a:rPr lang="en-US" altLang="ja-JP" smtClean="0">
                <a:ea typeface="ＭＳ Ｐゴシック" pitchFamily="50" charset="-128"/>
              </a:rPr>
              <a:t>Practice</a:t>
            </a:r>
          </a:p>
        </p:txBody>
      </p:sp>
      <p:sp>
        <p:nvSpPr>
          <p:cNvPr id="20483" name="Rectangle 3"/>
          <p:cNvSpPr>
            <a:spLocks noGrp="1" noChangeArrowheads="1"/>
          </p:cNvSpPr>
          <p:nvPr>
            <p:ph type="body" idx="1"/>
          </p:nvPr>
        </p:nvSpPr>
        <p:spPr>
          <a:xfrm>
            <a:off x="978794" y="1906073"/>
            <a:ext cx="7476187" cy="4224271"/>
          </a:xfrm>
        </p:spPr>
        <p:txBody>
          <a:bodyPr/>
          <a:lstStyle/>
          <a:p>
            <a:r>
              <a:rPr lang="en-US" altLang="ja-JP" sz="2800" dirty="0" smtClean="0">
                <a:ea typeface="ＭＳ Ｐゴシック" pitchFamily="50" charset="-128"/>
              </a:rPr>
              <a:t>Network is 172.16.0.0</a:t>
            </a:r>
          </a:p>
          <a:p>
            <a:r>
              <a:rPr lang="en-US" altLang="ja-JP" sz="2800" dirty="0" smtClean="0">
                <a:ea typeface="ＭＳ Ｐゴシック" pitchFamily="50" charset="-128"/>
              </a:rPr>
              <a:t>You want to divide the network into subnets.</a:t>
            </a:r>
          </a:p>
          <a:p>
            <a:r>
              <a:rPr lang="en-US" altLang="ja-JP" sz="2800" dirty="0" smtClean="0">
                <a:ea typeface="ＭＳ Ｐゴシック" pitchFamily="50" charset="-128"/>
              </a:rPr>
              <a:t>You will allow 600 nodes per subnet.</a:t>
            </a:r>
          </a:p>
          <a:p>
            <a:r>
              <a:rPr lang="en-US" altLang="ja-JP" sz="2800" dirty="0" smtClean="0">
                <a:ea typeface="ＭＳ Ｐゴシック" pitchFamily="50" charset="-128"/>
              </a:rPr>
              <a:t>What subnet mask should you use?</a:t>
            </a:r>
          </a:p>
          <a:p>
            <a:r>
              <a:rPr lang="en-US" altLang="ja-JP" sz="2800" dirty="0" smtClean="0">
                <a:ea typeface="ＭＳ Ｐゴシック" pitchFamily="50" charset="-128"/>
              </a:rPr>
              <a:t>What is the address of the first node on the first subnet?</a:t>
            </a:r>
          </a:p>
          <a:p>
            <a:r>
              <a:rPr lang="en-US" altLang="ja-JP" sz="2800" dirty="0" smtClean="0">
                <a:ea typeface="ＭＳ Ｐゴシック" pitchFamily="50" charset="-128"/>
              </a:rPr>
              <a:t>What address would this node use to send to all devices on its subnet?</a:t>
            </a:r>
          </a:p>
        </p:txBody>
      </p:sp>
      <p:sp>
        <p:nvSpPr>
          <p:cNvPr id="4" name="Date Placeholder 3"/>
          <p:cNvSpPr>
            <a:spLocks noGrp="1"/>
          </p:cNvSpPr>
          <p:nvPr>
            <p:ph type="dt" sz="quarter" idx="10"/>
          </p:nvPr>
        </p:nvSpPr>
        <p:spPr/>
        <p:txBody>
          <a:bodyPr/>
          <a:lstStyle/>
          <a:p>
            <a:pPr>
              <a:defRPr/>
            </a:pPr>
            <a:r>
              <a:rPr lang="en-US"/>
              <a:t>Bina Nusantara University</a:t>
            </a:r>
          </a:p>
        </p:txBody>
      </p:sp>
    </p:spTree>
    <p:extLst>
      <p:ext uri="{BB962C8B-B14F-4D97-AF65-F5344CB8AC3E}">
        <p14:creationId xmlns:p14="http://schemas.microsoft.com/office/powerpoint/2010/main" val="115656982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3372" y="517480"/>
            <a:ext cx="7772400" cy="1362075"/>
          </a:xfrm>
        </p:spPr>
        <p:txBody>
          <a:bodyPr/>
          <a:lstStyle/>
          <a:p>
            <a:r>
              <a:rPr lang="en-US" dirty="0" smtClean="0"/>
              <a:t>Outline</a:t>
            </a:r>
            <a:br>
              <a:rPr lang="en-US" dirty="0" smtClean="0"/>
            </a:br>
            <a:r>
              <a:rPr lang="en-US" dirty="0"/>
              <a:t/>
            </a:r>
            <a:br>
              <a:rPr lang="en-US" dirty="0"/>
            </a:br>
            <a:endParaRPr lang="en-US" dirty="0"/>
          </a:p>
        </p:txBody>
      </p:sp>
      <p:sp>
        <p:nvSpPr>
          <p:cNvPr id="4" name="Title 1"/>
          <p:cNvSpPr txBox="1">
            <a:spLocks/>
          </p:cNvSpPr>
          <p:nvPr/>
        </p:nvSpPr>
        <p:spPr bwMode="auto">
          <a:xfrm>
            <a:off x="413220" y="1751704"/>
            <a:ext cx="7772400" cy="136207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l" rtl="0" eaLnBrk="1" fontAlgn="base" hangingPunct="1">
              <a:spcBef>
                <a:spcPct val="0"/>
              </a:spcBef>
              <a:spcAft>
                <a:spcPct val="0"/>
              </a:spcAft>
              <a:defRPr sz="4000" b="1" kern="1200" cap="all">
                <a:solidFill>
                  <a:schemeClr val="bg1"/>
                </a:solidFill>
                <a:latin typeface="+mj-lt"/>
                <a:ea typeface="MS PGothic" panose="020B0600070205080204" pitchFamily="34" charset="-128"/>
                <a:cs typeface="ＭＳ Ｐゴシック" charset="0"/>
              </a:defRPr>
            </a:lvl1pPr>
            <a:lvl2pPr algn="r" rtl="0" eaLnBrk="1" fontAlgn="base" hangingPunct="1">
              <a:spcBef>
                <a:spcPct val="0"/>
              </a:spcBef>
              <a:spcAft>
                <a:spcPct val="0"/>
              </a:spcAft>
              <a:defRPr sz="4000" b="1">
                <a:solidFill>
                  <a:schemeClr val="tx1"/>
                </a:solidFill>
                <a:latin typeface="Calibri" charset="0"/>
                <a:ea typeface="MS PGothic" panose="020B0600070205080204" pitchFamily="34" charset="-128"/>
                <a:cs typeface="ＭＳ Ｐゴシック" charset="0"/>
              </a:defRPr>
            </a:lvl2pPr>
            <a:lvl3pPr algn="r" rtl="0" eaLnBrk="1" fontAlgn="base" hangingPunct="1">
              <a:spcBef>
                <a:spcPct val="0"/>
              </a:spcBef>
              <a:spcAft>
                <a:spcPct val="0"/>
              </a:spcAft>
              <a:defRPr sz="4000" b="1">
                <a:solidFill>
                  <a:schemeClr val="tx1"/>
                </a:solidFill>
                <a:latin typeface="Calibri" charset="0"/>
                <a:ea typeface="MS PGothic" panose="020B0600070205080204" pitchFamily="34" charset="-128"/>
                <a:cs typeface="ＭＳ Ｐゴシック" charset="0"/>
              </a:defRPr>
            </a:lvl3pPr>
            <a:lvl4pPr algn="r" rtl="0" eaLnBrk="1" fontAlgn="base" hangingPunct="1">
              <a:spcBef>
                <a:spcPct val="0"/>
              </a:spcBef>
              <a:spcAft>
                <a:spcPct val="0"/>
              </a:spcAft>
              <a:defRPr sz="4000" b="1">
                <a:solidFill>
                  <a:schemeClr val="tx1"/>
                </a:solidFill>
                <a:latin typeface="Calibri" charset="0"/>
                <a:ea typeface="MS PGothic" panose="020B0600070205080204" pitchFamily="34" charset="-128"/>
                <a:cs typeface="ＭＳ Ｐゴシック" charset="0"/>
              </a:defRPr>
            </a:lvl4pPr>
            <a:lvl5pPr algn="r" rtl="0" eaLnBrk="1" fontAlgn="base" hangingPunct="1">
              <a:spcBef>
                <a:spcPct val="0"/>
              </a:spcBef>
              <a:spcAft>
                <a:spcPct val="0"/>
              </a:spcAft>
              <a:defRPr sz="4000" b="1">
                <a:solidFill>
                  <a:schemeClr val="tx1"/>
                </a:solidFill>
                <a:latin typeface="Calibri" charset="0"/>
                <a:ea typeface="MS PGothic" panose="020B0600070205080204" pitchFamily="34" charset="-128"/>
                <a:cs typeface="ＭＳ Ｐゴシック" charset="0"/>
              </a:defRPr>
            </a:lvl5pPr>
            <a:lvl6pPr marL="457200" algn="r" rtl="0" eaLnBrk="1" fontAlgn="base" hangingPunct="1">
              <a:spcBef>
                <a:spcPct val="0"/>
              </a:spcBef>
              <a:spcAft>
                <a:spcPct val="0"/>
              </a:spcAft>
              <a:defRPr sz="4000" b="1">
                <a:solidFill>
                  <a:schemeClr val="tx1"/>
                </a:solidFill>
                <a:latin typeface="Calibri" charset="0"/>
                <a:ea typeface="ＭＳ Ｐゴシック" charset="0"/>
                <a:cs typeface="ＭＳ Ｐゴシック" charset="0"/>
              </a:defRPr>
            </a:lvl6pPr>
            <a:lvl7pPr marL="914400" algn="r" rtl="0" eaLnBrk="1" fontAlgn="base" hangingPunct="1">
              <a:spcBef>
                <a:spcPct val="0"/>
              </a:spcBef>
              <a:spcAft>
                <a:spcPct val="0"/>
              </a:spcAft>
              <a:defRPr sz="4000" b="1">
                <a:solidFill>
                  <a:schemeClr val="tx1"/>
                </a:solidFill>
                <a:latin typeface="Calibri" charset="0"/>
                <a:ea typeface="ＭＳ Ｐゴシック" charset="0"/>
                <a:cs typeface="ＭＳ Ｐゴシック" charset="0"/>
              </a:defRPr>
            </a:lvl7pPr>
            <a:lvl8pPr marL="1371600" algn="r" rtl="0" eaLnBrk="1" fontAlgn="base" hangingPunct="1">
              <a:spcBef>
                <a:spcPct val="0"/>
              </a:spcBef>
              <a:spcAft>
                <a:spcPct val="0"/>
              </a:spcAft>
              <a:defRPr sz="4000" b="1">
                <a:solidFill>
                  <a:schemeClr val="tx1"/>
                </a:solidFill>
                <a:latin typeface="Calibri" charset="0"/>
                <a:ea typeface="ＭＳ Ｐゴシック" charset="0"/>
                <a:cs typeface="ＭＳ Ｐゴシック" charset="0"/>
              </a:defRPr>
            </a:lvl8pPr>
            <a:lvl9pPr marL="1828800" algn="r" rtl="0" eaLnBrk="1" fontAlgn="base" hangingPunct="1">
              <a:spcBef>
                <a:spcPct val="0"/>
              </a:spcBef>
              <a:spcAft>
                <a:spcPct val="0"/>
              </a:spcAft>
              <a:defRPr sz="4000" b="1">
                <a:solidFill>
                  <a:schemeClr val="tx1"/>
                </a:solidFill>
                <a:latin typeface="Calibri" charset="0"/>
                <a:ea typeface="ＭＳ Ｐゴシック" charset="0"/>
                <a:cs typeface="ＭＳ Ｐゴシック" charset="0"/>
              </a:defRPr>
            </a:lvl9pPr>
          </a:lstStyle>
          <a:p>
            <a:pPr marL="742950" indent="-742950">
              <a:buFont typeface="+mj-lt"/>
              <a:buAutoNum type="arabicPeriod"/>
            </a:pPr>
            <a:r>
              <a:rPr lang="en-US" altLang="ja-JP" sz="3200" dirty="0" smtClean="0"/>
              <a:t>Using </a:t>
            </a:r>
            <a:r>
              <a:rPr lang="en-US" altLang="ja-JP" sz="3200" dirty="0"/>
              <a:t>a Hierarchical Model for Assigning </a:t>
            </a:r>
            <a:r>
              <a:rPr lang="en-US" altLang="ja-JP" sz="3200" dirty="0" smtClean="0"/>
              <a:t>Addresses</a:t>
            </a:r>
          </a:p>
          <a:p>
            <a:pPr marL="742950" indent="-742950">
              <a:buFont typeface="+mj-lt"/>
              <a:buAutoNum type="arabicPeriod"/>
            </a:pPr>
            <a:r>
              <a:rPr lang="en-US" altLang="ja-JP" sz="3200" dirty="0" smtClean="0"/>
              <a:t> Designing </a:t>
            </a:r>
            <a:r>
              <a:rPr lang="en-US" altLang="ja-JP" sz="3200" dirty="0"/>
              <a:t>a Model for Naming </a:t>
            </a:r>
            <a:endParaRPr lang="ja-JP" altLang="ja-JP" sz="3200" dirty="0"/>
          </a:p>
          <a:p>
            <a:r>
              <a:rPr lang="en-US" dirty="0" smtClean="0"/>
              <a:t/>
            </a:r>
            <a:br>
              <a:rPr lang="en-US" dirty="0" smtClean="0"/>
            </a:br>
            <a:r>
              <a:rPr lang="en-US" dirty="0" smtClean="0"/>
              <a:t/>
            </a:r>
            <a:br>
              <a:rPr lang="en-US" dirty="0" smtClean="0"/>
            </a:br>
            <a:endParaRPr lang="en-US" dirty="0"/>
          </a:p>
        </p:txBody>
      </p:sp>
    </p:spTree>
    <p:extLst>
      <p:ext uri="{BB962C8B-B14F-4D97-AF65-F5344CB8AC3E}">
        <p14:creationId xmlns:p14="http://schemas.microsoft.com/office/powerpoint/2010/main" val="216580828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p:txBody>
          <a:bodyPr/>
          <a:lstStyle/>
          <a:p>
            <a:r>
              <a:rPr lang="en-US" altLang="ja-JP" smtClean="0">
                <a:ea typeface="ＭＳ Ｐゴシック" pitchFamily="50" charset="-128"/>
              </a:rPr>
              <a:t>More Practice</a:t>
            </a:r>
          </a:p>
        </p:txBody>
      </p:sp>
      <p:sp>
        <p:nvSpPr>
          <p:cNvPr id="21507" name="Rectangle 3"/>
          <p:cNvSpPr>
            <a:spLocks noGrp="1" noChangeArrowheads="1"/>
          </p:cNvSpPr>
          <p:nvPr>
            <p:ph type="body" idx="1"/>
          </p:nvPr>
        </p:nvSpPr>
        <p:spPr>
          <a:xfrm>
            <a:off x="891862" y="1883535"/>
            <a:ext cx="7772400" cy="4114800"/>
          </a:xfrm>
        </p:spPr>
        <p:txBody>
          <a:bodyPr/>
          <a:lstStyle/>
          <a:p>
            <a:r>
              <a:rPr lang="en-US" altLang="ja-JP" dirty="0" smtClean="0">
                <a:ea typeface="ＭＳ Ｐゴシック" pitchFamily="50" charset="-128"/>
              </a:rPr>
              <a:t>Network is 172.16.0.0</a:t>
            </a:r>
          </a:p>
          <a:p>
            <a:r>
              <a:rPr lang="en-US" altLang="ja-JP" dirty="0" smtClean="0">
                <a:ea typeface="ＭＳ Ｐゴシック" pitchFamily="50" charset="-128"/>
              </a:rPr>
              <a:t>You have eight LANs, each of which will be its own subnet.</a:t>
            </a:r>
          </a:p>
          <a:p>
            <a:r>
              <a:rPr lang="en-US" altLang="ja-JP" dirty="0" smtClean="0">
                <a:ea typeface="ＭＳ Ｐゴシック" pitchFamily="50" charset="-128"/>
              </a:rPr>
              <a:t>What subnet mask should you use?</a:t>
            </a:r>
          </a:p>
          <a:p>
            <a:r>
              <a:rPr lang="en-US" altLang="ja-JP" dirty="0" smtClean="0">
                <a:ea typeface="ＭＳ Ｐゴシック" pitchFamily="50" charset="-128"/>
              </a:rPr>
              <a:t>What is the address of the first node on the first subnet?</a:t>
            </a:r>
          </a:p>
          <a:p>
            <a:r>
              <a:rPr lang="en-US" altLang="ja-JP" dirty="0" smtClean="0">
                <a:ea typeface="ＭＳ Ｐゴシック" pitchFamily="50" charset="-128"/>
              </a:rPr>
              <a:t>What address would this node use to send to all devices on its subnet?</a:t>
            </a:r>
          </a:p>
        </p:txBody>
      </p:sp>
      <p:sp>
        <p:nvSpPr>
          <p:cNvPr id="4" name="Date Placeholder 3"/>
          <p:cNvSpPr>
            <a:spLocks noGrp="1"/>
          </p:cNvSpPr>
          <p:nvPr>
            <p:ph type="dt" sz="quarter" idx="10"/>
          </p:nvPr>
        </p:nvSpPr>
        <p:spPr/>
        <p:txBody>
          <a:bodyPr/>
          <a:lstStyle/>
          <a:p>
            <a:pPr>
              <a:defRPr/>
            </a:pPr>
            <a:r>
              <a:rPr lang="en-US"/>
              <a:t>Bina Nusantara University</a:t>
            </a:r>
          </a:p>
        </p:txBody>
      </p:sp>
    </p:spTree>
    <p:extLst>
      <p:ext uri="{BB962C8B-B14F-4D97-AF65-F5344CB8AC3E}">
        <p14:creationId xmlns:p14="http://schemas.microsoft.com/office/powerpoint/2010/main" val="2161344471"/>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a:xfrm>
            <a:off x="685800" y="1036638"/>
            <a:ext cx="7772400" cy="715962"/>
          </a:xfrm>
        </p:spPr>
        <p:txBody>
          <a:bodyPr/>
          <a:lstStyle/>
          <a:p>
            <a:r>
              <a:rPr lang="en-US" altLang="ja-JP" smtClean="0">
                <a:solidFill>
                  <a:schemeClr val="tx1"/>
                </a:solidFill>
                <a:ea typeface="ＭＳ Ｐゴシック" pitchFamily="50" charset="-128"/>
              </a:rPr>
              <a:t>One More</a:t>
            </a:r>
          </a:p>
        </p:txBody>
      </p:sp>
      <p:sp>
        <p:nvSpPr>
          <p:cNvPr id="22531" name="Rectangle 3"/>
          <p:cNvSpPr>
            <a:spLocks noGrp="1" noChangeArrowheads="1"/>
          </p:cNvSpPr>
          <p:nvPr>
            <p:ph type="body" idx="1"/>
          </p:nvPr>
        </p:nvSpPr>
        <p:spPr>
          <a:xfrm>
            <a:off x="1030310" y="1907940"/>
            <a:ext cx="7888310" cy="4293069"/>
          </a:xfrm>
        </p:spPr>
        <p:txBody>
          <a:bodyPr/>
          <a:lstStyle/>
          <a:p>
            <a:r>
              <a:rPr lang="en-US" altLang="ja-JP" sz="2800" dirty="0" smtClean="0">
                <a:ea typeface="ＭＳ Ｐゴシック" pitchFamily="50" charset="-128"/>
              </a:rPr>
              <a:t>Network is 192.168.55.0</a:t>
            </a:r>
          </a:p>
          <a:p>
            <a:r>
              <a:rPr lang="en-US" altLang="ja-JP" sz="2800" dirty="0" smtClean="0">
                <a:ea typeface="ＭＳ Ｐゴシック" pitchFamily="50" charset="-128"/>
              </a:rPr>
              <a:t>You want to divide the network into subnets.</a:t>
            </a:r>
          </a:p>
          <a:p>
            <a:r>
              <a:rPr lang="en-US" altLang="ja-JP" sz="2800" dirty="0" smtClean="0">
                <a:ea typeface="ＭＳ Ｐゴシック" pitchFamily="50" charset="-128"/>
              </a:rPr>
              <a:t>You will have approximately 25 nodes per subnet.</a:t>
            </a:r>
          </a:p>
          <a:p>
            <a:r>
              <a:rPr lang="en-US" altLang="ja-JP" sz="2800" dirty="0" smtClean="0">
                <a:ea typeface="ＭＳ Ｐゴシック" pitchFamily="50" charset="-128"/>
              </a:rPr>
              <a:t>What subnet mask should you use?</a:t>
            </a:r>
          </a:p>
          <a:p>
            <a:r>
              <a:rPr lang="en-US" altLang="ja-JP" sz="2800" dirty="0" smtClean="0">
                <a:ea typeface="ＭＳ Ｐゴシック" pitchFamily="50" charset="-128"/>
              </a:rPr>
              <a:t>What is the address of the last node on the last subnet?</a:t>
            </a:r>
          </a:p>
          <a:p>
            <a:r>
              <a:rPr lang="en-US" altLang="ja-JP" sz="2800" dirty="0" smtClean="0">
                <a:ea typeface="ＭＳ Ｐゴシック" pitchFamily="50" charset="-128"/>
              </a:rPr>
              <a:t>What address would this node use to send to all devices on its subnet?</a:t>
            </a:r>
          </a:p>
        </p:txBody>
      </p:sp>
      <p:sp>
        <p:nvSpPr>
          <p:cNvPr id="4" name="Date Placeholder 3"/>
          <p:cNvSpPr>
            <a:spLocks noGrp="1"/>
          </p:cNvSpPr>
          <p:nvPr>
            <p:ph type="dt" sz="quarter" idx="10"/>
          </p:nvPr>
        </p:nvSpPr>
        <p:spPr/>
        <p:txBody>
          <a:bodyPr/>
          <a:lstStyle/>
          <a:p>
            <a:pPr>
              <a:defRPr/>
            </a:pPr>
            <a:r>
              <a:rPr lang="en-US"/>
              <a:t>Bina Nusantara University</a:t>
            </a:r>
          </a:p>
        </p:txBody>
      </p:sp>
    </p:spTree>
    <p:extLst>
      <p:ext uri="{BB962C8B-B14F-4D97-AF65-F5344CB8AC3E}">
        <p14:creationId xmlns:p14="http://schemas.microsoft.com/office/powerpoint/2010/main" val="2472541917"/>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p:txBody>
          <a:bodyPr/>
          <a:lstStyle/>
          <a:p>
            <a:r>
              <a:rPr lang="en-US" altLang="ja-JP" smtClean="0">
                <a:ea typeface="ＭＳ Ｐゴシック" pitchFamily="50" charset="-128"/>
              </a:rPr>
              <a:t>IP Address Classes</a:t>
            </a:r>
          </a:p>
        </p:txBody>
      </p:sp>
      <p:sp>
        <p:nvSpPr>
          <p:cNvPr id="23555" name="Rectangle 3"/>
          <p:cNvSpPr>
            <a:spLocks noGrp="1" noChangeArrowheads="1"/>
          </p:cNvSpPr>
          <p:nvPr>
            <p:ph type="body" idx="1"/>
          </p:nvPr>
        </p:nvSpPr>
        <p:spPr/>
        <p:txBody>
          <a:bodyPr/>
          <a:lstStyle/>
          <a:p>
            <a:r>
              <a:rPr lang="en-US" altLang="ja-JP" smtClean="0">
                <a:ea typeface="ＭＳ Ｐゴシック" pitchFamily="50" charset="-128"/>
              </a:rPr>
              <a:t>Classes are now considered obsolete</a:t>
            </a:r>
          </a:p>
          <a:p>
            <a:r>
              <a:rPr lang="en-US" altLang="ja-JP" smtClean="0">
                <a:ea typeface="ＭＳ Ｐゴシック" pitchFamily="50" charset="-128"/>
              </a:rPr>
              <a:t>But you have to learn them because </a:t>
            </a:r>
          </a:p>
          <a:p>
            <a:pPr lvl="1"/>
            <a:r>
              <a:rPr lang="en-US" altLang="ja-JP" smtClean="0">
                <a:ea typeface="ＭＳ Ｐゴシック" pitchFamily="50" charset="-128"/>
              </a:rPr>
              <a:t>Everyone in the industry still talks about them!</a:t>
            </a:r>
          </a:p>
          <a:p>
            <a:pPr lvl="1"/>
            <a:r>
              <a:rPr lang="en-US" altLang="ja-JP" smtClean="0">
                <a:ea typeface="ＭＳ Ｐゴシック" pitchFamily="50" charset="-128"/>
              </a:rPr>
              <a:t>You may run into a device whose configuration is affected by the classful system</a:t>
            </a:r>
          </a:p>
        </p:txBody>
      </p:sp>
      <p:sp>
        <p:nvSpPr>
          <p:cNvPr id="4" name="Date Placeholder 3"/>
          <p:cNvSpPr>
            <a:spLocks noGrp="1"/>
          </p:cNvSpPr>
          <p:nvPr>
            <p:ph type="dt" sz="quarter" idx="10"/>
          </p:nvPr>
        </p:nvSpPr>
        <p:spPr/>
        <p:txBody>
          <a:bodyPr/>
          <a:lstStyle/>
          <a:p>
            <a:pPr>
              <a:defRPr/>
            </a:pPr>
            <a:r>
              <a:rPr lang="en-US"/>
              <a:t>Bina Nusantara University</a:t>
            </a:r>
          </a:p>
        </p:txBody>
      </p:sp>
    </p:spTree>
    <p:extLst>
      <p:ext uri="{BB962C8B-B14F-4D97-AF65-F5344CB8AC3E}">
        <p14:creationId xmlns:p14="http://schemas.microsoft.com/office/powerpoint/2010/main" val="612247680"/>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p:txBody>
          <a:bodyPr/>
          <a:lstStyle/>
          <a:p>
            <a:r>
              <a:rPr lang="en-US" altLang="ja-JP" smtClean="0">
                <a:ea typeface="ＭＳ Ｐゴシック" pitchFamily="50" charset="-128"/>
              </a:rPr>
              <a:t>Classful IP Addressing</a:t>
            </a:r>
          </a:p>
        </p:txBody>
      </p:sp>
      <p:sp>
        <p:nvSpPr>
          <p:cNvPr id="10" name="Date Placeholder 9"/>
          <p:cNvSpPr>
            <a:spLocks noGrp="1"/>
          </p:cNvSpPr>
          <p:nvPr>
            <p:ph type="dt" sz="quarter" idx="10"/>
          </p:nvPr>
        </p:nvSpPr>
        <p:spPr>
          <a:xfrm>
            <a:off x="0" y="6381750"/>
            <a:ext cx="2133600" cy="476250"/>
          </a:xfrm>
        </p:spPr>
        <p:txBody>
          <a:bodyPr/>
          <a:lstStyle/>
          <a:p>
            <a:pPr>
              <a:defRPr/>
            </a:pPr>
            <a:r>
              <a:rPr lang="en-US" dirty="0" err="1"/>
              <a:t>Bina</a:t>
            </a:r>
            <a:r>
              <a:rPr lang="en-US" dirty="0"/>
              <a:t> Nusantara University</a:t>
            </a:r>
          </a:p>
        </p:txBody>
      </p:sp>
      <p:pic>
        <p:nvPicPr>
          <p:cNvPr id="24580" name="Picture 2"/>
          <p:cNvPicPr>
            <a:picLocks noChangeAspect="1" noChangeArrowheads="1"/>
          </p:cNvPicPr>
          <p:nvPr/>
        </p:nvPicPr>
        <p:blipFill rotWithShape="1">
          <a:blip r:embed="rId3">
            <a:extLst>
              <a:ext uri="{28A0092B-C50C-407E-A947-70E740481C1C}">
                <a14:useLocalDpi xmlns:a14="http://schemas.microsoft.com/office/drawing/2010/main" val="0"/>
              </a:ext>
            </a:extLst>
          </a:blip>
          <a:srcRect l="3135" t="2153" r="3484"/>
          <a:stretch/>
        </p:blipFill>
        <p:spPr bwMode="auto">
          <a:xfrm>
            <a:off x="1751528" y="2007694"/>
            <a:ext cx="6903076" cy="452202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932067765"/>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p:txBody>
          <a:bodyPr/>
          <a:lstStyle/>
          <a:p>
            <a:r>
              <a:rPr lang="en-US" altLang="ja-JP" smtClean="0">
                <a:ea typeface="ＭＳ Ｐゴシック" pitchFamily="50" charset="-128"/>
              </a:rPr>
              <a:t>Classful IP Addressing (2)</a:t>
            </a:r>
          </a:p>
        </p:txBody>
      </p:sp>
      <p:sp>
        <p:nvSpPr>
          <p:cNvPr id="25603" name="Text Box 3"/>
          <p:cNvSpPr txBox="1">
            <a:spLocks noChangeArrowheads="1"/>
          </p:cNvSpPr>
          <p:nvPr/>
        </p:nvSpPr>
        <p:spPr bwMode="auto">
          <a:xfrm>
            <a:off x="304800" y="2286000"/>
            <a:ext cx="8839200" cy="3357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tabLst>
                <a:tab pos="914400" algn="l"/>
                <a:tab pos="2286000" algn="l"/>
                <a:tab pos="4114800" algn="l"/>
                <a:tab pos="5429250" algn="l"/>
              </a:tabLst>
              <a:defRPr sz="2400">
                <a:solidFill>
                  <a:schemeClr val="tx1"/>
                </a:solidFill>
                <a:latin typeface="Interstate" pitchFamily="2" charset="0"/>
                <a:ea typeface="ＭＳ Ｐゴシック" pitchFamily="50" charset="-128"/>
              </a:defRPr>
            </a:lvl1pPr>
            <a:lvl2pPr marL="742950" indent="-285750" eaLnBrk="0" hangingPunct="0">
              <a:spcBef>
                <a:spcPct val="20000"/>
              </a:spcBef>
              <a:buChar char="–"/>
              <a:tabLst>
                <a:tab pos="914400" algn="l"/>
                <a:tab pos="2286000" algn="l"/>
                <a:tab pos="4114800" algn="l"/>
                <a:tab pos="5429250" algn="l"/>
              </a:tabLst>
              <a:defRPr sz="2000">
                <a:solidFill>
                  <a:schemeClr val="tx1"/>
                </a:solidFill>
                <a:latin typeface="Interstate" pitchFamily="2" charset="0"/>
                <a:ea typeface="ＭＳ Ｐゴシック" pitchFamily="50" charset="-128"/>
              </a:defRPr>
            </a:lvl2pPr>
            <a:lvl3pPr marL="1143000" indent="-228600" eaLnBrk="0" hangingPunct="0">
              <a:spcBef>
                <a:spcPct val="20000"/>
              </a:spcBef>
              <a:buChar char="•"/>
              <a:tabLst>
                <a:tab pos="914400" algn="l"/>
                <a:tab pos="2286000" algn="l"/>
                <a:tab pos="4114800" algn="l"/>
                <a:tab pos="5429250" algn="l"/>
              </a:tabLst>
              <a:defRPr sz="2400">
                <a:solidFill>
                  <a:schemeClr val="tx1"/>
                </a:solidFill>
                <a:latin typeface="Interstate" pitchFamily="2" charset="0"/>
                <a:ea typeface="ＭＳ Ｐゴシック" pitchFamily="50" charset="-128"/>
              </a:defRPr>
            </a:lvl3pPr>
            <a:lvl4pPr marL="1600200" indent="-228600" eaLnBrk="0" hangingPunct="0">
              <a:spcBef>
                <a:spcPct val="20000"/>
              </a:spcBef>
              <a:buChar char="–"/>
              <a:tabLst>
                <a:tab pos="914400" algn="l"/>
                <a:tab pos="2286000" algn="l"/>
                <a:tab pos="4114800" algn="l"/>
                <a:tab pos="5429250" algn="l"/>
              </a:tabLst>
              <a:defRPr sz="1600">
                <a:solidFill>
                  <a:schemeClr val="tx1"/>
                </a:solidFill>
                <a:latin typeface="Interstate" pitchFamily="2" charset="0"/>
                <a:ea typeface="ＭＳ Ｐゴシック" pitchFamily="50" charset="-128"/>
              </a:defRPr>
            </a:lvl4pPr>
            <a:lvl5pPr marL="2057400" indent="-228600" eaLnBrk="0" hangingPunct="0">
              <a:spcBef>
                <a:spcPct val="20000"/>
              </a:spcBef>
              <a:buChar char="»"/>
              <a:tabLst>
                <a:tab pos="914400" algn="l"/>
                <a:tab pos="2286000" algn="l"/>
                <a:tab pos="4114800" algn="l"/>
                <a:tab pos="5429250" algn="l"/>
              </a:tabLst>
              <a:defRPr sz="1600">
                <a:solidFill>
                  <a:schemeClr val="tx1"/>
                </a:solidFill>
                <a:latin typeface="Interstate" pitchFamily="2" charset="0"/>
                <a:ea typeface="ＭＳ Ｐゴシック" pitchFamily="50" charset="-128"/>
              </a:defRPr>
            </a:lvl5pPr>
            <a:lvl6pPr marL="2514600" indent="-228600" eaLnBrk="0" fontAlgn="base" hangingPunct="0">
              <a:spcBef>
                <a:spcPct val="20000"/>
              </a:spcBef>
              <a:spcAft>
                <a:spcPct val="0"/>
              </a:spcAft>
              <a:buChar char="»"/>
              <a:tabLst>
                <a:tab pos="914400" algn="l"/>
                <a:tab pos="2286000" algn="l"/>
                <a:tab pos="4114800" algn="l"/>
                <a:tab pos="5429250" algn="l"/>
              </a:tabLst>
              <a:defRPr sz="1600">
                <a:solidFill>
                  <a:schemeClr val="tx1"/>
                </a:solidFill>
                <a:latin typeface="Interstate" pitchFamily="2" charset="0"/>
                <a:ea typeface="ＭＳ Ｐゴシック" pitchFamily="50" charset="-128"/>
              </a:defRPr>
            </a:lvl6pPr>
            <a:lvl7pPr marL="2971800" indent="-228600" eaLnBrk="0" fontAlgn="base" hangingPunct="0">
              <a:spcBef>
                <a:spcPct val="20000"/>
              </a:spcBef>
              <a:spcAft>
                <a:spcPct val="0"/>
              </a:spcAft>
              <a:buChar char="»"/>
              <a:tabLst>
                <a:tab pos="914400" algn="l"/>
                <a:tab pos="2286000" algn="l"/>
                <a:tab pos="4114800" algn="l"/>
                <a:tab pos="5429250" algn="l"/>
              </a:tabLst>
              <a:defRPr sz="1600">
                <a:solidFill>
                  <a:schemeClr val="tx1"/>
                </a:solidFill>
                <a:latin typeface="Interstate" pitchFamily="2" charset="0"/>
                <a:ea typeface="ＭＳ Ｐゴシック" pitchFamily="50" charset="-128"/>
              </a:defRPr>
            </a:lvl7pPr>
            <a:lvl8pPr marL="3429000" indent="-228600" eaLnBrk="0" fontAlgn="base" hangingPunct="0">
              <a:spcBef>
                <a:spcPct val="20000"/>
              </a:spcBef>
              <a:spcAft>
                <a:spcPct val="0"/>
              </a:spcAft>
              <a:buChar char="»"/>
              <a:tabLst>
                <a:tab pos="914400" algn="l"/>
                <a:tab pos="2286000" algn="l"/>
                <a:tab pos="4114800" algn="l"/>
                <a:tab pos="5429250" algn="l"/>
              </a:tabLst>
              <a:defRPr sz="1600">
                <a:solidFill>
                  <a:schemeClr val="tx1"/>
                </a:solidFill>
                <a:latin typeface="Interstate" pitchFamily="2" charset="0"/>
                <a:ea typeface="ＭＳ Ｐゴシック" pitchFamily="50" charset="-128"/>
              </a:defRPr>
            </a:lvl8pPr>
            <a:lvl9pPr marL="3886200" indent="-228600" eaLnBrk="0" fontAlgn="base" hangingPunct="0">
              <a:spcBef>
                <a:spcPct val="20000"/>
              </a:spcBef>
              <a:spcAft>
                <a:spcPct val="0"/>
              </a:spcAft>
              <a:buChar char="»"/>
              <a:tabLst>
                <a:tab pos="914400" algn="l"/>
                <a:tab pos="2286000" algn="l"/>
                <a:tab pos="4114800" algn="l"/>
                <a:tab pos="5429250" algn="l"/>
              </a:tabLst>
              <a:defRPr sz="1600">
                <a:solidFill>
                  <a:schemeClr val="tx1"/>
                </a:solidFill>
                <a:latin typeface="Interstate" pitchFamily="2" charset="0"/>
                <a:ea typeface="ＭＳ Ｐゴシック" pitchFamily="50" charset="-128"/>
              </a:defRPr>
            </a:lvl9pPr>
          </a:lstStyle>
          <a:p>
            <a:pPr eaLnBrk="1" hangingPunct="1">
              <a:spcBef>
                <a:spcPct val="0"/>
              </a:spcBef>
              <a:buFontTx/>
              <a:buNone/>
            </a:pPr>
            <a:r>
              <a:rPr lang="en-US" altLang="ja-JP" sz="1800" b="1">
                <a:latin typeface="Arial" pitchFamily="34" charset="0"/>
              </a:rPr>
              <a:t>Class	First 	First Byte	Prefix	Intent</a:t>
            </a:r>
          </a:p>
          <a:p>
            <a:pPr eaLnBrk="1" hangingPunct="1">
              <a:spcBef>
                <a:spcPct val="0"/>
              </a:spcBef>
              <a:buFontTx/>
              <a:buNone/>
            </a:pPr>
            <a:r>
              <a:rPr lang="en-US" altLang="ja-JP" sz="1800" b="1">
                <a:latin typeface="Arial" pitchFamily="34" charset="0"/>
              </a:rPr>
              <a:t>	Few Bits		Length</a:t>
            </a:r>
          </a:p>
          <a:p>
            <a:pPr eaLnBrk="1" hangingPunct="1">
              <a:spcBef>
                <a:spcPct val="0"/>
              </a:spcBef>
              <a:buFontTx/>
              <a:buNone/>
            </a:pPr>
            <a:endParaRPr lang="en-US" altLang="ja-JP" sz="1800" b="1">
              <a:latin typeface="Arial" pitchFamily="34" charset="0"/>
            </a:endParaRPr>
          </a:p>
          <a:p>
            <a:pPr eaLnBrk="1" hangingPunct="1">
              <a:spcBef>
                <a:spcPct val="0"/>
              </a:spcBef>
              <a:buFontTx/>
              <a:buNone/>
            </a:pPr>
            <a:r>
              <a:rPr lang="en-US" altLang="ja-JP" sz="1800">
                <a:latin typeface="Arial" pitchFamily="34" charset="0"/>
              </a:rPr>
              <a:t>A	0	1-126*	8	Very large networks</a:t>
            </a:r>
          </a:p>
          <a:p>
            <a:pPr eaLnBrk="1" hangingPunct="1">
              <a:spcBef>
                <a:spcPct val="0"/>
              </a:spcBef>
              <a:buFontTx/>
              <a:buNone/>
            </a:pPr>
            <a:r>
              <a:rPr lang="en-US" altLang="ja-JP" sz="1800">
                <a:latin typeface="Arial" pitchFamily="34" charset="0"/>
              </a:rPr>
              <a:t>B	10	128-191	16	Large networks</a:t>
            </a:r>
          </a:p>
          <a:p>
            <a:pPr eaLnBrk="1" hangingPunct="1">
              <a:spcBef>
                <a:spcPct val="0"/>
              </a:spcBef>
              <a:buFontTx/>
              <a:buNone/>
            </a:pPr>
            <a:r>
              <a:rPr lang="en-US" altLang="ja-JP" sz="1800">
                <a:latin typeface="Arial" pitchFamily="34" charset="0"/>
              </a:rPr>
              <a:t>C	110	192-223	24	Small networks</a:t>
            </a:r>
          </a:p>
          <a:p>
            <a:pPr eaLnBrk="1" hangingPunct="1">
              <a:spcBef>
                <a:spcPct val="0"/>
              </a:spcBef>
              <a:buFontTx/>
              <a:buNone/>
            </a:pPr>
            <a:r>
              <a:rPr lang="en-US" altLang="ja-JP" sz="1800">
                <a:latin typeface="Arial" pitchFamily="34" charset="0"/>
              </a:rPr>
              <a:t>D	1110	224-239	NA	IP multicast</a:t>
            </a:r>
          </a:p>
          <a:p>
            <a:pPr eaLnBrk="1" hangingPunct="1">
              <a:spcBef>
                <a:spcPct val="0"/>
              </a:spcBef>
              <a:buFontTx/>
              <a:buNone/>
            </a:pPr>
            <a:r>
              <a:rPr lang="en-US" altLang="ja-JP" sz="1800">
                <a:latin typeface="Arial" pitchFamily="34" charset="0"/>
              </a:rPr>
              <a:t>E	1111	240-255	NA	Experimental</a:t>
            </a:r>
          </a:p>
          <a:p>
            <a:pPr eaLnBrk="1" hangingPunct="1">
              <a:spcBef>
                <a:spcPct val="0"/>
              </a:spcBef>
              <a:buFontTx/>
              <a:buNone/>
            </a:pPr>
            <a:endParaRPr lang="en-US" altLang="ja-JP" sz="1800">
              <a:latin typeface="Arial" pitchFamily="34" charset="0"/>
            </a:endParaRPr>
          </a:p>
          <a:p>
            <a:pPr eaLnBrk="1" hangingPunct="1">
              <a:spcBef>
                <a:spcPct val="0"/>
              </a:spcBef>
              <a:buFontTx/>
              <a:buNone/>
            </a:pPr>
            <a:endParaRPr lang="en-US" altLang="ja-JP" sz="1800">
              <a:latin typeface="Arial" pitchFamily="34" charset="0"/>
            </a:endParaRPr>
          </a:p>
          <a:p>
            <a:pPr eaLnBrk="1" hangingPunct="1">
              <a:spcBef>
                <a:spcPct val="0"/>
              </a:spcBef>
              <a:buFontTx/>
              <a:buNone/>
            </a:pPr>
            <a:endParaRPr lang="en-US" altLang="ja-JP" sz="1800">
              <a:latin typeface="Arial" pitchFamily="34" charset="0"/>
            </a:endParaRPr>
          </a:p>
          <a:p>
            <a:pPr eaLnBrk="1" hangingPunct="1">
              <a:spcBef>
                <a:spcPct val="0"/>
              </a:spcBef>
              <a:buFontTx/>
              <a:buNone/>
            </a:pPr>
            <a:r>
              <a:rPr lang="en-US" altLang="ja-JP" sz="1600">
                <a:latin typeface="Arial" pitchFamily="34" charset="0"/>
              </a:rPr>
              <a:t>*Addresses starting with 127 are reserved for IP traffic local to a host.</a:t>
            </a:r>
          </a:p>
        </p:txBody>
      </p:sp>
      <p:sp>
        <p:nvSpPr>
          <p:cNvPr id="25604" name="Rectangle 4"/>
          <p:cNvSpPr>
            <a:spLocks noChangeArrowheads="1"/>
          </p:cNvSpPr>
          <p:nvPr/>
        </p:nvSpPr>
        <p:spPr bwMode="auto">
          <a:xfrm>
            <a:off x="228600" y="1981200"/>
            <a:ext cx="8610600" cy="33528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spcBef>
                <a:spcPct val="20000"/>
              </a:spcBef>
              <a:buChar char="•"/>
              <a:defRPr sz="2400">
                <a:solidFill>
                  <a:schemeClr val="tx1"/>
                </a:solidFill>
                <a:latin typeface="Interstate" pitchFamily="2" charset="0"/>
                <a:ea typeface="ＭＳ Ｐゴシック" pitchFamily="50" charset="-128"/>
              </a:defRPr>
            </a:lvl1pPr>
            <a:lvl2pPr marL="742950" indent="-285750" eaLnBrk="0" hangingPunct="0">
              <a:spcBef>
                <a:spcPct val="20000"/>
              </a:spcBef>
              <a:buChar char="–"/>
              <a:defRPr sz="2000">
                <a:solidFill>
                  <a:schemeClr val="tx1"/>
                </a:solidFill>
                <a:latin typeface="Interstate" pitchFamily="2" charset="0"/>
                <a:ea typeface="ＭＳ Ｐゴシック" pitchFamily="50" charset="-128"/>
              </a:defRPr>
            </a:lvl2pPr>
            <a:lvl3pPr marL="1143000" indent="-228600" eaLnBrk="0" hangingPunct="0">
              <a:spcBef>
                <a:spcPct val="20000"/>
              </a:spcBef>
              <a:buChar char="•"/>
              <a:defRPr sz="2400">
                <a:solidFill>
                  <a:schemeClr val="tx1"/>
                </a:solidFill>
                <a:latin typeface="Interstate" pitchFamily="2" charset="0"/>
                <a:ea typeface="ＭＳ Ｐゴシック" pitchFamily="50" charset="-128"/>
              </a:defRPr>
            </a:lvl3pPr>
            <a:lvl4pPr marL="1600200" indent="-228600" eaLnBrk="0" hangingPunct="0">
              <a:spcBef>
                <a:spcPct val="20000"/>
              </a:spcBef>
              <a:buChar char="–"/>
              <a:defRPr sz="1600">
                <a:solidFill>
                  <a:schemeClr val="tx1"/>
                </a:solidFill>
                <a:latin typeface="Interstate" pitchFamily="2" charset="0"/>
                <a:ea typeface="ＭＳ Ｐゴシック" pitchFamily="50" charset="-128"/>
              </a:defRPr>
            </a:lvl4pPr>
            <a:lvl5pPr marL="2057400" indent="-228600" eaLnBrk="0" hangingPunct="0">
              <a:spcBef>
                <a:spcPct val="20000"/>
              </a:spcBef>
              <a:buChar char="»"/>
              <a:defRPr sz="1600">
                <a:solidFill>
                  <a:schemeClr val="tx1"/>
                </a:solidFill>
                <a:latin typeface="Interstate" pitchFamily="2" charset="0"/>
                <a:ea typeface="ＭＳ Ｐゴシック" pitchFamily="50" charset="-128"/>
              </a:defRPr>
            </a:lvl5pPr>
            <a:lvl6pPr marL="25146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6pPr>
            <a:lvl7pPr marL="29718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7pPr>
            <a:lvl8pPr marL="34290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8pPr>
            <a:lvl9pPr marL="38862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9pPr>
          </a:lstStyle>
          <a:p>
            <a:pPr eaLnBrk="1" hangingPunct="1">
              <a:spcBef>
                <a:spcPct val="0"/>
              </a:spcBef>
              <a:buFontTx/>
              <a:buNone/>
            </a:pPr>
            <a:endParaRPr lang="ja-JP" altLang="ja-JP" sz="1200">
              <a:latin typeface="Arial" pitchFamily="34" charset="0"/>
            </a:endParaRPr>
          </a:p>
        </p:txBody>
      </p:sp>
      <p:sp>
        <p:nvSpPr>
          <p:cNvPr id="25605" name="Line 5"/>
          <p:cNvSpPr>
            <a:spLocks noChangeShapeType="1"/>
          </p:cNvSpPr>
          <p:nvPr/>
        </p:nvSpPr>
        <p:spPr bwMode="auto">
          <a:xfrm>
            <a:off x="228600" y="2971800"/>
            <a:ext cx="861060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ja-JP" altLang="en-US"/>
          </a:p>
        </p:txBody>
      </p:sp>
      <p:sp>
        <p:nvSpPr>
          <p:cNvPr id="25606" name="Line 6"/>
          <p:cNvSpPr>
            <a:spLocks noChangeShapeType="1"/>
          </p:cNvSpPr>
          <p:nvPr/>
        </p:nvSpPr>
        <p:spPr bwMode="auto">
          <a:xfrm>
            <a:off x="1219200" y="1981200"/>
            <a:ext cx="0" cy="33528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ja-JP" altLang="en-US"/>
          </a:p>
        </p:txBody>
      </p:sp>
      <p:sp>
        <p:nvSpPr>
          <p:cNvPr id="25607" name="Line 7"/>
          <p:cNvSpPr>
            <a:spLocks noChangeShapeType="1"/>
          </p:cNvSpPr>
          <p:nvPr/>
        </p:nvSpPr>
        <p:spPr bwMode="auto">
          <a:xfrm>
            <a:off x="2590800" y="1981200"/>
            <a:ext cx="0" cy="33528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ja-JP" altLang="en-US"/>
          </a:p>
        </p:txBody>
      </p:sp>
      <p:sp>
        <p:nvSpPr>
          <p:cNvPr id="25608" name="Line 8"/>
          <p:cNvSpPr>
            <a:spLocks noChangeShapeType="1"/>
          </p:cNvSpPr>
          <p:nvPr/>
        </p:nvSpPr>
        <p:spPr bwMode="auto">
          <a:xfrm>
            <a:off x="4267200" y="1981200"/>
            <a:ext cx="0" cy="33528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ja-JP" altLang="en-US"/>
          </a:p>
        </p:txBody>
      </p:sp>
      <p:sp>
        <p:nvSpPr>
          <p:cNvPr id="25609" name="Line 9"/>
          <p:cNvSpPr>
            <a:spLocks noChangeShapeType="1"/>
          </p:cNvSpPr>
          <p:nvPr/>
        </p:nvSpPr>
        <p:spPr bwMode="auto">
          <a:xfrm>
            <a:off x="5638800" y="1981200"/>
            <a:ext cx="0" cy="33528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ja-JP" altLang="en-US"/>
          </a:p>
        </p:txBody>
      </p:sp>
      <p:sp>
        <p:nvSpPr>
          <p:cNvPr id="10" name="Date Placeholder 9"/>
          <p:cNvSpPr>
            <a:spLocks noGrp="1"/>
          </p:cNvSpPr>
          <p:nvPr>
            <p:ph type="dt" sz="quarter" idx="10"/>
          </p:nvPr>
        </p:nvSpPr>
        <p:spPr/>
        <p:txBody>
          <a:bodyPr/>
          <a:lstStyle/>
          <a:p>
            <a:pPr>
              <a:defRPr/>
            </a:pPr>
            <a:r>
              <a:rPr lang="en-US"/>
              <a:t>Bina Nusantara University</a:t>
            </a:r>
          </a:p>
        </p:txBody>
      </p:sp>
    </p:spTree>
    <p:extLst>
      <p:ext uri="{BB962C8B-B14F-4D97-AF65-F5344CB8AC3E}">
        <p14:creationId xmlns:p14="http://schemas.microsoft.com/office/powerpoint/2010/main" val="221371739"/>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ext Box 2"/>
          <p:cNvSpPr txBox="1">
            <a:spLocks noChangeArrowheads="1"/>
          </p:cNvSpPr>
          <p:nvPr/>
        </p:nvSpPr>
        <p:spPr bwMode="auto">
          <a:xfrm>
            <a:off x="1600200" y="2590800"/>
            <a:ext cx="5486400" cy="20145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tabLst>
                <a:tab pos="914400" algn="l"/>
                <a:tab pos="2286000" algn="l"/>
                <a:tab pos="4114800" algn="l"/>
                <a:tab pos="4800600" algn="l"/>
              </a:tabLst>
              <a:defRPr sz="2400">
                <a:solidFill>
                  <a:schemeClr val="tx1"/>
                </a:solidFill>
                <a:latin typeface="Interstate" pitchFamily="2" charset="0"/>
                <a:ea typeface="ＭＳ Ｐゴシック" pitchFamily="50" charset="-128"/>
              </a:defRPr>
            </a:lvl1pPr>
            <a:lvl2pPr marL="742950" indent="-285750" eaLnBrk="0" hangingPunct="0">
              <a:spcBef>
                <a:spcPct val="20000"/>
              </a:spcBef>
              <a:buChar char="–"/>
              <a:tabLst>
                <a:tab pos="914400" algn="l"/>
                <a:tab pos="2286000" algn="l"/>
                <a:tab pos="4114800" algn="l"/>
                <a:tab pos="4800600" algn="l"/>
              </a:tabLst>
              <a:defRPr sz="2000">
                <a:solidFill>
                  <a:schemeClr val="tx1"/>
                </a:solidFill>
                <a:latin typeface="Interstate" pitchFamily="2" charset="0"/>
                <a:ea typeface="ＭＳ Ｐゴシック" pitchFamily="50" charset="-128"/>
              </a:defRPr>
            </a:lvl2pPr>
            <a:lvl3pPr marL="1143000" indent="-228600" eaLnBrk="0" hangingPunct="0">
              <a:spcBef>
                <a:spcPct val="20000"/>
              </a:spcBef>
              <a:buChar char="•"/>
              <a:tabLst>
                <a:tab pos="914400" algn="l"/>
                <a:tab pos="2286000" algn="l"/>
                <a:tab pos="4114800" algn="l"/>
                <a:tab pos="4800600" algn="l"/>
              </a:tabLst>
              <a:defRPr sz="2400">
                <a:solidFill>
                  <a:schemeClr val="tx1"/>
                </a:solidFill>
                <a:latin typeface="Interstate" pitchFamily="2" charset="0"/>
                <a:ea typeface="ＭＳ Ｐゴシック" pitchFamily="50" charset="-128"/>
              </a:defRPr>
            </a:lvl3pPr>
            <a:lvl4pPr marL="1600200" indent="-228600" eaLnBrk="0" hangingPunct="0">
              <a:spcBef>
                <a:spcPct val="20000"/>
              </a:spcBef>
              <a:buChar char="–"/>
              <a:tabLst>
                <a:tab pos="914400" algn="l"/>
                <a:tab pos="2286000" algn="l"/>
                <a:tab pos="4114800" algn="l"/>
                <a:tab pos="4800600" algn="l"/>
              </a:tabLst>
              <a:defRPr sz="1600">
                <a:solidFill>
                  <a:schemeClr val="tx1"/>
                </a:solidFill>
                <a:latin typeface="Interstate" pitchFamily="2" charset="0"/>
                <a:ea typeface="ＭＳ Ｐゴシック" pitchFamily="50" charset="-128"/>
              </a:defRPr>
            </a:lvl4pPr>
            <a:lvl5pPr marL="2057400" indent="-228600" eaLnBrk="0" hangingPunct="0">
              <a:spcBef>
                <a:spcPct val="20000"/>
              </a:spcBef>
              <a:buChar char="»"/>
              <a:tabLst>
                <a:tab pos="914400" algn="l"/>
                <a:tab pos="2286000" algn="l"/>
                <a:tab pos="4114800" algn="l"/>
                <a:tab pos="4800600" algn="l"/>
              </a:tabLst>
              <a:defRPr sz="1600">
                <a:solidFill>
                  <a:schemeClr val="tx1"/>
                </a:solidFill>
                <a:latin typeface="Interstate" pitchFamily="2" charset="0"/>
                <a:ea typeface="ＭＳ Ｐゴシック" pitchFamily="50" charset="-128"/>
              </a:defRPr>
            </a:lvl5pPr>
            <a:lvl6pPr marL="2514600" indent="-228600" eaLnBrk="0" fontAlgn="base" hangingPunct="0">
              <a:spcBef>
                <a:spcPct val="20000"/>
              </a:spcBef>
              <a:spcAft>
                <a:spcPct val="0"/>
              </a:spcAft>
              <a:buChar char="»"/>
              <a:tabLst>
                <a:tab pos="914400" algn="l"/>
                <a:tab pos="2286000" algn="l"/>
                <a:tab pos="4114800" algn="l"/>
                <a:tab pos="4800600" algn="l"/>
              </a:tabLst>
              <a:defRPr sz="1600">
                <a:solidFill>
                  <a:schemeClr val="tx1"/>
                </a:solidFill>
                <a:latin typeface="Interstate" pitchFamily="2" charset="0"/>
                <a:ea typeface="ＭＳ Ｐゴシック" pitchFamily="50" charset="-128"/>
              </a:defRPr>
            </a:lvl6pPr>
            <a:lvl7pPr marL="2971800" indent="-228600" eaLnBrk="0" fontAlgn="base" hangingPunct="0">
              <a:spcBef>
                <a:spcPct val="20000"/>
              </a:spcBef>
              <a:spcAft>
                <a:spcPct val="0"/>
              </a:spcAft>
              <a:buChar char="»"/>
              <a:tabLst>
                <a:tab pos="914400" algn="l"/>
                <a:tab pos="2286000" algn="l"/>
                <a:tab pos="4114800" algn="l"/>
                <a:tab pos="4800600" algn="l"/>
              </a:tabLst>
              <a:defRPr sz="1600">
                <a:solidFill>
                  <a:schemeClr val="tx1"/>
                </a:solidFill>
                <a:latin typeface="Interstate" pitchFamily="2" charset="0"/>
                <a:ea typeface="ＭＳ Ｐゴシック" pitchFamily="50" charset="-128"/>
              </a:defRPr>
            </a:lvl7pPr>
            <a:lvl8pPr marL="3429000" indent="-228600" eaLnBrk="0" fontAlgn="base" hangingPunct="0">
              <a:spcBef>
                <a:spcPct val="20000"/>
              </a:spcBef>
              <a:spcAft>
                <a:spcPct val="0"/>
              </a:spcAft>
              <a:buChar char="»"/>
              <a:tabLst>
                <a:tab pos="914400" algn="l"/>
                <a:tab pos="2286000" algn="l"/>
                <a:tab pos="4114800" algn="l"/>
                <a:tab pos="4800600" algn="l"/>
              </a:tabLst>
              <a:defRPr sz="1600">
                <a:solidFill>
                  <a:schemeClr val="tx1"/>
                </a:solidFill>
                <a:latin typeface="Interstate" pitchFamily="2" charset="0"/>
                <a:ea typeface="ＭＳ Ｐゴシック" pitchFamily="50" charset="-128"/>
              </a:defRPr>
            </a:lvl8pPr>
            <a:lvl9pPr marL="3886200" indent="-228600" eaLnBrk="0" fontAlgn="base" hangingPunct="0">
              <a:spcBef>
                <a:spcPct val="20000"/>
              </a:spcBef>
              <a:spcAft>
                <a:spcPct val="0"/>
              </a:spcAft>
              <a:buChar char="»"/>
              <a:tabLst>
                <a:tab pos="914400" algn="l"/>
                <a:tab pos="2286000" algn="l"/>
                <a:tab pos="4114800" algn="l"/>
                <a:tab pos="4800600" algn="l"/>
              </a:tabLst>
              <a:defRPr sz="1600">
                <a:solidFill>
                  <a:schemeClr val="tx1"/>
                </a:solidFill>
                <a:latin typeface="Interstate" pitchFamily="2" charset="0"/>
                <a:ea typeface="ＭＳ Ｐゴシック" pitchFamily="50" charset="-128"/>
              </a:defRPr>
            </a:lvl9pPr>
          </a:lstStyle>
          <a:p>
            <a:pPr eaLnBrk="1" hangingPunct="1">
              <a:spcBef>
                <a:spcPct val="0"/>
              </a:spcBef>
              <a:buFontTx/>
              <a:buNone/>
            </a:pPr>
            <a:r>
              <a:rPr lang="en-US" altLang="ja-JP" sz="1800" b="1">
                <a:latin typeface="Arial" pitchFamily="34" charset="0"/>
              </a:rPr>
              <a:t>Class	Prefix	Number of Addresses</a:t>
            </a:r>
          </a:p>
          <a:p>
            <a:pPr eaLnBrk="1" hangingPunct="1">
              <a:spcBef>
                <a:spcPct val="0"/>
              </a:spcBef>
              <a:buFontTx/>
              <a:buNone/>
            </a:pPr>
            <a:r>
              <a:rPr lang="en-US" altLang="ja-JP" sz="1800" b="1">
                <a:latin typeface="Arial" pitchFamily="34" charset="0"/>
              </a:rPr>
              <a:t>	Length	per Network</a:t>
            </a:r>
          </a:p>
          <a:p>
            <a:pPr eaLnBrk="1" hangingPunct="1">
              <a:spcBef>
                <a:spcPct val="0"/>
              </a:spcBef>
              <a:buFontTx/>
              <a:buNone/>
            </a:pPr>
            <a:r>
              <a:rPr lang="en-US" altLang="ja-JP" sz="1800" b="1">
                <a:latin typeface="Arial" pitchFamily="34" charset="0"/>
              </a:rPr>
              <a:t>				</a:t>
            </a:r>
          </a:p>
          <a:p>
            <a:pPr eaLnBrk="1" hangingPunct="1">
              <a:spcBef>
                <a:spcPct val="0"/>
              </a:spcBef>
              <a:buFontTx/>
              <a:buNone/>
            </a:pPr>
            <a:endParaRPr lang="en-US" altLang="ja-JP" sz="1800" b="1">
              <a:latin typeface="Arial" pitchFamily="34" charset="0"/>
            </a:endParaRPr>
          </a:p>
          <a:p>
            <a:pPr eaLnBrk="1" hangingPunct="1">
              <a:spcBef>
                <a:spcPct val="0"/>
              </a:spcBef>
              <a:buFontTx/>
              <a:buNone/>
            </a:pPr>
            <a:r>
              <a:rPr lang="en-US" altLang="ja-JP" sz="1800">
                <a:latin typeface="Arial" pitchFamily="34" charset="0"/>
              </a:rPr>
              <a:t>A	8	2</a:t>
            </a:r>
            <a:r>
              <a:rPr lang="en-US" altLang="ja-JP" sz="1800" baseline="30000">
                <a:latin typeface="Arial" pitchFamily="34" charset="0"/>
              </a:rPr>
              <a:t>24</a:t>
            </a:r>
            <a:r>
              <a:rPr lang="en-US" altLang="ja-JP" sz="1800">
                <a:latin typeface="Arial" pitchFamily="34" charset="0"/>
              </a:rPr>
              <a:t>-2 = 16,777,214</a:t>
            </a:r>
          </a:p>
          <a:p>
            <a:pPr eaLnBrk="1" hangingPunct="1">
              <a:spcBef>
                <a:spcPct val="0"/>
              </a:spcBef>
              <a:buFontTx/>
              <a:buNone/>
            </a:pPr>
            <a:r>
              <a:rPr lang="en-US" altLang="ja-JP" sz="1800">
                <a:latin typeface="Arial" pitchFamily="34" charset="0"/>
              </a:rPr>
              <a:t>B	16	2</a:t>
            </a:r>
            <a:r>
              <a:rPr lang="en-US" altLang="ja-JP" sz="1800" baseline="30000">
                <a:latin typeface="Arial" pitchFamily="34" charset="0"/>
              </a:rPr>
              <a:t>16</a:t>
            </a:r>
            <a:r>
              <a:rPr lang="en-US" altLang="ja-JP" sz="1800">
                <a:latin typeface="Arial" pitchFamily="34" charset="0"/>
              </a:rPr>
              <a:t>-2 = 65,534</a:t>
            </a:r>
          </a:p>
          <a:p>
            <a:pPr eaLnBrk="1" hangingPunct="1">
              <a:spcBef>
                <a:spcPct val="0"/>
              </a:spcBef>
              <a:buFontTx/>
              <a:buNone/>
            </a:pPr>
            <a:r>
              <a:rPr lang="en-US" altLang="ja-JP" sz="1800">
                <a:latin typeface="Arial" pitchFamily="34" charset="0"/>
              </a:rPr>
              <a:t>C	24	2</a:t>
            </a:r>
            <a:r>
              <a:rPr lang="en-US" altLang="ja-JP" sz="1800" baseline="30000">
                <a:latin typeface="Arial" pitchFamily="34" charset="0"/>
              </a:rPr>
              <a:t>8</a:t>
            </a:r>
            <a:r>
              <a:rPr lang="en-US" altLang="ja-JP" sz="1800">
                <a:latin typeface="Arial" pitchFamily="34" charset="0"/>
              </a:rPr>
              <a:t>-2  = 254</a:t>
            </a:r>
          </a:p>
        </p:txBody>
      </p:sp>
      <p:sp>
        <p:nvSpPr>
          <p:cNvPr id="26627" name="Rectangle 3"/>
          <p:cNvSpPr>
            <a:spLocks noChangeArrowheads="1"/>
          </p:cNvSpPr>
          <p:nvPr/>
        </p:nvSpPr>
        <p:spPr bwMode="auto">
          <a:xfrm>
            <a:off x="1524000" y="2209800"/>
            <a:ext cx="5638800" cy="33528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spcBef>
                <a:spcPct val="20000"/>
              </a:spcBef>
              <a:buChar char="•"/>
              <a:defRPr sz="2400">
                <a:solidFill>
                  <a:schemeClr val="tx1"/>
                </a:solidFill>
                <a:latin typeface="Interstate" pitchFamily="2" charset="0"/>
                <a:ea typeface="ＭＳ Ｐゴシック" pitchFamily="50" charset="-128"/>
              </a:defRPr>
            </a:lvl1pPr>
            <a:lvl2pPr marL="742950" indent="-285750" eaLnBrk="0" hangingPunct="0">
              <a:spcBef>
                <a:spcPct val="20000"/>
              </a:spcBef>
              <a:buChar char="–"/>
              <a:defRPr sz="2000">
                <a:solidFill>
                  <a:schemeClr val="tx1"/>
                </a:solidFill>
                <a:latin typeface="Interstate" pitchFamily="2" charset="0"/>
                <a:ea typeface="ＭＳ Ｐゴシック" pitchFamily="50" charset="-128"/>
              </a:defRPr>
            </a:lvl2pPr>
            <a:lvl3pPr marL="1143000" indent="-228600" eaLnBrk="0" hangingPunct="0">
              <a:spcBef>
                <a:spcPct val="20000"/>
              </a:spcBef>
              <a:buChar char="•"/>
              <a:defRPr sz="2400">
                <a:solidFill>
                  <a:schemeClr val="tx1"/>
                </a:solidFill>
                <a:latin typeface="Interstate" pitchFamily="2" charset="0"/>
                <a:ea typeface="ＭＳ Ｐゴシック" pitchFamily="50" charset="-128"/>
              </a:defRPr>
            </a:lvl3pPr>
            <a:lvl4pPr marL="1600200" indent="-228600" eaLnBrk="0" hangingPunct="0">
              <a:spcBef>
                <a:spcPct val="20000"/>
              </a:spcBef>
              <a:buChar char="–"/>
              <a:defRPr sz="1600">
                <a:solidFill>
                  <a:schemeClr val="tx1"/>
                </a:solidFill>
                <a:latin typeface="Interstate" pitchFamily="2" charset="0"/>
                <a:ea typeface="ＭＳ Ｐゴシック" pitchFamily="50" charset="-128"/>
              </a:defRPr>
            </a:lvl4pPr>
            <a:lvl5pPr marL="2057400" indent="-228600" eaLnBrk="0" hangingPunct="0">
              <a:spcBef>
                <a:spcPct val="20000"/>
              </a:spcBef>
              <a:buChar char="»"/>
              <a:defRPr sz="1600">
                <a:solidFill>
                  <a:schemeClr val="tx1"/>
                </a:solidFill>
                <a:latin typeface="Interstate" pitchFamily="2" charset="0"/>
                <a:ea typeface="ＭＳ Ｐゴシック" pitchFamily="50" charset="-128"/>
              </a:defRPr>
            </a:lvl5pPr>
            <a:lvl6pPr marL="25146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6pPr>
            <a:lvl7pPr marL="29718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7pPr>
            <a:lvl8pPr marL="34290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8pPr>
            <a:lvl9pPr marL="38862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9pPr>
          </a:lstStyle>
          <a:p>
            <a:pPr eaLnBrk="1" hangingPunct="1">
              <a:spcBef>
                <a:spcPct val="0"/>
              </a:spcBef>
              <a:buFontTx/>
              <a:buNone/>
            </a:pPr>
            <a:endParaRPr lang="ja-JP" altLang="ja-JP" sz="1200">
              <a:latin typeface="Arial" pitchFamily="34" charset="0"/>
            </a:endParaRPr>
          </a:p>
        </p:txBody>
      </p:sp>
      <p:sp>
        <p:nvSpPr>
          <p:cNvPr id="26628" name="Line 4"/>
          <p:cNvSpPr>
            <a:spLocks noChangeShapeType="1"/>
          </p:cNvSpPr>
          <p:nvPr/>
        </p:nvSpPr>
        <p:spPr bwMode="auto">
          <a:xfrm>
            <a:off x="1524000" y="3505200"/>
            <a:ext cx="563880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ja-JP" altLang="en-US"/>
          </a:p>
        </p:txBody>
      </p:sp>
      <p:sp>
        <p:nvSpPr>
          <p:cNvPr id="26629" name="Line 5"/>
          <p:cNvSpPr>
            <a:spLocks noChangeShapeType="1"/>
          </p:cNvSpPr>
          <p:nvPr/>
        </p:nvSpPr>
        <p:spPr bwMode="auto">
          <a:xfrm>
            <a:off x="2514600" y="2209800"/>
            <a:ext cx="0" cy="33528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ja-JP" altLang="en-US"/>
          </a:p>
        </p:txBody>
      </p:sp>
      <p:sp>
        <p:nvSpPr>
          <p:cNvPr id="26630" name="Line 6"/>
          <p:cNvSpPr>
            <a:spLocks noChangeShapeType="1"/>
          </p:cNvSpPr>
          <p:nvPr/>
        </p:nvSpPr>
        <p:spPr bwMode="auto">
          <a:xfrm>
            <a:off x="3886200" y="2209800"/>
            <a:ext cx="0" cy="33528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ja-JP" altLang="en-US"/>
          </a:p>
        </p:txBody>
      </p:sp>
      <p:sp>
        <p:nvSpPr>
          <p:cNvPr id="26631" name="Rectangle 7"/>
          <p:cNvSpPr>
            <a:spLocks noGrp="1" noChangeArrowheads="1"/>
          </p:cNvSpPr>
          <p:nvPr>
            <p:ph type="title"/>
          </p:nvPr>
        </p:nvSpPr>
        <p:spPr/>
        <p:txBody>
          <a:bodyPr/>
          <a:lstStyle/>
          <a:p>
            <a:r>
              <a:rPr lang="en-US" altLang="ja-JP" smtClean="0">
                <a:ea typeface="ＭＳ Ｐゴシック" pitchFamily="50" charset="-128"/>
              </a:rPr>
              <a:t>Division of the Classful Address Space</a:t>
            </a:r>
          </a:p>
        </p:txBody>
      </p:sp>
      <p:sp>
        <p:nvSpPr>
          <p:cNvPr id="8" name="Date Placeholder 7"/>
          <p:cNvSpPr>
            <a:spLocks noGrp="1"/>
          </p:cNvSpPr>
          <p:nvPr>
            <p:ph type="dt" sz="quarter" idx="10"/>
          </p:nvPr>
        </p:nvSpPr>
        <p:spPr/>
        <p:txBody>
          <a:bodyPr/>
          <a:lstStyle/>
          <a:p>
            <a:pPr>
              <a:defRPr/>
            </a:pPr>
            <a:r>
              <a:rPr lang="en-US"/>
              <a:t>Bina Nusantara University</a:t>
            </a:r>
          </a:p>
        </p:txBody>
      </p:sp>
    </p:spTree>
    <p:extLst>
      <p:ext uri="{BB962C8B-B14F-4D97-AF65-F5344CB8AC3E}">
        <p14:creationId xmlns:p14="http://schemas.microsoft.com/office/powerpoint/2010/main" val="2411136611"/>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p:txBody>
          <a:bodyPr/>
          <a:lstStyle/>
          <a:p>
            <a:r>
              <a:rPr lang="en-US" altLang="ja-JP" smtClean="0">
                <a:ea typeface="ＭＳ Ｐゴシック" pitchFamily="50" charset="-128"/>
              </a:rPr>
              <a:t>Classful IP is Wasteful</a:t>
            </a:r>
          </a:p>
        </p:txBody>
      </p:sp>
      <p:sp>
        <p:nvSpPr>
          <p:cNvPr id="27651" name="Rectangle 5"/>
          <p:cNvSpPr>
            <a:spLocks noGrp="1" noChangeArrowheads="1"/>
          </p:cNvSpPr>
          <p:nvPr>
            <p:ph type="body" idx="1"/>
          </p:nvPr>
        </p:nvSpPr>
        <p:spPr>
          <a:xfrm>
            <a:off x="1072166" y="2101403"/>
            <a:ext cx="7772400" cy="4114800"/>
          </a:xfrm>
        </p:spPr>
        <p:txBody>
          <a:bodyPr/>
          <a:lstStyle/>
          <a:p>
            <a:r>
              <a:rPr lang="en-US" altLang="ja-JP" smtClean="0">
                <a:ea typeface="ＭＳ Ｐゴシック" pitchFamily="50" charset="-128"/>
              </a:rPr>
              <a:t>Class A uses 50% of address space</a:t>
            </a:r>
          </a:p>
          <a:p>
            <a:r>
              <a:rPr lang="en-US" altLang="ja-JP" smtClean="0">
                <a:ea typeface="ＭＳ Ｐゴシック" pitchFamily="50" charset="-128"/>
              </a:rPr>
              <a:t>Class B uses 25% of address space</a:t>
            </a:r>
          </a:p>
          <a:p>
            <a:r>
              <a:rPr lang="en-US" altLang="ja-JP" smtClean="0">
                <a:ea typeface="ＭＳ Ｐゴシック" pitchFamily="50" charset="-128"/>
              </a:rPr>
              <a:t>Class C uses 12.5% of address space</a:t>
            </a:r>
          </a:p>
          <a:p>
            <a:r>
              <a:rPr lang="en-US" altLang="ja-JP" smtClean="0">
                <a:ea typeface="ＭＳ Ｐゴシック" pitchFamily="50" charset="-128"/>
              </a:rPr>
              <a:t>Class D and E use 12.5% of address space</a:t>
            </a:r>
          </a:p>
        </p:txBody>
      </p:sp>
      <p:sp>
        <p:nvSpPr>
          <p:cNvPr id="4" name="Date Placeholder 3"/>
          <p:cNvSpPr>
            <a:spLocks noGrp="1"/>
          </p:cNvSpPr>
          <p:nvPr>
            <p:ph type="dt" sz="quarter" idx="10"/>
          </p:nvPr>
        </p:nvSpPr>
        <p:spPr/>
        <p:txBody>
          <a:bodyPr/>
          <a:lstStyle/>
          <a:p>
            <a:pPr>
              <a:defRPr/>
            </a:pPr>
            <a:r>
              <a:rPr lang="en-US"/>
              <a:t>Bina Nusantara University</a:t>
            </a:r>
          </a:p>
        </p:txBody>
      </p:sp>
    </p:spTree>
    <p:extLst>
      <p:ext uri="{BB962C8B-B14F-4D97-AF65-F5344CB8AC3E}">
        <p14:creationId xmlns:p14="http://schemas.microsoft.com/office/powerpoint/2010/main" val="2434607014"/>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p:txBody>
          <a:bodyPr/>
          <a:lstStyle/>
          <a:p>
            <a:r>
              <a:rPr lang="en-US" altLang="ja-JP" smtClean="0">
                <a:ea typeface="ＭＳ Ｐゴシック" pitchFamily="50" charset="-128"/>
              </a:rPr>
              <a:t>Classless Addressing</a:t>
            </a:r>
          </a:p>
        </p:txBody>
      </p:sp>
      <p:sp>
        <p:nvSpPr>
          <p:cNvPr id="28675" name="Rectangle 3"/>
          <p:cNvSpPr>
            <a:spLocks noGrp="1" noChangeArrowheads="1"/>
          </p:cNvSpPr>
          <p:nvPr>
            <p:ph type="body" idx="1"/>
          </p:nvPr>
        </p:nvSpPr>
        <p:spPr>
          <a:xfrm>
            <a:off x="1046409" y="1905000"/>
            <a:ext cx="7772400" cy="4114800"/>
          </a:xfrm>
        </p:spPr>
        <p:txBody>
          <a:bodyPr/>
          <a:lstStyle/>
          <a:p>
            <a:r>
              <a:rPr lang="en-US" altLang="ja-JP" dirty="0" smtClean="0">
                <a:ea typeface="ＭＳ Ｐゴシック" pitchFamily="50" charset="-128"/>
              </a:rPr>
              <a:t>Prefix/host boundary can be anywhere</a:t>
            </a:r>
          </a:p>
          <a:p>
            <a:r>
              <a:rPr lang="en-US" altLang="ja-JP" dirty="0" smtClean="0">
                <a:ea typeface="ＭＳ Ｐゴシック" pitchFamily="50" charset="-128"/>
              </a:rPr>
              <a:t>Less wasteful</a:t>
            </a:r>
          </a:p>
          <a:p>
            <a:r>
              <a:rPr lang="en-US" altLang="ja-JP" dirty="0" smtClean="0">
                <a:ea typeface="ＭＳ Ｐゴシック" pitchFamily="50" charset="-128"/>
              </a:rPr>
              <a:t>Supports route summarization</a:t>
            </a:r>
          </a:p>
          <a:p>
            <a:pPr lvl="1"/>
            <a:r>
              <a:rPr lang="en-US" altLang="ja-JP" dirty="0" smtClean="0">
                <a:ea typeface="ＭＳ Ｐゴシック" pitchFamily="50" charset="-128"/>
              </a:rPr>
              <a:t>Also known as</a:t>
            </a:r>
          </a:p>
          <a:p>
            <a:pPr lvl="2"/>
            <a:r>
              <a:rPr lang="en-US" altLang="ja-JP" dirty="0" smtClean="0">
                <a:ea typeface="ＭＳ Ｐゴシック" pitchFamily="50" charset="-128"/>
              </a:rPr>
              <a:t>Aggregation</a:t>
            </a:r>
          </a:p>
          <a:p>
            <a:pPr lvl="2"/>
            <a:r>
              <a:rPr lang="en-US" altLang="ja-JP" dirty="0" err="1" smtClean="0">
                <a:ea typeface="ＭＳ Ｐゴシック" pitchFamily="50" charset="-128"/>
              </a:rPr>
              <a:t>Supernetting</a:t>
            </a:r>
            <a:endParaRPr lang="en-US" altLang="ja-JP" dirty="0" smtClean="0">
              <a:ea typeface="ＭＳ Ｐゴシック" pitchFamily="50" charset="-128"/>
            </a:endParaRPr>
          </a:p>
          <a:p>
            <a:pPr lvl="2"/>
            <a:r>
              <a:rPr lang="en-US" altLang="ja-JP" dirty="0" smtClean="0">
                <a:ea typeface="ＭＳ Ｐゴシック" pitchFamily="50" charset="-128"/>
              </a:rPr>
              <a:t>Classless routing</a:t>
            </a:r>
          </a:p>
          <a:p>
            <a:pPr lvl="2"/>
            <a:r>
              <a:rPr lang="en-US" altLang="ja-JP" dirty="0" smtClean="0">
                <a:ea typeface="ＭＳ Ｐゴシック" pitchFamily="50" charset="-128"/>
              </a:rPr>
              <a:t>Classless inter-domain routing (CIDR)</a:t>
            </a:r>
          </a:p>
          <a:p>
            <a:pPr lvl="2"/>
            <a:r>
              <a:rPr lang="en-US" altLang="ja-JP" dirty="0" smtClean="0">
                <a:ea typeface="ＭＳ Ｐゴシック" pitchFamily="50" charset="-128"/>
              </a:rPr>
              <a:t>Prefix routing</a:t>
            </a:r>
          </a:p>
        </p:txBody>
      </p:sp>
      <p:sp>
        <p:nvSpPr>
          <p:cNvPr id="4" name="Date Placeholder 3"/>
          <p:cNvSpPr>
            <a:spLocks noGrp="1"/>
          </p:cNvSpPr>
          <p:nvPr>
            <p:ph type="dt" sz="quarter" idx="10"/>
          </p:nvPr>
        </p:nvSpPr>
        <p:spPr/>
        <p:txBody>
          <a:bodyPr/>
          <a:lstStyle/>
          <a:p>
            <a:pPr>
              <a:defRPr/>
            </a:pPr>
            <a:r>
              <a:rPr lang="en-US"/>
              <a:t>Bina Nusantara University</a:t>
            </a:r>
          </a:p>
        </p:txBody>
      </p:sp>
    </p:spTree>
    <p:extLst>
      <p:ext uri="{BB962C8B-B14F-4D97-AF65-F5344CB8AC3E}">
        <p14:creationId xmlns:p14="http://schemas.microsoft.com/office/powerpoint/2010/main" val="2548532156"/>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a:xfrm>
            <a:off x="0" y="762000"/>
            <a:ext cx="9144000" cy="1143000"/>
          </a:xfrm>
        </p:spPr>
        <p:txBody>
          <a:bodyPr/>
          <a:lstStyle/>
          <a:p>
            <a:r>
              <a:rPr lang="en-US" altLang="ja-JP" smtClean="0">
                <a:solidFill>
                  <a:schemeClr val="tx1"/>
                </a:solidFill>
                <a:ea typeface="ＭＳ Ｐゴシック" pitchFamily="50" charset="-128"/>
              </a:rPr>
              <a:t>Supernetting </a:t>
            </a:r>
          </a:p>
        </p:txBody>
      </p:sp>
      <p:pic>
        <p:nvPicPr>
          <p:cNvPr id="29699" name="Picture 2" descr="An example for Supernetti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470338" y="1905000"/>
            <a:ext cx="7543800" cy="4552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818046899"/>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a:xfrm>
            <a:off x="0" y="762000"/>
            <a:ext cx="9144000" cy="1143000"/>
          </a:xfrm>
        </p:spPr>
        <p:txBody>
          <a:bodyPr/>
          <a:lstStyle/>
          <a:p>
            <a:r>
              <a:rPr lang="en-US" altLang="ja-JP" smtClean="0">
                <a:solidFill>
                  <a:schemeClr val="tx1"/>
                </a:solidFill>
                <a:ea typeface="ＭＳ Ｐゴシック" pitchFamily="50" charset="-128"/>
              </a:rPr>
              <a:t>Supernetting </a:t>
            </a:r>
          </a:p>
        </p:txBody>
      </p:sp>
      <p:sp>
        <p:nvSpPr>
          <p:cNvPr id="30723" name="Rectangle 3"/>
          <p:cNvSpPr>
            <a:spLocks noGrp="1" noChangeArrowheads="1"/>
          </p:cNvSpPr>
          <p:nvPr>
            <p:ph type="body" idx="1"/>
          </p:nvPr>
        </p:nvSpPr>
        <p:spPr>
          <a:xfrm>
            <a:off x="1600200" y="5562600"/>
            <a:ext cx="6324600" cy="914400"/>
          </a:xfrm>
        </p:spPr>
        <p:txBody>
          <a:bodyPr/>
          <a:lstStyle/>
          <a:p>
            <a:r>
              <a:rPr lang="en-US" altLang="ja-JP" sz="1800" smtClean="0">
                <a:ea typeface="ＭＳ Ｐゴシック" pitchFamily="50" charset="-128"/>
              </a:rPr>
              <a:t>Move prefix boundary to the left</a:t>
            </a:r>
          </a:p>
          <a:p>
            <a:r>
              <a:rPr lang="en-US" altLang="ja-JP" sz="1800" smtClean="0">
                <a:ea typeface="ＭＳ Ｐゴシック" pitchFamily="50" charset="-128"/>
              </a:rPr>
              <a:t>Branch office advertises 172.16.0.0/14</a:t>
            </a:r>
            <a:endParaRPr lang="en-US" altLang="ja-JP" smtClean="0">
              <a:ea typeface="ＭＳ Ｐゴシック" pitchFamily="50" charset="-128"/>
            </a:endParaRPr>
          </a:p>
        </p:txBody>
      </p:sp>
      <p:sp>
        <p:nvSpPr>
          <p:cNvPr id="30724" name="Line 4"/>
          <p:cNvSpPr>
            <a:spLocks noChangeShapeType="1"/>
          </p:cNvSpPr>
          <p:nvPr/>
        </p:nvSpPr>
        <p:spPr bwMode="auto">
          <a:xfrm>
            <a:off x="2590800" y="3276600"/>
            <a:ext cx="685800" cy="0"/>
          </a:xfrm>
          <a:prstGeom prst="line">
            <a:avLst/>
          </a:prstGeom>
          <a:noFill/>
          <a:ln w="25400">
            <a:solidFill>
              <a:schemeClr val="accent2"/>
            </a:solidFill>
            <a:round/>
            <a:headEnd/>
            <a:tailEnd/>
          </a:ln>
          <a:effectLst>
            <a:outerShdw dist="17961" dir="2700000" algn="ctr" rotWithShape="0">
              <a:schemeClr val="tx1"/>
            </a:outerShdw>
          </a:effectLst>
          <a:extLst>
            <a:ext uri="{909E8E84-426E-40DD-AFC4-6F175D3DCCD1}">
              <a14:hiddenFill xmlns:a14="http://schemas.microsoft.com/office/drawing/2010/main">
                <a:noFill/>
              </a14:hiddenFill>
            </a:ext>
          </a:extLst>
        </p:spPr>
        <p:txBody>
          <a:bodyPr wrap="none" anchor="ctr"/>
          <a:lstStyle/>
          <a:p>
            <a:endParaRPr lang="ja-JP" altLang="en-US"/>
          </a:p>
        </p:txBody>
      </p:sp>
      <p:sp>
        <p:nvSpPr>
          <p:cNvPr id="30725" name="Line 5"/>
          <p:cNvSpPr>
            <a:spLocks noChangeShapeType="1"/>
          </p:cNvSpPr>
          <p:nvPr/>
        </p:nvSpPr>
        <p:spPr bwMode="auto">
          <a:xfrm>
            <a:off x="439737" y="2314978"/>
            <a:ext cx="2133600" cy="0"/>
          </a:xfrm>
          <a:prstGeom prst="line">
            <a:avLst/>
          </a:prstGeom>
          <a:noFill/>
          <a:ln w="25400">
            <a:solidFill>
              <a:schemeClr val="accent2"/>
            </a:solidFill>
            <a:round/>
            <a:headEnd/>
            <a:tailEnd/>
          </a:ln>
          <a:effectLst>
            <a:outerShdw dist="17961" dir="2700000" algn="ctr" rotWithShape="0">
              <a:schemeClr val="tx1"/>
            </a:outerShdw>
          </a:effectLst>
          <a:extLst>
            <a:ext uri="{909E8E84-426E-40DD-AFC4-6F175D3DCCD1}">
              <a14:hiddenFill xmlns:a14="http://schemas.microsoft.com/office/drawing/2010/main">
                <a:noFill/>
              </a14:hiddenFill>
            </a:ext>
          </a:extLst>
        </p:spPr>
        <p:txBody>
          <a:bodyPr wrap="none" anchor="ctr"/>
          <a:lstStyle/>
          <a:p>
            <a:endParaRPr lang="ja-JP" altLang="en-US"/>
          </a:p>
        </p:txBody>
      </p:sp>
      <p:sp>
        <p:nvSpPr>
          <p:cNvPr id="30726" name="Freeform 6"/>
          <p:cNvSpPr>
            <a:spLocks/>
          </p:cNvSpPr>
          <p:nvPr/>
        </p:nvSpPr>
        <p:spPr bwMode="auto">
          <a:xfrm>
            <a:off x="4572000" y="3276600"/>
            <a:ext cx="2438400" cy="117475"/>
          </a:xfrm>
          <a:custGeom>
            <a:avLst/>
            <a:gdLst>
              <a:gd name="T0" fmla="*/ 0 w 2017"/>
              <a:gd name="T1" fmla="*/ 0 h 97"/>
              <a:gd name="T2" fmla="*/ 2147483647 w 2017"/>
              <a:gd name="T3" fmla="*/ 0 h 97"/>
              <a:gd name="T4" fmla="*/ 2147483647 w 2017"/>
              <a:gd name="T5" fmla="*/ 2147483647 h 97"/>
              <a:gd name="T6" fmla="*/ 2147483647 w 2017"/>
              <a:gd name="T7" fmla="*/ 2147483647 h 97"/>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017" h="97">
                <a:moveTo>
                  <a:pt x="0" y="0"/>
                </a:moveTo>
                <a:lnTo>
                  <a:pt x="1008" y="0"/>
                </a:lnTo>
                <a:lnTo>
                  <a:pt x="912" y="96"/>
                </a:lnTo>
                <a:lnTo>
                  <a:pt x="2016" y="96"/>
                </a:lnTo>
              </a:path>
            </a:pathLst>
          </a:custGeom>
          <a:noFill/>
          <a:ln w="25400" cap="rnd" cmpd="sng">
            <a:solidFill>
              <a:schemeClr val="accent2"/>
            </a:solidFill>
            <a:prstDash val="solid"/>
            <a:round/>
            <a:headEnd type="none" w="med" len="med"/>
            <a:tailEnd type="none" w="med" len="med"/>
          </a:ln>
          <a:effectLst>
            <a:outerShdw dist="17961" dir="2700000" algn="ctr" rotWithShape="0">
              <a:schemeClr val="tx1"/>
            </a:outerShdw>
          </a:effectLst>
          <a:extLst>
            <a:ext uri="{909E8E84-426E-40DD-AFC4-6F175D3DCCD1}">
              <a14:hiddenFill xmlns:a14="http://schemas.microsoft.com/office/drawing/2010/main">
                <a:solidFill>
                  <a:srgbClr val="FFFFFF"/>
                </a:solidFill>
              </a14:hiddenFill>
            </a:ext>
          </a:extLst>
        </p:spPr>
        <p:txBody>
          <a:bodyPr/>
          <a:lstStyle/>
          <a:p>
            <a:endParaRPr lang="ja-JP" altLang="en-US"/>
          </a:p>
        </p:txBody>
      </p:sp>
      <p:pic>
        <p:nvPicPr>
          <p:cNvPr id="30727" name="Picture 7"/>
          <p:cNvPicPr>
            <a:picLocks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200400" y="2819400"/>
            <a:ext cx="1752600" cy="10175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pic>
      <p:pic>
        <p:nvPicPr>
          <p:cNvPr id="30728" name="Picture 8"/>
          <p:cNvPicPr>
            <a:picLocks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705600" y="1981200"/>
            <a:ext cx="2057400" cy="2667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pic>
      <p:sp>
        <p:nvSpPr>
          <p:cNvPr id="30729" name="Line 9"/>
          <p:cNvSpPr>
            <a:spLocks noChangeShapeType="1"/>
          </p:cNvSpPr>
          <p:nvPr/>
        </p:nvSpPr>
        <p:spPr bwMode="auto">
          <a:xfrm>
            <a:off x="2590800" y="1905000"/>
            <a:ext cx="0" cy="3733800"/>
          </a:xfrm>
          <a:prstGeom prst="line">
            <a:avLst/>
          </a:prstGeom>
          <a:noFill/>
          <a:ln w="25400">
            <a:solidFill>
              <a:schemeClr val="accent2"/>
            </a:solidFill>
            <a:round/>
            <a:headEnd/>
            <a:tailEnd/>
          </a:ln>
          <a:effectLst>
            <a:outerShdw dist="17961" dir="2700000" algn="ctr" rotWithShape="0">
              <a:schemeClr val="tx1"/>
            </a:outerShdw>
          </a:effectLst>
          <a:extLst>
            <a:ext uri="{909E8E84-426E-40DD-AFC4-6F175D3DCCD1}">
              <a14:hiddenFill xmlns:a14="http://schemas.microsoft.com/office/drawing/2010/main">
                <a:noFill/>
              </a14:hiddenFill>
            </a:ext>
          </a:extLst>
        </p:spPr>
        <p:txBody>
          <a:bodyPr wrap="none" anchor="ctr"/>
          <a:lstStyle/>
          <a:p>
            <a:endParaRPr lang="ja-JP" altLang="en-US"/>
          </a:p>
        </p:txBody>
      </p:sp>
      <p:sp>
        <p:nvSpPr>
          <p:cNvPr id="30730" name="Line 10"/>
          <p:cNvSpPr>
            <a:spLocks noChangeShapeType="1"/>
          </p:cNvSpPr>
          <p:nvPr/>
        </p:nvSpPr>
        <p:spPr bwMode="auto">
          <a:xfrm>
            <a:off x="439737" y="3050147"/>
            <a:ext cx="2133600" cy="0"/>
          </a:xfrm>
          <a:prstGeom prst="line">
            <a:avLst/>
          </a:prstGeom>
          <a:noFill/>
          <a:ln w="25400">
            <a:solidFill>
              <a:schemeClr val="accent2"/>
            </a:solidFill>
            <a:round/>
            <a:headEnd/>
            <a:tailEnd/>
          </a:ln>
          <a:effectLst>
            <a:outerShdw dist="17961" dir="2700000" algn="ctr" rotWithShape="0">
              <a:schemeClr val="tx1"/>
            </a:outerShdw>
          </a:effectLst>
          <a:extLst>
            <a:ext uri="{909E8E84-426E-40DD-AFC4-6F175D3DCCD1}">
              <a14:hiddenFill xmlns:a14="http://schemas.microsoft.com/office/drawing/2010/main">
                <a:noFill/>
              </a14:hiddenFill>
            </a:ext>
          </a:extLst>
        </p:spPr>
        <p:txBody>
          <a:bodyPr wrap="none" anchor="ctr"/>
          <a:lstStyle/>
          <a:p>
            <a:endParaRPr lang="ja-JP" altLang="en-US"/>
          </a:p>
        </p:txBody>
      </p:sp>
      <p:sp>
        <p:nvSpPr>
          <p:cNvPr id="30731" name="Line 11"/>
          <p:cNvSpPr>
            <a:spLocks noChangeShapeType="1"/>
          </p:cNvSpPr>
          <p:nvPr/>
        </p:nvSpPr>
        <p:spPr bwMode="auto">
          <a:xfrm>
            <a:off x="457200" y="3733800"/>
            <a:ext cx="2133600" cy="0"/>
          </a:xfrm>
          <a:prstGeom prst="line">
            <a:avLst/>
          </a:prstGeom>
          <a:noFill/>
          <a:ln w="25400">
            <a:solidFill>
              <a:schemeClr val="accent2"/>
            </a:solidFill>
            <a:round/>
            <a:headEnd/>
            <a:tailEnd/>
          </a:ln>
          <a:effectLst>
            <a:outerShdw dist="17961" dir="2700000" algn="ctr" rotWithShape="0">
              <a:schemeClr val="tx1"/>
            </a:outerShdw>
          </a:effectLst>
          <a:extLst>
            <a:ext uri="{909E8E84-426E-40DD-AFC4-6F175D3DCCD1}">
              <a14:hiddenFill xmlns:a14="http://schemas.microsoft.com/office/drawing/2010/main">
                <a:noFill/>
              </a14:hiddenFill>
            </a:ext>
          </a:extLst>
        </p:spPr>
        <p:txBody>
          <a:bodyPr wrap="none" anchor="ctr"/>
          <a:lstStyle/>
          <a:p>
            <a:endParaRPr lang="ja-JP" altLang="en-US"/>
          </a:p>
        </p:txBody>
      </p:sp>
      <p:sp>
        <p:nvSpPr>
          <p:cNvPr id="30732" name="Line 12"/>
          <p:cNvSpPr>
            <a:spLocks noChangeShapeType="1"/>
          </p:cNvSpPr>
          <p:nvPr/>
        </p:nvSpPr>
        <p:spPr bwMode="auto">
          <a:xfrm>
            <a:off x="457200" y="4648200"/>
            <a:ext cx="2133600" cy="0"/>
          </a:xfrm>
          <a:prstGeom prst="line">
            <a:avLst/>
          </a:prstGeom>
          <a:noFill/>
          <a:ln w="25400">
            <a:solidFill>
              <a:schemeClr val="accent2"/>
            </a:solidFill>
            <a:round/>
            <a:headEnd/>
            <a:tailEnd/>
          </a:ln>
          <a:effectLst>
            <a:outerShdw dist="17961" dir="2700000" algn="ctr" rotWithShape="0">
              <a:schemeClr val="tx1"/>
            </a:outerShdw>
          </a:effectLst>
          <a:extLst>
            <a:ext uri="{909E8E84-426E-40DD-AFC4-6F175D3DCCD1}">
              <a14:hiddenFill xmlns:a14="http://schemas.microsoft.com/office/drawing/2010/main">
                <a:noFill/>
              </a14:hiddenFill>
            </a:ext>
          </a:extLst>
        </p:spPr>
        <p:txBody>
          <a:bodyPr wrap="none" anchor="ctr"/>
          <a:lstStyle/>
          <a:p>
            <a:endParaRPr lang="ja-JP" altLang="en-US"/>
          </a:p>
        </p:txBody>
      </p:sp>
      <p:sp>
        <p:nvSpPr>
          <p:cNvPr id="30733" name="Text Box 13"/>
          <p:cNvSpPr txBox="1">
            <a:spLocks noChangeArrowheads="1"/>
          </p:cNvSpPr>
          <p:nvPr/>
        </p:nvSpPr>
        <p:spPr bwMode="auto">
          <a:xfrm>
            <a:off x="836612" y="1966399"/>
            <a:ext cx="1023937"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Char char="•"/>
              <a:defRPr sz="2400">
                <a:solidFill>
                  <a:schemeClr val="tx1"/>
                </a:solidFill>
                <a:latin typeface="Interstate" pitchFamily="2" charset="0"/>
                <a:ea typeface="ＭＳ Ｐゴシック" pitchFamily="50" charset="-128"/>
              </a:defRPr>
            </a:lvl1pPr>
            <a:lvl2pPr marL="742950" indent="-285750" eaLnBrk="0" hangingPunct="0">
              <a:spcBef>
                <a:spcPct val="20000"/>
              </a:spcBef>
              <a:buChar char="–"/>
              <a:defRPr sz="2000">
                <a:solidFill>
                  <a:schemeClr val="tx1"/>
                </a:solidFill>
                <a:latin typeface="Interstate" pitchFamily="2" charset="0"/>
                <a:ea typeface="ＭＳ Ｐゴシック" pitchFamily="50" charset="-128"/>
              </a:defRPr>
            </a:lvl2pPr>
            <a:lvl3pPr marL="1143000" indent="-228600" eaLnBrk="0" hangingPunct="0">
              <a:spcBef>
                <a:spcPct val="20000"/>
              </a:spcBef>
              <a:buChar char="•"/>
              <a:defRPr sz="2400">
                <a:solidFill>
                  <a:schemeClr val="tx1"/>
                </a:solidFill>
                <a:latin typeface="Interstate" pitchFamily="2" charset="0"/>
                <a:ea typeface="ＭＳ Ｐゴシック" pitchFamily="50" charset="-128"/>
              </a:defRPr>
            </a:lvl3pPr>
            <a:lvl4pPr marL="1600200" indent="-228600" eaLnBrk="0" hangingPunct="0">
              <a:spcBef>
                <a:spcPct val="20000"/>
              </a:spcBef>
              <a:buChar char="–"/>
              <a:defRPr sz="1600">
                <a:solidFill>
                  <a:schemeClr val="tx1"/>
                </a:solidFill>
                <a:latin typeface="Interstate" pitchFamily="2" charset="0"/>
                <a:ea typeface="ＭＳ Ｐゴシック" pitchFamily="50" charset="-128"/>
              </a:defRPr>
            </a:lvl4pPr>
            <a:lvl5pPr marL="2057400" indent="-228600" eaLnBrk="0" hangingPunct="0">
              <a:spcBef>
                <a:spcPct val="20000"/>
              </a:spcBef>
              <a:buChar char="»"/>
              <a:defRPr sz="1600">
                <a:solidFill>
                  <a:schemeClr val="tx1"/>
                </a:solidFill>
                <a:latin typeface="Interstate" pitchFamily="2" charset="0"/>
                <a:ea typeface="ＭＳ Ｐゴシック" pitchFamily="50" charset="-128"/>
              </a:defRPr>
            </a:lvl5pPr>
            <a:lvl6pPr marL="25146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6pPr>
            <a:lvl7pPr marL="29718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7pPr>
            <a:lvl8pPr marL="34290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8pPr>
            <a:lvl9pPr marL="38862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9pPr>
          </a:lstStyle>
          <a:p>
            <a:pPr algn="ctr" eaLnBrk="1" hangingPunct="1">
              <a:spcBef>
                <a:spcPct val="0"/>
              </a:spcBef>
              <a:buFontTx/>
              <a:buNone/>
            </a:pPr>
            <a:r>
              <a:rPr lang="en-US" altLang="ja-JP" sz="1400" b="1" dirty="0">
                <a:latin typeface="Arial" pitchFamily="34" charset="0"/>
              </a:rPr>
              <a:t>172.16.0.0</a:t>
            </a:r>
            <a:endParaRPr lang="en-US" altLang="ja-JP" sz="1800" dirty="0">
              <a:latin typeface="Arial" pitchFamily="34" charset="0"/>
            </a:endParaRPr>
          </a:p>
        </p:txBody>
      </p:sp>
      <p:sp>
        <p:nvSpPr>
          <p:cNvPr id="30734" name="Text Box 14"/>
          <p:cNvSpPr txBox="1">
            <a:spLocks noChangeArrowheads="1"/>
          </p:cNvSpPr>
          <p:nvPr/>
        </p:nvSpPr>
        <p:spPr bwMode="auto">
          <a:xfrm>
            <a:off x="836612" y="2567190"/>
            <a:ext cx="1023937"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Char char="•"/>
              <a:defRPr sz="2400">
                <a:solidFill>
                  <a:schemeClr val="tx1"/>
                </a:solidFill>
                <a:latin typeface="Interstate" pitchFamily="2" charset="0"/>
                <a:ea typeface="ＭＳ Ｐゴシック" pitchFamily="50" charset="-128"/>
              </a:defRPr>
            </a:lvl1pPr>
            <a:lvl2pPr marL="742950" indent="-285750" eaLnBrk="0" hangingPunct="0">
              <a:spcBef>
                <a:spcPct val="20000"/>
              </a:spcBef>
              <a:buChar char="–"/>
              <a:defRPr sz="2000">
                <a:solidFill>
                  <a:schemeClr val="tx1"/>
                </a:solidFill>
                <a:latin typeface="Interstate" pitchFamily="2" charset="0"/>
                <a:ea typeface="ＭＳ Ｐゴシック" pitchFamily="50" charset="-128"/>
              </a:defRPr>
            </a:lvl2pPr>
            <a:lvl3pPr marL="1143000" indent="-228600" eaLnBrk="0" hangingPunct="0">
              <a:spcBef>
                <a:spcPct val="20000"/>
              </a:spcBef>
              <a:buChar char="•"/>
              <a:defRPr sz="2400">
                <a:solidFill>
                  <a:schemeClr val="tx1"/>
                </a:solidFill>
                <a:latin typeface="Interstate" pitchFamily="2" charset="0"/>
                <a:ea typeface="ＭＳ Ｐゴシック" pitchFamily="50" charset="-128"/>
              </a:defRPr>
            </a:lvl3pPr>
            <a:lvl4pPr marL="1600200" indent="-228600" eaLnBrk="0" hangingPunct="0">
              <a:spcBef>
                <a:spcPct val="20000"/>
              </a:spcBef>
              <a:buChar char="–"/>
              <a:defRPr sz="1600">
                <a:solidFill>
                  <a:schemeClr val="tx1"/>
                </a:solidFill>
                <a:latin typeface="Interstate" pitchFamily="2" charset="0"/>
                <a:ea typeface="ＭＳ Ｐゴシック" pitchFamily="50" charset="-128"/>
              </a:defRPr>
            </a:lvl4pPr>
            <a:lvl5pPr marL="2057400" indent="-228600" eaLnBrk="0" hangingPunct="0">
              <a:spcBef>
                <a:spcPct val="20000"/>
              </a:spcBef>
              <a:buChar char="»"/>
              <a:defRPr sz="1600">
                <a:solidFill>
                  <a:schemeClr val="tx1"/>
                </a:solidFill>
                <a:latin typeface="Interstate" pitchFamily="2" charset="0"/>
                <a:ea typeface="ＭＳ Ｐゴシック" pitchFamily="50" charset="-128"/>
              </a:defRPr>
            </a:lvl5pPr>
            <a:lvl6pPr marL="25146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6pPr>
            <a:lvl7pPr marL="29718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7pPr>
            <a:lvl8pPr marL="34290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8pPr>
            <a:lvl9pPr marL="38862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9pPr>
          </a:lstStyle>
          <a:p>
            <a:pPr algn="ctr" eaLnBrk="1" hangingPunct="1">
              <a:spcBef>
                <a:spcPct val="0"/>
              </a:spcBef>
              <a:buFontTx/>
              <a:buNone/>
            </a:pPr>
            <a:r>
              <a:rPr lang="en-US" altLang="ja-JP" sz="1400" b="1" dirty="0">
                <a:latin typeface="Arial" pitchFamily="34" charset="0"/>
              </a:rPr>
              <a:t>172.17.0.0</a:t>
            </a:r>
            <a:endParaRPr lang="en-US" altLang="ja-JP" sz="1800" dirty="0">
              <a:latin typeface="Arial" pitchFamily="34" charset="0"/>
            </a:endParaRPr>
          </a:p>
        </p:txBody>
      </p:sp>
      <p:sp>
        <p:nvSpPr>
          <p:cNvPr id="30735" name="Text Box 15"/>
          <p:cNvSpPr txBox="1">
            <a:spLocks noChangeArrowheads="1"/>
          </p:cNvSpPr>
          <p:nvPr/>
        </p:nvSpPr>
        <p:spPr bwMode="auto">
          <a:xfrm>
            <a:off x="836613" y="3352800"/>
            <a:ext cx="1023937"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Char char="•"/>
              <a:defRPr sz="2400">
                <a:solidFill>
                  <a:schemeClr val="tx1"/>
                </a:solidFill>
                <a:latin typeface="Interstate" pitchFamily="2" charset="0"/>
                <a:ea typeface="ＭＳ Ｐゴシック" pitchFamily="50" charset="-128"/>
              </a:defRPr>
            </a:lvl1pPr>
            <a:lvl2pPr marL="742950" indent="-285750" eaLnBrk="0" hangingPunct="0">
              <a:spcBef>
                <a:spcPct val="20000"/>
              </a:spcBef>
              <a:buChar char="–"/>
              <a:defRPr sz="2000">
                <a:solidFill>
                  <a:schemeClr val="tx1"/>
                </a:solidFill>
                <a:latin typeface="Interstate" pitchFamily="2" charset="0"/>
                <a:ea typeface="ＭＳ Ｐゴシック" pitchFamily="50" charset="-128"/>
              </a:defRPr>
            </a:lvl2pPr>
            <a:lvl3pPr marL="1143000" indent="-228600" eaLnBrk="0" hangingPunct="0">
              <a:spcBef>
                <a:spcPct val="20000"/>
              </a:spcBef>
              <a:buChar char="•"/>
              <a:defRPr sz="2400">
                <a:solidFill>
                  <a:schemeClr val="tx1"/>
                </a:solidFill>
                <a:latin typeface="Interstate" pitchFamily="2" charset="0"/>
                <a:ea typeface="ＭＳ Ｐゴシック" pitchFamily="50" charset="-128"/>
              </a:defRPr>
            </a:lvl3pPr>
            <a:lvl4pPr marL="1600200" indent="-228600" eaLnBrk="0" hangingPunct="0">
              <a:spcBef>
                <a:spcPct val="20000"/>
              </a:spcBef>
              <a:buChar char="–"/>
              <a:defRPr sz="1600">
                <a:solidFill>
                  <a:schemeClr val="tx1"/>
                </a:solidFill>
                <a:latin typeface="Interstate" pitchFamily="2" charset="0"/>
                <a:ea typeface="ＭＳ Ｐゴシック" pitchFamily="50" charset="-128"/>
              </a:defRPr>
            </a:lvl4pPr>
            <a:lvl5pPr marL="2057400" indent="-228600" eaLnBrk="0" hangingPunct="0">
              <a:spcBef>
                <a:spcPct val="20000"/>
              </a:spcBef>
              <a:buChar char="»"/>
              <a:defRPr sz="1600">
                <a:solidFill>
                  <a:schemeClr val="tx1"/>
                </a:solidFill>
                <a:latin typeface="Interstate" pitchFamily="2" charset="0"/>
                <a:ea typeface="ＭＳ Ｐゴシック" pitchFamily="50" charset="-128"/>
              </a:defRPr>
            </a:lvl5pPr>
            <a:lvl6pPr marL="25146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6pPr>
            <a:lvl7pPr marL="29718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7pPr>
            <a:lvl8pPr marL="34290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8pPr>
            <a:lvl9pPr marL="38862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9pPr>
          </a:lstStyle>
          <a:p>
            <a:pPr algn="ctr" eaLnBrk="1" hangingPunct="1">
              <a:spcBef>
                <a:spcPct val="0"/>
              </a:spcBef>
              <a:buFontTx/>
              <a:buNone/>
            </a:pPr>
            <a:r>
              <a:rPr lang="en-US" altLang="ja-JP" sz="1400" b="1">
                <a:latin typeface="Arial" pitchFamily="34" charset="0"/>
              </a:rPr>
              <a:t>172.18.0.0</a:t>
            </a:r>
            <a:endParaRPr lang="en-US" altLang="ja-JP" sz="1800">
              <a:latin typeface="Arial" pitchFamily="34" charset="0"/>
            </a:endParaRPr>
          </a:p>
        </p:txBody>
      </p:sp>
      <p:sp>
        <p:nvSpPr>
          <p:cNvPr id="30736" name="Text Box 16"/>
          <p:cNvSpPr txBox="1">
            <a:spLocks noChangeArrowheads="1"/>
          </p:cNvSpPr>
          <p:nvPr/>
        </p:nvSpPr>
        <p:spPr bwMode="auto">
          <a:xfrm>
            <a:off x="836613" y="4267200"/>
            <a:ext cx="1023937"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Char char="•"/>
              <a:defRPr sz="2400">
                <a:solidFill>
                  <a:schemeClr val="tx1"/>
                </a:solidFill>
                <a:latin typeface="Interstate" pitchFamily="2" charset="0"/>
                <a:ea typeface="ＭＳ Ｐゴシック" pitchFamily="50" charset="-128"/>
              </a:defRPr>
            </a:lvl1pPr>
            <a:lvl2pPr marL="742950" indent="-285750" eaLnBrk="0" hangingPunct="0">
              <a:spcBef>
                <a:spcPct val="20000"/>
              </a:spcBef>
              <a:buChar char="–"/>
              <a:defRPr sz="2000">
                <a:solidFill>
                  <a:schemeClr val="tx1"/>
                </a:solidFill>
                <a:latin typeface="Interstate" pitchFamily="2" charset="0"/>
                <a:ea typeface="ＭＳ Ｐゴシック" pitchFamily="50" charset="-128"/>
              </a:defRPr>
            </a:lvl2pPr>
            <a:lvl3pPr marL="1143000" indent="-228600" eaLnBrk="0" hangingPunct="0">
              <a:spcBef>
                <a:spcPct val="20000"/>
              </a:spcBef>
              <a:buChar char="•"/>
              <a:defRPr sz="2400">
                <a:solidFill>
                  <a:schemeClr val="tx1"/>
                </a:solidFill>
                <a:latin typeface="Interstate" pitchFamily="2" charset="0"/>
                <a:ea typeface="ＭＳ Ｐゴシック" pitchFamily="50" charset="-128"/>
              </a:defRPr>
            </a:lvl3pPr>
            <a:lvl4pPr marL="1600200" indent="-228600" eaLnBrk="0" hangingPunct="0">
              <a:spcBef>
                <a:spcPct val="20000"/>
              </a:spcBef>
              <a:buChar char="–"/>
              <a:defRPr sz="1600">
                <a:solidFill>
                  <a:schemeClr val="tx1"/>
                </a:solidFill>
                <a:latin typeface="Interstate" pitchFamily="2" charset="0"/>
                <a:ea typeface="ＭＳ Ｐゴシック" pitchFamily="50" charset="-128"/>
              </a:defRPr>
            </a:lvl4pPr>
            <a:lvl5pPr marL="2057400" indent="-228600" eaLnBrk="0" hangingPunct="0">
              <a:spcBef>
                <a:spcPct val="20000"/>
              </a:spcBef>
              <a:buChar char="»"/>
              <a:defRPr sz="1600">
                <a:solidFill>
                  <a:schemeClr val="tx1"/>
                </a:solidFill>
                <a:latin typeface="Interstate" pitchFamily="2" charset="0"/>
                <a:ea typeface="ＭＳ Ｐゴシック" pitchFamily="50" charset="-128"/>
              </a:defRPr>
            </a:lvl5pPr>
            <a:lvl6pPr marL="25146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6pPr>
            <a:lvl7pPr marL="29718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7pPr>
            <a:lvl8pPr marL="34290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8pPr>
            <a:lvl9pPr marL="38862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9pPr>
          </a:lstStyle>
          <a:p>
            <a:pPr algn="ctr" eaLnBrk="1" hangingPunct="1">
              <a:spcBef>
                <a:spcPct val="0"/>
              </a:spcBef>
              <a:buFontTx/>
              <a:buNone/>
            </a:pPr>
            <a:r>
              <a:rPr lang="en-US" altLang="ja-JP" sz="1400" b="1">
                <a:latin typeface="Arial" pitchFamily="34" charset="0"/>
              </a:rPr>
              <a:t>172.19.0.0</a:t>
            </a:r>
            <a:endParaRPr lang="en-US" altLang="ja-JP" sz="1800">
              <a:latin typeface="Arial" pitchFamily="34" charset="0"/>
            </a:endParaRPr>
          </a:p>
        </p:txBody>
      </p:sp>
      <p:sp>
        <p:nvSpPr>
          <p:cNvPr id="30737" name="Text Box 17"/>
          <p:cNvSpPr txBox="1">
            <a:spLocks noChangeArrowheads="1"/>
          </p:cNvSpPr>
          <p:nvPr/>
        </p:nvSpPr>
        <p:spPr bwMode="auto">
          <a:xfrm>
            <a:off x="381000" y="4953000"/>
            <a:ext cx="2251075"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2400">
                <a:solidFill>
                  <a:schemeClr val="tx1"/>
                </a:solidFill>
                <a:latin typeface="Interstate" pitchFamily="2" charset="0"/>
                <a:ea typeface="ＭＳ Ｐゴシック" pitchFamily="50" charset="-128"/>
              </a:defRPr>
            </a:lvl1pPr>
            <a:lvl2pPr marL="742950" indent="-285750" eaLnBrk="0" hangingPunct="0">
              <a:spcBef>
                <a:spcPct val="20000"/>
              </a:spcBef>
              <a:buChar char="–"/>
              <a:defRPr sz="2000">
                <a:solidFill>
                  <a:schemeClr val="tx1"/>
                </a:solidFill>
                <a:latin typeface="Interstate" pitchFamily="2" charset="0"/>
                <a:ea typeface="ＭＳ Ｐゴシック" pitchFamily="50" charset="-128"/>
              </a:defRPr>
            </a:lvl2pPr>
            <a:lvl3pPr marL="1143000" indent="-228600" eaLnBrk="0" hangingPunct="0">
              <a:spcBef>
                <a:spcPct val="20000"/>
              </a:spcBef>
              <a:buChar char="•"/>
              <a:defRPr sz="2400">
                <a:solidFill>
                  <a:schemeClr val="tx1"/>
                </a:solidFill>
                <a:latin typeface="Interstate" pitchFamily="2" charset="0"/>
                <a:ea typeface="ＭＳ Ｐゴシック" pitchFamily="50" charset="-128"/>
              </a:defRPr>
            </a:lvl3pPr>
            <a:lvl4pPr marL="1600200" indent="-228600" eaLnBrk="0" hangingPunct="0">
              <a:spcBef>
                <a:spcPct val="20000"/>
              </a:spcBef>
              <a:buChar char="–"/>
              <a:defRPr sz="1600">
                <a:solidFill>
                  <a:schemeClr val="tx1"/>
                </a:solidFill>
                <a:latin typeface="Interstate" pitchFamily="2" charset="0"/>
                <a:ea typeface="ＭＳ Ｐゴシック" pitchFamily="50" charset="-128"/>
              </a:defRPr>
            </a:lvl4pPr>
            <a:lvl5pPr marL="2057400" indent="-228600" eaLnBrk="0" hangingPunct="0">
              <a:spcBef>
                <a:spcPct val="20000"/>
              </a:spcBef>
              <a:buChar char="»"/>
              <a:defRPr sz="1600">
                <a:solidFill>
                  <a:schemeClr val="tx1"/>
                </a:solidFill>
                <a:latin typeface="Interstate" pitchFamily="2" charset="0"/>
                <a:ea typeface="ＭＳ Ｐゴシック" pitchFamily="50" charset="-128"/>
              </a:defRPr>
            </a:lvl5pPr>
            <a:lvl6pPr marL="25146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6pPr>
            <a:lvl7pPr marL="29718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7pPr>
            <a:lvl8pPr marL="34290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8pPr>
            <a:lvl9pPr marL="38862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9pPr>
          </a:lstStyle>
          <a:p>
            <a:pPr algn="ctr" eaLnBrk="1" hangingPunct="1">
              <a:spcBef>
                <a:spcPct val="0"/>
              </a:spcBef>
              <a:buFontTx/>
              <a:buNone/>
            </a:pPr>
            <a:r>
              <a:rPr lang="en-US" altLang="ja-JP" sz="1400" b="1" dirty="0">
                <a:latin typeface="Arial" pitchFamily="34" charset="0"/>
              </a:rPr>
              <a:t>Branch-Office Networks</a:t>
            </a:r>
            <a:endParaRPr lang="en-US" altLang="ja-JP" sz="1800" dirty="0">
              <a:latin typeface="Arial" pitchFamily="34" charset="0"/>
            </a:endParaRPr>
          </a:p>
        </p:txBody>
      </p:sp>
      <p:sp>
        <p:nvSpPr>
          <p:cNvPr id="30738" name="Text Box 18"/>
          <p:cNvSpPr txBox="1">
            <a:spLocks noChangeArrowheads="1"/>
          </p:cNvSpPr>
          <p:nvPr/>
        </p:nvSpPr>
        <p:spPr bwMode="auto">
          <a:xfrm>
            <a:off x="6781800" y="4800600"/>
            <a:ext cx="2054225" cy="517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2400">
                <a:solidFill>
                  <a:schemeClr val="tx1"/>
                </a:solidFill>
                <a:latin typeface="Interstate" pitchFamily="2" charset="0"/>
                <a:ea typeface="ＭＳ Ｐゴシック" pitchFamily="50" charset="-128"/>
              </a:defRPr>
            </a:lvl1pPr>
            <a:lvl2pPr marL="742950" indent="-285750" eaLnBrk="0" hangingPunct="0">
              <a:spcBef>
                <a:spcPct val="20000"/>
              </a:spcBef>
              <a:buChar char="–"/>
              <a:defRPr sz="2000">
                <a:solidFill>
                  <a:schemeClr val="tx1"/>
                </a:solidFill>
                <a:latin typeface="Interstate" pitchFamily="2" charset="0"/>
                <a:ea typeface="ＭＳ Ｐゴシック" pitchFamily="50" charset="-128"/>
              </a:defRPr>
            </a:lvl2pPr>
            <a:lvl3pPr marL="1143000" indent="-228600" eaLnBrk="0" hangingPunct="0">
              <a:spcBef>
                <a:spcPct val="20000"/>
              </a:spcBef>
              <a:buChar char="•"/>
              <a:defRPr sz="2400">
                <a:solidFill>
                  <a:schemeClr val="tx1"/>
                </a:solidFill>
                <a:latin typeface="Interstate" pitchFamily="2" charset="0"/>
                <a:ea typeface="ＭＳ Ｐゴシック" pitchFamily="50" charset="-128"/>
              </a:defRPr>
            </a:lvl3pPr>
            <a:lvl4pPr marL="1600200" indent="-228600" eaLnBrk="0" hangingPunct="0">
              <a:spcBef>
                <a:spcPct val="20000"/>
              </a:spcBef>
              <a:buChar char="–"/>
              <a:defRPr sz="1600">
                <a:solidFill>
                  <a:schemeClr val="tx1"/>
                </a:solidFill>
                <a:latin typeface="Interstate" pitchFamily="2" charset="0"/>
                <a:ea typeface="ＭＳ Ｐゴシック" pitchFamily="50" charset="-128"/>
              </a:defRPr>
            </a:lvl4pPr>
            <a:lvl5pPr marL="2057400" indent="-228600" eaLnBrk="0" hangingPunct="0">
              <a:spcBef>
                <a:spcPct val="20000"/>
              </a:spcBef>
              <a:buChar char="»"/>
              <a:defRPr sz="1600">
                <a:solidFill>
                  <a:schemeClr val="tx1"/>
                </a:solidFill>
                <a:latin typeface="Interstate" pitchFamily="2" charset="0"/>
                <a:ea typeface="ＭＳ Ｐゴシック" pitchFamily="50" charset="-128"/>
              </a:defRPr>
            </a:lvl5pPr>
            <a:lvl6pPr marL="25146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6pPr>
            <a:lvl7pPr marL="29718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7pPr>
            <a:lvl8pPr marL="34290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8pPr>
            <a:lvl9pPr marL="38862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9pPr>
          </a:lstStyle>
          <a:p>
            <a:pPr algn="ctr" eaLnBrk="1" hangingPunct="1">
              <a:spcBef>
                <a:spcPct val="0"/>
              </a:spcBef>
              <a:buFontTx/>
              <a:buNone/>
            </a:pPr>
            <a:r>
              <a:rPr lang="en-US" altLang="ja-JP" sz="1400" b="1">
                <a:latin typeface="Arial" pitchFamily="34" charset="0"/>
              </a:rPr>
              <a:t>Enterprise Core Network</a:t>
            </a:r>
            <a:endParaRPr lang="en-US" altLang="ja-JP" sz="1800">
              <a:latin typeface="Arial" pitchFamily="34" charset="0"/>
            </a:endParaRPr>
          </a:p>
        </p:txBody>
      </p:sp>
      <p:sp>
        <p:nvSpPr>
          <p:cNvPr id="30739" name="Text Box 19"/>
          <p:cNvSpPr txBox="1">
            <a:spLocks noChangeArrowheads="1"/>
          </p:cNvSpPr>
          <p:nvPr/>
        </p:nvSpPr>
        <p:spPr bwMode="auto">
          <a:xfrm>
            <a:off x="3057525" y="3886200"/>
            <a:ext cx="1982788"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Char char="•"/>
              <a:defRPr sz="2400">
                <a:solidFill>
                  <a:schemeClr val="tx1"/>
                </a:solidFill>
                <a:latin typeface="Interstate" pitchFamily="2" charset="0"/>
                <a:ea typeface="ＭＳ Ｐゴシック" pitchFamily="50" charset="-128"/>
              </a:defRPr>
            </a:lvl1pPr>
            <a:lvl2pPr marL="742950" indent="-285750" eaLnBrk="0" hangingPunct="0">
              <a:spcBef>
                <a:spcPct val="20000"/>
              </a:spcBef>
              <a:buChar char="–"/>
              <a:defRPr sz="2000">
                <a:solidFill>
                  <a:schemeClr val="tx1"/>
                </a:solidFill>
                <a:latin typeface="Interstate" pitchFamily="2" charset="0"/>
                <a:ea typeface="ＭＳ Ｐゴシック" pitchFamily="50" charset="-128"/>
              </a:defRPr>
            </a:lvl2pPr>
            <a:lvl3pPr marL="1143000" indent="-228600" eaLnBrk="0" hangingPunct="0">
              <a:spcBef>
                <a:spcPct val="20000"/>
              </a:spcBef>
              <a:buChar char="•"/>
              <a:defRPr sz="2400">
                <a:solidFill>
                  <a:schemeClr val="tx1"/>
                </a:solidFill>
                <a:latin typeface="Interstate" pitchFamily="2" charset="0"/>
                <a:ea typeface="ＭＳ Ｐゴシック" pitchFamily="50" charset="-128"/>
              </a:defRPr>
            </a:lvl3pPr>
            <a:lvl4pPr marL="1600200" indent="-228600" eaLnBrk="0" hangingPunct="0">
              <a:spcBef>
                <a:spcPct val="20000"/>
              </a:spcBef>
              <a:buChar char="–"/>
              <a:defRPr sz="1600">
                <a:solidFill>
                  <a:schemeClr val="tx1"/>
                </a:solidFill>
                <a:latin typeface="Interstate" pitchFamily="2" charset="0"/>
                <a:ea typeface="ＭＳ Ｐゴシック" pitchFamily="50" charset="-128"/>
              </a:defRPr>
            </a:lvl4pPr>
            <a:lvl5pPr marL="2057400" indent="-228600" eaLnBrk="0" hangingPunct="0">
              <a:spcBef>
                <a:spcPct val="20000"/>
              </a:spcBef>
              <a:buChar char="»"/>
              <a:defRPr sz="1600">
                <a:solidFill>
                  <a:schemeClr val="tx1"/>
                </a:solidFill>
                <a:latin typeface="Interstate" pitchFamily="2" charset="0"/>
                <a:ea typeface="ＭＳ Ｐゴシック" pitchFamily="50" charset="-128"/>
              </a:defRPr>
            </a:lvl5pPr>
            <a:lvl6pPr marL="25146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6pPr>
            <a:lvl7pPr marL="29718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7pPr>
            <a:lvl8pPr marL="34290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8pPr>
            <a:lvl9pPr marL="38862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9pPr>
          </a:lstStyle>
          <a:p>
            <a:pPr algn="ctr" eaLnBrk="1" hangingPunct="1">
              <a:spcBef>
                <a:spcPct val="0"/>
              </a:spcBef>
              <a:buFontTx/>
              <a:buNone/>
            </a:pPr>
            <a:r>
              <a:rPr lang="en-US" altLang="ja-JP" sz="1400" b="1">
                <a:latin typeface="Arial" pitchFamily="34" charset="0"/>
              </a:rPr>
              <a:t>Branch-Office Router</a:t>
            </a:r>
            <a:endParaRPr lang="en-US" altLang="ja-JP" sz="1800">
              <a:latin typeface="Arial" pitchFamily="34" charset="0"/>
            </a:endParaRPr>
          </a:p>
        </p:txBody>
      </p:sp>
      <p:sp>
        <p:nvSpPr>
          <p:cNvPr id="20" name="Date Placeholder 19"/>
          <p:cNvSpPr>
            <a:spLocks noGrp="1"/>
          </p:cNvSpPr>
          <p:nvPr>
            <p:ph type="dt" sz="quarter" idx="10"/>
          </p:nvPr>
        </p:nvSpPr>
        <p:spPr/>
        <p:txBody>
          <a:bodyPr/>
          <a:lstStyle/>
          <a:p>
            <a:pPr>
              <a:defRPr/>
            </a:pPr>
            <a:r>
              <a:rPr lang="en-US"/>
              <a:t>Bina Nusantara University</a:t>
            </a:r>
          </a:p>
        </p:txBody>
      </p:sp>
    </p:spTree>
    <p:extLst>
      <p:ext uri="{BB962C8B-B14F-4D97-AF65-F5344CB8AC3E}">
        <p14:creationId xmlns:p14="http://schemas.microsoft.com/office/powerpoint/2010/main" val="304524378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lstStyle/>
          <a:p>
            <a:r>
              <a:rPr lang="en-US" altLang="ja-JP" smtClean="0">
                <a:ea typeface="ＭＳ Ｐゴシック" pitchFamily="50" charset="-128"/>
              </a:rPr>
              <a:t>Guidelines for Addressing and Naming</a:t>
            </a:r>
          </a:p>
        </p:txBody>
      </p:sp>
      <p:sp>
        <p:nvSpPr>
          <p:cNvPr id="4099" name="Rectangle 3"/>
          <p:cNvSpPr>
            <a:spLocks noGrp="1" noChangeArrowheads="1"/>
          </p:cNvSpPr>
          <p:nvPr>
            <p:ph type="body" idx="1"/>
          </p:nvPr>
        </p:nvSpPr>
        <p:spPr>
          <a:xfrm>
            <a:off x="927278" y="2060620"/>
            <a:ext cx="7530921" cy="3806780"/>
          </a:xfrm>
        </p:spPr>
        <p:txBody>
          <a:bodyPr/>
          <a:lstStyle/>
          <a:p>
            <a:r>
              <a:rPr lang="en-US" altLang="ja-JP" dirty="0" smtClean="0">
                <a:ea typeface="ＭＳ Ｐゴシック" pitchFamily="50" charset="-128"/>
              </a:rPr>
              <a:t>Use a structured model for addressing and naming</a:t>
            </a:r>
          </a:p>
          <a:p>
            <a:r>
              <a:rPr lang="en-US" altLang="ja-JP" dirty="0" smtClean="0">
                <a:ea typeface="ＭＳ Ｐゴシック" pitchFamily="50" charset="-128"/>
              </a:rPr>
              <a:t>Assign addresses and names hierarchically</a:t>
            </a:r>
          </a:p>
          <a:p>
            <a:r>
              <a:rPr lang="en-US" altLang="ja-JP" dirty="0" smtClean="0">
                <a:ea typeface="ＭＳ Ｐゴシック" pitchFamily="50" charset="-128"/>
              </a:rPr>
              <a:t>Decide in advance if you will use </a:t>
            </a:r>
          </a:p>
          <a:p>
            <a:pPr lvl="1"/>
            <a:r>
              <a:rPr lang="en-US" altLang="ja-JP" dirty="0" smtClean="0">
                <a:ea typeface="ＭＳ Ｐゴシック" pitchFamily="50" charset="-128"/>
              </a:rPr>
              <a:t>Central or distributed authority for addressing and naming</a:t>
            </a:r>
          </a:p>
          <a:p>
            <a:pPr lvl="1"/>
            <a:r>
              <a:rPr lang="en-US" altLang="ja-JP" dirty="0" smtClean="0">
                <a:ea typeface="ＭＳ Ｐゴシック" pitchFamily="50" charset="-128"/>
              </a:rPr>
              <a:t>Public or private addressing</a:t>
            </a:r>
          </a:p>
          <a:p>
            <a:pPr lvl="1"/>
            <a:r>
              <a:rPr lang="en-US" altLang="ja-JP" dirty="0" smtClean="0">
                <a:ea typeface="ＭＳ Ｐゴシック" pitchFamily="50" charset="-128"/>
              </a:rPr>
              <a:t>Static or dynamic addressing and naming</a:t>
            </a:r>
          </a:p>
        </p:txBody>
      </p:sp>
      <p:sp>
        <p:nvSpPr>
          <p:cNvPr id="4" name="Date Placeholder 3"/>
          <p:cNvSpPr>
            <a:spLocks noGrp="1"/>
          </p:cNvSpPr>
          <p:nvPr>
            <p:ph type="dt" sz="quarter" idx="10"/>
          </p:nvPr>
        </p:nvSpPr>
        <p:spPr/>
        <p:txBody>
          <a:bodyPr/>
          <a:lstStyle/>
          <a:p>
            <a:pPr>
              <a:defRPr/>
            </a:pPr>
            <a:r>
              <a:rPr lang="en-US"/>
              <a:t>Bina Nusantara University</a:t>
            </a:r>
          </a:p>
        </p:txBody>
      </p:sp>
    </p:spTree>
    <p:extLst>
      <p:ext uri="{BB962C8B-B14F-4D97-AF65-F5344CB8AC3E}">
        <p14:creationId xmlns:p14="http://schemas.microsoft.com/office/powerpoint/2010/main" val="4293046486"/>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p:txBody>
          <a:bodyPr/>
          <a:lstStyle/>
          <a:p>
            <a:r>
              <a:rPr lang="en-US" altLang="ja-JP" smtClean="0">
                <a:ea typeface="ＭＳ Ｐゴシック" pitchFamily="50" charset="-128"/>
              </a:rPr>
              <a:t>172.16.0.0/14 Summarization</a:t>
            </a:r>
          </a:p>
        </p:txBody>
      </p:sp>
      <p:sp>
        <p:nvSpPr>
          <p:cNvPr id="31747" name="Rectangle 3"/>
          <p:cNvSpPr>
            <a:spLocks noGrp="1" noChangeArrowheads="1"/>
          </p:cNvSpPr>
          <p:nvPr>
            <p:ph type="body" idx="1"/>
          </p:nvPr>
        </p:nvSpPr>
        <p:spPr>
          <a:xfrm>
            <a:off x="1159098" y="1981200"/>
            <a:ext cx="7756301" cy="4114800"/>
          </a:xfrm>
        </p:spPr>
        <p:txBody>
          <a:bodyPr/>
          <a:lstStyle/>
          <a:p>
            <a:pPr>
              <a:spcAft>
                <a:spcPts val="1200"/>
              </a:spcAft>
              <a:buFontTx/>
              <a:buNone/>
            </a:pPr>
            <a:r>
              <a:rPr lang="en-US" altLang="ja-JP" sz="2800" b="1" dirty="0" smtClean="0">
                <a:latin typeface="Calisto MT" pitchFamily="18" charset="0"/>
                <a:ea typeface="ＭＳ Ｐゴシック" pitchFamily="50" charset="-128"/>
              </a:rPr>
              <a:t>Second Octet in Decimal	Second Octet in Binary</a:t>
            </a:r>
            <a:endParaRPr lang="en-US" altLang="ja-JP" b="1" dirty="0" smtClean="0">
              <a:latin typeface="Calisto MT" pitchFamily="18" charset="0"/>
              <a:ea typeface="ＭＳ Ｐゴシック" pitchFamily="50" charset="-128"/>
            </a:endParaRPr>
          </a:p>
          <a:p>
            <a:pPr>
              <a:spcAft>
                <a:spcPts val="600"/>
              </a:spcAft>
              <a:buFontTx/>
              <a:buNone/>
            </a:pPr>
            <a:r>
              <a:rPr lang="en-US" altLang="ja-JP" dirty="0" smtClean="0">
                <a:latin typeface="Calisto MT" pitchFamily="18" charset="0"/>
                <a:ea typeface="ＭＳ Ｐゴシック" pitchFamily="50" charset="-128"/>
              </a:rPr>
              <a:t>16					</a:t>
            </a:r>
            <a:r>
              <a:rPr lang="en-US" altLang="ja-JP" b="1" dirty="0" smtClean="0">
                <a:latin typeface="Calisto MT" pitchFamily="18" charset="0"/>
                <a:ea typeface="ＭＳ Ｐゴシック" pitchFamily="50" charset="-128"/>
              </a:rPr>
              <a:t>000100</a:t>
            </a:r>
            <a:r>
              <a:rPr lang="en-US" altLang="ja-JP" dirty="0" smtClean="0">
                <a:latin typeface="Calisto MT" pitchFamily="18" charset="0"/>
                <a:ea typeface="ＭＳ Ｐゴシック" pitchFamily="50" charset="-128"/>
              </a:rPr>
              <a:t>00</a:t>
            </a:r>
          </a:p>
          <a:p>
            <a:pPr>
              <a:spcAft>
                <a:spcPts val="600"/>
              </a:spcAft>
              <a:buFontTx/>
              <a:buNone/>
            </a:pPr>
            <a:r>
              <a:rPr lang="en-US" altLang="ja-JP" dirty="0" smtClean="0">
                <a:latin typeface="Calisto MT" pitchFamily="18" charset="0"/>
                <a:ea typeface="ＭＳ Ｐゴシック" pitchFamily="50" charset="-128"/>
              </a:rPr>
              <a:t>17					</a:t>
            </a:r>
            <a:r>
              <a:rPr lang="en-US" altLang="ja-JP" b="1" dirty="0" smtClean="0">
                <a:latin typeface="Calisto MT" pitchFamily="18" charset="0"/>
                <a:ea typeface="ＭＳ Ｐゴシック" pitchFamily="50" charset="-128"/>
              </a:rPr>
              <a:t>000100</a:t>
            </a:r>
            <a:r>
              <a:rPr lang="en-US" altLang="ja-JP" dirty="0" smtClean="0">
                <a:latin typeface="Calisto MT" pitchFamily="18" charset="0"/>
                <a:ea typeface="ＭＳ Ｐゴシック" pitchFamily="50" charset="-128"/>
              </a:rPr>
              <a:t>01</a:t>
            </a:r>
          </a:p>
          <a:p>
            <a:pPr>
              <a:spcAft>
                <a:spcPts val="600"/>
              </a:spcAft>
              <a:buFontTx/>
              <a:buNone/>
            </a:pPr>
            <a:r>
              <a:rPr lang="en-US" altLang="ja-JP" dirty="0" smtClean="0">
                <a:latin typeface="Calisto MT" pitchFamily="18" charset="0"/>
                <a:ea typeface="ＭＳ Ｐゴシック" pitchFamily="50" charset="-128"/>
              </a:rPr>
              <a:t>18					</a:t>
            </a:r>
            <a:r>
              <a:rPr lang="en-US" altLang="ja-JP" b="1" dirty="0" smtClean="0">
                <a:latin typeface="Calisto MT" pitchFamily="18" charset="0"/>
                <a:ea typeface="ＭＳ Ｐゴシック" pitchFamily="50" charset="-128"/>
              </a:rPr>
              <a:t>000100</a:t>
            </a:r>
            <a:r>
              <a:rPr lang="en-US" altLang="ja-JP" dirty="0" smtClean="0">
                <a:latin typeface="Calisto MT" pitchFamily="18" charset="0"/>
                <a:ea typeface="ＭＳ Ｐゴシック" pitchFamily="50" charset="-128"/>
              </a:rPr>
              <a:t>10</a:t>
            </a:r>
          </a:p>
          <a:p>
            <a:pPr>
              <a:buFontTx/>
              <a:buNone/>
            </a:pPr>
            <a:r>
              <a:rPr lang="en-US" altLang="ja-JP" dirty="0" smtClean="0">
                <a:latin typeface="Calisto MT" pitchFamily="18" charset="0"/>
                <a:ea typeface="ＭＳ Ｐゴシック" pitchFamily="50" charset="-128"/>
              </a:rPr>
              <a:t>19					</a:t>
            </a:r>
            <a:r>
              <a:rPr lang="en-US" altLang="ja-JP" b="1" dirty="0" smtClean="0">
                <a:latin typeface="Calisto MT" pitchFamily="18" charset="0"/>
                <a:ea typeface="ＭＳ Ｐゴシック" pitchFamily="50" charset="-128"/>
              </a:rPr>
              <a:t>000100</a:t>
            </a:r>
            <a:r>
              <a:rPr lang="en-US" altLang="ja-JP" dirty="0" smtClean="0">
                <a:latin typeface="Calisto MT" pitchFamily="18" charset="0"/>
                <a:ea typeface="ＭＳ Ｐゴシック" pitchFamily="50" charset="-128"/>
              </a:rPr>
              <a:t>11</a:t>
            </a:r>
          </a:p>
        </p:txBody>
      </p:sp>
      <p:sp>
        <p:nvSpPr>
          <p:cNvPr id="4" name="Date Placeholder 3"/>
          <p:cNvSpPr>
            <a:spLocks noGrp="1"/>
          </p:cNvSpPr>
          <p:nvPr>
            <p:ph type="dt" sz="quarter" idx="10"/>
          </p:nvPr>
        </p:nvSpPr>
        <p:spPr/>
        <p:txBody>
          <a:bodyPr/>
          <a:lstStyle/>
          <a:p>
            <a:pPr>
              <a:defRPr/>
            </a:pPr>
            <a:r>
              <a:rPr lang="en-US"/>
              <a:t>Bina Nusantara University</a:t>
            </a:r>
          </a:p>
        </p:txBody>
      </p:sp>
    </p:spTree>
    <p:extLst>
      <p:ext uri="{BB962C8B-B14F-4D97-AF65-F5344CB8AC3E}">
        <p14:creationId xmlns:p14="http://schemas.microsoft.com/office/powerpoint/2010/main" val="1685597058"/>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p:txBody>
          <a:bodyPr/>
          <a:lstStyle/>
          <a:p>
            <a:r>
              <a:rPr lang="en-US" altLang="ja-JP" smtClean="0">
                <a:ea typeface="ＭＳ Ｐゴシック" pitchFamily="50" charset="-128"/>
              </a:rPr>
              <a:t>Discontiguous Subnets</a:t>
            </a:r>
          </a:p>
        </p:txBody>
      </p:sp>
      <p:grpSp>
        <p:nvGrpSpPr>
          <p:cNvPr id="32771" name="Group 4"/>
          <p:cNvGrpSpPr>
            <a:grpSpLocks/>
          </p:cNvGrpSpPr>
          <p:nvPr/>
        </p:nvGrpSpPr>
        <p:grpSpPr bwMode="auto">
          <a:xfrm>
            <a:off x="1760538" y="1752600"/>
            <a:ext cx="5670550" cy="1598613"/>
            <a:chOff x="688" y="717"/>
            <a:chExt cx="3572" cy="1007"/>
          </a:xfrm>
        </p:grpSpPr>
        <p:sp>
          <p:nvSpPr>
            <p:cNvPr id="32799" name="Oval 5"/>
            <p:cNvSpPr>
              <a:spLocks noChangeArrowheads="1"/>
            </p:cNvSpPr>
            <p:nvPr/>
          </p:nvSpPr>
          <p:spPr bwMode="auto">
            <a:xfrm>
              <a:off x="1908" y="717"/>
              <a:ext cx="1556" cy="417"/>
            </a:xfrm>
            <a:prstGeom prst="ellipse">
              <a:avLst/>
            </a:prstGeom>
            <a:solidFill>
              <a:srgbClr val="E7EDED"/>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spcBef>
                  <a:spcPct val="20000"/>
                </a:spcBef>
                <a:buChar char="•"/>
                <a:defRPr sz="2400">
                  <a:solidFill>
                    <a:schemeClr val="tx1"/>
                  </a:solidFill>
                  <a:latin typeface="Interstate" pitchFamily="2" charset="0"/>
                  <a:ea typeface="ＭＳ Ｐゴシック" pitchFamily="50" charset="-128"/>
                </a:defRPr>
              </a:lvl1pPr>
              <a:lvl2pPr marL="742950" indent="-285750" eaLnBrk="0" hangingPunct="0">
                <a:spcBef>
                  <a:spcPct val="20000"/>
                </a:spcBef>
                <a:buChar char="–"/>
                <a:defRPr sz="2000">
                  <a:solidFill>
                    <a:schemeClr val="tx1"/>
                  </a:solidFill>
                  <a:latin typeface="Interstate" pitchFamily="2" charset="0"/>
                  <a:ea typeface="ＭＳ Ｐゴシック" pitchFamily="50" charset="-128"/>
                </a:defRPr>
              </a:lvl2pPr>
              <a:lvl3pPr marL="1143000" indent="-228600" eaLnBrk="0" hangingPunct="0">
                <a:spcBef>
                  <a:spcPct val="20000"/>
                </a:spcBef>
                <a:buChar char="•"/>
                <a:defRPr sz="2400">
                  <a:solidFill>
                    <a:schemeClr val="tx1"/>
                  </a:solidFill>
                  <a:latin typeface="Interstate" pitchFamily="2" charset="0"/>
                  <a:ea typeface="ＭＳ Ｐゴシック" pitchFamily="50" charset="-128"/>
                </a:defRPr>
              </a:lvl3pPr>
              <a:lvl4pPr marL="1600200" indent="-228600" eaLnBrk="0" hangingPunct="0">
                <a:spcBef>
                  <a:spcPct val="20000"/>
                </a:spcBef>
                <a:buChar char="–"/>
                <a:defRPr sz="1600">
                  <a:solidFill>
                    <a:schemeClr val="tx1"/>
                  </a:solidFill>
                  <a:latin typeface="Interstate" pitchFamily="2" charset="0"/>
                  <a:ea typeface="ＭＳ Ｐゴシック" pitchFamily="50" charset="-128"/>
                </a:defRPr>
              </a:lvl4pPr>
              <a:lvl5pPr marL="2057400" indent="-228600" eaLnBrk="0" hangingPunct="0">
                <a:spcBef>
                  <a:spcPct val="20000"/>
                </a:spcBef>
                <a:buChar char="»"/>
                <a:defRPr sz="1600">
                  <a:solidFill>
                    <a:schemeClr val="tx1"/>
                  </a:solidFill>
                  <a:latin typeface="Interstate" pitchFamily="2" charset="0"/>
                  <a:ea typeface="ＭＳ Ｐゴシック" pitchFamily="50" charset="-128"/>
                </a:defRPr>
              </a:lvl5pPr>
              <a:lvl6pPr marL="25146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6pPr>
              <a:lvl7pPr marL="29718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7pPr>
              <a:lvl8pPr marL="34290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8pPr>
              <a:lvl9pPr marL="38862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9pPr>
            </a:lstStyle>
            <a:p>
              <a:pPr eaLnBrk="1" hangingPunct="1">
                <a:spcBef>
                  <a:spcPct val="0"/>
                </a:spcBef>
                <a:buFontTx/>
                <a:buNone/>
              </a:pPr>
              <a:endParaRPr lang="ja-JP" altLang="ja-JP" sz="1200">
                <a:latin typeface="Arial" pitchFamily="34" charset="0"/>
              </a:endParaRPr>
            </a:p>
          </p:txBody>
        </p:sp>
        <p:sp>
          <p:nvSpPr>
            <p:cNvPr id="32800" name="Oval 6"/>
            <p:cNvSpPr>
              <a:spLocks noChangeArrowheads="1"/>
            </p:cNvSpPr>
            <p:nvPr/>
          </p:nvSpPr>
          <p:spPr bwMode="auto">
            <a:xfrm>
              <a:off x="1052" y="826"/>
              <a:ext cx="1192" cy="417"/>
            </a:xfrm>
            <a:prstGeom prst="ellipse">
              <a:avLst/>
            </a:prstGeom>
            <a:solidFill>
              <a:srgbClr val="E7EDED"/>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spcBef>
                  <a:spcPct val="20000"/>
                </a:spcBef>
                <a:buChar char="•"/>
                <a:defRPr sz="2400">
                  <a:solidFill>
                    <a:schemeClr val="tx1"/>
                  </a:solidFill>
                  <a:latin typeface="Interstate" pitchFamily="2" charset="0"/>
                  <a:ea typeface="ＭＳ Ｐゴシック" pitchFamily="50" charset="-128"/>
                </a:defRPr>
              </a:lvl1pPr>
              <a:lvl2pPr marL="742950" indent="-285750" eaLnBrk="0" hangingPunct="0">
                <a:spcBef>
                  <a:spcPct val="20000"/>
                </a:spcBef>
                <a:buChar char="–"/>
                <a:defRPr sz="2000">
                  <a:solidFill>
                    <a:schemeClr val="tx1"/>
                  </a:solidFill>
                  <a:latin typeface="Interstate" pitchFamily="2" charset="0"/>
                  <a:ea typeface="ＭＳ Ｐゴシック" pitchFamily="50" charset="-128"/>
                </a:defRPr>
              </a:lvl2pPr>
              <a:lvl3pPr marL="1143000" indent="-228600" eaLnBrk="0" hangingPunct="0">
                <a:spcBef>
                  <a:spcPct val="20000"/>
                </a:spcBef>
                <a:buChar char="•"/>
                <a:defRPr sz="2400">
                  <a:solidFill>
                    <a:schemeClr val="tx1"/>
                  </a:solidFill>
                  <a:latin typeface="Interstate" pitchFamily="2" charset="0"/>
                  <a:ea typeface="ＭＳ Ｐゴシック" pitchFamily="50" charset="-128"/>
                </a:defRPr>
              </a:lvl3pPr>
              <a:lvl4pPr marL="1600200" indent="-228600" eaLnBrk="0" hangingPunct="0">
                <a:spcBef>
                  <a:spcPct val="20000"/>
                </a:spcBef>
                <a:buChar char="–"/>
                <a:defRPr sz="1600">
                  <a:solidFill>
                    <a:schemeClr val="tx1"/>
                  </a:solidFill>
                  <a:latin typeface="Interstate" pitchFamily="2" charset="0"/>
                  <a:ea typeface="ＭＳ Ｐゴシック" pitchFamily="50" charset="-128"/>
                </a:defRPr>
              </a:lvl4pPr>
              <a:lvl5pPr marL="2057400" indent="-228600" eaLnBrk="0" hangingPunct="0">
                <a:spcBef>
                  <a:spcPct val="20000"/>
                </a:spcBef>
                <a:buChar char="»"/>
                <a:defRPr sz="1600">
                  <a:solidFill>
                    <a:schemeClr val="tx1"/>
                  </a:solidFill>
                  <a:latin typeface="Interstate" pitchFamily="2" charset="0"/>
                  <a:ea typeface="ＭＳ Ｐゴシック" pitchFamily="50" charset="-128"/>
                </a:defRPr>
              </a:lvl5pPr>
              <a:lvl6pPr marL="25146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6pPr>
              <a:lvl7pPr marL="29718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7pPr>
              <a:lvl8pPr marL="34290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8pPr>
              <a:lvl9pPr marL="38862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9pPr>
            </a:lstStyle>
            <a:p>
              <a:pPr eaLnBrk="1" hangingPunct="1">
                <a:spcBef>
                  <a:spcPct val="0"/>
                </a:spcBef>
                <a:buFontTx/>
                <a:buNone/>
              </a:pPr>
              <a:endParaRPr lang="ja-JP" altLang="ja-JP" sz="1200">
                <a:latin typeface="Arial" pitchFamily="34" charset="0"/>
              </a:endParaRPr>
            </a:p>
          </p:txBody>
        </p:sp>
        <p:sp>
          <p:nvSpPr>
            <p:cNvPr id="32801" name="Oval 7"/>
            <p:cNvSpPr>
              <a:spLocks noChangeArrowheads="1"/>
            </p:cNvSpPr>
            <p:nvPr/>
          </p:nvSpPr>
          <p:spPr bwMode="auto">
            <a:xfrm>
              <a:off x="688" y="1077"/>
              <a:ext cx="805" cy="340"/>
            </a:xfrm>
            <a:prstGeom prst="ellipse">
              <a:avLst/>
            </a:prstGeom>
            <a:solidFill>
              <a:srgbClr val="E7EDED"/>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spcBef>
                  <a:spcPct val="20000"/>
                </a:spcBef>
                <a:buChar char="•"/>
                <a:defRPr sz="2400">
                  <a:solidFill>
                    <a:schemeClr val="tx1"/>
                  </a:solidFill>
                  <a:latin typeface="Interstate" pitchFamily="2" charset="0"/>
                  <a:ea typeface="ＭＳ Ｐゴシック" pitchFamily="50" charset="-128"/>
                </a:defRPr>
              </a:lvl1pPr>
              <a:lvl2pPr marL="742950" indent="-285750" eaLnBrk="0" hangingPunct="0">
                <a:spcBef>
                  <a:spcPct val="20000"/>
                </a:spcBef>
                <a:buChar char="–"/>
                <a:defRPr sz="2000">
                  <a:solidFill>
                    <a:schemeClr val="tx1"/>
                  </a:solidFill>
                  <a:latin typeface="Interstate" pitchFamily="2" charset="0"/>
                  <a:ea typeface="ＭＳ Ｐゴシック" pitchFamily="50" charset="-128"/>
                </a:defRPr>
              </a:lvl2pPr>
              <a:lvl3pPr marL="1143000" indent="-228600" eaLnBrk="0" hangingPunct="0">
                <a:spcBef>
                  <a:spcPct val="20000"/>
                </a:spcBef>
                <a:buChar char="•"/>
                <a:defRPr sz="2400">
                  <a:solidFill>
                    <a:schemeClr val="tx1"/>
                  </a:solidFill>
                  <a:latin typeface="Interstate" pitchFamily="2" charset="0"/>
                  <a:ea typeface="ＭＳ Ｐゴシック" pitchFamily="50" charset="-128"/>
                </a:defRPr>
              </a:lvl3pPr>
              <a:lvl4pPr marL="1600200" indent="-228600" eaLnBrk="0" hangingPunct="0">
                <a:spcBef>
                  <a:spcPct val="20000"/>
                </a:spcBef>
                <a:buChar char="–"/>
                <a:defRPr sz="1600">
                  <a:solidFill>
                    <a:schemeClr val="tx1"/>
                  </a:solidFill>
                  <a:latin typeface="Interstate" pitchFamily="2" charset="0"/>
                  <a:ea typeface="ＭＳ Ｐゴシック" pitchFamily="50" charset="-128"/>
                </a:defRPr>
              </a:lvl4pPr>
              <a:lvl5pPr marL="2057400" indent="-228600" eaLnBrk="0" hangingPunct="0">
                <a:spcBef>
                  <a:spcPct val="20000"/>
                </a:spcBef>
                <a:buChar char="»"/>
                <a:defRPr sz="1600">
                  <a:solidFill>
                    <a:schemeClr val="tx1"/>
                  </a:solidFill>
                  <a:latin typeface="Interstate" pitchFamily="2" charset="0"/>
                  <a:ea typeface="ＭＳ Ｐゴシック" pitchFamily="50" charset="-128"/>
                </a:defRPr>
              </a:lvl5pPr>
              <a:lvl6pPr marL="25146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6pPr>
              <a:lvl7pPr marL="29718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7pPr>
              <a:lvl8pPr marL="34290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8pPr>
              <a:lvl9pPr marL="38862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9pPr>
            </a:lstStyle>
            <a:p>
              <a:pPr eaLnBrk="1" hangingPunct="1">
                <a:spcBef>
                  <a:spcPct val="0"/>
                </a:spcBef>
                <a:buFontTx/>
                <a:buNone/>
              </a:pPr>
              <a:endParaRPr lang="ja-JP" altLang="ja-JP" sz="1200">
                <a:latin typeface="Arial" pitchFamily="34" charset="0"/>
              </a:endParaRPr>
            </a:p>
          </p:txBody>
        </p:sp>
        <p:sp>
          <p:nvSpPr>
            <p:cNvPr id="32802" name="Oval 8"/>
            <p:cNvSpPr>
              <a:spLocks noChangeArrowheads="1"/>
            </p:cNvSpPr>
            <p:nvPr/>
          </p:nvSpPr>
          <p:spPr bwMode="auto">
            <a:xfrm>
              <a:off x="931" y="1227"/>
              <a:ext cx="1210" cy="367"/>
            </a:xfrm>
            <a:prstGeom prst="ellipse">
              <a:avLst/>
            </a:prstGeom>
            <a:solidFill>
              <a:srgbClr val="E7EDED"/>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spcBef>
                  <a:spcPct val="20000"/>
                </a:spcBef>
                <a:buChar char="•"/>
                <a:defRPr sz="2400">
                  <a:solidFill>
                    <a:schemeClr val="tx1"/>
                  </a:solidFill>
                  <a:latin typeface="Interstate" pitchFamily="2" charset="0"/>
                  <a:ea typeface="ＭＳ Ｐゴシック" pitchFamily="50" charset="-128"/>
                </a:defRPr>
              </a:lvl1pPr>
              <a:lvl2pPr marL="742950" indent="-285750" eaLnBrk="0" hangingPunct="0">
                <a:spcBef>
                  <a:spcPct val="20000"/>
                </a:spcBef>
                <a:buChar char="–"/>
                <a:defRPr sz="2000">
                  <a:solidFill>
                    <a:schemeClr val="tx1"/>
                  </a:solidFill>
                  <a:latin typeface="Interstate" pitchFamily="2" charset="0"/>
                  <a:ea typeface="ＭＳ Ｐゴシック" pitchFamily="50" charset="-128"/>
                </a:defRPr>
              </a:lvl2pPr>
              <a:lvl3pPr marL="1143000" indent="-228600" eaLnBrk="0" hangingPunct="0">
                <a:spcBef>
                  <a:spcPct val="20000"/>
                </a:spcBef>
                <a:buChar char="•"/>
                <a:defRPr sz="2400">
                  <a:solidFill>
                    <a:schemeClr val="tx1"/>
                  </a:solidFill>
                  <a:latin typeface="Interstate" pitchFamily="2" charset="0"/>
                  <a:ea typeface="ＭＳ Ｐゴシック" pitchFamily="50" charset="-128"/>
                </a:defRPr>
              </a:lvl3pPr>
              <a:lvl4pPr marL="1600200" indent="-228600" eaLnBrk="0" hangingPunct="0">
                <a:spcBef>
                  <a:spcPct val="20000"/>
                </a:spcBef>
                <a:buChar char="–"/>
                <a:defRPr sz="1600">
                  <a:solidFill>
                    <a:schemeClr val="tx1"/>
                  </a:solidFill>
                  <a:latin typeface="Interstate" pitchFamily="2" charset="0"/>
                  <a:ea typeface="ＭＳ Ｐゴシック" pitchFamily="50" charset="-128"/>
                </a:defRPr>
              </a:lvl4pPr>
              <a:lvl5pPr marL="2057400" indent="-228600" eaLnBrk="0" hangingPunct="0">
                <a:spcBef>
                  <a:spcPct val="20000"/>
                </a:spcBef>
                <a:buChar char="»"/>
                <a:defRPr sz="1600">
                  <a:solidFill>
                    <a:schemeClr val="tx1"/>
                  </a:solidFill>
                  <a:latin typeface="Interstate" pitchFamily="2" charset="0"/>
                  <a:ea typeface="ＭＳ Ｐゴシック" pitchFamily="50" charset="-128"/>
                </a:defRPr>
              </a:lvl5pPr>
              <a:lvl6pPr marL="25146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6pPr>
              <a:lvl7pPr marL="29718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7pPr>
              <a:lvl8pPr marL="34290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8pPr>
              <a:lvl9pPr marL="38862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9pPr>
            </a:lstStyle>
            <a:p>
              <a:pPr eaLnBrk="1" hangingPunct="1">
                <a:spcBef>
                  <a:spcPct val="0"/>
                </a:spcBef>
                <a:buFontTx/>
                <a:buNone/>
              </a:pPr>
              <a:endParaRPr lang="ja-JP" altLang="ja-JP" sz="1200">
                <a:latin typeface="Arial" pitchFamily="34" charset="0"/>
              </a:endParaRPr>
            </a:p>
          </p:txBody>
        </p:sp>
        <p:sp>
          <p:nvSpPr>
            <p:cNvPr id="32803" name="Oval 9"/>
            <p:cNvSpPr>
              <a:spLocks noChangeArrowheads="1"/>
            </p:cNvSpPr>
            <p:nvPr/>
          </p:nvSpPr>
          <p:spPr bwMode="auto">
            <a:xfrm>
              <a:off x="1787" y="1287"/>
              <a:ext cx="1807" cy="437"/>
            </a:xfrm>
            <a:prstGeom prst="ellipse">
              <a:avLst/>
            </a:prstGeom>
            <a:solidFill>
              <a:srgbClr val="E7EDED"/>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spcBef>
                  <a:spcPct val="20000"/>
                </a:spcBef>
                <a:buChar char="•"/>
                <a:defRPr sz="2400">
                  <a:solidFill>
                    <a:schemeClr val="tx1"/>
                  </a:solidFill>
                  <a:latin typeface="Interstate" pitchFamily="2" charset="0"/>
                  <a:ea typeface="ＭＳ Ｐゴシック" pitchFamily="50" charset="-128"/>
                </a:defRPr>
              </a:lvl1pPr>
              <a:lvl2pPr marL="742950" indent="-285750" eaLnBrk="0" hangingPunct="0">
                <a:spcBef>
                  <a:spcPct val="20000"/>
                </a:spcBef>
                <a:buChar char="–"/>
                <a:defRPr sz="2000">
                  <a:solidFill>
                    <a:schemeClr val="tx1"/>
                  </a:solidFill>
                  <a:latin typeface="Interstate" pitchFamily="2" charset="0"/>
                  <a:ea typeface="ＭＳ Ｐゴシック" pitchFamily="50" charset="-128"/>
                </a:defRPr>
              </a:lvl2pPr>
              <a:lvl3pPr marL="1143000" indent="-228600" eaLnBrk="0" hangingPunct="0">
                <a:spcBef>
                  <a:spcPct val="20000"/>
                </a:spcBef>
                <a:buChar char="•"/>
                <a:defRPr sz="2400">
                  <a:solidFill>
                    <a:schemeClr val="tx1"/>
                  </a:solidFill>
                  <a:latin typeface="Interstate" pitchFamily="2" charset="0"/>
                  <a:ea typeface="ＭＳ Ｐゴシック" pitchFamily="50" charset="-128"/>
                </a:defRPr>
              </a:lvl3pPr>
              <a:lvl4pPr marL="1600200" indent="-228600" eaLnBrk="0" hangingPunct="0">
                <a:spcBef>
                  <a:spcPct val="20000"/>
                </a:spcBef>
                <a:buChar char="–"/>
                <a:defRPr sz="1600">
                  <a:solidFill>
                    <a:schemeClr val="tx1"/>
                  </a:solidFill>
                  <a:latin typeface="Interstate" pitchFamily="2" charset="0"/>
                  <a:ea typeface="ＭＳ Ｐゴシック" pitchFamily="50" charset="-128"/>
                </a:defRPr>
              </a:lvl4pPr>
              <a:lvl5pPr marL="2057400" indent="-228600" eaLnBrk="0" hangingPunct="0">
                <a:spcBef>
                  <a:spcPct val="20000"/>
                </a:spcBef>
                <a:buChar char="»"/>
                <a:defRPr sz="1600">
                  <a:solidFill>
                    <a:schemeClr val="tx1"/>
                  </a:solidFill>
                  <a:latin typeface="Interstate" pitchFamily="2" charset="0"/>
                  <a:ea typeface="ＭＳ Ｐゴシック" pitchFamily="50" charset="-128"/>
                </a:defRPr>
              </a:lvl5pPr>
              <a:lvl6pPr marL="25146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6pPr>
              <a:lvl7pPr marL="29718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7pPr>
              <a:lvl8pPr marL="34290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8pPr>
              <a:lvl9pPr marL="38862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9pPr>
            </a:lstStyle>
            <a:p>
              <a:pPr eaLnBrk="1" hangingPunct="1">
                <a:spcBef>
                  <a:spcPct val="0"/>
                </a:spcBef>
                <a:buFontTx/>
                <a:buNone/>
              </a:pPr>
              <a:endParaRPr lang="ja-JP" altLang="ja-JP" sz="1200">
                <a:latin typeface="Arial" pitchFamily="34" charset="0"/>
              </a:endParaRPr>
            </a:p>
          </p:txBody>
        </p:sp>
        <p:sp>
          <p:nvSpPr>
            <p:cNvPr id="32804" name="Oval 10"/>
            <p:cNvSpPr>
              <a:spLocks noChangeArrowheads="1"/>
            </p:cNvSpPr>
            <p:nvPr/>
          </p:nvSpPr>
          <p:spPr bwMode="auto">
            <a:xfrm>
              <a:off x="2936" y="838"/>
              <a:ext cx="1160" cy="328"/>
            </a:xfrm>
            <a:prstGeom prst="ellipse">
              <a:avLst/>
            </a:prstGeom>
            <a:solidFill>
              <a:srgbClr val="E7EDED"/>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spcBef>
                  <a:spcPct val="20000"/>
                </a:spcBef>
                <a:buChar char="•"/>
                <a:defRPr sz="2400">
                  <a:solidFill>
                    <a:schemeClr val="tx1"/>
                  </a:solidFill>
                  <a:latin typeface="Interstate" pitchFamily="2" charset="0"/>
                  <a:ea typeface="ＭＳ Ｐゴシック" pitchFamily="50" charset="-128"/>
                </a:defRPr>
              </a:lvl1pPr>
              <a:lvl2pPr marL="742950" indent="-285750" eaLnBrk="0" hangingPunct="0">
                <a:spcBef>
                  <a:spcPct val="20000"/>
                </a:spcBef>
                <a:buChar char="–"/>
                <a:defRPr sz="2000">
                  <a:solidFill>
                    <a:schemeClr val="tx1"/>
                  </a:solidFill>
                  <a:latin typeface="Interstate" pitchFamily="2" charset="0"/>
                  <a:ea typeface="ＭＳ Ｐゴシック" pitchFamily="50" charset="-128"/>
                </a:defRPr>
              </a:lvl2pPr>
              <a:lvl3pPr marL="1143000" indent="-228600" eaLnBrk="0" hangingPunct="0">
                <a:spcBef>
                  <a:spcPct val="20000"/>
                </a:spcBef>
                <a:buChar char="•"/>
                <a:defRPr sz="2400">
                  <a:solidFill>
                    <a:schemeClr val="tx1"/>
                  </a:solidFill>
                  <a:latin typeface="Interstate" pitchFamily="2" charset="0"/>
                  <a:ea typeface="ＭＳ Ｐゴシック" pitchFamily="50" charset="-128"/>
                </a:defRPr>
              </a:lvl3pPr>
              <a:lvl4pPr marL="1600200" indent="-228600" eaLnBrk="0" hangingPunct="0">
                <a:spcBef>
                  <a:spcPct val="20000"/>
                </a:spcBef>
                <a:buChar char="–"/>
                <a:defRPr sz="1600">
                  <a:solidFill>
                    <a:schemeClr val="tx1"/>
                  </a:solidFill>
                  <a:latin typeface="Interstate" pitchFamily="2" charset="0"/>
                  <a:ea typeface="ＭＳ Ｐゴシック" pitchFamily="50" charset="-128"/>
                </a:defRPr>
              </a:lvl4pPr>
              <a:lvl5pPr marL="2057400" indent="-228600" eaLnBrk="0" hangingPunct="0">
                <a:spcBef>
                  <a:spcPct val="20000"/>
                </a:spcBef>
                <a:buChar char="»"/>
                <a:defRPr sz="1600">
                  <a:solidFill>
                    <a:schemeClr val="tx1"/>
                  </a:solidFill>
                  <a:latin typeface="Interstate" pitchFamily="2" charset="0"/>
                  <a:ea typeface="ＭＳ Ｐゴシック" pitchFamily="50" charset="-128"/>
                </a:defRPr>
              </a:lvl5pPr>
              <a:lvl6pPr marL="25146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6pPr>
              <a:lvl7pPr marL="29718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7pPr>
              <a:lvl8pPr marL="34290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8pPr>
              <a:lvl9pPr marL="38862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9pPr>
            </a:lstStyle>
            <a:p>
              <a:pPr eaLnBrk="1" hangingPunct="1">
                <a:spcBef>
                  <a:spcPct val="0"/>
                </a:spcBef>
                <a:buFontTx/>
                <a:buNone/>
              </a:pPr>
              <a:endParaRPr lang="ja-JP" altLang="ja-JP" sz="1200">
                <a:latin typeface="Arial" pitchFamily="34" charset="0"/>
              </a:endParaRPr>
            </a:p>
          </p:txBody>
        </p:sp>
        <p:sp>
          <p:nvSpPr>
            <p:cNvPr id="32805" name="Oval 11"/>
            <p:cNvSpPr>
              <a:spLocks noChangeArrowheads="1"/>
            </p:cNvSpPr>
            <p:nvPr/>
          </p:nvSpPr>
          <p:spPr bwMode="auto">
            <a:xfrm>
              <a:off x="3109" y="1049"/>
              <a:ext cx="1151" cy="327"/>
            </a:xfrm>
            <a:prstGeom prst="ellipse">
              <a:avLst/>
            </a:prstGeom>
            <a:solidFill>
              <a:srgbClr val="E7EDED"/>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spcBef>
                  <a:spcPct val="20000"/>
                </a:spcBef>
                <a:buChar char="•"/>
                <a:defRPr sz="2400">
                  <a:solidFill>
                    <a:schemeClr val="tx1"/>
                  </a:solidFill>
                  <a:latin typeface="Interstate" pitchFamily="2" charset="0"/>
                  <a:ea typeface="ＭＳ Ｐゴシック" pitchFamily="50" charset="-128"/>
                </a:defRPr>
              </a:lvl1pPr>
              <a:lvl2pPr marL="742950" indent="-285750" eaLnBrk="0" hangingPunct="0">
                <a:spcBef>
                  <a:spcPct val="20000"/>
                </a:spcBef>
                <a:buChar char="–"/>
                <a:defRPr sz="2000">
                  <a:solidFill>
                    <a:schemeClr val="tx1"/>
                  </a:solidFill>
                  <a:latin typeface="Interstate" pitchFamily="2" charset="0"/>
                  <a:ea typeface="ＭＳ Ｐゴシック" pitchFamily="50" charset="-128"/>
                </a:defRPr>
              </a:lvl2pPr>
              <a:lvl3pPr marL="1143000" indent="-228600" eaLnBrk="0" hangingPunct="0">
                <a:spcBef>
                  <a:spcPct val="20000"/>
                </a:spcBef>
                <a:buChar char="•"/>
                <a:defRPr sz="2400">
                  <a:solidFill>
                    <a:schemeClr val="tx1"/>
                  </a:solidFill>
                  <a:latin typeface="Interstate" pitchFamily="2" charset="0"/>
                  <a:ea typeface="ＭＳ Ｐゴシック" pitchFamily="50" charset="-128"/>
                </a:defRPr>
              </a:lvl3pPr>
              <a:lvl4pPr marL="1600200" indent="-228600" eaLnBrk="0" hangingPunct="0">
                <a:spcBef>
                  <a:spcPct val="20000"/>
                </a:spcBef>
                <a:buChar char="–"/>
                <a:defRPr sz="1600">
                  <a:solidFill>
                    <a:schemeClr val="tx1"/>
                  </a:solidFill>
                  <a:latin typeface="Interstate" pitchFamily="2" charset="0"/>
                  <a:ea typeface="ＭＳ Ｐゴシック" pitchFamily="50" charset="-128"/>
                </a:defRPr>
              </a:lvl4pPr>
              <a:lvl5pPr marL="2057400" indent="-228600" eaLnBrk="0" hangingPunct="0">
                <a:spcBef>
                  <a:spcPct val="20000"/>
                </a:spcBef>
                <a:buChar char="»"/>
                <a:defRPr sz="1600">
                  <a:solidFill>
                    <a:schemeClr val="tx1"/>
                  </a:solidFill>
                  <a:latin typeface="Interstate" pitchFamily="2" charset="0"/>
                  <a:ea typeface="ＭＳ Ｐゴシック" pitchFamily="50" charset="-128"/>
                </a:defRPr>
              </a:lvl5pPr>
              <a:lvl6pPr marL="25146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6pPr>
              <a:lvl7pPr marL="29718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7pPr>
              <a:lvl8pPr marL="34290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8pPr>
              <a:lvl9pPr marL="38862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9pPr>
            </a:lstStyle>
            <a:p>
              <a:pPr eaLnBrk="1" hangingPunct="1">
                <a:spcBef>
                  <a:spcPct val="0"/>
                </a:spcBef>
                <a:buFontTx/>
                <a:buNone/>
              </a:pPr>
              <a:endParaRPr lang="ja-JP" altLang="ja-JP" sz="1200">
                <a:latin typeface="Arial" pitchFamily="34" charset="0"/>
              </a:endParaRPr>
            </a:p>
          </p:txBody>
        </p:sp>
        <p:sp>
          <p:nvSpPr>
            <p:cNvPr id="32806" name="Oval 12"/>
            <p:cNvSpPr>
              <a:spLocks noChangeArrowheads="1"/>
            </p:cNvSpPr>
            <p:nvPr/>
          </p:nvSpPr>
          <p:spPr bwMode="auto">
            <a:xfrm>
              <a:off x="3006" y="1118"/>
              <a:ext cx="1142" cy="537"/>
            </a:xfrm>
            <a:prstGeom prst="ellipse">
              <a:avLst/>
            </a:prstGeom>
            <a:solidFill>
              <a:srgbClr val="E7EDED"/>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spcBef>
                  <a:spcPct val="20000"/>
                </a:spcBef>
                <a:buChar char="•"/>
                <a:defRPr sz="2400">
                  <a:solidFill>
                    <a:schemeClr val="tx1"/>
                  </a:solidFill>
                  <a:latin typeface="Interstate" pitchFamily="2" charset="0"/>
                  <a:ea typeface="ＭＳ Ｐゴシック" pitchFamily="50" charset="-128"/>
                </a:defRPr>
              </a:lvl1pPr>
              <a:lvl2pPr marL="742950" indent="-285750" eaLnBrk="0" hangingPunct="0">
                <a:spcBef>
                  <a:spcPct val="20000"/>
                </a:spcBef>
                <a:buChar char="–"/>
                <a:defRPr sz="2000">
                  <a:solidFill>
                    <a:schemeClr val="tx1"/>
                  </a:solidFill>
                  <a:latin typeface="Interstate" pitchFamily="2" charset="0"/>
                  <a:ea typeface="ＭＳ Ｐゴシック" pitchFamily="50" charset="-128"/>
                </a:defRPr>
              </a:lvl2pPr>
              <a:lvl3pPr marL="1143000" indent="-228600" eaLnBrk="0" hangingPunct="0">
                <a:spcBef>
                  <a:spcPct val="20000"/>
                </a:spcBef>
                <a:buChar char="•"/>
                <a:defRPr sz="2400">
                  <a:solidFill>
                    <a:schemeClr val="tx1"/>
                  </a:solidFill>
                  <a:latin typeface="Interstate" pitchFamily="2" charset="0"/>
                  <a:ea typeface="ＭＳ Ｐゴシック" pitchFamily="50" charset="-128"/>
                </a:defRPr>
              </a:lvl3pPr>
              <a:lvl4pPr marL="1600200" indent="-228600" eaLnBrk="0" hangingPunct="0">
                <a:spcBef>
                  <a:spcPct val="20000"/>
                </a:spcBef>
                <a:buChar char="–"/>
                <a:defRPr sz="1600">
                  <a:solidFill>
                    <a:schemeClr val="tx1"/>
                  </a:solidFill>
                  <a:latin typeface="Interstate" pitchFamily="2" charset="0"/>
                  <a:ea typeface="ＭＳ Ｐゴシック" pitchFamily="50" charset="-128"/>
                </a:defRPr>
              </a:lvl4pPr>
              <a:lvl5pPr marL="2057400" indent="-228600" eaLnBrk="0" hangingPunct="0">
                <a:spcBef>
                  <a:spcPct val="20000"/>
                </a:spcBef>
                <a:buChar char="»"/>
                <a:defRPr sz="1600">
                  <a:solidFill>
                    <a:schemeClr val="tx1"/>
                  </a:solidFill>
                  <a:latin typeface="Interstate" pitchFamily="2" charset="0"/>
                  <a:ea typeface="ＭＳ Ｐゴシック" pitchFamily="50" charset="-128"/>
                </a:defRPr>
              </a:lvl5pPr>
              <a:lvl6pPr marL="25146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6pPr>
              <a:lvl7pPr marL="29718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7pPr>
              <a:lvl8pPr marL="34290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8pPr>
              <a:lvl9pPr marL="38862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9pPr>
            </a:lstStyle>
            <a:p>
              <a:pPr eaLnBrk="1" hangingPunct="1">
                <a:spcBef>
                  <a:spcPct val="0"/>
                </a:spcBef>
                <a:buFontTx/>
                <a:buNone/>
              </a:pPr>
              <a:endParaRPr lang="ja-JP" altLang="ja-JP" sz="1200">
                <a:latin typeface="Arial" pitchFamily="34" charset="0"/>
              </a:endParaRPr>
            </a:p>
          </p:txBody>
        </p:sp>
        <p:sp>
          <p:nvSpPr>
            <p:cNvPr id="32807" name="Oval 13"/>
            <p:cNvSpPr>
              <a:spLocks noChangeArrowheads="1"/>
            </p:cNvSpPr>
            <p:nvPr/>
          </p:nvSpPr>
          <p:spPr bwMode="auto">
            <a:xfrm>
              <a:off x="1337" y="956"/>
              <a:ext cx="2317" cy="538"/>
            </a:xfrm>
            <a:prstGeom prst="ellipse">
              <a:avLst/>
            </a:prstGeom>
            <a:solidFill>
              <a:srgbClr val="E7EDED"/>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spcBef>
                  <a:spcPct val="20000"/>
                </a:spcBef>
                <a:buChar char="•"/>
                <a:defRPr sz="2400">
                  <a:solidFill>
                    <a:schemeClr val="tx1"/>
                  </a:solidFill>
                  <a:latin typeface="Interstate" pitchFamily="2" charset="0"/>
                  <a:ea typeface="ＭＳ Ｐゴシック" pitchFamily="50" charset="-128"/>
                </a:defRPr>
              </a:lvl1pPr>
              <a:lvl2pPr marL="742950" indent="-285750" eaLnBrk="0" hangingPunct="0">
                <a:spcBef>
                  <a:spcPct val="20000"/>
                </a:spcBef>
                <a:buChar char="–"/>
                <a:defRPr sz="2000">
                  <a:solidFill>
                    <a:schemeClr val="tx1"/>
                  </a:solidFill>
                  <a:latin typeface="Interstate" pitchFamily="2" charset="0"/>
                  <a:ea typeface="ＭＳ Ｐゴシック" pitchFamily="50" charset="-128"/>
                </a:defRPr>
              </a:lvl2pPr>
              <a:lvl3pPr marL="1143000" indent="-228600" eaLnBrk="0" hangingPunct="0">
                <a:spcBef>
                  <a:spcPct val="20000"/>
                </a:spcBef>
                <a:buChar char="•"/>
                <a:defRPr sz="2400">
                  <a:solidFill>
                    <a:schemeClr val="tx1"/>
                  </a:solidFill>
                  <a:latin typeface="Interstate" pitchFamily="2" charset="0"/>
                  <a:ea typeface="ＭＳ Ｐゴシック" pitchFamily="50" charset="-128"/>
                </a:defRPr>
              </a:lvl3pPr>
              <a:lvl4pPr marL="1600200" indent="-228600" eaLnBrk="0" hangingPunct="0">
                <a:spcBef>
                  <a:spcPct val="20000"/>
                </a:spcBef>
                <a:buChar char="–"/>
                <a:defRPr sz="1600">
                  <a:solidFill>
                    <a:schemeClr val="tx1"/>
                  </a:solidFill>
                  <a:latin typeface="Interstate" pitchFamily="2" charset="0"/>
                  <a:ea typeface="ＭＳ Ｐゴシック" pitchFamily="50" charset="-128"/>
                </a:defRPr>
              </a:lvl4pPr>
              <a:lvl5pPr marL="2057400" indent="-228600" eaLnBrk="0" hangingPunct="0">
                <a:spcBef>
                  <a:spcPct val="20000"/>
                </a:spcBef>
                <a:buChar char="»"/>
                <a:defRPr sz="1600">
                  <a:solidFill>
                    <a:schemeClr val="tx1"/>
                  </a:solidFill>
                  <a:latin typeface="Interstate" pitchFamily="2" charset="0"/>
                  <a:ea typeface="ＭＳ Ｐゴシック" pitchFamily="50" charset="-128"/>
                </a:defRPr>
              </a:lvl5pPr>
              <a:lvl6pPr marL="25146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6pPr>
              <a:lvl7pPr marL="29718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7pPr>
              <a:lvl8pPr marL="34290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8pPr>
              <a:lvl9pPr marL="38862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9pPr>
            </a:lstStyle>
            <a:p>
              <a:pPr eaLnBrk="1" hangingPunct="1">
                <a:spcBef>
                  <a:spcPct val="0"/>
                </a:spcBef>
                <a:buFontTx/>
                <a:buNone/>
              </a:pPr>
              <a:endParaRPr lang="ja-JP" altLang="ja-JP" sz="1200">
                <a:latin typeface="Arial" pitchFamily="34" charset="0"/>
              </a:endParaRPr>
            </a:p>
          </p:txBody>
        </p:sp>
      </p:grpSp>
      <p:grpSp>
        <p:nvGrpSpPr>
          <p:cNvPr id="32772" name="Group 14"/>
          <p:cNvGrpSpPr>
            <a:grpSpLocks/>
          </p:cNvGrpSpPr>
          <p:nvPr/>
        </p:nvGrpSpPr>
        <p:grpSpPr bwMode="auto">
          <a:xfrm>
            <a:off x="1752600" y="1752600"/>
            <a:ext cx="5686425" cy="1611313"/>
            <a:chOff x="688" y="713"/>
            <a:chExt cx="3582" cy="1015"/>
          </a:xfrm>
        </p:grpSpPr>
        <p:sp>
          <p:nvSpPr>
            <p:cNvPr id="32783" name="Arc 15"/>
            <p:cNvSpPr>
              <a:spLocks/>
            </p:cNvSpPr>
            <p:nvPr/>
          </p:nvSpPr>
          <p:spPr bwMode="auto">
            <a:xfrm>
              <a:off x="1947" y="713"/>
              <a:ext cx="1483" cy="211"/>
            </a:xfrm>
            <a:custGeom>
              <a:avLst/>
              <a:gdLst>
                <a:gd name="T0" fmla="*/ 0 w 40716"/>
                <a:gd name="T1" fmla="*/ 0 h 21600"/>
                <a:gd name="T2" fmla="*/ 0 w 40716"/>
                <a:gd name="T3" fmla="*/ 0 h 21600"/>
                <a:gd name="T4" fmla="*/ 0 w 40716"/>
                <a:gd name="T5" fmla="*/ 0 h 21600"/>
                <a:gd name="T6" fmla="*/ 0 60000 65536"/>
                <a:gd name="T7" fmla="*/ 0 60000 65536"/>
                <a:gd name="T8" fmla="*/ 0 60000 65536"/>
                <a:gd name="T9" fmla="*/ 0 w 40716"/>
                <a:gd name="T10" fmla="*/ 0 h 21600"/>
                <a:gd name="T11" fmla="*/ 40716 w 40716"/>
                <a:gd name="T12" fmla="*/ 21600 h 21600"/>
              </a:gdLst>
              <a:ahLst/>
              <a:cxnLst>
                <a:cxn ang="T6">
                  <a:pos x="T0" y="T1"/>
                </a:cxn>
                <a:cxn ang="T7">
                  <a:pos x="T2" y="T3"/>
                </a:cxn>
                <a:cxn ang="T8">
                  <a:pos x="T4" y="T5"/>
                </a:cxn>
              </a:cxnLst>
              <a:rect l="T9" t="T10" r="T11" b="T12"/>
              <a:pathLst>
                <a:path w="40716" h="21600" fill="none" extrusionOk="0">
                  <a:moveTo>
                    <a:pt x="-1" y="14929"/>
                  </a:moveTo>
                  <a:cubicBezTo>
                    <a:pt x="2889" y="6027"/>
                    <a:pt x="11184" y="-1"/>
                    <a:pt x="20544" y="0"/>
                  </a:cubicBezTo>
                  <a:cubicBezTo>
                    <a:pt x="29493" y="0"/>
                    <a:pt x="37516" y="5519"/>
                    <a:pt x="40716" y="13877"/>
                  </a:cubicBezTo>
                </a:path>
                <a:path w="40716" h="21600" stroke="0" extrusionOk="0">
                  <a:moveTo>
                    <a:pt x="-1" y="14929"/>
                  </a:moveTo>
                  <a:cubicBezTo>
                    <a:pt x="2889" y="6027"/>
                    <a:pt x="11184" y="-1"/>
                    <a:pt x="20544" y="0"/>
                  </a:cubicBezTo>
                  <a:cubicBezTo>
                    <a:pt x="29493" y="0"/>
                    <a:pt x="37516" y="5519"/>
                    <a:pt x="40716" y="13877"/>
                  </a:cubicBezTo>
                  <a:lnTo>
                    <a:pt x="20544" y="21600"/>
                  </a:lnTo>
                  <a:lnTo>
                    <a:pt x="-1" y="14929"/>
                  </a:lnTo>
                  <a:close/>
                </a:path>
              </a:pathLst>
            </a:custGeom>
            <a:solidFill>
              <a:srgbClr val="E7EDED"/>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32784" name="Arc 16"/>
            <p:cNvSpPr>
              <a:spLocks/>
            </p:cNvSpPr>
            <p:nvPr/>
          </p:nvSpPr>
          <p:spPr bwMode="auto">
            <a:xfrm>
              <a:off x="1957" y="721"/>
              <a:ext cx="1463" cy="203"/>
            </a:xfrm>
            <a:custGeom>
              <a:avLst/>
              <a:gdLst>
                <a:gd name="T0" fmla="*/ 0 w 40584"/>
                <a:gd name="T1" fmla="*/ 0 h 21600"/>
                <a:gd name="T2" fmla="*/ 0 w 40584"/>
                <a:gd name="T3" fmla="*/ 0 h 21600"/>
                <a:gd name="T4" fmla="*/ 0 w 40584"/>
                <a:gd name="T5" fmla="*/ 0 h 21600"/>
                <a:gd name="T6" fmla="*/ 0 60000 65536"/>
                <a:gd name="T7" fmla="*/ 0 60000 65536"/>
                <a:gd name="T8" fmla="*/ 0 60000 65536"/>
                <a:gd name="T9" fmla="*/ 0 w 40584"/>
                <a:gd name="T10" fmla="*/ 0 h 21600"/>
                <a:gd name="T11" fmla="*/ 40584 w 40584"/>
                <a:gd name="T12" fmla="*/ 21600 h 21600"/>
              </a:gdLst>
              <a:ahLst/>
              <a:cxnLst>
                <a:cxn ang="T6">
                  <a:pos x="T0" y="T1"/>
                </a:cxn>
                <a:cxn ang="T7">
                  <a:pos x="T2" y="T3"/>
                </a:cxn>
                <a:cxn ang="T8">
                  <a:pos x="T4" y="T5"/>
                </a:cxn>
              </a:cxnLst>
              <a:rect l="T9" t="T10" r="T11" b="T12"/>
              <a:pathLst>
                <a:path w="40584" h="21600" fill="none" extrusionOk="0">
                  <a:moveTo>
                    <a:pt x="-1" y="14755"/>
                  </a:moveTo>
                  <a:cubicBezTo>
                    <a:pt x="2944" y="5942"/>
                    <a:pt x="11194" y="-1"/>
                    <a:pt x="20487" y="0"/>
                  </a:cubicBezTo>
                  <a:cubicBezTo>
                    <a:pt x="29360" y="0"/>
                    <a:pt x="37332" y="5427"/>
                    <a:pt x="40584" y="13683"/>
                  </a:cubicBezTo>
                </a:path>
                <a:path w="40584" h="21600" stroke="0" extrusionOk="0">
                  <a:moveTo>
                    <a:pt x="-1" y="14755"/>
                  </a:moveTo>
                  <a:cubicBezTo>
                    <a:pt x="2944" y="5942"/>
                    <a:pt x="11194" y="-1"/>
                    <a:pt x="20487" y="0"/>
                  </a:cubicBezTo>
                  <a:cubicBezTo>
                    <a:pt x="29360" y="0"/>
                    <a:pt x="37332" y="5427"/>
                    <a:pt x="40584" y="13683"/>
                  </a:cubicBezTo>
                  <a:lnTo>
                    <a:pt x="20487" y="21600"/>
                  </a:lnTo>
                  <a:lnTo>
                    <a:pt x="-1" y="14755"/>
                  </a:lnTo>
                  <a:close/>
                </a:path>
              </a:pathLst>
            </a:custGeom>
            <a:solidFill>
              <a:srgbClr val="E7EDED"/>
            </a:solidFill>
            <a:ln w="26988">
              <a:solidFill>
                <a:srgbClr val="6C8F93"/>
              </a:solidFill>
              <a:round/>
              <a:headEnd/>
              <a:tailEnd/>
            </a:ln>
          </p:spPr>
          <p:txBody>
            <a:bodyPr/>
            <a:lstStyle/>
            <a:p>
              <a:endParaRPr lang="ja-JP" altLang="en-US"/>
            </a:p>
          </p:txBody>
        </p:sp>
        <p:sp>
          <p:nvSpPr>
            <p:cNvPr id="32785" name="Arc 17"/>
            <p:cNvSpPr>
              <a:spLocks/>
            </p:cNvSpPr>
            <p:nvPr/>
          </p:nvSpPr>
          <p:spPr bwMode="auto">
            <a:xfrm>
              <a:off x="1052" y="822"/>
              <a:ext cx="918" cy="254"/>
            </a:xfrm>
            <a:custGeom>
              <a:avLst/>
              <a:gdLst>
                <a:gd name="T0" fmla="*/ 0 w 33038"/>
                <a:gd name="T1" fmla="*/ 0 h 26018"/>
                <a:gd name="T2" fmla="*/ 0 w 33038"/>
                <a:gd name="T3" fmla="*/ 0 h 26018"/>
                <a:gd name="T4" fmla="*/ 0 w 33038"/>
                <a:gd name="T5" fmla="*/ 0 h 26018"/>
                <a:gd name="T6" fmla="*/ 0 60000 65536"/>
                <a:gd name="T7" fmla="*/ 0 60000 65536"/>
                <a:gd name="T8" fmla="*/ 0 60000 65536"/>
                <a:gd name="T9" fmla="*/ 0 w 33038"/>
                <a:gd name="T10" fmla="*/ 0 h 26018"/>
                <a:gd name="T11" fmla="*/ 33038 w 33038"/>
                <a:gd name="T12" fmla="*/ 26018 h 26018"/>
              </a:gdLst>
              <a:ahLst/>
              <a:cxnLst>
                <a:cxn ang="T6">
                  <a:pos x="T0" y="T1"/>
                </a:cxn>
                <a:cxn ang="T7">
                  <a:pos x="T2" y="T3"/>
                </a:cxn>
                <a:cxn ang="T8">
                  <a:pos x="T4" y="T5"/>
                </a:cxn>
              </a:cxnLst>
              <a:rect l="T9" t="T10" r="T11" b="T12"/>
              <a:pathLst>
                <a:path w="33038" h="26018" fill="none" extrusionOk="0">
                  <a:moveTo>
                    <a:pt x="456" y="26018"/>
                  </a:moveTo>
                  <a:cubicBezTo>
                    <a:pt x="153" y="24564"/>
                    <a:pt x="0" y="23084"/>
                    <a:pt x="0" y="21600"/>
                  </a:cubicBezTo>
                  <a:cubicBezTo>
                    <a:pt x="0" y="9670"/>
                    <a:pt x="9670" y="0"/>
                    <a:pt x="21600" y="0"/>
                  </a:cubicBezTo>
                  <a:cubicBezTo>
                    <a:pt x="25644" y="-1"/>
                    <a:pt x="29607" y="1135"/>
                    <a:pt x="33037" y="3277"/>
                  </a:cubicBezTo>
                </a:path>
                <a:path w="33038" h="26018" stroke="0" extrusionOk="0">
                  <a:moveTo>
                    <a:pt x="456" y="26018"/>
                  </a:moveTo>
                  <a:cubicBezTo>
                    <a:pt x="153" y="24564"/>
                    <a:pt x="0" y="23084"/>
                    <a:pt x="0" y="21600"/>
                  </a:cubicBezTo>
                  <a:cubicBezTo>
                    <a:pt x="0" y="9670"/>
                    <a:pt x="9670" y="0"/>
                    <a:pt x="21600" y="0"/>
                  </a:cubicBezTo>
                  <a:cubicBezTo>
                    <a:pt x="25644" y="-1"/>
                    <a:pt x="29607" y="1135"/>
                    <a:pt x="33037" y="3277"/>
                  </a:cubicBezTo>
                  <a:lnTo>
                    <a:pt x="21600" y="21600"/>
                  </a:lnTo>
                  <a:lnTo>
                    <a:pt x="456" y="26018"/>
                  </a:lnTo>
                  <a:close/>
                </a:path>
              </a:pathLst>
            </a:custGeom>
            <a:solidFill>
              <a:srgbClr val="E7EDED"/>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32786" name="Arc 18"/>
            <p:cNvSpPr>
              <a:spLocks/>
            </p:cNvSpPr>
            <p:nvPr/>
          </p:nvSpPr>
          <p:spPr bwMode="auto">
            <a:xfrm>
              <a:off x="1060" y="830"/>
              <a:ext cx="901" cy="245"/>
            </a:xfrm>
            <a:custGeom>
              <a:avLst/>
              <a:gdLst>
                <a:gd name="T0" fmla="*/ 0 w 32830"/>
                <a:gd name="T1" fmla="*/ 0 h 26127"/>
                <a:gd name="T2" fmla="*/ 0 w 32830"/>
                <a:gd name="T3" fmla="*/ 0 h 26127"/>
                <a:gd name="T4" fmla="*/ 0 w 32830"/>
                <a:gd name="T5" fmla="*/ 0 h 26127"/>
                <a:gd name="T6" fmla="*/ 0 60000 65536"/>
                <a:gd name="T7" fmla="*/ 0 60000 65536"/>
                <a:gd name="T8" fmla="*/ 0 60000 65536"/>
                <a:gd name="T9" fmla="*/ 0 w 32830"/>
                <a:gd name="T10" fmla="*/ 0 h 26127"/>
                <a:gd name="T11" fmla="*/ 32830 w 32830"/>
                <a:gd name="T12" fmla="*/ 26127 h 26127"/>
              </a:gdLst>
              <a:ahLst/>
              <a:cxnLst>
                <a:cxn ang="T6">
                  <a:pos x="T0" y="T1"/>
                </a:cxn>
                <a:cxn ang="T7">
                  <a:pos x="T2" y="T3"/>
                </a:cxn>
                <a:cxn ang="T8">
                  <a:pos x="T4" y="T5"/>
                </a:cxn>
              </a:cxnLst>
              <a:rect l="T9" t="T10" r="T11" b="T12"/>
              <a:pathLst>
                <a:path w="32830" h="26127" fill="none" extrusionOk="0">
                  <a:moveTo>
                    <a:pt x="479" y="26127"/>
                  </a:moveTo>
                  <a:cubicBezTo>
                    <a:pt x="160" y="24639"/>
                    <a:pt x="0" y="23121"/>
                    <a:pt x="0" y="21600"/>
                  </a:cubicBezTo>
                  <a:cubicBezTo>
                    <a:pt x="0" y="9670"/>
                    <a:pt x="9670" y="0"/>
                    <a:pt x="21600" y="0"/>
                  </a:cubicBezTo>
                  <a:cubicBezTo>
                    <a:pt x="25561" y="-1"/>
                    <a:pt x="29446" y="1089"/>
                    <a:pt x="32830" y="3148"/>
                  </a:cubicBezTo>
                </a:path>
                <a:path w="32830" h="26127" stroke="0" extrusionOk="0">
                  <a:moveTo>
                    <a:pt x="479" y="26127"/>
                  </a:moveTo>
                  <a:cubicBezTo>
                    <a:pt x="160" y="24639"/>
                    <a:pt x="0" y="23121"/>
                    <a:pt x="0" y="21600"/>
                  </a:cubicBezTo>
                  <a:cubicBezTo>
                    <a:pt x="0" y="9670"/>
                    <a:pt x="9670" y="0"/>
                    <a:pt x="21600" y="0"/>
                  </a:cubicBezTo>
                  <a:cubicBezTo>
                    <a:pt x="25561" y="-1"/>
                    <a:pt x="29446" y="1089"/>
                    <a:pt x="32830" y="3148"/>
                  </a:cubicBezTo>
                  <a:lnTo>
                    <a:pt x="21600" y="21600"/>
                  </a:lnTo>
                  <a:lnTo>
                    <a:pt x="479" y="26127"/>
                  </a:lnTo>
                  <a:close/>
                </a:path>
              </a:pathLst>
            </a:custGeom>
            <a:solidFill>
              <a:srgbClr val="E7EDED"/>
            </a:solidFill>
            <a:ln w="26988">
              <a:solidFill>
                <a:srgbClr val="6C8F93"/>
              </a:solidFill>
              <a:round/>
              <a:headEnd/>
              <a:tailEnd/>
            </a:ln>
          </p:spPr>
          <p:txBody>
            <a:bodyPr/>
            <a:lstStyle/>
            <a:p>
              <a:endParaRPr lang="ja-JP" altLang="en-US"/>
            </a:p>
          </p:txBody>
        </p:sp>
        <p:sp>
          <p:nvSpPr>
            <p:cNvPr id="32787" name="Arc 19"/>
            <p:cNvSpPr>
              <a:spLocks/>
            </p:cNvSpPr>
            <p:nvPr/>
          </p:nvSpPr>
          <p:spPr bwMode="auto">
            <a:xfrm>
              <a:off x="922" y="1402"/>
              <a:ext cx="923" cy="197"/>
            </a:xfrm>
            <a:custGeom>
              <a:avLst/>
              <a:gdLst>
                <a:gd name="T0" fmla="*/ 0 w 32033"/>
                <a:gd name="T1" fmla="*/ 0 h 22398"/>
                <a:gd name="T2" fmla="*/ 0 w 32033"/>
                <a:gd name="T3" fmla="*/ 0 h 22398"/>
                <a:gd name="T4" fmla="*/ 0 w 32033"/>
                <a:gd name="T5" fmla="*/ 0 h 22398"/>
                <a:gd name="T6" fmla="*/ 0 60000 65536"/>
                <a:gd name="T7" fmla="*/ 0 60000 65536"/>
                <a:gd name="T8" fmla="*/ 0 60000 65536"/>
                <a:gd name="T9" fmla="*/ 0 w 32033"/>
                <a:gd name="T10" fmla="*/ 0 h 22398"/>
                <a:gd name="T11" fmla="*/ 32033 w 32033"/>
                <a:gd name="T12" fmla="*/ 22398 h 22398"/>
              </a:gdLst>
              <a:ahLst/>
              <a:cxnLst>
                <a:cxn ang="T6">
                  <a:pos x="T0" y="T1"/>
                </a:cxn>
                <a:cxn ang="T7">
                  <a:pos x="T2" y="T3"/>
                </a:cxn>
                <a:cxn ang="T8">
                  <a:pos x="T4" y="T5"/>
                </a:cxn>
              </a:cxnLst>
              <a:rect l="T9" t="T10" r="T11" b="T12"/>
              <a:pathLst>
                <a:path w="32033" h="22398" fill="none" extrusionOk="0">
                  <a:moveTo>
                    <a:pt x="32033" y="19711"/>
                  </a:moveTo>
                  <a:cubicBezTo>
                    <a:pt x="28838" y="21473"/>
                    <a:pt x="25248" y="22397"/>
                    <a:pt x="21600" y="22398"/>
                  </a:cubicBezTo>
                  <a:cubicBezTo>
                    <a:pt x="9670" y="22398"/>
                    <a:pt x="0" y="12727"/>
                    <a:pt x="0" y="798"/>
                  </a:cubicBezTo>
                  <a:cubicBezTo>
                    <a:pt x="-1" y="531"/>
                    <a:pt x="4" y="265"/>
                    <a:pt x="14" y="-1"/>
                  </a:cubicBezTo>
                </a:path>
                <a:path w="32033" h="22398" stroke="0" extrusionOk="0">
                  <a:moveTo>
                    <a:pt x="32033" y="19711"/>
                  </a:moveTo>
                  <a:cubicBezTo>
                    <a:pt x="28838" y="21473"/>
                    <a:pt x="25248" y="22397"/>
                    <a:pt x="21600" y="22398"/>
                  </a:cubicBezTo>
                  <a:cubicBezTo>
                    <a:pt x="9670" y="22398"/>
                    <a:pt x="0" y="12727"/>
                    <a:pt x="0" y="798"/>
                  </a:cubicBezTo>
                  <a:cubicBezTo>
                    <a:pt x="-1" y="531"/>
                    <a:pt x="4" y="265"/>
                    <a:pt x="14" y="-1"/>
                  </a:cubicBezTo>
                  <a:lnTo>
                    <a:pt x="21600" y="798"/>
                  </a:lnTo>
                  <a:lnTo>
                    <a:pt x="32033" y="19711"/>
                  </a:lnTo>
                  <a:close/>
                </a:path>
              </a:pathLst>
            </a:custGeom>
            <a:solidFill>
              <a:srgbClr val="E7EDED"/>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32788" name="Arc 20"/>
            <p:cNvSpPr>
              <a:spLocks/>
            </p:cNvSpPr>
            <p:nvPr/>
          </p:nvSpPr>
          <p:spPr bwMode="auto">
            <a:xfrm>
              <a:off x="930" y="1402"/>
              <a:ext cx="904" cy="188"/>
            </a:xfrm>
            <a:custGeom>
              <a:avLst/>
              <a:gdLst>
                <a:gd name="T0" fmla="*/ 0 w 31793"/>
                <a:gd name="T1" fmla="*/ 0 h 22422"/>
                <a:gd name="T2" fmla="*/ 0 w 31793"/>
                <a:gd name="T3" fmla="*/ 0 h 22422"/>
                <a:gd name="T4" fmla="*/ 0 w 31793"/>
                <a:gd name="T5" fmla="*/ 0 h 22422"/>
                <a:gd name="T6" fmla="*/ 0 60000 65536"/>
                <a:gd name="T7" fmla="*/ 0 60000 65536"/>
                <a:gd name="T8" fmla="*/ 0 60000 65536"/>
                <a:gd name="T9" fmla="*/ 0 w 31793"/>
                <a:gd name="T10" fmla="*/ 0 h 22422"/>
                <a:gd name="T11" fmla="*/ 31793 w 31793"/>
                <a:gd name="T12" fmla="*/ 22422 h 22422"/>
              </a:gdLst>
              <a:ahLst/>
              <a:cxnLst>
                <a:cxn ang="T6">
                  <a:pos x="T0" y="T1"/>
                </a:cxn>
                <a:cxn ang="T7">
                  <a:pos x="T2" y="T3"/>
                </a:cxn>
                <a:cxn ang="T8">
                  <a:pos x="T4" y="T5"/>
                </a:cxn>
              </a:cxnLst>
              <a:rect l="T9" t="T10" r="T11" b="T12"/>
              <a:pathLst>
                <a:path w="31793" h="22422" fill="none" extrusionOk="0">
                  <a:moveTo>
                    <a:pt x="31792" y="19865"/>
                  </a:moveTo>
                  <a:cubicBezTo>
                    <a:pt x="28657" y="21543"/>
                    <a:pt x="25156" y="22421"/>
                    <a:pt x="21600" y="22422"/>
                  </a:cubicBezTo>
                  <a:cubicBezTo>
                    <a:pt x="9670" y="22422"/>
                    <a:pt x="0" y="12751"/>
                    <a:pt x="0" y="822"/>
                  </a:cubicBezTo>
                  <a:cubicBezTo>
                    <a:pt x="-1" y="547"/>
                    <a:pt x="5" y="273"/>
                    <a:pt x="15" y="-1"/>
                  </a:cubicBezTo>
                </a:path>
                <a:path w="31793" h="22422" stroke="0" extrusionOk="0">
                  <a:moveTo>
                    <a:pt x="31792" y="19865"/>
                  </a:moveTo>
                  <a:cubicBezTo>
                    <a:pt x="28657" y="21543"/>
                    <a:pt x="25156" y="22421"/>
                    <a:pt x="21600" y="22422"/>
                  </a:cubicBezTo>
                  <a:cubicBezTo>
                    <a:pt x="9670" y="22422"/>
                    <a:pt x="0" y="12751"/>
                    <a:pt x="0" y="822"/>
                  </a:cubicBezTo>
                  <a:cubicBezTo>
                    <a:pt x="-1" y="547"/>
                    <a:pt x="5" y="273"/>
                    <a:pt x="15" y="-1"/>
                  </a:cubicBezTo>
                  <a:lnTo>
                    <a:pt x="21600" y="822"/>
                  </a:lnTo>
                  <a:lnTo>
                    <a:pt x="31792" y="19865"/>
                  </a:lnTo>
                  <a:close/>
                </a:path>
              </a:pathLst>
            </a:custGeom>
            <a:solidFill>
              <a:srgbClr val="E7EDED"/>
            </a:solidFill>
            <a:ln w="26988">
              <a:solidFill>
                <a:srgbClr val="6C8F93"/>
              </a:solidFill>
              <a:round/>
              <a:headEnd/>
              <a:tailEnd/>
            </a:ln>
          </p:spPr>
          <p:txBody>
            <a:bodyPr/>
            <a:lstStyle/>
            <a:p>
              <a:endParaRPr lang="ja-JP" altLang="en-US"/>
            </a:p>
          </p:txBody>
        </p:sp>
        <p:sp>
          <p:nvSpPr>
            <p:cNvPr id="32789" name="Arc 21"/>
            <p:cNvSpPr>
              <a:spLocks/>
            </p:cNvSpPr>
            <p:nvPr/>
          </p:nvSpPr>
          <p:spPr bwMode="auto">
            <a:xfrm>
              <a:off x="3405" y="834"/>
              <a:ext cx="700" cy="243"/>
            </a:xfrm>
            <a:custGeom>
              <a:avLst/>
              <a:gdLst>
                <a:gd name="T0" fmla="*/ 0 w 26085"/>
                <a:gd name="T1" fmla="*/ 0 h 32034"/>
                <a:gd name="T2" fmla="*/ 0 w 26085"/>
                <a:gd name="T3" fmla="*/ 0 h 32034"/>
                <a:gd name="T4" fmla="*/ 0 w 26085"/>
                <a:gd name="T5" fmla="*/ 0 h 32034"/>
                <a:gd name="T6" fmla="*/ 0 60000 65536"/>
                <a:gd name="T7" fmla="*/ 0 60000 65536"/>
                <a:gd name="T8" fmla="*/ 0 60000 65536"/>
                <a:gd name="T9" fmla="*/ 0 w 26085"/>
                <a:gd name="T10" fmla="*/ 0 h 32034"/>
                <a:gd name="T11" fmla="*/ 26085 w 26085"/>
                <a:gd name="T12" fmla="*/ 32034 h 32034"/>
              </a:gdLst>
              <a:ahLst/>
              <a:cxnLst>
                <a:cxn ang="T6">
                  <a:pos x="T0" y="T1"/>
                </a:cxn>
                <a:cxn ang="T7">
                  <a:pos x="T2" y="T3"/>
                </a:cxn>
                <a:cxn ang="T8">
                  <a:pos x="T4" y="T5"/>
                </a:cxn>
              </a:cxnLst>
              <a:rect l="T9" t="T10" r="T11" b="T12"/>
              <a:pathLst>
                <a:path w="26085" h="32034" fill="none" extrusionOk="0">
                  <a:moveTo>
                    <a:pt x="-1" y="470"/>
                  </a:moveTo>
                  <a:cubicBezTo>
                    <a:pt x="1474" y="157"/>
                    <a:pt x="2977" y="-1"/>
                    <a:pt x="4485" y="0"/>
                  </a:cubicBezTo>
                  <a:cubicBezTo>
                    <a:pt x="16414" y="0"/>
                    <a:pt x="26085" y="9670"/>
                    <a:pt x="26085" y="21600"/>
                  </a:cubicBezTo>
                  <a:cubicBezTo>
                    <a:pt x="26085" y="25249"/>
                    <a:pt x="25160" y="28838"/>
                    <a:pt x="23397" y="32033"/>
                  </a:cubicBezTo>
                </a:path>
                <a:path w="26085" h="32034" stroke="0" extrusionOk="0">
                  <a:moveTo>
                    <a:pt x="-1" y="470"/>
                  </a:moveTo>
                  <a:cubicBezTo>
                    <a:pt x="1474" y="157"/>
                    <a:pt x="2977" y="-1"/>
                    <a:pt x="4485" y="0"/>
                  </a:cubicBezTo>
                  <a:cubicBezTo>
                    <a:pt x="16414" y="0"/>
                    <a:pt x="26085" y="9670"/>
                    <a:pt x="26085" y="21600"/>
                  </a:cubicBezTo>
                  <a:cubicBezTo>
                    <a:pt x="26085" y="25249"/>
                    <a:pt x="25160" y="28838"/>
                    <a:pt x="23397" y="32033"/>
                  </a:cubicBezTo>
                  <a:lnTo>
                    <a:pt x="4485" y="21600"/>
                  </a:lnTo>
                  <a:lnTo>
                    <a:pt x="-1" y="470"/>
                  </a:lnTo>
                  <a:close/>
                </a:path>
              </a:pathLst>
            </a:custGeom>
            <a:solidFill>
              <a:srgbClr val="E7EDED"/>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32790" name="Arc 22"/>
            <p:cNvSpPr>
              <a:spLocks/>
            </p:cNvSpPr>
            <p:nvPr/>
          </p:nvSpPr>
          <p:spPr bwMode="auto">
            <a:xfrm>
              <a:off x="3410" y="842"/>
              <a:ext cx="686" cy="233"/>
            </a:xfrm>
            <a:custGeom>
              <a:avLst/>
              <a:gdLst>
                <a:gd name="T0" fmla="*/ 0 w 25932"/>
                <a:gd name="T1" fmla="*/ 0 h 32324"/>
                <a:gd name="T2" fmla="*/ 0 w 25932"/>
                <a:gd name="T3" fmla="*/ 0 h 32324"/>
                <a:gd name="T4" fmla="*/ 0 w 25932"/>
                <a:gd name="T5" fmla="*/ 0 h 32324"/>
                <a:gd name="T6" fmla="*/ 0 60000 65536"/>
                <a:gd name="T7" fmla="*/ 0 60000 65536"/>
                <a:gd name="T8" fmla="*/ 0 60000 65536"/>
                <a:gd name="T9" fmla="*/ 0 w 25932"/>
                <a:gd name="T10" fmla="*/ 0 h 32324"/>
                <a:gd name="T11" fmla="*/ 25932 w 25932"/>
                <a:gd name="T12" fmla="*/ 32324 h 32324"/>
              </a:gdLst>
              <a:ahLst/>
              <a:cxnLst>
                <a:cxn ang="T6">
                  <a:pos x="T0" y="T1"/>
                </a:cxn>
                <a:cxn ang="T7">
                  <a:pos x="T2" y="T3"/>
                </a:cxn>
                <a:cxn ang="T8">
                  <a:pos x="T4" y="T5"/>
                </a:cxn>
              </a:cxnLst>
              <a:rect l="T9" t="T10" r="T11" b="T12"/>
              <a:pathLst>
                <a:path w="25932" h="32324" fill="none" extrusionOk="0">
                  <a:moveTo>
                    <a:pt x="-1" y="438"/>
                  </a:moveTo>
                  <a:cubicBezTo>
                    <a:pt x="1425" y="147"/>
                    <a:pt x="2876" y="-1"/>
                    <a:pt x="4332" y="0"/>
                  </a:cubicBezTo>
                  <a:cubicBezTo>
                    <a:pt x="16261" y="0"/>
                    <a:pt x="25932" y="9670"/>
                    <a:pt x="25932" y="21600"/>
                  </a:cubicBezTo>
                  <a:cubicBezTo>
                    <a:pt x="25932" y="25361"/>
                    <a:pt x="24949" y="29058"/>
                    <a:pt x="23081" y="32323"/>
                  </a:cubicBezTo>
                </a:path>
                <a:path w="25932" h="32324" stroke="0" extrusionOk="0">
                  <a:moveTo>
                    <a:pt x="-1" y="438"/>
                  </a:moveTo>
                  <a:cubicBezTo>
                    <a:pt x="1425" y="147"/>
                    <a:pt x="2876" y="-1"/>
                    <a:pt x="4332" y="0"/>
                  </a:cubicBezTo>
                  <a:cubicBezTo>
                    <a:pt x="16261" y="0"/>
                    <a:pt x="25932" y="9670"/>
                    <a:pt x="25932" y="21600"/>
                  </a:cubicBezTo>
                  <a:cubicBezTo>
                    <a:pt x="25932" y="25361"/>
                    <a:pt x="24949" y="29058"/>
                    <a:pt x="23081" y="32323"/>
                  </a:cubicBezTo>
                  <a:lnTo>
                    <a:pt x="4332" y="21600"/>
                  </a:lnTo>
                  <a:lnTo>
                    <a:pt x="-1" y="438"/>
                  </a:lnTo>
                  <a:close/>
                </a:path>
              </a:pathLst>
            </a:custGeom>
            <a:solidFill>
              <a:srgbClr val="E7EDED"/>
            </a:solidFill>
            <a:ln w="26988">
              <a:solidFill>
                <a:srgbClr val="6C8F93"/>
              </a:solidFill>
              <a:round/>
              <a:headEnd/>
              <a:tailEnd/>
            </a:ln>
          </p:spPr>
          <p:txBody>
            <a:bodyPr/>
            <a:lstStyle/>
            <a:p>
              <a:endParaRPr lang="ja-JP" altLang="en-US"/>
            </a:p>
          </p:txBody>
        </p:sp>
        <p:sp>
          <p:nvSpPr>
            <p:cNvPr id="32791" name="Arc 23"/>
            <p:cNvSpPr>
              <a:spLocks/>
            </p:cNvSpPr>
            <p:nvPr/>
          </p:nvSpPr>
          <p:spPr bwMode="auto">
            <a:xfrm>
              <a:off x="3603" y="1077"/>
              <a:ext cx="667" cy="240"/>
            </a:xfrm>
            <a:custGeom>
              <a:avLst/>
              <a:gdLst>
                <a:gd name="T0" fmla="*/ 0 w 21600"/>
                <a:gd name="T1" fmla="*/ 0 h 29107"/>
                <a:gd name="T2" fmla="*/ 0 w 21600"/>
                <a:gd name="T3" fmla="*/ 0 h 29107"/>
                <a:gd name="T4" fmla="*/ 0 w 21600"/>
                <a:gd name="T5" fmla="*/ 0 h 29107"/>
                <a:gd name="T6" fmla="*/ 0 60000 65536"/>
                <a:gd name="T7" fmla="*/ 0 60000 65536"/>
                <a:gd name="T8" fmla="*/ 0 60000 65536"/>
                <a:gd name="T9" fmla="*/ 0 w 21600"/>
                <a:gd name="T10" fmla="*/ 0 h 29107"/>
                <a:gd name="T11" fmla="*/ 21600 w 21600"/>
                <a:gd name="T12" fmla="*/ 29107 h 29107"/>
              </a:gdLst>
              <a:ahLst/>
              <a:cxnLst>
                <a:cxn ang="T6">
                  <a:pos x="T0" y="T1"/>
                </a:cxn>
                <a:cxn ang="T7">
                  <a:pos x="T2" y="T3"/>
                </a:cxn>
                <a:cxn ang="T8">
                  <a:pos x="T4" y="T5"/>
                </a:cxn>
              </a:cxnLst>
              <a:rect l="T9" t="T10" r="T11" b="T12"/>
              <a:pathLst>
                <a:path w="21600" h="29107" fill="none" extrusionOk="0">
                  <a:moveTo>
                    <a:pt x="13585" y="-1"/>
                  </a:moveTo>
                  <a:cubicBezTo>
                    <a:pt x="18654" y="4100"/>
                    <a:pt x="21600" y="10272"/>
                    <a:pt x="21600" y="16793"/>
                  </a:cubicBezTo>
                  <a:cubicBezTo>
                    <a:pt x="21600" y="21194"/>
                    <a:pt x="20255" y="25490"/>
                    <a:pt x="17746" y="29107"/>
                  </a:cubicBezTo>
                </a:path>
                <a:path w="21600" h="29107" stroke="0" extrusionOk="0">
                  <a:moveTo>
                    <a:pt x="13585" y="-1"/>
                  </a:moveTo>
                  <a:cubicBezTo>
                    <a:pt x="18654" y="4100"/>
                    <a:pt x="21600" y="10272"/>
                    <a:pt x="21600" y="16793"/>
                  </a:cubicBezTo>
                  <a:cubicBezTo>
                    <a:pt x="21600" y="21194"/>
                    <a:pt x="20255" y="25490"/>
                    <a:pt x="17746" y="29107"/>
                  </a:cubicBezTo>
                  <a:lnTo>
                    <a:pt x="0" y="16793"/>
                  </a:lnTo>
                  <a:lnTo>
                    <a:pt x="13585" y="-1"/>
                  </a:lnTo>
                  <a:close/>
                </a:path>
              </a:pathLst>
            </a:custGeom>
            <a:solidFill>
              <a:srgbClr val="E7EDED"/>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32792" name="Arc 24"/>
            <p:cNvSpPr>
              <a:spLocks/>
            </p:cNvSpPr>
            <p:nvPr/>
          </p:nvSpPr>
          <p:spPr bwMode="auto">
            <a:xfrm>
              <a:off x="3603" y="1081"/>
              <a:ext cx="659" cy="233"/>
            </a:xfrm>
            <a:custGeom>
              <a:avLst/>
              <a:gdLst>
                <a:gd name="T0" fmla="*/ 0 w 21600"/>
                <a:gd name="T1" fmla="*/ 0 h 29611"/>
                <a:gd name="T2" fmla="*/ 0 w 21600"/>
                <a:gd name="T3" fmla="*/ 0 h 29611"/>
                <a:gd name="T4" fmla="*/ 0 w 21600"/>
                <a:gd name="T5" fmla="*/ 0 h 29611"/>
                <a:gd name="T6" fmla="*/ 0 60000 65536"/>
                <a:gd name="T7" fmla="*/ 0 60000 65536"/>
                <a:gd name="T8" fmla="*/ 0 60000 65536"/>
                <a:gd name="T9" fmla="*/ 0 w 21600"/>
                <a:gd name="T10" fmla="*/ 0 h 29611"/>
                <a:gd name="T11" fmla="*/ 21600 w 21600"/>
                <a:gd name="T12" fmla="*/ 29611 h 29611"/>
              </a:gdLst>
              <a:ahLst/>
              <a:cxnLst>
                <a:cxn ang="T6">
                  <a:pos x="T0" y="T1"/>
                </a:cxn>
                <a:cxn ang="T7">
                  <a:pos x="T2" y="T3"/>
                </a:cxn>
                <a:cxn ang="T8">
                  <a:pos x="T4" y="T5"/>
                </a:cxn>
              </a:cxnLst>
              <a:rect l="T9" t="T10" r="T11" b="T12"/>
              <a:pathLst>
                <a:path w="21600" h="29611" fill="none" extrusionOk="0">
                  <a:moveTo>
                    <a:pt x="13306" y="-1"/>
                  </a:moveTo>
                  <a:cubicBezTo>
                    <a:pt x="18540" y="4093"/>
                    <a:pt x="21600" y="10369"/>
                    <a:pt x="21600" y="17015"/>
                  </a:cubicBezTo>
                  <a:cubicBezTo>
                    <a:pt x="21600" y="21534"/>
                    <a:pt x="20182" y="25939"/>
                    <a:pt x="17547" y="29611"/>
                  </a:cubicBezTo>
                </a:path>
                <a:path w="21600" h="29611" stroke="0" extrusionOk="0">
                  <a:moveTo>
                    <a:pt x="13306" y="-1"/>
                  </a:moveTo>
                  <a:cubicBezTo>
                    <a:pt x="18540" y="4093"/>
                    <a:pt x="21600" y="10369"/>
                    <a:pt x="21600" y="17015"/>
                  </a:cubicBezTo>
                  <a:cubicBezTo>
                    <a:pt x="21600" y="21534"/>
                    <a:pt x="20182" y="25939"/>
                    <a:pt x="17547" y="29611"/>
                  </a:cubicBezTo>
                  <a:lnTo>
                    <a:pt x="0" y="17015"/>
                  </a:lnTo>
                  <a:lnTo>
                    <a:pt x="13306" y="-1"/>
                  </a:lnTo>
                  <a:close/>
                </a:path>
              </a:pathLst>
            </a:custGeom>
            <a:solidFill>
              <a:srgbClr val="E7EDED"/>
            </a:solidFill>
            <a:ln w="26988">
              <a:solidFill>
                <a:srgbClr val="6C8F93"/>
              </a:solidFill>
              <a:round/>
              <a:headEnd/>
              <a:tailEnd/>
            </a:ln>
          </p:spPr>
          <p:txBody>
            <a:bodyPr/>
            <a:lstStyle/>
            <a:p>
              <a:endParaRPr lang="ja-JP" altLang="en-US"/>
            </a:p>
          </p:txBody>
        </p:sp>
        <p:sp>
          <p:nvSpPr>
            <p:cNvPr id="32793" name="Arc 25"/>
            <p:cNvSpPr>
              <a:spLocks/>
            </p:cNvSpPr>
            <p:nvPr/>
          </p:nvSpPr>
          <p:spPr bwMode="auto">
            <a:xfrm>
              <a:off x="3385" y="1318"/>
              <a:ext cx="781" cy="346"/>
            </a:xfrm>
            <a:custGeom>
              <a:avLst/>
              <a:gdLst>
                <a:gd name="T0" fmla="*/ 0 w 28664"/>
                <a:gd name="T1" fmla="*/ 0 h 27603"/>
                <a:gd name="T2" fmla="*/ 0 w 28664"/>
                <a:gd name="T3" fmla="*/ 0 h 27603"/>
                <a:gd name="T4" fmla="*/ 0 w 28664"/>
                <a:gd name="T5" fmla="*/ 0 h 27603"/>
                <a:gd name="T6" fmla="*/ 0 60000 65536"/>
                <a:gd name="T7" fmla="*/ 0 60000 65536"/>
                <a:gd name="T8" fmla="*/ 0 60000 65536"/>
                <a:gd name="T9" fmla="*/ 0 w 28664"/>
                <a:gd name="T10" fmla="*/ 0 h 27603"/>
                <a:gd name="T11" fmla="*/ 28664 w 28664"/>
                <a:gd name="T12" fmla="*/ 27603 h 27603"/>
              </a:gdLst>
              <a:ahLst/>
              <a:cxnLst>
                <a:cxn ang="T6">
                  <a:pos x="T0" y="T1"/>
                </a:cxn>
                <a:cxn ang="T7">
                  <a:pos x="T2" y="T3"/>
                </a:cxn>
                <a:cxn ang="T8">
                  <a:pos x="T4" y="T5"/>
                </a:cxn>
              </a:cxnLst>
              <a:rect l="T9" t="T10" r="T11" b="T12"/>
              <a:pathLst>
                <a:path w="28664" h="27603" fill="none" extrusionOk="0">
                  <a:moveTo>
                    <a:pt x="27813" y="-1"/>
                  </a:moveTo>
                  <a:cubicBezTo>
                    <a:pt x="28377" y="1951"/>
                    <a:pt x="28664" y="3971"/>
                    <a:pt x="28664" y="6003"/>
                  </a:cubicBezTo>
                  <a:cubicBezTo>
                    <a:pt x="28664" y="17932"/>
                    <a:pt x="18993" y="27603"/>
                    <a:pt x="7064" y="27603"/>
                  </a:cubicBezTo>
                  <a:cubicBezTo>
                    <a:pt x="4659" y="27603"/>
                    <a:pt x="2272" y="27201"/>
                    <a:pt x="-1" y="26415"/>
                  </a:cubicBezTo>
                </a:path>
                <a:path w="28664" h="27603" stroke="0" extrusionOk="0">
                  <a:moveTo>
                    <a:pt x="27813" y="-1"/>
                  </a:moveTo>
                  <a:cubicBezTo>
                    <a:pt x="28377" y="1951"/>
                    <a:pt x="28664" y="3971"/>
                    <a:pt x="28664" y="6003"/>
                  </a:cubicBezTo>
                  <a:cubicBezTo>
                    <a:pt x="28664" y="17932"/>
                    <a:pt x="18993" y="27603"/>
                    <a:pt x="7064" y="27603"/>
                  </a:cubicBezTo>
                  <a:cubicBezTo>
                    <a:pt x="4659" y="27603"/>
                    <a:pt x="2272" y="27201"/>
                    <a:pt x="-1" y="26415"/>
                  </a:cubicBezTo>
                  <a:lnTo>
                    <a:pt x="7064" y="6003"/>
                  </a:lnTo>
                  <a:lnTo>
                    <a:pt x="27813" y="-1"/>
                  </a:lnTo>
                  <a:close/>
                </a:path>
              </a:pathLst>
            </a:custGeom>
            <a:solidFill>
              <a:srgbClr val="E7EDED"/>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32794" name="Arc 26"/>
            <p:cNvSpPr>
              <a:spLocks/>
            </p:cNvSpPr>
            <p:nvPr/>
          </p:nvSpPr>
          <p:spPr bwMode="auto">
            <a:xfrm>
              <a:off x="3390" y="1319"/>
              <a:ext cx="768" cy="337"/>
            </a:xfrm>
            <a:custGeom>
              <a:avLst/>
              <a:gdLst>
                <a:gd name="T0" fmla="*/ 0 w 28562"/>
                <a:gd name="T1" fmla="*/ 0 h 27694"/>
                <a:gd name="T2" fmla="*/ 0 w 28562"/>
                <a:gd name="T3" fmla="*/ 0 h 27694"/>
                <a:gd name="T4" fmla="*/ 0 w 28562"/>
                <a:gd name="T5" fmla="*/ 0 h 27694"/>
                <a:gd name="T6" fmla="*/ 0 60000 65536"/>
                <a:gd name="T7" fmla="*/ 0 60000 65536"/>
                <a:gd name="T8" fmla="*/ 0 60000 65536"/>
                <a:gd name="T9" fmla="*/ 0 w 28562"/>
                <a:gd name="T10" fmla="*/ 0 h 27694"/>
                <a:gd name="T11" fmla="*/ 28562 w 28562"/>
                <a:gd name="T12" fmla="*/ 27694 h 27694"/>
              </a:gdLst>
              <a:ahLst/>
              <a:cxnLst>
                <a:cxn ang="T6">
                  <a:pos x="T0" y="T1"/>
                </a:cxn>
                <a:cxn ang="T7">
                  <a:pos x="T2" y="T3"/>
                </a:cxn>
                <a:cxn ang="T8">
                  <a:pos x="T4" y="T5"/>
                </a:cxn>
              </a:cxnLst>
              <a:rect l="T9" t="T10" r="T11" b="T12"/>
              <a:pathLst>
                <a:path w="28562" h="27694" fill="none" extrusionOk="0">
                  <a:moveTo>
                    <a:pt x="27684" y="0"/>
                  </a:moveTo>
                  <a:cubicBezTo>
                    <a:pt x="28266" y="1979"/>
                    <a:pt x="28562" y="4031"/>
                    <a:pt x="28562" y="6094"/>
                  </a:cubicBezTo>
                  <a:cubicBezTo>
                    <a:pt x="28562" y="18023"/>
                    <a:pt x="18891" y="27694"/>
                    <a:pt x="6962" y="27694"/>
                  </a:cubicBezTo>
                  <a:cubicBezTo>
                    <a:pt x="4593" y="27694"/>
                    <a:pt x="2241" y="27304"/>
                    <a:pt x="-1" y="26541"/>
                  </a:cubicBezTo>
                </a:path>
                <a:path w="28562" h="27694" stroke="0" extrusionOk="0">
                  <a:moveTo>
                    <a:pt x="27684" y="0"/>
                  </a:moveTo>
                  <a:cubicBezTo>
                    <a:pt x="28266" y="1979"/>
                    <a:pt x="28562" y="4031"/>
                    <a:pt x="28562" y="6094"/>
                  </a:cubicBezTo>
                  <a:cubicBezTo>
                    <a:pt x="28562" y="18023"/>
                    <a:pt x="18891" y="27694"/>
                    <a:pt x="6962" y="27694"/>
                  </a:cubicBezTo>
                  <a:cubicBezTo>
                    <a:pt x="4593" y="27694"/>
                    <a:pt x="2241" y="27304"/>
                    <a:pt x="-1" y="26541"/>
                  </a:cubicBezTo>
                  <a:lnTo>
                    <a:pt x="6962" y="6094"/>
                  </a:lnTo>
                  <a:lnTo>
                    <a:pt x="27684" y="0"/>
                  </a:lnTo>
                  <a:close/>
                </a:path>
              </a:pathLst>
            </a:custGeom>
            <a:solidFill>
              <a:srgbClr val="E7EDED"/>
            </a:solidFill>
            <a:ln w="26988">
              <a:solidFill>
                <a:srgbClr val="6C8F93"/>
              </a:solidFill>
              <a:round/>
              <a:headEnd/>
              <a:tailEnd/>
            </a:ln>
          </p:spPr>
          <p:txBody>
            <a:bodyPr/>
            <a:lstStyle/>
            <a:p>
              <a:endParaRPr lang="ja-JP" altLang="en-US"/>
            </a:p>
          </p:txBody>
        </p:sp>
        <p:sp>
          <p:nvSpPr>
            <p:cNvPr id="32795" name="Arc 27"/>
            <p:cNvSpPr>
              <a:spLocks/>
            </p:cNvSpPr>
            <p:nvPr/>
          </p:nvSpPr>
          <p:spPr bwMode="auto">
            <a:xfrm>
              <a:off x="688" y="1073"/>
              <a:ext cx="424" cy="333"/>
            </a:xfrm>
            <a:custGeom>
              <a:avLst/>
              <a:gdLst>
                <a:gd name="T0" fmla="*/ 0 w 21600"/>
                <a:gd name="T1" fmla="*/ 0 h 41291"/>
                <a:gd name="T2" fmla="*/ 0 w 21600"/>
                <a:gd name="T3" fmla="*/ 0 h 41291"/>
                <a:gd name="T4" fmla="*/ 0 w 21600"/>
                <a:gd name="T5" fmla="*/ 0 h 41291"/>
                <a:gd name="T6" fmla="*/ 0 60000 65536"/>
                <a:gd name="T7" fmla="*/ 0 60000 65536"/>
                <a:gd name="T8" fmla="*/ 0 60000 65536"/>
                <a:gd name="T9" fmla="*/ 0 w 21600"/>
                <a:gd name="T10" fmla="*/ 0 h 41291"/>
                <a:gd name="T11" fmla="*/ 21600 w 21600"/>
                <a:gd name="T12" fmla="*/ 41291 h 41291"/>
              </a:gdLst>
              <a:ahLst/>
              <a:cxnLst>
                <a:cxn ang="T6">
                  <a:pos x="T0" y="T1"/>
                </a:cxn>
                <a:cxn ang="T7">
                  <a:pos x="T2" y="T3"/>
                </a:cxn>
                <a:cxn ang="T8">
                  <a:pos x="T4" y="T5"/>
                </a:cxn>
              </a:cxnLst>
              <a:rect l="T9" t="T10" r="T11" b="T12"/>
              <a:pathLst>
                <a:path w="21600" h="41291" fill="none" extrusionOk="0">
                  <a:moveTo>
                    <a:pt x="12835" y="41291"/>
                  </a:moveTo>
                  <a:cubicBezTo>
                    <a:pt x="5030" y="37826"/>
                    <a:pt x="0" y="30088"/>
                    <a:pt x="0" y="21549"/>
                  </a:cubicBezTo>
                  <a:cubicBezTo>
                    <a:pt x="-1" y="10194"/>
                    <a:pt x="8790" y="778"/>
                    <a:pt x="20117" y="-1"/>
                  </a:cubicBezTo>
                </a:path>
                <a:path w="21600" h="41291" stroke="0" extrusionOk="0">
                  <a:moveTo>
                    <a:pt x="12835" y="41291"/>
                  </a:moveTo>
                  <a:cubicBezTo>
                    <a:pt x="5030" y="37826"/>
                    <a:pt x="0" y="30088"/>
                    <a:pt x="0" y="21549"/>
                  </a:cubicBezTo>
                  <a:cubicBezTo>
                    <a:pt x="-1" y="10194"/>
                    <a:pt x="8790" y="778"/>
                    <a:pt x="20117" y="-1"/>
                  </a:cubicBezTo>
                  <a:lnTo>
                    <a:pt x="21600" y="21549"/>
                  </a:lnTo>
                  <a:lnTo>
                    <a:pt x="12835" y="41291"/>
                  </a:lnTo>
                  <a:close/>
                </a:path>
              </a:pathLst>
            </a:custGeom>
            <a:solidFill>
              <a:srgbClr val="E7EDED"/>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32796" name="Arc 28"/>
            <p:cNvSpPr>
              <a:spLocks/>
            </p:cNvSpPr>
            <p:nvPr/>
          </p:nvSpPr>
          <p:spPr bwMode="auto">
            <a:xfrm>
              <a:off x="696" y="1081"/>
              <a:ext cx="416" cy="318"/>
            </a:xfrm>
            <a:custGeom>
              <a:avLst/>
              <a:gdLst>
                <a:gd name="T0" fmla="*/ 0 w 21600"/>
                <a:gd name="T1" fmla="*/ 0 h 41383"/>
                <a:gd name="T2" fmla="*/ 0 w 21600"/>
                <a:gd name="T3" fmla="*/ 0 h 41383"/>
                <a:gd name="T4" fmla="*/ 0 w 21600"/>
                <a:gd name="T5" fmla="*/ 0 h 41383"/>
                <a:gd name="T6" fmla="*/ 0 60000 65536"/>
                <a:gd name="T7" fmla="*/ 0 60000 65536"/>
                <a:gd name="T8" fmla="*/ 0 60000 65536"/>
                <a:gd name="T9" fmla="*/ 0 w 21600"/>
                <a:gd name="T10" fmla="*/ 0 h 41383"/>
                <a:gd name="T11" fmla="*/ 21600 w 21600"/>
                <a:gd name="T12" fmla="*/ 41383 h 41383"/>
              </a:gdLst>
              <a:ahLst/>
              <a:cxnLst>
                <a:cxn ang="T6">
                  <a:pos x="T0" y="T1"/>
                </a:cxn>
                <a:cxn ang="T7">
                  <a:pos x="T2" y="T3"/>
                </a:cxn>
                <a:cxn ang="T8">
                  <a:pos x="T4" y="T5"/>
                </a:cxn>
              </a:cxnLst>
              <a:rect l="T9" t="T10" r="T11" b="T12"/>
              <a:pathLst>
                <a:path w="21600" h="41383" fill="none" extrusionOk="0">
                  <a:moveTo>
                    <a:pt x="13039" y="41383"/>
                  </a:moveTo>
                  <a:cubicBezTo>
                    <a:pt x="5125" y="37967"/>
                    <a:pt x="0" y="30172"/>
                    <a:pt x="0" y="21552"/>
                  </a:cubicBezTo>
                  <a:cubicBezTo>
                    <a:pt x="-1" y="10182"/>
                    <a:pt x="8813" y="759"/>
                    <a:pt x="20158" y="0"/>
                  </a:cubicBezTo>
                </a:path>
                <a:path w="21600" h="41383" stroke="0" extrusionOk="0">
                  <a:moveTo>
                    <a:pt x="13039" y="41383"/>
                  </a:moveTo>
                  <a:cubicBezTo>
                    <a:pt x="5125" y="37967"/>
                    <a:pt x="0" y="30172"/>
                    <a:pt x="0" y="21552"/>
                  </a:cubicBezTo>
                  <a:cubicBezTo>
                    <a:pt x="-1" y="10182"/>
                    <a:pt x="8813" y="759"/>
                    <a:pt x="20158" y="0"/>
                  </a:cubicBezTo>
                  <a:lnTo>
                    <a:pt x="21600" y="21552"/>
                  </a:lnTo>
                  <a:lnTo>
                    <a:pt x="13039" y="41383"/>
                  </a:lnTo>
                  <a:close/>
                </a:path>
              </a:pathLst>
            </a:custGeom>
            <a:solidFill>
              <a:srgbClr val="E7EDED"/>
            </a:solidFill>
            <a:ln w="26988">
              <a:solidFill>
                <a:srgbClr val="6C8F93"/>
              </a:solidFill>
              <a:round/>
              <a:headEnd/>
              <a:tailEnd/>
            </a:ln>
          </p:spPr>
          <p:txBody>
            <a:bodyPr/>
            <a:lstStyle/>
            <a:p>
              <a:endParaRPr lang="ja-JP" altLang="en-US"/>
            </a:p>
          </p:txBody>
        </p:sp>
        <p:sp>
          <p:nvSpPr>
            <p:cNvPr id="32797" name="Arc 29"/>
            <p:cNvSpPr>
              <a:spLocks/>
            </p:cNvSpPr>
            <p:nvPr/>
          </p:nvSpPr>
          <p:spPr bwMode="auto">
            <a:xfrm>
              <a:off x="1812" y="1526"/>
              <a:ext cx="1606" cy="202"/>
            </a:xfrm>
            <a:custGeom>
              <a:avLst/>
              <a:gdLst>
                <a:gd name="T0" fmla="*/ 0 w 39148"/>
                <a:gd name="T1" fmla="*/ 0 h 21600"/>
                <a:gd name="T2" fmla="*/ 0 w 39148"/>
                <a:gd name="T3" fmla="*/ 0 h 21600"/>
                <a:gd name="T4" fmla="*/ 0 w 39148"/>
                <a:gd name="T5" fmla="*/ 0 h 21600"/>
                <a:gd name="T6" fmla="*/ 0 60000 65536"/>
                <a:gd name="T7" fmla="*/ 0 60000 65536"/>
                <a:gd name="T8" fmla="*/ 0 60000 65536"/>
                <a:gd name="T9" fmla="*/ 0 w 39148"/>
                <a:gd name="T10" fmla="*/ 0 h 21600"/>
                <a:gd name="T11" fmla="*/ 39148 w 39148"/>
                <a:gd name="T12" fmla="*/ 21600 h 21600"/>
              </a:gdLst>
              <a:ahLst/>
              <a:cxnLst>
                <a:cxn ang="T6">
                  <a:pos x="T0" y="T1"/>
                </a:cxn>
                <a:cxn ang="T7">
                  <a:pos x="T2" y="T3"/>
                </a:cxn>
                <a:cxn ang="T8">
                  <a:pos x="T4" y="T5"/>
                </a:cxn>
              </a:cxnLst>
              <a:rect l="T9" t="T10" r="T11" b="T12"/>
              <a:pathLst>
                <a:path w="39148" h="21600" fill="none" extrusionOk="0">
                  <a:moveTo>
                    <a:pt x="39148" y="12037"/>
                  </a:moveTo>
                  <a:cubicBezTo>
                    <a:pt x="35136" y="18014"/>
                    <a:pt x="28411" y="21599"/>
                    <a:pt x="21213" y="21600"/>
                  </a:cubicBezTo>
                  <a:cubicBezTo>
                    <a:pt x="10852" y="21600"/>
                    <a:pt x="1951" y="14243"/>
                    <a:pt x="-1" y="4069"/>
                  </a:cubicBezTo>
                </a:path>
                <a:path w="39148" h="21600" stroke="0" extrusionOk="0">
                  <a:moveTo>
                    <a:pt x="39148" y="12037"/>
                  </a:moveTo>
                  <a:cubicBezTo>
                    <a:pt x="35136" y="18014"/>
                    <a:pt x="28411" y="21599"/>
                    <a:pt x="21213" y="21600"/>
                  </a:cubicBezTo>
                  <a:cubicBezTo>
                    <a:pt x="10852" y="21600"/>
                    <a:pt x="1951" y="14243"/>
                    <a:pt x="-1" y="4069"/>
                  </a:cubicBezTo>
                  <a:lnTo>
                    <a:pt x="21213" y="0"/>
                  </a:lnTo>
                  <a:lnTo>
                    <a:pt x="39148" y="12037"/>
                  </a:lnTo>
                  <a:close/>
                </a:path>
              </a:pathLst>
            </a:custGeom>
            <a:solidFill>
              <a:srgbClr val="E7EDED"/>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32798" name="Arc 30"/>
            <p:cNvSpPr>
              <a:spLocks/>
            </p:cNvSpPr>
            <p:nvPr/>
          </p:nvSpPr>
          <p:spPr bwMode="auto">
            <a:xfrm>
              <a:off x="1821" y="1526"/>
              <a:ext cx="1583" cy="194"/>
            </a:xfrm>
            <a:custGeom>
              <a:avLst/>
              <a:gdLst>
                <a:gd name="T0" fmla="*/ 0 w 38947"/>
                <a:gd name="T1" fmla="*/ 0 h 21600"/>
                <a:gd name="T2" fmla="*/ 0 w 38947"/>
                <a:gd name="T3" fmla="*/ 0 h 21600"/>
                <a:gd name="T4" fmla="*/ 0 w 38947"/>
                <a:gd name="T5" fmla="*/ 0 h 21600"/>
                <a:gd name="T6" fmla="*/ 0 60000 65536"/>
                <a:gd name="T7" fmla="*/ 0 60000 65536"/>
                <a:gd name="T8" fmla="*/ 0 60000 65536"/>
                <a:gd name="T9" fmla="*/ 0 w 38947"/>
                <a:gd name="T10" fmla="*/ 0 h 21600"/>
                <a:gd name="T11" fmla="*/ 38947 w 38947"/>
                <a:gd name="T12" fmla="*/ 21600 h 21600"/>
              </a:gdLst>
              <a:ahLst/>
              <a:cxnLst>
                <a:cxn ang="T6">
                  <a:pos x="T0" y="T1"/>
                </a:cxn>
                <a:cxn ang="T7">
                  <a:pos x="T2" y="T3"/>
                </a:cxn>
                <a:cxn ang="T8">
                  <a:pos x="T4" y="T5"/>
                </a:cxn>
              </a:cxnLst>
              <a:rect l="T9" t="T10" r="T11" b="T12"/>
              <a:pathLst>
                <a:path w="38947" h="21600" fill="none" extrusionOk="0">
                  <a:moveTo>
                    <a:pt x="38946" y="12296"/>
                  </a:moveTo>
                  <a:cubicBezTo>
                    <a:pt x="34912" y="18123"/>
                    <a:pt x="28276" y="21599"/>
                    <a:pt x="21189" y="21600"/>
                  </a:cubicBezTo>
                  <a:cubicBezTo>
                    <a:pt x="10876" y="21600"/>
                    <a:pt x="2001" y="14309"/>
                    <a:pt x="-1" y="4193"/>
                  </a:cubicBezTo>
                </a:path>
                <a:path w="38947" h="21600" stroke="0" extrusionOk="0">
                  <a:moveTo>
                    <a:pt x="38946" y="12296"/>
                  </a:moveTo>
                  <a:cubicBezTo>
                    <a:pt x="34912" y="18123"/>
                    <a:pt x="28276" y="21599"/>
                    <a:pt x="21189" y="21600"/>
                  </a:cubicBezTo>
                  <a:cubicBezTo>
                    <a:pt x="10876" y="21600"/>
                    <a:pt x="2001" y="14309"/>
                    <a:pt x="-1" y="4193"/>
                  </a:cubicBezTo>
                  <a:lnTo>
                    <a:pt x="21189" y="0"/>
                  </a:lnTo>
                  <a:lnTo>
                    <a:pt x="38946" y="12296"/>
                  </a:lnTo>
                  <a:close/>
                </a:path>
              </a:pathLst>
            </a:custGeom>
            <a:solidFill>
              <a:srgbClr val="E7EDED"/>
            </a:solidFill>
            <a:ln w="26988">
              <a:solidFill>
                <a:srgbClr val="6C8F93"/>
              </a:solidFill>
              <a:round/>
              <a:headEnd/>
              <a:tailEnd/>
            </a:ln>
          </p:spPr>
          <p:txBody>
            <a:bodyPr/>
            <a:lstStyle/>
            <a:p>
              <a:endParaRPr lang="ja-JP" altLang="en-US"/>
            </a:p>
          </p:txBody>
        </p:sp>
      </p:grpSp>
      <p:pic>
        <p:nvPicPr>
          <p:cNvPr id="32773" name="Picture 31"/>
          <p:cNvPicPr>
            <a:picLocks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62000" y="3429000"/>
            <a:ext cx="3298825" cy="2006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pic>
      <p:sp>
        <p:nvSpPr>
          <p:cNvPr id="32774" name="Rectangle 32"/>
          <p:cNvSpPr>
            <a:spLocks noChangeArrowheads="1"/>
          </p:cNvSpPr>
          <p:nvPr/>
        </p:nvSpPr>
        <p:spPr bwMode="auto">
          <a:xfrm>
            <a:off x="838200" y="4038600"/>
            <a:ext cx="3200400" cy="1181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80930" tIns="41258" rIns="80930" bIns="41258">
            <a:spAutoFit/>
          </a:bodyPr>
          <a:lstStyle>
            <a:lvl1pPr defTabSz="804863" eaLnBrk="0" hangingPunct="0">
              <a:spcBef>
                <a:spcPct val="20000"/>
              </a:spcBef>
              <a:buChar char="•"/>
              <a:defRPr sz="2400">
                <a:solidFill>
                  <a:schemeClr val="tx1"/>
                </a:solidFill>
                <a:latin typeface="Interstate" pitchFamily="2" charset="0"/>
                <a:ea typeface="ＭＳ Ｐゴシック" pitchFamily="50" charset="-128"/>
              </a:defRPr>
            </a:lvl1pPr>
            <a:lvl2pPr marL="742950" indent="-285750" defTabSz="804863" eaLnBrk="0" hangingPunct="0">
              <a:spcBef>
                <a:spcPct val="20000"/>
              </a:spcBef>
              <a:buChar char="–"/>
              <a:defRPr sz="2000">
                <a:solidFill>
                  <a:schemeClr val="tx1"/>
                </a:solidFill>
                <a:latin typeface="Interstate" pitchFamily="2" charset="0"/>
                <a:ea typeface="ＭＳ Ｐゴシック" pitchFamily="50" charset="-128"/>
              </a:defRPr>
            </a:lvl2pPr>
            <a:lvl3pPr marL="1143000" indent="-228600" defTabSz="804863" eaLnBrk="0" hangingPunct="0">
              <a:spcBef>
                <a:spcPct val="20000"/>
              </a:spcBef>
              <a:buChar char="•"/>
              <a:defRPr sz="2400">
                <a:solidFill>
                  <a:schemeClr val="tx1"/>
                </a:solidFill>
                <a:latin typeface="Interstate" pitchFamily="2" charset="0"/>
                <a:ea typeface="ＭＳ Ｐゴシック" pitchFamily="50" charset="-128"/>
              </a:defRPr>
            </a:lvl3pPr>
            <a:lvl4pPr marL="1600200" indent="-228600" defTabSz="804863" eaLnBrk="0" hangingPunct="0">
              <a:spcBef>
                <a:spcPct val="20000"/>
              </a:spcBef>
              <a:buChar char="–"/>
              <a:defRPr sz="1600">
                <a:solidFill>
                  <a:schemeClr val="tx1"/>
                </a:solidFill>
                <a:latin typeface="Interstate" pitchFamily="2" charset="0"/>
                <a:ea typeface="ＭＳ Ｐゴシック" pitchFamily="50" charset="-128"/>
              </a:defRPr>
            </a:lvl4pPr>
            <a:lvl5pPr marL="2057400" indent="-228600" defTabSz="804863" eaLnBrk="0" hangingPunct="0">
              <a:spcBef>
                <a:spcPct val="20000"/>
              </a:spcBef>
              <a:buChar char="»"/>
              <a:defRPr sz="1600">
                <a:solidFill>
                  <a:schemeClr val="tx1"/>
                </a:solidFill>
                <a:latin typeface="Interstate" pitchFamily="2" charset="0"/>
                <a:ea typeface="ＭＳ Ｐゴシック" pitchFamily="50" charset="-128"/>
              </a:defRPr>
            </a:lvl5pPr>
            <a:lvl6pPr marL="2514600" indent="-228600" defTabSz="804863"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6pPr>
            <a:lvl7pPr marL="2971800" indent="-228600" defTabSz="804863"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7pPr>
            <a:lvl8pPr marL="3429000" indent="-228600" defTabSz="804863"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8pPr>
            <a:lvl9pPr marL="3886200" indent="-228600" defTabSz="804863"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9pPr>
          </a:lstStyle>
          <a:p>
            <a:pPr algn="ctr" eaLnBrk="1" hangingPunct="1">
              <a:spcBef>
                <a:spcPct val="0"/>
              </a:spcBef>
              <a:buFontTx/>
              <a:buNone/>
            </a:pPr>
            <a:r>
              <a:rPr lang="en-US" altLang="ja-JP" sz="1800">
                <a:latin typeface="Arial" pitchFamily="34" charset="0"/>
              </a:rPr>
              <a:t>Area 1</a:t>
            </a:r>
          </a:p>
          <a:p>
            <a:pPr algn="ctr" eaLnBrk="1" hangingPunct="1">
              <a:spcBef>
                <a:spcPct val="0"/>
              </a:spcBef>
              <a:buFontTx/>
              <a:buNone/>
            </a:pPr>
            <a:r>
              <a:rPr lang="en-US" altLang="ja-JP" sz="1800">
                <a:latin typeface="Arial" pitchFamily="34" charset="0"/>
              </a:rPr>
              <a:t>Subnets 10.108.16.0 - 10.108.31.0</a:t>
            </a:r>
          </a:p>
          <a:p>
            <a:pPr algn="ctr" eaLnBrk="1" hangingPunct="1">
              <a:spcBef>
                <a:spcPct val="0"/>
              </a:spcBef>
              <a:buFontTx/>
              <a:buNone/>
            </a:pPr>
            <a:endParaRPr lang="en-US" altLang="ja-JP" sz="1800">
              <a:latin typeface="Arial" pitchFamily="34" charset="0"/>
            </a:endParaRPr>
          </a:p>
        </p:txBody>
      </p:sp>
      <p:sp>
        <p:nvSpPr>
          <p:cNvPr id="32775" name="Rectangle 33"/>
          <p:cNvSpPr>
            <a:spLocks noChangeArrowheads="1"/>
          </p:cNvSpPr>
          <p:nvPr/>
        </p:nvSpPr>
        <p:spPr bwMode="auto">
          <a:xfrm>
            <a:off x="3505200" y="1981200"/>
            <a:ext cx="2274888" cy="9064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80930" tIns="41258" rIns="80930" bIns="41258">
            <a:spAutoFit/>
          </a:bodyPr>
          <a:lstStyle>
            <a:lvl1pPr defTabSz="804863" eaLnBrk="0" hangingPunct="0">
              <a:spcBef>
                <a:spcPct val="20000"/>
              </a:spcBef>
              <a:buChar char="•"/>
              <a:defRPr sz="2400">
                <a:solidFill>
                  <a:schemeClr val="tx1"/>
                </a:solidFill>
                <a:latin typeface="Interstate" pitchFamily="2" charset="0"/>
                <a:ea typeface="ＭＳ Ｐゴシック" pitchFamily="50" charset="-128"/>
              </a:defRPr>
            </a:lvl1pPr>
            <a:lvl2pPr marL="742950" indent="-285750" defTabSz="804863" eaLnBrk="0" hangingPunct="0">
              <a:spcBef>
                <a:spcPct val="20000"/>
              </a:spcBef>
              <a:buChar char="–"/>
              <a:defRPr sz="2000">
                <a:solidFill>
                  <a:schemeClr val="tx1"/>
                </a:solidFill>
                <a:latin typeface="Interstate" pitchFamily="2" charset="0"/>
                <a:ea typeface="ＭＳ Ｐゴシック" pitchFamily="50" charset="-128"/>
              </a:defRPr>
            </a:lvl2pPr>
            <a:lvl3pPr marL="1143000" indent="-228600" defTabSz="804863" eaLnBrk="0" hangingPunct="0">
              <a:spcBef>
                <a:spcPct val="20000"/>
              </a:spcBef>
              <a:buChar char="•"/>
              <a:defRPr sz="2400">
                <a:solidFill>
                  <a:schemeClr val="tx1"/>
                </a:solidFill>
                <a:latin typeface="Interstate" pitchFamily="2" charset="0"/>
                <a:ea typeface="ＭＳ Ｐゴシック" pitchFamily="50" charset="-128"/>
              </a:defRPr>
            </a:lvl3pPr>
            <a:lvl4pPr marL="1600200" indent="-228600" defTabSz="804863" eaLnBrk="0" hangingPunct="0">
              <a:spcBef>
                <a:spcPct val="20000"/>
              </a:spcBef>
              <a:buChar char="–"/>
              <a:defRPr sz="1600">
                <a:solidFill>
                  <a:schemeClr val="tx1"/>
                </a:solidFill>
                <a:latin typeface="Interstate" pitchFamily="2" charset="0"/>
                <a:ea typeface="ＭＳ Ｐゴシック" pitchFamily="50" charset="-128"/>
              </a:defRPr>
            </a:lvl4pPr>
            <a:lvl5pPr marL="2057400" indent="-228600" defTabSz="804863" eaLnBrk="0" hangingPunct="0">
              <a:spcBef>
                <a:spcPct val="20000"/>
              </a:spcBef>
              <a:buChar char="»"/>
              <a:defRPr sz="1600">
                <a:solidFill>
                  <a:schemeClr val="tx1"/>
                </a:solidFill>
                <a:latin typeface="Interstate" pitchFamily="2" charset="0"/>
                <a:ea typeface="ＭＳ Ｐゴシック" pitchFamily="50" charset="-128"/>
              </a:defRPr>
            </a:lvl5pPr>
            <a:lvl6pPr marL="2514600" indent="-228600" defTabSz="804863"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6pPr>
            <a:lvl7pPr marL="2971800" indent="-228600" defTabSz="804863"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7pPr>
            <a:lvl8pPr marL="3429000" indent="-228600" defTabSz="804863"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8pPr>
            <a:lvl9pPr marL="3886200" indent="-228600" defTabSz="804863"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9pPr>
          </a:lstStyle>
          <a:p>
            <a:pPr algn="ctr" eaLnBrk="1" hangingPunct="1">
              <a:spcBef>
                <a:spcPct val="0"/>
              </a:spcBef>
              <a:buFontTx/>
              <a:buNone/>
            </a:pPr>
            <a:r>
              <a:rPr lang="en-US" altLang="ja-JP" sz="1800">
                <a:latin typeface="Arial" pitchFamily="34" charset="0"/>
              </a:rPr>
              <a:t>Area 0</a:t>
            </a:r>
          </a:p>
          <a:p>
            <a:pPr algn="ctr" eaLnBrk="1" hangingPunct="1">
              <a:spcBef>
                <a:spcPct val="0"/>
              </a:spcBef>
              <a:buFontTx/>
              <a:buNone/>
            </a:pPr>
            <a:r>
              <a:rPr lang="en-US" altLang="ja-JP" sz="1800">
                <a:latin typeface="Arial" pitchFamily="34" charset="0"/>
              </a:rPr>
              <a:t>Network 192.168.49.0</a:t>
            </a:r>
            <a:endParaRPr lang="en-US" altLang="ja-JP" sz="1400" b="1">
              <a:latin typeface="Arial" pitchFamily="34" charset="0"/>
            </a:endParaRPr>
          </a:p>
        </p:txBody>
      </p:sp>
      <p:pic>
        <p:nvPicPr>
          <p:cNvPr id="32776" name="Picture 34"/>
          <p:cNvPicPr>
            <a:picLocks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981200" y="3116263"/>
            <a:ext cx="1155700" cy="676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pic>
      <p:pic>
        <p:nvPicPr>
          <p:cNvPr id="32777" name="Picture 35"/>
          <p:cNvPicPr>
            <a:picLocks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181600" y="3429000"/>
            <a:ext cx="3298825" cy="2006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pic>
      <p:sp>
        <p:nvSpPr>
          <p:cNvPr id="32778" name="Rectangle 36"/>
          <p:cNvSpPr>
            <a:spLocks noChangeArrowheads="1"/>
          </p:cNvSpPr>
          <p:nvPr/>
        </p:nvSpPr>
        <p:spPr bwMode="auto">
          <a:xfrm>
            <a:off x="5334000" y="4038600"/>
            <a:ext cx="3124200" cy="1181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80930" tIns="41258" rIns="80930" bIns="41258">
            <a:spAutoFit/>
          </a:bodyPr>
          <a:lstStyle>
            <a:lvl1pPr defTabSz="804863" eaLnBrk="0" hangingPunct="0">
              <a:spcBef>
                <a:spcPct val="20000"/>
              </a:spcBef>
              <a:buChar char="•"/>
              <a:defRPr sz="2400">
                <a:solidFill>
                  <a:schemeClr val="tx1"/>
                </a:solidFill>
                <a:latin typeface="Interstate" pitchFamily="2" charset="0"/>
                <a:ea typeface="ＭＳ Ｐゴシック" pitchFamily="50" charset="-128"/>
              </a:defRPr>
            </a:lvl1pPr>
            <a:lvl2pPr marL="742950" indent="-285750" defTabSz="804863" eaLnBrk="0" hangingPunct="0">
              <a:spcBef>
                <a:spcPct val="20000"/>
              </a:spcBef>
              <a:buChar char="–"/>
              <a:defRPr sz="2000">
                <a:solidFill>
                  <a:schemeClr val="tx1"/>
                </a:solidFill>
                <a:latin typeface="Interstate" pitchFamily="2" charset="0"/>
                <a:ea typeface="ＭＳ Ｐゴシック" pitchFamily="50" charset="-128"/>
              </a:defRPr>
            </a:lvl2pPr>
            <a:lvl3pPr marL="1143000" indent="-228600" defTabSz="804863" eaLnBrk="0" hangingPunct="0">
              <a:spcBef>
                <a:spcPct val="20000"/>
              </a:spcBef>
              <a:buChar char="•"/>
              <a:defRPr sz="2400">
                <a:solidFill>
                  <a:schemeClr val="tx1"/>
                </a:solidFill>
                <a:latin typeface="Interstate" pitchFamily="2" charset="0"/>
                <a:ea typeface="ＭＳ Ｐゴシック" pitchFamily="50" charset="-128"/>
              </a:defRPr>
            </a:lvl3pPr>
            <a:lvl4pPr marL="1600200" indent="-228600" defTabSz="804863" eaLnBrk="0" hangingPunct="0">
              <a:spcBef>
                <a:spcPct val="20000"/>
              </a:spcBef>
              <a:buChar char="–"/>
              <a:defRPr sz="1600">
                <a:solidFill>
                  <a:schemeClr val="tx1"/>
                </a:solidFill>
                <a:latin typeface="Interstate" pitchFamily="2" charset="0"/>
                <a:ea typeface="ＭＳ Ｐゴシック" pitchFamily="50" charset="-128"/>
              </a:defRPr>
            </a:lvl4pPr>
            <a:lvl5pPr marL="2057400" indent="-228600" defTabSz="804863" eaLnBrk="0" hangingPunct="0">
              <a:spcBef>
                <a:spcPct val="20000"/>
              </a:spcBef>
              <a:buChar char="»"/>
              <a:defRPr sz="1600">
                <a:solidFill>
                  <a:schemeClr val="tx1"/>
                </a:solidFill>
                <a:latin typeface="Interstate" pitchFamily="2" charset="0"/>
                <a:ea typeface="ＭＳ Ｐゴシック" pitchFamily="50" charset="-128"/>
              </a:defRPr>
            </a:lvl5pPr>
            <a:lvl6pPr marL="2514600" indent="-228600" defTabSz="804863"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6pPr>
            <a:lvl7pPr marL="2971800" indent="-228600" defTabSz="804863"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7pPr>
            <a:lvl8pPr marL="3429000" indent="-228600" defTabSz="804863"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8pPr>
            <a:lvl9pPr marL="3886200" indent="-228600" defTabSz="804863"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9pPr>
          </a:lstStyle>
          <a:p>
            <a:pPr algn="ctr" eaLnBrk="1" hangingPunct="1">
              <a:spcBef>
                <a:spcPct val="0"/>
              </a:spcBef>
              <a:buFontTx/>
              <a:buNone/>
            </a:pPr>
            <a:r>
              <a:rPr lang="en-US" altLang="ja-JP" sz="1800">
                <a:latin typeface="Arial" pitchFamily="34" charset="0"/>
              </a:rPr>
              <a:t>Area 2</a:t>
            </a:r>
          </a:p>
          <a:p>
            <a:pPr algn="ctr" eaLnBrk="1" hangingPunct="1">
              <a:spcBef>
                <a:spcPct val="0"/>
              </a:spcBef>
              <a:buFontTx/>
              <a:buNone/>
            </a:pPr>
            <a:r>
              <a:rPr lang="en-US" altLang="ja-JP" sz="1800">
                <a:latin typeface="Arial" pitchFamily="34" charset="0"/>
              </a:rPr>
              <a:t>Subnets 10.108.32.0 - 10.108.47.0</a:t>
            </a:r>
          </a:p>
          <a:p>
            <a:pPr algn="ctr" eaLnBrk="1" hangingPunct="1">
              <a:spcBef>
                <a:spcPct val="0"/>
              </a:spcBef>
              <a:buFontTx/>
              <a:buNone/>
            </a:pPr>
            <a:endParaRPr lang="en-US" altLang="ja-JP" sz="1800">
              <a:latin typeface="Arial" pitchFamily="34" charset="0"/>
            </a:endParaRPr>
          </a:p>
        </p:txBody>
      </p:sp>
      <p:pic>
        <p:nvPicPr>
          <p:cNvPr id="32779" name="Picture 37"/>
          <p:cNvPicPr>
            <a:picLocks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5943600" y="3124200"/>
            <a:ext cx="1155700" cy="701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pic>
      <p:sp>
        <p:nvSpPr>
          <p:cNvPr id="32780" name="Text Box 38"/>
          <p:cNvSpPr txBox="1">
            <a:spLocks noChangeArrowheads="1"/>
          </p:cNvSpPr>
          <p:nvPr/>
        </p:nvSpPr>
        <p:spPr bwMode="auto">
          <a:xfrm>
            <a:off x="762000" y="3124200"/>
            <a:ext cx="1192213"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Char char="•"/>
              <a:defRPr sz="2400">
                <a:solidFill>
                  <a:schemeClr val="tx1"/>
                </a:solidFill>
                <a:latin typeface="Interstate" pitchFamily="2" charset="0"/>
                <a:ea typeface="ＭＳ Ｐゴシック" pitchFamily="50" charset="-128"/>
              </a:defRPr>
            </a:lvl1pPr>
            <a:lvl2pPr marL="742950" indent="-285750" eaLnBrk="0" hangingPunct="0">
              <a:spcBef>
                <a:spcPct val="20000"/>
              </a:spcBef>
              <a:buChar char="–"/>
              <a:defRPr sz="2000">
                <a:solidFill>
                  <a:schemeClr val="tx1"/>
                </a:solidFill>
                <a:latin typeface="Interstate" pitchFamily="2" charset="0"/>
                <a:ea typeface="ＭＳ Ｐゴシック" pitchFamily="50" charset="-128"/>
              </a:defRPr>
            </a:lvl2pPr>
            <a:lvl3pPr marL="1143000" indent="-228600" eaLnBrk="0" hangingPunct="0">
              <a:spcBef>
                <a:spcPct val="20000"/>
              </a:spcBef>
              <a:buChar char="•"/>
              <a:defRPr sz="2400">
                <a:solidFill>
                  <a:schemeClr val="tx1"/>
                </a:solidFill>
                <a:latin typeface="Interstate" pitchFamily="2" charset="0"/>
                <a:ea typeface="ＭＳ Ｐゴシック" pitchFamily="50" charset="-128"/>
              </a:defRPr>
            </a:lvl3pPr>
            <a:lvl4pPr marL="1600200" indent="-228600" eaLnBrk="0" hangingPunct="0">
              <a:spcBef>
                <a:spcPct val="20000"/>
              </a:spcBef>
              <a:buChar char="–"/>
              <a:defRPr sz="1600">
                <a:solidFill>
                  <a:schemeClr val="tx1"/>
                </a:solidFill>
                <a:latin typeface="Interstate" pitchFamily="2" charset="0"/>
                <a:ea typeface="ＭＳ Ｐゴシック" pitchFamily="50" charset="-128"/>
              </a:defRPr>
            </a:lvl4pPr>
            <a:lvl5pPr marL="2057400" indent="-228600" eaLnBrk="0" hangingPunct="0">
              <a:spcBef>
                <a:spcPct val="20000"/>
              </a:spcBef>
              <a:buChar char="»"/>
              <a:defRPr sz="1600">
                <a:solidFill>
                  <a:schemeClr val="tx1"/>
                </a:solidFill>
                <a:latin typeface="Interstate" pitchFamily="2" charset="0"/>
                <a:ea typeface="ＭＳ Ｐゴシック" pitchFamily="50" charset="-128"/>
              </a:defRPr>
            </a:lvl5pPr>
            <a:lvl6pPr marL="25146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6pPr>
            <a:lvl7pPr marL="29718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7pPr>
            <a:lvl8pPr marL="34290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8pPr>
            <a:lvl9pPr marL="38862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9pPr>
          </a:lstStyle>
          <a:p>
            <a:pPr eaLnBrk="1" hangingPunct="1">
              <a:spcBef>
                <a:spcPct val="0"/>
              </a:spcBef>
              <a:buFontTx/>
              <a:buNone/>
            </a:pPr>
            <a:r>
              <a:rPr lang="en-US" altLang="ja-JP" sz="2000" b="1">
                <a:latin typeface="Arial" pitchFamily="34" charset="0"/>
              </a:rPr>
              <a:t>Router A</a:t>
            </a:r>
            <a:endParaRPr lang="en-US" altLang="ja-JP" sz="1200">
              <a:latin typeface="Arial" pitchFamily="34" charset="0"/>
            </a:endParaRPr>
          </a:p>
        </p:txBody>
      </p:sp>
      <p:sp>
        <p:nvSpPr>
          <p:cNvPr id="32781" name="Text Box 39"/>
          <p:cNvSpPr txBox="1">
            <a:spLocks noChangeArrowheads="1"/>
          </p:cNvSpPr>
          <p:nvPr/>
        </p:nvSpPr>
        <p:spPr bwMode="auto">
          <a:xfrm>
            <a:off x="7239000" y="3124200"/>
            <a:ext cx="1179513"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Char char="•"/>
              <a:defRPr sz="2400">
                <a:solidFill>
                  <a:schemeClr val="tx1"/>
                </a:solidFill>
                <a:latin typeface="Interstate" pitchFamily="2" charset="0"/>
                <a:ea typeface="ＭＳ Ｐゴシック" pitchFamily="50" charset="-128"/>
              </a:defRPr>
            </a:lvl1pPr>
            <a:lvl2pPr marL="742950" indent="-285750" eaLnBrk="0" hangingPunct="0">
              <a:spcBef>
                <a:spcPct val="20000"/>
              </a:spcBef>
              <a:buChar char="–"/>
              <a:defRPr sz="2000">
                <a:solidFill>
                  <a:schemeClr val="tx1"/>
                </a:solidFill>
                <a:latin typeface="Interstate" pitchFamily="2" charset="0"/>
                <a:ea typeface="ＭＳ Ｐゴシック" pitchFamily="50" charset="-128"/>
              </a:defRPr>
            </a:lvl2pPr>
            <a:lvl3pPr marL="1143000" indent="-228600" eaLnBrk="0" hangingPunct="0">
              <a:spcBef>
                <a:spcPct val="20000"/>
              </a:spcBef>
              <a:buChar char="•"/>
              <a:defRPr sz="2400">
                <a:solidFill>
                  <a:schemeClr val="tx1"/>
                </a:solidFill>
                <a:latin typeface="Interstate" pitchFamily="2" charset="0"/>
                <a:ea typeface="ＭＳ Ｐゴシック" pitchFamily="50" charset="-128"/>
              </a:defRPr>
            </a:lvl3pPr>
            <a:lvl4pPr marL="1600200" indent="-228600" eaLnBrk="0" hangingPunct="0">
              <a:spcBef>
                <a:spcPct val="20000"/>
              </a:spcBef>
              <a:buChar char="–"/>
              <a:defRPr sz="1600">
                <a:solidFill>
                  <a:schemeClr val="tx1"/>
                </a:solidFill>
                <a:latin typeface="Interstate" pitchFamily="2" charset="0"/>
                <a:ea typeface="ＭＳ Ｐゴシック" pitchFamily="50" charset="-128"/>
              </a:defRPr>
            </a:lvl4pPr>
            <a:lvl5pPr marL="2057400" indent="-228600" eaLnBrk="0" hangingPunct="0">
              <a:spcBef>
                <a:spcPct val="20000"/>
              </a:spcBef>
              <a:buChar char="»"/>
              <a:defRPr sz="1600">
                <a:solidFill>
                  <a:schemeClr val="tx1"/>
                </a:solidFill>
                <a:latin typeface="Interstate" pitchFamily="2" charset="0"/>
                <a:ea typeface="ＭＳ Ｐゴシック" pitchFamily="50" charset="-128"/>
              </a:defRPr>
            </a:lvl5pPr>
            <a:lvl6pPr marL="25146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6pPr>
            <a:lvl7pPr marL="29718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7pPr>
            <a:lvl8pPr marL="34290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8pPr>
            <a:lvl9pPr marL="38862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9pPr>
          </a:lstStyle>
          <a:p>
            <a:pPr eaLnBrk="1" hangingPunct="1">
              <a:spcBef>
                <a:spcPct val="0"/>
              </a:spcBef>
              <a:buFontTx/>
              <a:buNone/>
            </a:pPr>
            <a:r>
              <a:rPr lang="en-US" altLang="ja-JP" sz="2000" b="1">
                <a:latin typeface="Arial" pitchFamily="34" charset="0"/>
              </a:rPr>
              <a:t>Router B</a:t>
            </a:r>
            <a:endParaRPr lang="en-US" altLang="ja-JP" sz="1200" b="1">
              <a:latin typeface="Arial" pitchFamily="34" charset="0"/>
            </a:endParaRPr>
          </a:p>
        </p:txBody>
      </p:sp>
      <p:sp>
        <p:nvSpPr>
          <p:cNvPr id="39" name="Date Placeholder 38"/>
          <p:cNvSpPr>
            <a:spLocks noGrp="1"/>
          </p:cNvSpPr>
          <p:nvPr>
            <p:ph type="dt" sz="quarter" idx="10"/>
          </p:nvPr>
        </p:nvSpPr>
        <p:spPr/>
        <p:txBody>
          <a:bodyPr/>
          <a:lstStyle/>
          <a:p>
            <a:pPr>
              <a:defRPr/>
            </a:pPr>
            <a:r>
              <a:rPr lang="en-US"/>
              <a:t>Bina Nusantara University</a:t>
            </a:r>
          </a:p>
        </p:txBody>
      </p:sp>
    </p:spTree>
    <p:extLst>
      <p:ext uri="{BB962C8B-B14F-4D97-AF65-F5344CB8AC3E}">
        <p14:creationId xmlns:p14="http://schemas.microsoft.com/office/powerpoint/2010/main" val="1029664874"/>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p:txBody>
          <a:bodyPr/>
          <a:lstStyle/>
          <a:p>
            <a:r>
              <a:rPr lang="en-US" altLang="ja-JP" smtClean="0">
                <a:ea typeface="ＭＳ Ｐゴシック" pitchFamily="50" charset="-128"/>
              </a:rPr>
              <a:t>A Mobile Host</a:t>
            </a:r>
          </a:p>
        </p:txBody>
      </p:sp>
      <p:grpSp>
        <p:nvGrpSpPr>
          <p:cNvPr id="33795" name="Group 4"/>
          <p:cNvGrpSpPr>
            <a:grpSpLocks/>
          </p:cNvGrpSpPr>
          <p:nvPr/>
        </p:nvGrpSpPr>
        <p:grpSpPr bwMode="auto">
          <a:xfrm>
            <a:off x="1676400" y="1752600"/>
            <a:ext cx="5670550" cy="1598613"/>
            <a:chOff x="688" y="717"/>
            <a:chExt cx="3572" cy="1007"/>
          </a:xfrm>
        </p:grpSpPr>
        <p:sp>
          <p:nvSpPr>
            <p:cNvPr id="33826" name="Oval 5"/>
            <p:cNvSpPr>
              <a:spLocks noChangeArrowheads="1"/>
            </p:cNvSpPr>
            <p:nvPr/>
          </p:nvSpPr>
          <p:spPr bwMode="auto">
            <a:xfrm>
              <a:off x="1908" y="717"/>
              <a:ext cx="1556" cy="417"/>
            </a:xfrm>
            <a:prstGeom prst="ellipse">
              <a:avLst/>
            </a:prstGeom>
            <a:solidFill>
              <a:srgbClr val="E7EDED"/>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spcBef>
                  <a:spcPct val="20000"/>
                </a:spcBef>
                <a:buChar char="•"/>
                <a:defRPr sz="2400">
                  <a:solidFill>
                    <a:schemeClr val="tx1"/>
                  </a:solidFill>
                  <a:latin typeface="Interstate" pitchFamily="2" charset="0"/>
                  <a:ea typeface="ＭＳ Ｐゴシック" pitchFamily="50" charset="-128"/>
                </a:defRPr>
              </a:lvl1pPr>
              <a:lvl2pPr marL="742950" indent="-285750" eaLnBrk="0" hangingPunct="0">
                <a:spcBef>
                  <a:spcPct val="20000"/>
                </a:spcBef>
                <a:buChar char="–"/>
                <a:defRPr sz="2000">
                  <a:solidFill>
                    <a:schemeClr val="tx1"/>
                  </a:solidFill>
                  <a:latin typeface="Interstate" pitchFamily="2" charset="0"/>
                  <a:ea typeface="ＭＳ Ｐゴシック" pitchFamily="50" charset="-128"/>
                </a:defRPr>
              </a:lvl2pPr>
              <a:lvl3pPr marL="1143000" indent="-228600" eaLnBrk="0" hangingPunct="0">
                <a:spcBef>
                  <a:spcPct val="20000"/>
                </a:spcBef>
                <a:buChar char="•"/>
                <a:defRPr sz="2400">
                  <a:solidFill>
                    <a:schemeClr val="tx1"/>
                  </a:solidFill>
                  <a:latin typeface="Interstate" pitchFamily="2" charset="0"/>
                  <a:ea typeface="ＭＳ Ｐゴシック" pitchFamily="50" charset="-128"/>
                </a:defRPr>
              </a:lvl3pPr>
              <a:lvl4pPr marL="1600200" indent="-228600" eaLnBrk="0" hangingPunct="0">
                <a:spcBef>
                  <a:spcPct val="20000"/>
                </a:spcBef>
                <a:buChar char="–"/>
                <a:defRPr sz="1600">
                  <a:solidFill>
                    <a:schemeClr val="tx1"/>
                  </a:solidFill>
                  <a:latin typeface="Interstate" pitchFamily="2" charset="0"/>
                  <a:ea typeface="ＭＳ Ｐゴシック" pitchFamily="50" charset="-128"/>
                </a:defRPr>
              </a:lvl4pPr>
              <a:lvl5pPr marL="2057400" indent="-228600" eaLnBrk="0" hangingPunct="0">
                <a:spcBef>
                  <a:spcPct val="20000"/>
                </a:spcBef>
                <a:buChar char="»"/>
                <a:defRPr sz="1600">
                  <a:solidFill>
                    <a:schemeClr val="tx1"/>
                  </a:solidFill>
                  <a:latin typeface="Interstate" pitchFamily="2" charset="0"/>
                  <a:ea typeface="ＭＳ Ｐゴシック" pitchFamily="50" charset="-128"/>
                </a:defRPr>
              </a:lvl5pPr>
              <a:lvl6pPr marL="25146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6pPr>
              <a:lvl7pPr marL="29718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7pPr>
              <a:lvl8pPr marL="34290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8pPr>
              <a:lvl9pPr marL="38862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9pPr>
            </a:lstStyle>
            <a:p>
              <a:pPr eaLnBrk="1" hangingPunct="1">
                <a:spcBef>
                  <a:spcPct val="0"/>
                </a:spcBef>
                <a:buFontTx/>
                <a:buNone/>
              </a:pPr>
              <a:endParaRPr lang="ja-JP" altLang="ja-JP" sz="1200">
                <a:latin typeface="Arial" pitchFamily="34" charset="0"/>
              </a:endParaRPr>
            </a:p>
          </p:txBody>
        </p:sp>
        <p:sp>
          <p:nvSpPr>
            <p:cNvPr id="33827" name="Oval 6"/>
            <p:cNvSpPr>
              <a:spLocks noChangeArrowheads="1"/>
            </p:cNvSpPr>
            <p:nvPr/>
          </p:nvSpPr>
          <p:spPr bwMode="auto">
            <a:xfrm>
              <a:off x="1052" y="826"/>
              <a:ext cx="1192" cy="417"/>
            </a:xfrm>
            <a:prstGeom prst="ellipse">
              <a:avLst/>
            </a:prstGeom>
            <a:solidFill>
              <a:srgbClr val="E7EDED"/>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spcBef>
                  <a:spcPct val="20000"/>
                </a:spcBef>
                <a:buChar char="•"/>
                <a:defRPr sz="2400">
                  <a:solidFill>
                    <a:schemeClr val="tx1"/>
                  </a:solidFill>
                  <a:latin typeface="Interstate" pitchFamily="2" charset="0"/>
                  <a:ea typeface="ＭＳ Ｐゴシック" pitchFamily="50" charset="-128"/>
                </a:defRPr>
              </a:lvl1pPr>
              <a:lvl2pPr marL="742950" indent="-285750" eaLnBrk="0" hangingPunct="0">
                <a:spcBef>
                  <a:spcPct val="20000"/>
                </a:spcBef>
                <a:buChar char="–"/>
                <a:defRPr sz="2000">
                  <a:solidFill>
                    <a:schemeClr val="tx1"/>
                  </a:solidFill>
                  <a:latin typeface="Interstate" pitchFamily="2" charset="0"/>
                  <a:ea typeface="ＭＳ Ｐゴシック" pitchFamily="50" charset="-128"/>
                </a:defRPr>
              </a:lvl2pPr>
              <a:lvl3pPr marL="1143000" indent="-228600" eaLnBrk="0" hangingPunct="0">
                <a:spcBef>
                  <a:spcPct val="20000"/>
                </a:spcBef>
                <a:buChar char="•"/>
                <a:defRPr sz="2400">
                  <a:solidFill>
                    <a:schemeClr val="tx1"/>
                  </a:solidFill>
                  <a:latin typeface="Interstate" pitchFamily="2" charset="0"/>
                  <a:ea typeface="ＭＳ Ｐゴシック" pitchFamily="50" charset="-128"/>
                </a:defRPr>
              </a:lvl3pPr>
              <a:lvl4pPr marL="1600200" indent="-228600" eaLnBrk="0" hangingPunct="0">
                <a:spcBef>
                  <a:spcPct val="20000"/>
                </a:spcBef>
                <a:buChar char="–"/>
                <a:defRPr sz="1600">
                  <a:solidFill>
                    <a:schemeClr val="tx1"/>
                  </a:solidFill>
                  <a:latin typeface="Interstate" pitchFamily="2" charset="0"/>
                  <a:ea typeface="ＭＳ Ｐゴシック" pitchFamily="50" charset="-128"/>
                </a:defRPr>
              </a:lvl4pPr>
              <a:lvl5pPr marL="2057400" indent="-228600" eaLnBrk="0" hangingPunct="0">
                <a:spcBef>
                  <a:spcPct val="20000"/>
                </a:spcBef>
                <a:buChar char="»"/>
                <a:defRPr sz="1600">
                  <a:solidFill>
                    <a:schemeClr val="tx1"/>
                  </a:solidFill>
                  <a:latin typeface="Interstate" pitchFamily="2" charset="0"/>
                  <a:ea typeface="ＭＳ Ｐゴシック" pitchFamily="50" charset="-128"/>
                </a:defRPr>
              </a:lvl5pPr>
              <a:lvl6pPr marL="25146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6pPr>
              <a:lvl7pPr marL="29718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7pPr>
              <a:lvl8pPr marL="34290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8pPr>
              <a:lvl9pPr marL="38862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9pPr>
            </a:lstStyle>
            <a:p>
              <a:pPr eaLnBrk="1" hangingPunct="1">
                <a:spcBef>
                  <a:spcPct val="0"/>
                </a:spcBef>
                <a:buFontTx/>
                <a:buNone/>
              </a:pPr>
              <a:endParaRPr lang="ja-JP" altLang="ja-JP" sz="1200">
                <a:latin typeface="Arial" pitchFamily="34" charset="0"/>
              </a:endParaRPr>
            </a:p>
          </p:txBody>
        </p:sp>
        <p:sp>
          <p:nvSpPr>
            <p:cNvPr id="33828" name="Oval 7"/>
            <p:cNvSpPr>
              <a:spLocks noChangeArrowheads="1"/>
            </p:cNvSpPr>
            <p:nvPr/>
          </p:nvSpPr>
          <p:spPr bwMode="auto">
            <a:xfrm>
              <a:off x="688" y="1077"/>
              <a:ext cx="805" cy="340"/>
            </a:xfrm>
            <a:prstGeom prst="ellipse">
              <a:avLst/>
            </a:prstGeom>
            <a:solidFill>
              <a:srgbClr val="E7EDED"/>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spcBef>
                  <a:spcPct val="20000"/>
                </a:spcBef>
                <a:buChar char="•"/>
                <a:defRPr sz="2400">
                  <a:solidFill>
                    <a:schemeClr val="tx1"/>
                  </a:solidFill>
                  <a:latin typeface="Interstate" pitchFamily="2" charset="0"/>
                  <a:ea typeface="ＭＳ Ｐゴシック" pitchFamily="50" charset="-128"/>
                </a:defRPr>
              </a:lvl1pPr>
              <a:lvl2pPr marL="742950" indent="-285750" eaLnBrk="0" hangingPunct="0">
                <a:spcBef>
                  <a:spcPct val="20000"/>
                </a:spcBef>
                <a:buChar char="–"/>
                <a:defRPr sz="2000">
                  <a:solidFill>
                    <a:schemeClr val="tx1"/>
                  </a:solidFill>
                  <a:latin typeface="Interstate" pitchFamily="2" charset="0"/>
                  <a:ea typeface="ＭＳ Ｐゴシック" pitchFamily="50" charset="-128"/>
                </a:defRPr>
              </a:lvl2pPr>
              <a:lvl3pPr marL="1143000" indent="-228600" eaLnBrk="0" hangingPunct="0">
                <a:spcBef>
                  <a:spcPct val="20000"/>
                </a:spcBef>
                <a:buChar char="•"/>
                <a:defRPr sz="2400">
                  <a:solidFill>
                    <a:schemeClr val="tx1"/>
                  </a:solidFill>
                  <a:latin typeface="Interstate" pitchFamily="2" charset="0"/>
                  <a:ea typeface="ＭＳ Ｐゴシック" pitchFamily="50" charset="-128"/>
                </a:defRPr>
              </a:lvl3pPr>
              <a:lvl4pPr marL="1600200" indent="-228600" eaLnBrk="0" hangingPunct="0">
                <a:spcBef>
                  <a:spcPct val="20000"/>
                </a:spcBef>
                <a:buChar char="–"/>
                <a:defRPr sz="1600">
                  <a:solidFill>
                    <a:schemeClr val="tx1"/>
                  </a:solidFill>
                  <a:latin typeface="Interstate" pitchFamily="2" charset="0"/>
                  <a:ea typeface="ＭＳ Ｐゴシック" pitchFamily="50" charset="-128"/>
                </a:defRPr>
              </a:lvl4pPr>
              <a:lvl5pPr marL="2057400" indent="-228600" eaLnBrk="0" hangingPunct="0">
                <a:spcBef>
                  <a:spcPct val="20000"/>
                </a:spcBef>
                <a:buChar char="»"/>
                <a:defRPr sz="1600">
                  <a:solidFill>
                    <a:schemeClr val="tx1"/>
                  </a:solidFill>
                  <a:latin typeface="Interstate" pitchFamily="2" charset="0"/>
                  <a:ea typeface="ＭＳ Ｐゴシック" pitchFamily="50" charset="-128"/>
                </a:defRPr>
              </a:lvl5pPr>
              <a:lvl6pPr marL="25146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6pPr>
              <a:lvl7pPr marL="29718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7pPr>
              <a:lvl8pPr marL="34290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8pPr>
              <a:lvl9pPr marL="38862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9pPr>
            </a:lstStyle>
            <a:p>
              <a:pPr eaLnBrk="1" hangingPunct="1">
                <a:spcBef>
                  <a:spcPct val="0"/>
                </a:spcBef>
                <a:buFontTx/>
                <a:buNone/>
              </a:pPr>
              <a:endParaRPr lang="ja-JP" altLang="ja-JP" sz="1200">
                <a:latin typeface="Arial" pitchFamily="34" charset="0"/>
              </a:endParaRPr>
            </a:p>
          </p:txBody>
        </p:sp>
        <p:sp>
          <p:nvSpPr>
            <p:cNvPr id="33829" name="Oval 8"/>
            <p:cNvSpPr>
              <a:spLocks noChangeArrowheads="1"/>
            </p:cNvSpPr>
            <p:nvPr/>
          </p:nvSpPr>
          <p:spPr bwMode="auto">
            <a:xfrm>
              <a:off x="931" y="1227"/>
              <a:ext cx="1210" cy="367"/>
            </a:xfrm>
            <a:prstGeom prst="ellipse">
              <a:avLst/>
            </a:prstGeom>
            <a:solidFill>
              <a:srgbClr val="E7EDED"/>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spcBef>
                  <a:spcPct val="20000"/>
                </a:spcBef>
                <a:buChar char="•"/>
                <a:defRPr sz="2400">
                  <a:solidFill>
                    <a:schemeClr val="tx1"/>
                  </a:solidFill>
                  <a:latin typeface="Interstate" pitchFamily="2" charset="0"/>
                  <a:ea typeface="ＭＳ Ｐゴシック" pitchFamily="50" charset="-128"/>
                </a:defRPr>
              </a:lvl1pPr>
              <a:lvl2pPr marL="742950" indent="-285750" eaLnBrk="0" hangingPunct="0">
                <a:spcBef>
                  <a:spcPct val="20000"/>
                </a:spcBef>
                <a:buChar char="–"/>
                <a:defRPr sz="2000">
                  <a:solidFill>
                    <a:schemeClr val="tx1"/>
                  </a:solidFill>
                  <a:latin typeface="Interstate" pitchFamily="2" charset="0"/>
                  <a:ea typeface="ＭＳ Ｐゴシック" pitchFamily="50" charset="-128"/>
                </a:defRPr>
              </a:lvl2pPr>
              <a:lvl3pPr marL="1143000" indent="-228600" eaLnBrk="0" hangingPunct="0">
                <a:spcBef>
                  <a:spcPct val="20000"/>
                </a:spcBef>
                <a:buChar char="•"/>
                <a:defRPr sz="2400">
                  <a:solidFill>
                    <a:schemeClr val="tx1"/>
                  </a:solidFill>
                  <a:latin typeface="Interstate" pitchFamily="2" charset="0"/>
                  <a:ea typeface="ＭＳ Ｐゴシック" pitchFamily="50" charset="-128"/>
                </a:defRPr>
              </a:lvl3pPr>
              <a:lvl4pPr marL="1600200" indent="-228600" eaLnBrk="0" hangingPunct="0">
                <a:spcBef>
                  <a:spcPct val="20000"/>
                </a:spcBef>
                <a:buChar char="–"/>
                <a:defRPr sz="1600">
                  <a:solidFill>
                    <a:schemeClr val="tx1"/>
                  </a:solidFill>
                  <a:latin typeface="Interstate" pitchFamily="2" charset="0"/>
                  <a:ea typeface="ＭＳ Ｐゴシック" pitchFamily="50" charset="-128"/>
                </a:defRPr>
              </a:lvl4pPr>
              <a:lvl5pPr marL="2057400" indent="-228600" eaLnBrk="0" hangingPunct="0">
                <a:spcBef>
                  <a:spcPct val="20000"/>
                </a:spcBef>
                <a:buChar char="»"/>
                <a:defRPr sz="1600">
                  <a:solidFill>
                    <a:schemeClr val="tx1"/>
                  </a:solidFill>
                  <a:latin typeface="Interstate" pitchFamily="2" charset="0"/>
                  <a:ea typeface="ＭＳ Ｐゴシック" pitchFamily="50" charset="-128"/>
                </a:defRPr>
              </a:lvl5pPr>
              <a:lvl6pPr marL="25146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6pPr>
              <a:lvl7pPr marL="29718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7pPr>
              <a:lvl8pPr marL="34290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8pPr>
              <a:lvl9pPr marL="38862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9pPr>
            </a:lstStyle>
            <a:p>
              <a:pPr eaLnBrk="1" hangingPunct="1">
                <a:spcBef>
                  <a:spcPct val="0"/>
                </a:spcBef>
                <a:buFontTx/>
                <a:buNone/>
              </a:pPr>
              <a:endParaRPr lang="ja-JP" altLang="ja-JP" sz="1200">
                <a:latin typeface="Arial" pitchFamily="34" charset="0"/>
              </a:endParaRPr>
            </a:p>
          </p:txBody>
        </p:sp>
        <p:sp>
          <p:nvSpPr>
            <p:cNvPr id="33830" name="Oval 9"/>
            <p:cNvSpPr>
              <a:spLocks noChangeArrowheads="1"/>
            </p:cNvSpPr>
            <p:nvPr/>
          </p:nvSpPr>
          <p:spPr bwMode="auto">
            <a:xfrm>
              <a:off x="1787" y="1287"/>
              <a:ext cx="1807" cy="437"/>
            </a:xfrm>
            <a:prstGeom prst="ellipse">
              <a:avLst/>
            </a:prstGeom>
            <a:solidFill>
              <a:srgbClr val="E7EDED"/>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spcBef>
                  <a:spcPct val="20000"/>
                </a:spcBef>
                <a:buChar char="•"/>
                <a:defRPr sz="2400">
                  <a:solidFill>
                    <a:schemeClr val="tx1"/>
                  </a:solidFill>
                  <a:latin typeface="Interstate" pitchFamily="2" charset="0"/>
                  <a:ea typeface="ＭＳ Ｐゴシック" pitchFamily="50" charset="-128"/>
                </a:defRPr>
              </a:lvl1pPr>
              <a:lvl2pPr marL="742950" indent="-285750" eaLnBrk="0" hangingPunct="0">
                <a:spcBef>
                  <a:spcPct val="20000"/>
                </a:spcBef>
                <a:buChar char="–"/>
                <a:defRPr sz="2000">
                  <a:solidFill>
                    <a:schemeClr val="tx1"/>
                  </a:solidFill>
                  <a:latin typeface="Interstate" pitchFamily="2" charset="0"/>
                  <a:ea typeface="ＭＳ Ｐゴシック" pitchFamily="50" charset="-128"/>
                </a:defRPr>
              </a:lvl2pPr>
              <a:lvl3pPr marL="1143000" indent="-228600" eaLnBrk="0" hangingPunct="0">
                <a:spcBef>
                  <a:spcPct val="20000"/>
                </a:spcBef>
                <a:buChar char="•"/>
                <a:defRPr sz="2400">
                  <a:solidFill>
                    <a:schemeClr val="tx1"/>
                  </a:solidFill>
                  <a:latin typeface="Interstate" pitchFamily="2" charset="0"/>
                  <a:ea typeface="ＭＳ Ｐゴシック" pitchFamily="50" charset="-128"/>
                </a:defRPr>
              </a:lvl3pPr>
              <a:lvl4pPr marL="1600200" indent="-228600" eaLnBrk="0" hangingPunct="0">
                <a:spcBef>
                  <a:spcPct val="20000"/>
                </a:spcBef>
                <a:buChar char="–"/>
                <a:defRPr sz="1600">
                  <a:solidFill>
                    <a:schemeClr val="tx1"/>
                  </a:solidFill>
                  <a:latin typeface="Interstate" pitchFamily="2" charset="0"/>
                  <a:ea typeface="ＭＳ Ｐゴシック" pitchFamily="50" charset="-128"/>
                </a:defRPr>
              </a:lvl4pPr>
              <a:lvl5pPr marL="2057400" indent="-228600" eaLnBrk="0" hangingPunct="0">
                <a:spcBef>
                  <a:spcPct val="20000"/>
                </a:spcBef>
                <a:buChar char="»"/>
                <a:defRPr sz="1600">
                  <a:solidFill>
                    <a:schemeClr val="tx1"/>
                  </a:solidFill>
                  <a:latin typeface="Interstate" pitchFamily="2" charset="0"/>
                  <a:ea typeface="ＭＳ Ｐゴシック" pitchFamily="50" charset="-128"/>
                </a:defRPr>
              </a:lvl5pPr>
              <a:lvl6pPr marL="25146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6pPr>
              <a:lvl7pPr marL="29718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7pPr>
              <a:lvl8pPr marL="34290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8pPr>
              <a:lvl9pPr marL="38862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9pPr>
            </a:lstStyle>
            <a:p>
              <a:pPr eaLnBrk="1" hangingPunct="1">
                <a:spcBef>
                  <a:spcPct val="0"/>
                </a:spcBef>
                <a:buFontTx/>
                <a:buNone/>
              </a:pPr>
              <a:endParaRPr lang="ja-JP" altLang="ja-JP" sz="1200">
                <a:latin typeface="Arial" pitchFamily="34" charset="0"/>
              </a:endParaRPr>
            </a:p>
          </p:txBody>
        </p:sp>
        <p:sp>
          <p:nvSpPr>
            <p:cNvPr id="33831" name="Oval 10"/>
            <p:cNvSpPr>
              <a:spLocks noChangeArrowheads="1"/>
            </p:cNvSpPr>
            <p:nvPr/>
          </p:nvSpPr>
          <p:spPr bwMode="auto">
            <a:xfrm>
              <a:off x="2936" y="838"/>
              <a:ext cx="1160" cy="328"/>
            </a:xfrm>
            <a:prstGeom prst="ellipse">
              <a:avLst/>
            </a:prstGeom>
            <a:solidFill>
              <a:srgbClr val="E7EDED"/>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spcBef>
                  <a:spcPct val="20000"/>
                </a:spcBef>
                <a:buChar char="•"/>
                <a:defRPr sz="2400">
                  <a:solidFill>
                    <a:schemeClr val="tx1"/>
                  </a:solidFill>
                  <a:latin typeface="Interstate" pitchFamily="2" charset="0"/>
                  <a:ea typeface="ＭＳ Ｐゴシック" pitchFamily="50" charset="-128"/>
                </a:defRPr>
              </a:lvl1pPr>
              <a:lvl2pPr marL="742950" indent="-285750" eaLnBrk="0" hangingPunct="0">
                <a:spcBef>
                  <a:spcPct val="20000"/>
                </a:spcBef>
                <a:buChar char="–"/>
                <a:defRPr sz="2000">
                  <a:solidFill>
                    <a:schemeClr val="tx1"/>
                  </a:solidFill>
                  <a:latin typeface="Interstate" pitchFamily="2" charset="0"/>
                  <a:ea typeface="ＭＳ Ｐゴシック" pitchFamily="50" charset="-128"/>
                </a:defRPr>
              </a:lvl2pPr>
              <a:lvl3pPr marL="1143000" indent="-228600" eaLnBrk="0" hangingPunct="0">
                <a:spcBef>
                  <a:spcPct val="20000"/>
                </a:spcBef>
                <a:buChar char="•"/>
                <a:defRPr sz="2400">
                  <a:solidFill>
                    <a:schemeClr val="tx1"/>
                  </a:solidFill>
                  <a:latin typeface="Interstate" pitchFamily="2" charset="0"/>
                  <a:ea typeface="ＭＳ Ｐゴシック" pitchFamily="50" charset="-128"/>
                </a:defRPr>
              </a:lvl3pPr>
              <a:lvl4pPr marL="1600200" indent="-228600" eaLnBrk="0" hangingPunct="0">
                <a:spcBef>
                  <a:spcPct val="20000"/>
                </a:spcBef>
                <a:buChar char="–"/>
                <a:defRPr sz="1600">
                  <a:solidFill>
                    <a:schemeClr val="tx1"/>
                  </a:solidFill>
                  <a:latin typeface="Interstate" pitchFamily="2" charset="0"/>
                  <a:ea typeface="ＭＳ Ｐゴシック" pitchFamily="50" charset="-128"/>
                </a:defRPr>
              </a:lvl4pPr>
              <a:lvl5pPr marL="2057400" indent="-228600" eaLnBrk="0" hangingPunct="0">
                <a:spcBef>
                  <a:spcPct val="20000"/>
                </a:spcBef>
                <a:buChar char="»"/>
                <a:defRPr sz="1600">
                  <a:solidFill>
                    <a:schemeClr val="tx1"/>
                  </a:solidFill>
                  <a:latin typeface="Interstate" pitchFamily="2" charset="0"/>
                  <a:ea typeface="ＭＳ Ｐゴシック" pitchFamily="50" charset="-128"/>
                </a:defRPr>
              </a:lvl5pPr>
              <a:lvl6pPr marL="25146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6pPr>
              <a:lvl7pPr marL="29718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7pPr>
              <a:lvl8pPr marL="34290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8pPr>
              <a:lvl9pPr marL="38862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9pPr>
            </a:lstStyle>
            <a:p>
              <a:pPr eaLnBrk="1" hangingPunct="1">
                <a:spcBef>
                  <a:spcPct val="0"/>
                </a:spcBef>
                <a:buFontTx/>
                <a:buNone/>
              </a:pPr>
              <a:endParaRPr lang="ja-JP" altLang="ja-JP" sz="1200">
                <a:latin typeface="Arial" pitchFamily="34" charset="0"/>
              </a:endParaRPr>
            </a:p>
          </p:txBody>
        </p:sp>
        <p:sp>
          <p:nvSpPr>
            <p:cNvPr id="33832" name="Oval 11"/>
            <p:cNvSpPr>
              <a:spLocks noChangeArrowheads="1"/>
            </p:cNvSpPr>
            <p:nvPr/>
          </p:nvSpPr>
          <p:spPr bwMode="auto">
            <a:xfrm>
              <a:off x="3109" y="1049"/>
              <a:ext cx="1151" cy="327"/>
            </a:xfrm>
            <a:prstGeom prst="ellipse">
              <a:avLst/>
            </a:prstGeom>
            <a:solidFill>
              <a:srgbClr val="E7EDED"/>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spcBef>
                  <a:spcPct val="20000"/>
                </a:spcBef>
                <a:buChar char="•"/>
                <a:defRPr sz="2400">
                  <a:solidFill>
                    <a:schemeClr val="tx1"/>
                  </a:solidFill>
                  <a:latin typeface="Interstate" pitchFamily="2" charset="0"/>
                  <a:ea typeface="ＭＳ Ｐゴシック" pitchFamily="50" charset="-128"/>
                </a:defRPr>
              </a:lvl1pPr>
              <a:lvl2pPr marL="742950" indent="-285750" eaLnBrk="0" hangingPunct="0">
                <a:spcBef>
                  <a:spcPct val="20000"/>
                </a:spcBef>
                <a:buChar char="–"/>
                <a:defRPr sz="2000">
                  <a:solidFill>
                    <a:schemeClr val="tx1"/>
                  </a:solidFill>
                  <a:latin typeface="Interstate" pitchFamily="2" charset="0"/>
                  <a:ea typeface="ＭＳ Ｐゴシック" pitchFamily="50" charset="-128"/>
                </a:defRPr>
              </a:lvl2pPr>
              <a:lvl3pPr marL="1143000" indent="-228600" eaLnBrk="0" hangingPunct="0">
                <a:spcBef>
                  <a:spcPct val="20000"/>
                </a:spcBef>
                <a:buChar char="•"/>
                <a:defRPr sz="2400">
                  <a:solidFill>
                    <a:schemeClr val="tx1"/>
                  </a:solidFill>
                  <a:latin typeface="Interstate" pitchFamily="2" charset="0"/>
                  <a:ea typeface="ＭＳ Ｐゴシック" pitchFamily="50" charset="-128"/>
                </a:defRPr>
              </a:lvl3pPr>
              <a:lvl4pPr marL="1600200" indent="-228600" eaLnBrk="0" hangingPunct="0">
                <a:spcBef>
                  <a:spcPct val="20000"/>
                </a:spcBef>
                <a:buChar char="–"/>
                <a:defRPr sz="1600">
                  <a:solidFill>
                    <a:schemeClr val="tx1"/>
                  </a:solidFill>
                  <a:latin typeface="Interstate" pitchFamily="2" charset="0"/>
                  <a:ea typeface="ＭＳ Ｐゴシック" pitchFamily="50" charset="-128"/>
                </a:defRPr>
              </a:lvl4pPr>
              <a:lvl5pPr marL="2057400" indent="-228600" eaLnBrk="0" hangingPunct="0">
                <a:spcBef>
                  <a:spcPct val="20000"/>
                </a:spcBef>
                <a:buChar char="»"/>
                <a:defRPr sz="1600">
                  <a:solidFill>
                    <a:schemeClr val="tx1"/>
                  </a:solidFill>
                  <a:latin typeface="Interstate" pitchFamily="2" charset="0"/>
                  <a:ea typeface="ＭＳ Ｐゴシック" pitchFamily="50" charset="-128"/>
                </a:defRPr>
              </a:lvl5pPr>
              <a:lvl6pPr marL="25146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6pPr>
              <a:lvl7pPr marL="29718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7pPr>
              <a:lvl8pPr marL="34290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8pPr>
              <a:lvl9pPr marL="38862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9pPr>
            </a:lstStyle>
            <a:p>
              <a:pPr eaLnBrk="1" hangingPunct="1">
                <a:spcBef>
                  <a:spcPct val="0"/>
                </a:spcBef>
                <a:buFontTx/>
                <a:buNone/>
              </a:pPr>
              <a:endParaRPr lang="ja-JP" altLang="ja-JP" sz="1200">
                <a:latin typeface="Arial" pitchFamily="34" charset="0"/>
              </a:endParaRPr>
            </a:p>
          </p:txBody>
        </p:sp>
        <p:sp>
          <p:nvSpPr>
            <p:cNvPr id="33833" name="Oval 12"/>
            <p:cNvSpPr>
              <a:spLocks noChangeArrowheads="1"/>
            </p:cNvSpPr>
            <p:nvPr/>
          </p:nvSpPr>
          <p:spPr bwMode="auto">
            <a:xfrm>
              <a:off x="3006" y="1118"/>
              <a:ext cx="1142" cy="537"/>
            </a:xfrm>
            <a:prstGeom prst="ellipse">
              <a:avLst/>
            </a:prstGeom>
            <a:solidFill>
              <a:srgbClr val="E7EDED"/>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spcBef>
                  <a:spcPct val="20000"/>
                </a:spcBef>
                <a:buChar char="•"/>
                <a:defRPr sz="2400">
                  <a:solidFill>
                    <a:schemeClr val="tx1"/>
                  </a:solidFill>
                  <a:latin typeface="Interstate" pitchFamily="2" charset="0"/>
                  <a:ea typeface="ＭＳ Ｐゴシック" pitchFamily="50" charset="-128"/>
                </a:defRPr>
              </a:lvl1pPr>
              <a:lvl2pPr marL="742950" indent="-285750" eaLnBrk="0" hangingPunct="0">
                <a:spcBef>
                  <a:spcPct val="20000"/>
                </a:spcBef>
                <a:buChar char="–"/>
                <a:defRPr sz="2000">
                  <a:solidFill>
                    <a:schemeClr val="tx1"/>
                  </a:solidFill>
                  <a:latin typeface="Interstate" pitchFamily="2" charset="0"/>
                  <a:ea typeface="ＭＳ Ｐゴシック" pitchFamily="50" charset="-128"/>
                </a:defRPr>
              </a:lvl2pPr>
              <a:lvl3pPr marL="1143000" indent="-228600" eaLnBrk="0" hangingPunct="0">
                <a:spcBef>
                  <a:spcPct val="20000"/>
                </a:spcBef>
                <a:buChar char="•"/>
                <a:defRPr sz="2400">
                  <a:solidFill>
                    <a:schemeClr val="tx1"/>
                  </a:solidFill>
                  <a:latin typeface="Interstate" pitchFamily="2" charset="0"/>
                  <a:ea typeface="ＭＳ Ｐゴシック" pitchFamily="50" charset="-128"/>
                </a:defRPr>
              </a:lvl3pPr>
              <a:lvl4pPr marL="1600200" indent="-228600" eaLnBrk="0" hangingPunct="0">
                <a:spcBef>
                  <a:spcPct val="20000"/>
                </a:spcBef>
                <a:buChar char="–"/>
                <a:defRPr sz="1600">
                  <a:solidFill>
                    <a:schemeClr val="tx1"/>
                  </a:solidFill>
                  <a:latin typeface="Interstate" pitchFamily="2" charset="0"/>
                  <a:ea typeface="ＭＳ Ｐゴシック" pitchFamily="50" charset="-128"/>
                </a:defRPr>
              </a:lvl4pPr>
              <a:lvl5pPr marL="2057400" indent="-228600" eaLnBrk="0" hangingPunct="0">
                <a:spcBef>
                  <a:spcPct val="20000"/>
                </a:spcBef>
                <a:buChar char="»"/>
                <a:defRPr sz="1600">
                  <a:solidFill>
                    <a:schemeClr val="tx1"/>
                  </a:solidFill>
                  <a:latin typeface="Interstate" pitchFamily="2" charset="0"/>
                  <a:ea typeface="ＭＳ Ｐゴシック" pitchFamily="50" charset="-128"/>
                </a:defRPr>
              </a:lvl5pPr>
              <a:lvl6pPr marL="25146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6pPr>
              <a:lvl7pPr marL="29718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7pPr>
              <a:lvl8pPr marL="34290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8pPr>
              <a:lvl9pPr marL="38862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9pPr>
            </a:lstStyle>
            <a:p>
              <a:pPr eaLnBrk="1" hangingPunct="1">
                <a:spcBef>
                  <a:spcPct val="0"/>
                </a:spcBef>
                <a:buFontTx/>
                <a:buNone/>
              </a:pPr>
              <a:endParaRPr lang="ja-JP" altLang="ja-JP" sz="1200">
                <a:latin typeface="Arial" pitchFamily="34" charset="0"/>
              </a:endParaRPr>
            </a:p>
          </p:txBody>
        </p:sp>
        <p:sp>
          <p:nvSpPr>
            <p:cNvPr id="33834" name="Oval 13"/>
            <p:cNvSpPr>
              <a:spLocks noChangeArrowheads="1"/>
            </p:cNvSpPr>
            <p:nvPr/>
          </p:nvSpPr>
          <p:spPr bwMode="auto">
            <a:xfrm>
              <a:off x="1337" y="956"/>
              <a:ext cx="2317" cy="538"/>
            </a:xfrm>
            <a:prstGeom prst="ellipse">
              <a:avLst/>
            </a:prstGeom>
            <a:solidFill>
              <a:srgbClr val="E7EDED"/>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spcBef>
                  <a:spcPct val="20000"/>
                </a:spcBef>
                <a:buChar char="•"/>
                <a:defRPr sz="2400">
                  <a:solidFill>
                    <a:schemeClr val="tx1"/>
                  </a:solidFill>
                  <a:latin typeface="Interstate" pitchFamily="2" charset="0"/>
                  <a:ea typeface="ＭＳ Ｐゴシック" pitchFamily="50" charset="-128"/>
                </a:defRPr>
              </a:lvl1pPr>
              <a:lvl2pPr marL="742950" indent="-285750" eaLnBrk="0" hangingPunct="0">
                <a:spcBef>
                  <a:spcPct val="20000"/>
                </a:spcBef>
                <a:buChar char="–"/>
                <a:defRPr sz="2000">
                  <a:solidFill>
                    <a:schemeClr val="tx1"/>
                  </a:solidFill>
                  <a:latin typeface="Interstate" pitchFamily="2" charset="0"/>
                  <a:ea typeface="ＭＳ Ｐゴシック" pitchFamily="50" charset="-128"/>
                </a:defRPr>
              </a:lvl2pPr>
              <a:lvl3pPr marL="1143000" indent="-228600" eaLnBrk="0" hangingPunct="0">
                <a:spcBef>
                  <a:spcPct val="20000"/>
                </a:spcBef>
                <a:buChar char="•"/>
                <a:defRPr sz="2400">
                  <a:solidFill>
                    <a:schemeClr val="tx1"/>
                  </a:solidFill>
                  <a:latin typeface="Interstate" pitchFamily="2" charset="0"/>
                  <a:ea typeface="ＭＳ Ｐゴシック" pitchFamily="50" charset="-128"/>
                </a:defRPr>
              </a:lvl3pPr>
              <a:lvl4pPr marL="1600200" indent="-228600" eaLnBrk="0" hangingPunct="0">
                <a:spcBef>
                  <a:spcPct val="20000"/>
                </a:spcBef>
                <a:buChar char="–"/>
                <a:defRPr sz="1600">
                  <a:solidFill>
                    <a:schemeClr val="tx1"/>
                  </a:solidFill>
                  <a:latin typeface="Interstate" pitchFamily="2" charset="0"/>
                  <a:ea typeface="ＭＳ Ｐゴシック" pitchFamily="50" charset="-128"/>
                </a:defRPr>
              </a:lvl4pPr>
              <a:lvl5pPr marL="2057400" indent="-228600" eaLnBrk="0" hangingPunct="0">
                <a:spcBef>
                  <a:spcPct val="20000"/>
                </a:spcBef>
                <a:buChar char="»"/>
                <a:defRPr sz="1600">
                  <a:solidFill>
                    <a:schemeClr val="tx1"/>
                  </a:solidFill>
                  <a:latin typeface="Interstate" pitchFamily="2" charset="0"/>
                  <a:ea typeface="ＭＳ Ｐゴシック" pitchFamily="50" charset="-128"/>
                </a:defRPr>
              </a:lvl5pPr>
              <a:lvl6pPr marL="25146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6pPr>
              <a:lvl7pPr marL="29718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7pPr>
              <a:lvl8pPr marL="34290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8pPr>
              <a:lvl9pPr marL="38862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9pPr>
            </a:lstStyle>
            <a:p>
              <a:pPr eaLnBrk="1" hangingPunct="1">
                <a:spcBef>
                  <a:spcPct val="0"/>
                </a:spcBef>
                <a:buFontTx/>
                <a:buNone/>
              </a:pPr>
              <a:endParaRPr lang="ja-JP" altLang="ja-JP" sz="1200">
                <a:latin typeface="Arial" pitchFamily="34" charset="0"/>
              </a:endParaRPr>
            </a:p>
          </p:txBody>
        </p:sp>
      </p:grpSp>
      <p:grpSp>
        <p:nvGrpSpPr>
          <p:cNvPr id="33796" name="Group 14"/>
          <p:cNvGrpSpPr>
            <a:grpSpLocks/>
          </p:cNvGrpSpPr>
          <p:nvPr/>
        </p:nvGrpSpPr>
        <p:grpSpPr bwMode="auto">
          <a:xfrm>
            <a:off x="1668463" y="1752600"/>
            <a:ext cx="5686425" cy="1611313"/>
            <a:chOff x="688" y="713"/>
            <a:chExt cx="3582" cy="1015"/>
          </a:xfrm>
        </p:grpSpPr>
        <p:sp>
          <p:nvSpPr>
            <p:cNvPr id="33810" name="Arc 15"/>
            <p:cNvSpPr>
              <a:spLocks/>
            </p:cNvSpPr>
            <p:nvPr/>
          </p:nvSpPr>
          <p:spPr bwMode="auto">
            <a:xfrm>
              <a:off x="1947" y="713"/>
              <a:ext cx="1483" cy="211"/>
            </a:xfrm>
            <a:custGeom>
              <a:avLst/>
              <a:gdLst>
                <a:gd name="T0" fmla="*/ 0 w 40716"/>
                <a:gd name="T1" fmla="*/ 0 h 21600"/>
                <a:gd name="T2" fmla="*/ 0 w 40716"/>
                <a:gd name="T3" fmla="*/ 0 h 21600"/>
                <a:gd name="T4" fmla="*/ 0 w 40716"/>
                <a:gd name="T5" fmla="*/ 0 h 21600"/>
                <a:gd name="T6" fmla="*/ 0 60000 65536"/>
                <a:gd name="T7" fmla="*/ 0 60000 65536"/>
                <a:gd name="T8" fmla="*/ 0 60000 65536"/>
                <a:gd name="T9" fmla="*/ 0 w 40716"/>
                <a:gd name="T10" fmla="*/ 0 h 21600"/>
                <a:gd name="T11" fmla="*/ 40716 w 40716"/>
                <a:gd name="T12" fmla="*/ 21600 h 21600"/>
              </a:gdLst>
              <a:ahLst/>
              <a:cxnLst>
                <a:cxn ang="T6">
                  <a:pos x="T0" y="T1"/>
                </a:cxn>
                <a:cxn ang="T7">
                  <a:pos x="T2" y="T3"/>
                </a:cxn>
                <a:cxn ang="T8">
                  <a:pos x="T4" y="T5"/>
                </a:cxn>
              </a:cxnLst>
              <a:rect l="T9" t="T10" r="T11" b="T12"/>
              <a:pathLst>
                <a:path w="40716" h="21600" fill="none" extrusionOk="0">
                  <a:moveTo>
                    <a:pt x="-1" y="14929"/>
                  </a:moveTo>
                  <a:cubicBezTo>
                    <a:pt x="2889" y="6027"/>
                    <a:pt x="11184" y="-1"/>
                    <a:pt x="20544" y="0"/>
                  </a:cubicBezTo>
                  <a:cubicBezTo>
                    <a:pt x="29493" y="0"/>
                    <a:pt x="37516" y="5519"/>
                    <a:pt x="40716" y="13877"/>
                  </a:cubicBezTo>
                </a:path>
                <a:path w="40716" h="21600" stroke="0" extrusionOk="0">
                  <a:moveTo>
                    <a:pt x="-1" y="14929"/>
                  </a:moveTo>
                  <a:cubicBezTo>
                    <a:pt x="2889" y="6027"/>
                    <a:pt x="11184" y="-1"/>
                    <a:pt x="20544" y="0"/>
                  </a:cubicBezTo>
                  <a:cubicBezTo>
                    <a:pt x="29493" y="0"/>
                    <a:pt x="37516" y="5519"/>
                    <a:pt x="40716" y="13877"/>
                  </a:cubicBezTo>
                  <a:lnTo>
                    <a:pt x="20544" y="21600"/>
                  </a:lnTo>
                  <a:lnTo>
                    <a:pt x="-1" y="14929"/>
                  </a:lnTo>
                  <a:close/>
                </a:path>
              </a:pathLst>
            </a:custGeom>
            <a:solidFill>
              <a:srgbClr val="E7EDED"/>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33811" name="Arc 16"/>
            <p:cNvSpPr>
              <a:spLocks/>
            </p:cNvSpPr>
            <p:nvPr/>
          </p:nvSpPr>
          <p:spPr bwMode="auto">
            <a:xfrm>
              <a:off x="1957" y="721"/>
              <a:ext cx="1463" cy="203"/>
            </a:xfrm>
            <a:custGeom>
              <a:avLst/>
              <a:gdLst>
                <a:gd name="T0" fmla="*/ 0 w 40584"/>
                <a:gd name="T1" fmla="*/ 0 h 21600"/>
                <a:gd name="T2" fmla="*/ 0 w 40584"/>
                <a:gd name="T3" fmla="*/ 0 h 21600"/>
                <a:gd name="T4" fmla="*/ 0 w 40584"/>
                <a:gd name="T5" fmla="*/ 0 h 21600"/>
                <a:gd name="T6" fmla="*/ 0 60000 65536"/>
                <a:gd name="T7" fmla="*/ 0 60000 65536"/>
                <a:gd name="T8" fmla="*/ 0 60000 65536"/>
                <a:gd name="T9" fmla="*/ 0 w 40584"/>
                <a:gd name="T10" fmla="*/ 0 h 21600"/>
                <a:gd name="T11" fmla="*/ 40584 w 40584"/>
                <a:gd name="T12" fmla="*/ 21600 h 21600"/>
              </a:gdLst>
              <a:ahLst/>
              <a:cxnLst>
                <a:cxn ang="T6">
                  <a:pos x="T0" y="T1"/>
                </a:cxn>
                <a:cxn ang="T7">
                  <a:pos x="T2" y="T3"/>
                </a:cxn>
                <a:cxn ang="T8">
                  <a:pos x="T4" y="T5"/>
                </a:cxn>
              </a:cxnLst>
              <a:rect l="T9" t="T10" r="T11" b="T12"/>
              <a:pathLst>
                <a:path w="40584" h="21600" fill="none" extrusionOk="0">
                  <a:moveTo>
                    <a:pt x="-1" y="14755"/>
                  </a:moveTo>
                  <a:cubicBezTo>
                    <a:pt x="2944" y="5942"/>
                    <a:pt x="11194" y="-1"/>
                    <a:pt x="20487" y="0"/>
                  </a:cubicBezTo>
                  <a:cubicBezTo>
                    <a:pt x="29360" y="0"/>
                    <a:pt x="37332" y="5427"/>
                    <a:pt x="40584" y="13683"/>
                  </a:cubicBezTo>
                </a:path>
                <a:path w="40584" h="21600" stroke="0" extrusionOk="0">
                  <a:moveTo>
                    <a:pt x="-1" y="14755"/>
                  </a:moveTo>
                  <a:cubicBezTo>
                    <a:pt x="2944" y="5942"/>
                    <a:pt x="11194" y="-1"/>
                    <a:pt x="20487" y="0"/>
                  </a:cubicBezTo>
                  <a:cubicBezTo>
                    <a:pt x="29360" y="0"/>
                    <a:pt x="37332" y="5427"/>
                    <a:pt x="40584" y="13683"/>
                  </a:cubicBezTo>
                  <a:lnTo>
                    <a:pt x="20487" y="21600"/>
                  </a:lnTo>
                  <a:lnTo>
                    <a:pt x="-1" y="14755"/>
                  </a:lnTo>
                  <a:close/>
                </a:path>
              </a:pathLst>
            </a:custGeom>
            <a:solidFill>
              <a:srgbClr val="E7EDED"/>
            </a:solidFill>
            <a:ln w="26988">
              <a:solidFill>
                <a:srgbClr val="6C8F93"/>
              </a:solidFill>
              <a:round/>
              <a:headEnd/>
              <a:tailEnd/>
            </a:ln>
          </p:spPr>
          <p:txBody>
            <a:bodyPr/>
            <a:lstStyle/>
            <a:p>
              <a:endParaRPr lang="ja-JP" altLang="en-US"/>
            </a:p>
          </p:txBody>
        </p:sp>
        <p:sp>
          <p:nvSpPr>
            <p:cNvPr id="33812" name="Arc 17"/>
            <p:cNvSpPr>
              <a:spLocks/>
            </p:cNvSpPr>
            <p:nvPr/>
          </p:nvSpPr>
          <p:spPr bwMode="auto">
            <a:xfrm>
              <a:off x="1052" y="822"/>
              <a:ext cx="918" cy="254"/>
            </a:xfrm>
            <a:custGeom>
              <a:avLst/>
              <a:gdLst>
                <a:gd name="T0" fmla="*/ 0 w 33038"/>
                <a:gd name="T1" fmla="*/ 0 h 26018"/>
                <a:gd name="T2" fmla="*/ 0 w 33038"/>
                <a:gd name="T3" fmla="*/ 0 h 26018"/>
                <a:gd name="T4" fmla="*/ 0 w 33038"/>
                <a:gd name="T5" fmla="*/ 0 h 26018"/>
                <a:gd name="T6" fmla="*/ 0 60000 65536"/>
                <a:gd name="T7" fmla="*/ 0 60000 65536"/>
                <a:gd name="T8" fmla="*/ 0 60000 65536"/>
                <a:gd name="T9" fmla="*/ 0 w 33038"/>
                <a:gd name="T10" fmla="*/ 0 h 26018"/>
                <a:gd name="T11" fmla="*/ 33038 w 33038"/>
                <a:gd name="T12" fmla="*/ 26018 h 26018"/>
              </a:gdLst>
              <a:ahLst/>
              <a:cxnLst>
                <a:cxn ang="T6">
                  <a:pos x="T0" y="T1"/>
                </a:cxn>
                <a:cxn ang="T7">
                  <a:pos x="T2" y="T3"/>
                </a:cxn>
                <a:cxn ang="T8">
                  <a:pos x="T4" y="T5"/>
                </a:cxn>
              </a:cxnLst>
              <a:rect l="T9" t="T10" r="T11" b="T12"/>
              <a:pathLst>
                <a:path w="33038" h="26018" fill="none" extrusionOk="0">
                  <a:moveTo>
                    <a:pt x="456" y="26018"/>
                  </a:moveTo>
                  <a:cubicBezTo>
                    <a:pt x="153" y="24564"/>
                    <a:pt x="0" y="23084"/>
                    <a:pt x="0" y="21600"/>
                  </a:cubicBezTo>
                  <a:cubicBezTo>
                    <a:pt x="0" y="9670"/>
                    <a:pt x="9670" y="0"/>
                    <a:pt x="21600" y="0"/>
                  </a:cubicBezTo>
                  <a:cubicBezTo>
                    <a:pt x="25644" y="-1"/>
                    <a:pt x="29607" y="1135"/>
                    <a:pt x="33037" y="3277"/>
                  </a:cubicBezTo>
                </a:path>
                <a:path w="33038" h="26018" stroke="0" extrusionOk="0">
                  <a:moveTo>
                    <a:pt x="456" y="26018"/>
                  </a:moveTo>
                  <a:cubicBezTo>
                    <a:pt x="153" y="24564"/>
                    <a:pt x="0" y="23084"/>
                    <a:pt x="0" y="21600"/>
                  </a:cubicBezTo>
                  <a:cubicBezTo>
                    <a:pt x="0" y="9670"/>
                    <a:pt x="9670" y="0"/>
                    <a:pt x="21600" y="0"/>
                  </a:cubicBezTo>
                  <a:cubicBezTo>
                    <a:pt x="25644" y="-1"/>
                    <a:pt x="29607" y="1135"/>
                    <a:pt x="33037" y="3277"/>
                  </a:cubicBezTo>
                  <a:lnTo>
                    <a:pt x="21600" y="21600"/>
                  </a:lnTo>
                  <a:lnTo>
                    <a:pt x="456" y="26018"/>
                  </a:lnTo>
                  <a:close/>
                </a:path>
              </a:pathLst>
            </a:custGeom>
            <a:solidFill>
              <a:srgbClr val="E7EDED"/>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33813" name="Arc 18"/>
            <p:cNvSpPr>
              <a:spLocks/>
            </p:cNvSpPr>
            <p:nvPr/>
          </p:nvSpPr>
          <p:spPr bwMode="auto">
            <a:xfrm>
              <a:off x="1060" y="830"/>
              <a:ext cx="901" cy="245"/>
            </a:xfrm>
            <a:custGeom>
              <a:avLst/>
              <a:gdLst>
                <a:gd name="T0" fmla="*/ 0 w 32830"/>
                <a:gd name="T1" fmla="*/ 0 h 26127"/>
                <a:gd name="T2" fmla="*/ 0 w 32830"/>
                <a:gd name="T3" fmla="*/ 0 h 26127"/>
                <a:gd name="T4" fmla="*/ 0 w 32830"/>
                <a:gd name="T5" fmla="*/ 0 h 26127"/>
                <a:gd name="T6" fmla="*/ 0 60000 65536"/>
                <a:gd name="T7" fmla="*/ 0 60000 65536"/>
                <a:gd name="T8" fmla="*/ 0 60000 65536"/>
                <a:gd name="T9" fmla="*/ 0 w 32830"/>
                <a:gd name="T10" fmla="*/ 0 h 26127"/>
                <a:gd name="T11" fmla="*/ 32830 w 32830"/>
                <a:gd name="T12" fmla="*/ 26127 h 26127"/>
              </a:gdLst>
              <a:ahLst/>
              <a:cxnLst>
                <a:cxn ang="T6">
                  <a:pos x="T0" y="T1"/>
                </a:cxn>
                <a:cxn ang="T7">
                  <a:pos x="T2" y="T3"/>
                </a:cxn>
                <a:cxn ang="T8">
                  <a:pos x="T4" y="T5"/>
                </a:cxn>
              </a:cxnLst>
              <a:rect l="T9" t="T10" r="T11" b="T12"/>
              <a:pathLst>
                <a:path w="32830" h="26127" fill="none" extrusionOk="0">
                  <a:moveTo>
                    <a:pt x="479" y="26127"/>
                  </a:moveTo>
                  <a:cubicBezTo>
                    <a:pt x="160" y="24639"/>
                    <a:pt x="0" y="23121"/>
                    <a:pt x="0" y="21600"/>
                  </a:cubicBezTo>
                  <a:cubicBezTo>
                    <a:pt x="0" y="9670"/>
                    <a:pt x="9670" y="0"/>
                    <a:pt x="21600" y="0"/>
                  </a:cubicBezTo>
                  <a:cubicBezTo>
                    <a:pt x="25561" y="-1"/>
                    <a:pt x="29446" y="1089"/>
                    <a:pt x="32830" y="3148"/>
                  </a:cubicBezTo>
                </a:path>
                <a:path w="32830" h="26127" stroke="0" extrusionOk="0">
                  <a:moveTo>
                    <a:pt x="479" y="26127"/>
                  </a:moveTo>
                  <a:cubicBezTo>
                    <a:pt x="160" y="24639"/>
                    <a:pt x="0" y="23121"/>
                    <a:pt x="0" y="21600"/>
                  </a:cubicBezTo>
                  <a:cubicBezTo>
                    <a:pt x="0" y="9670"/>
                    <a:pt x="9670" y="0"/>
                    <a:pt x="21600" y="0"/>
                  </a:cubicBezTo>
                  <a:cubicBezTo>
                    <a:pt x="25561" y="-1"/>
                    <a:pt x="29446" y="1089"/>
                    <a:pt x="32830" y="3148"/>
                  </a:cubicBezTo>
                  <a:lnTo>
                    <a:pt x="21600" y="21600"/>
                  </a:lnTo>
                  <a:lnTo>
                    <a:pt x="479" y="26127"/>
                  </a:lnTo>
                  <a:close/>
                </a:path>
              </a:pathLst>
            </a:custGeom>
            <a:solidFill>
              <a:srgbClr val="E7EDED"/>
            </a:solidFill>
            <a:ln w="26988">
              <a:solidFill>
                <a:srgbClr val="6C8F93"/>
              </a:solidFill>
              <a:round/>
              <a:headEnd/>
              <a:tailEnd/>
            </a:ln>
          </p:spPr>
          <p:txBody>
            <a:bodyPr/>
            <a:lstStyle/>
            <a:p>
              <a:endParaRPr lang="ja-JP" altLang="en-US"/>
            </a:p>
          </p:txBody>
        </p:sp>
        <p:sp>
          <p:nvSpPr>
            <p:cNvPr id="33814" name="Arc 19"/>
            <p:cNvSpPr>
              <a:spLocks/>
            </p:cNvSpPr>
            <p:nvPr/>
          </p:nvSpPr>
          <p:spPr bwMode="auto">
            <a:xfrm>
              <a:off x="922" y="1402"/>
              <a:ext cx="923" cy="197"/>
            </a:xfrm>
            <a:custGeom>
              <a:avLst/>
              <a:gdLst>
                <a:gd name="T0" fmla="*/ 0 w 32033"/>
                <a:gd name="T1" fmla="*/ 0 h 22398"/>
                <a:gd name="T2" fmla="*/ 0 w 32033"/>
                <a:gd name="T3" fmla="*/ 0 h 22398"/>
                <a:gd name="T4" fmla="*/ 0 w 32033"/>
                <a:gd name="T5" fmla="*/ 0 h 22398"/>
                <a:gd name="T6" fmla="*/ 0 60000 65536"/>
                <a:gd name="T7" fmla="*/ 0 60000 65536"/>
                <a:gd name="T8" fmla="*/ 0 60000 65536"/>
                <a:gd name="T9" fmla="*/ 0 w 32033"/>
                <a:gd name="T10" fmla="*/ 0 h 22398"/>
                <a:gd name="T11" fmla="*/ 32033 w 32033"/>
                <a:gd name="T12" fmla="*/ 22398 h 22398"/>
              </a:gdLst>
              <a:ahLst/>
              <a:cxnLst>
                <a:cxn ang="T6">
                  <a:pos x="T0" y="T1"/>
                </a:cxn>
                <a:cxn ang="T7">
                  <a:pos x="T2" y="T3"/>
                </a:cxn>
                <a:cxn ang="T8">
                  <a:pos x="T4" y="T5"/>
                </a:cxn>
              </a:cxnLst>
              <a:rect l="T9" t="T10" r="T11" b="T12"/>
              <a:pathLst>
                <a:path w="32033" h="22398" fill="none" extrusionOk="0">
                  <a:moveTo>
                    <a:pt x="32033" y="19711"/>
                  </a:moveTo>
                  <a:cubicBezTo>
                    <a:pt x="28838" y="21473"/>
                    <a:pt x="25248" y="22397"/>
                    <a:pt x="21600" y="22398"/>
                  </a:cubicBezTo>
                  <a:cubicBezTo>
                    <a:pt x="9670" y="22398"/>
                    <a:pt x="0" y="12727"/>
                    <a:pt x="0" y="798"/>
                  </a:cubicBezTo>
                  <a:cubicBezTo>
                    <a:pt x="-1" y="531"/>
                    <a:pt x="4" y="265"/>
                    <a:pt x="14" y="-1"/>
                  </a:cubicBezTo>
                </a:path>
                <a:path w="32033" h="22398" stroke="0" extrusionOk="0">
                  <a:moveTo>
                    <a:pt x="32033" y="19711"/>
                  </a:moveTo>
                  <a:cubicBezTo>
                    <a:pt x="28838" y="21473"/>
                    <a:pt x="25248" y="22397"/>
                    <a:pt x="21600" y="22398"/>
                  </a:cubicBezTo>
                  <a:cubicBezTo>
                    <a:pt x="9670" y="22398"/>
                    <a:pt x="0" y="12727"/>
                    <a:pt x="0" y="798"/>
                  </a:cubicBezTo>
                  <a:cubicBezTo>
                    <a:pt x="-1" y="531"/>
                    <a:pt x="4" y="265"/>
                    <a:pt x="14" y="-1"/>
                  </a:cubicBezTo>
                  <a:lnTo>
                    <a:pt x="21600" y="798"/>
                  </a:lnTo>
                  <a:lnTo>
                    <a:pt x="32033" y="19711"/>
                  </a:lnTo>
                  <a:close/>
                </a:path>
              </a:pathLst>
            </a:custGeom>
            <a:solidFill>
              <a:srgbClr val="E7EDED"/>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33815" name="Arc 20"/>
            <p:cNvSpPr>
              <a:spLocks/>
            </p:cNvSpPr>
            <p:nvPr/>
          </p:nvSpPr>
          <p:spPr bwMode="auto">
            <a:xfrm>
              <a:off x="930" y="1402"/>
              <a:ext cx="904" cy="188"/>
            </a:xfrm>
            <a:custGeom>
              <a:avLst/>
              <a:gdLst>
                <a:gd name="T0" fmla="*/ 0 w 31793"/>
                <a:gd name="T1" fmla="*/ 0 h 22422"/>
                <a:gd name="T2" fmla="*/ 0 w 31793"/>
                <a:gd name="T3" fmla="*/ 0 h 22422"/>
                <a:gd name="T4" fmla="*/ 0 w 31793"/>
                <a:gd name="T5" fmla="*/ 0 h 22422"/>
                <a:gd name="T6" fmla="*/ 0 60000 65536"/>
                <a:gd name="T7" fmla="*/ 0 60000 65536"/>
                <a:gd name="T8" fmla="*/ 0 60000 65536"/>
                <a:gd name="T9" fmla="*/ 0 w 31793"/>
                <a:gd name="T10" fmla="*/ 0 h 22422"/>
                <a:gd name="T11" fmla="*/ 31793 w 31793"/>
                <a:gd name="T12" fmla="*/ 22422 h 22422"/>
              </a:gdLst>
              <a:ahLst/>
              <a:cxnLst>
                <a:cxn ang="T6">
                  <a:pos x="T0" y="T1"/>
                </a:cxn>
                <a:cxn ang="T7">
                  <a:pos x="T2" y="T3"/>
                </a:cxn>
                <a:cxn ang="T8">
                  <a:pos x="T4" y="T5"/>
                </a:cxn>
              </a:cxnLst>
              <a:rect l="T9" t="T10" r="T11" b="T12"/>
              <a:pathLst>
                <a:path w="31793" h="22422" fill="none" extrusionOk="0">
                  <a:moveTo>
                    <a:pt x="31792" y="19865"/>
                  </a:moveTo>
                  <a:cubicBezTo>
                    <a:pt x="28657" y="21543"/>
                    <a:pt x="25156" y="22421"/>
                    <a:pt x="21600" y="22422"/>
                  </a:cubicBezTo>
                  <a:cubicBezTo>
                    <a:pt x="9670" y="22422"/>
                    <a:pt x="0" y="12751"/>
                    <a:pt x="0" y="822"/>
                  </a:cubicBezTo>
                  <a:cubicBezTo>
                    <a:pt x="-1" y="547"/>
                    <a:pt x="5" y="273"/>
                    <a:pt x="15" y="-1"/>
                  </a:cubicBezTo>
                </a:path>
                <a:path w="31793" h="22422" stroke="0" extrusionOk="0">
                  <a:moveTo>
                    <a:pt x="31792" y="19865"/>
                  </a:moveTo>
                  <a:cubicBezTo>
                    <a:pt x="28657" y="21543"/>
                    <a:pt x="25156" y="22421"/>
                    <a:pt x="21600" y="22422"/>
                  </a:cubicBezTo>
                  <a:cubicBezTo>
                    <a:pt x="9670" y="22422"/>
                    <a:pt x="0" y="12751"/>
                    <a:pt x="0" y="822"/>
                  </a:cubicBezTo>
                  <a:cubicBezTo>
                    <a:pt x="-1" y="547"/>
                    <a:pt x="5" y="273"/>
                    <a:pt x="15" y="-1"/>
                  </a:cubicBezTo>
                  <a:lnTo>
                    <a:pt x="21600" y="822"/>
                  </a:lnTo>
                  <a:lnTo>
                    <a:pt x="31792" y="19865"/>
                  </a:lnTo>
                  <a:close/>
                </a:path>
              </a:pathLst>
            </a:custGeom>
            <a:solidFill>
              <a:srgbClr val="E7EDED"/>
            </a:solidFill>
            <a:ln w="26988">
              <a:solidFill>
                <a:srgbClr val="6C8F93"/>
              </a:solidFill>
              <a:round/>
              <a:headEnd/>
              <a:tailEnd/>
            </a:ln>
          </p:spPr>
          <p:txBody>
            <a:bodyPr/>
            <a:lstStyle/>
            <a:p>
              <a:endParaRPr lang="ja-JP" altLang="en-US"/>
            </a:p>
          </p:txBody>
        </p:sp>
        <p:sp>
          <p:nvSpPr>
            <p:cNvPr id="33816" name="Arc 21"/>
            <p:cNvSpPr>
              <a:spLocks/>
            </p:cNvSpPr>
            <p:nvPr/>
          </p:nvSpPr>
          <p:spPr bwMode="auto">
            <a:xfrm>
              <a:off x="3405" y="834"/>
              <a:ext cx="700" cy="243"/>
            </a:xfrm>
            <a:custGeom>
              <a:avLst/>
              <a:gdLst>
                <a:gd name="T0" fmla="*/ 0 w 26085"/>
                <a:gd name="T1" fmla="*/ 0 h 32034"/>
                <a:gd name="T2" fmla="*/ 0 w 26085"/>
                <a:gd name="T3" fmla="*/ 0 h 32034"/>
                <a:gd name="T4" fmla="*/ 0 w 26085"/>
                <a:gd name="T5" fmla="*/ 0 h 32034"/>
                <a:gd name="T6" fmla="*/ 0 60000 65536"/>
                <a:gd name="T7" fmla="*/ 0 60000 65536"/>
                <a:gd name="T8" fmla="*/ 0 60000 65536"/>
                <a:gd name="T9" fmla="*/ 0 w 26085"/>
                <a:gd name="T10" fmla="*/ 0 h 32034"/>
                <a:gd name="T11" fmla="*/ 26085 w 26085"/>
                <a:gd name="T12" fmla="*/ 32034 h 32034"/>
              </a:gdLst>
              <a:ahLst/>
              <a:cxnLst>
                <a:cxn ang="T6">
                  <a:pos x="T0" y="T1"/>
                </a:cxn>
                <a:cxn ang="T7">
                  <a:pos x="T2" y="T3"/>
                </a:cxn>
                <a:cxn ang="T8">
                  <a:pos x="T4" y="T5"/>
                </a:cxn>
              </a:cxnLst>
              <a:rect l="T9" t="T10" r="T11" b="T12"/>
              <a:pathLst>
                <a:path w="26085" h="32034" fill="none" extrusionOk="0">
                  <a:moveTo>
                    <a:pt x="-1" y="470"/>
                  </a:moveTo>
                  <a:cubicBezTo>
                    <a:pt x="1474" y="157"/>
                    <a:pt x="2977" y="-1"/>
                    <a:pt x="4485" y="0"/>
                  </a:cubicBezTo>
                  <a:cubicBezTo>
                    <a:pt x="16414" y="0"/>
                    <a:pt x="26085" y="9670"/>
                    <a:pt x="26085" y="21600"/>
                  </a:cubicBezTo>
                  <a:cubicBezTo>
                    <a:pt x="26085" y="25249"/>
                    <a:pt x="25160" y="28838"/>
                    <a:pt x="23397" y="32033"/>
                  </a:cubicBezTo>
                </a:path>
                <a:path w="26085" h="32034" stroke="0" extrusionOk="0">
                  <a:moveTo>
                    <a:pt x="-1" y="470"/>
                  </a:moveTo>
                  <a:cubicBezTo>
                    <a:pt x="1474" y="157"/>
                    <a:pt x="2977" y="-1"/>
                    <a:pt x="4485" y="0"/>
                  </a:cubicBezTo>
                  <a:cubicBezTo>
                    <a:pt x="16414" y="0"/>
                    <a:pt x="26085" y="9670"/>
                    <a:pt x="26085" y="21600"/>
                  </a:cubicBezTo>
                  <a:cubicBezTo>
                    <a:pt x="26085" y="25249"/>
                    <a:pt x="25160" y="28838"/>
                    <a:pt x="23397" y="32033"/>
                  </a:cubicBezTo>
                  <a:lnTo>
                    <a:pt x="4485" y="21600"/>
                  </a:lnTo>
                  <a:lnTo>
                    <a:pt x="-1" y="470"/>
                  </a:lnTo>
                  <a:close/>
                </a:path>
              </a:pathLst>
            </a:custGeom>
            <a:solidFill>
              <a:srgbClr val="E7EDED"/>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33817" name="Arc 22"/>
            <p:cNvSpPr>
              <a:spLocks/>
            </p:cNvSpPr>
            <p:nvPr/>
          </p:nvSpPr>
          <p:spPr bwMode="auto">
            <a:xfrm>
              <a:off x="3410" y="842"/>
              <a:ext cx="686" cy="233"/>
            </a:xfrm>
            <a:custGeom>
              <a:avLst/>
              <a:gdLst>
                <a:gd name="T0" fmla="*/ 0 w 25932"/>
                <a:gd name="T1" fmla="*/ 0 h 32324"/>
                <a:gd name="T2" fmla="*/ 0 w 25932"/>
                <a:gd name="T3" fmla="*/ 0 h 32324"/>
                <a:gd name="T4" fmla="*/ 0 w 25932"/>
                <a:gd name="T5" fmla="*/ 0 h 32324"/>
                <a:gd name="T6" fmla="*/ 0 60000 65536"/>
                <a:gd name="T7" fmla="*/ 0 60000 65536"/>
                <a:gd name="T8" fmla="*/ 0 60000 65536"/>
                <a:gd name="T9" fmla="*/ 0 w 25932"/>
                <a:gd name="T10" fmla="*/ 0 h 32324"/>
                <a:gd name="T11" fmla="*/ 25932 w 25932"/>
                <a:gd name="T12" fmla="*/ 32324 h 32324"/>
              </a:gdLst>
              <a:ahLst/>
              <a:cxnLst>
                <a:cxn ang="T6">
                  <a:pos x="T0" y="T1"/>
                </a:cxn>
                <a:cxn ang="T7">
                  <a:pos x="T2" y="T3"/>
                </a:cxn>
                <a:cxn ang="T8">
                  <a:pos x="T4" y="T5"/>
                </a:cxn>
              </a:cxnLst>
              <a:rect l="T9" t="T10" r="T11" b="T12"/>
              <a:pathLst>
                <a:path w="25932" h="32324" fill="none" extrusionOk="0">
                  <a:moveTo>
                    <a:pt x="-1" y="438"/>
                  </a:moveTo>
                  <a:cubicBezTo>
                    <a:pt x="1425" y="147"/>
                    <a:pt x="2876" y="-1"/>
                    <a:pt x="4332" y="0"/>
                  </a:cubicBezTo>
                  <a:cubicBezTo>
                    <a:pt x="16261" y="0"/>
                    <a:pt x="25932" y="9670"/>
                    <a:pt x="25932" y="21600"/>
                  </a:cubicBezTo>
                  <a:cubicBezTo>
                    <a:pt x="25932" y="25361"/>
                    <a:pt x="24949" y="29058"/>
                    <a:pt x="23081" y="32323"/>
                  </a:cubicBezTo>
                </a:path>
                <a:path w="25932" h="32324" stroke="0" extrusionOk="0">
                  <a:moveTo>
                    <a:pt x="-1" y="438"/>
                  </a:moveTo>
                  <a:cubicBezTo>
                    <a:pt x="1425" y="147"/>
                    <a:pt x="2876" y="-1"/>
                    <a:pt x="4332" y="0"/>
                  </a:cubicBezTo>
                  <a:cubicBezTo>
                    <a:pt x="16261" y="0"/>
                    <a:pt x="25932" y="9670"/>
                    <a:pt x="25932" y="21600"/>
                  </a:cubicBezTo>
                  <a:cubicBezTo>
                    <a:pt x="25932" y="25361"/>
                    <a:pt x="24949" y="29058"/>
                    <a:pt x="23081" y="32323"/>
                  </a:cubicBezTo>
                  <a:lnTo>
                    <a:pt x="4332" y="21600"/>
                  </a:lnTo>
                  <a:lnTo>
                    <a:pt x="-1" y="438"/>
                  </a:lnTo>
                  <a:close/>
                </a:path>
              </a:pathLst>
            </a:custGeom>
            <a:solidFill>
              <a:srgbClr val="E7EDED"/>
            </a:solidFill>
            <a:ln w="26988">
              <a:solidFill>
                <a:srgbClr val="6C8F93"/>
              </a:solidFill>
              <a:round/>
              <a:headEnd/>
              <a:tailEnd/>
            </a:ln>
          </p:spPr>
          <p:txBody>
            <a:bodyPr/>
            <a:lstStyle/>
            <a:p>
              <a:endParaRPr lang="ja-JP" altLang="en-US"/>
            </a:p>
          </p:txBody>
        </p:sp>
        <p:sp>
          <p:nvSpPr>
            <p:cNvPr id="33818" name="Arc 23"/>
            <p:cNvSpPr>
              <a:spLocks/>
            </p:cNvSpPr>
            <p:nvPr/>
          </p:nvSpPr>
          <p:spPr bwMode="auto">
            <a:xfrm>
              <a:off x="3603" y="1077"/>
              <a:ext cx="667" cy="240"/>
            </a:xfrm>
            <a:custGeom>
              <a:avLst/>
              <a:gdLst>
                <a:gd name="T0" fmla="*/ 0 w 21600"/>
                <a:gd name="T1" fmla="*/ 0 h 29107"/>
                <a:gd name="T2" fmla="*/ 0 w 21600"/>
                <a:gd name="T3" fmla="*/ 0 h 29107"/>
                <a:gd name="T4" fmla="*/ 0 w 21600"/>
                <a:gd name="T5" fmla="*/ 0 h 29107"/>
                <a:gd name="T6" fmla="*/ 0 60000 65536"/>
                <a:gd name="T7" fmla="*/ 0 60000 65536"/>
                <a:gd name="T8" fmla="*/ 0 60000 65536"/>
                <a:gd name="T9" fmla="*/ 0 w 21600"/>
                <a:gd name="T10" fmla="*/ 0 h 29107"/>
                <a:gd name="T11" fmla="*/ 21600 w 21600"/>
                <a:gd name="T12" fmla="*/ 29107 h 29107"/>
              </a:gdLst>
              <a:ahLst/>
              <a:cxnLst>
                <a:cxn ang="T6">
                  <a:pos x="T0" y="T1"/>
                </a:cxn>
                <a:cxn ang="T7">
                  <a:pos x="T2" y="T3"/>
                </a:cxn>
                <a:cxn ang="T8">
                  <a:pos x="T4" y="T5"/>
                </a:cxn>
              </a:cxnLst>
              <a:rect l="T9" t="T10" r="T11" b="T12"/>
              <a:pathLst>
                <a:path w="21600" h="29107" fill="none" extrusionOk="0">
                  <a:moveTo>
                    <a:pt x="13585" y="-1"/>
                  </a:moveTo>
                  <a:cubicBezTo>
                    <a:pt x="18654" y="4100"/>
                    <a:pt x="21600" y="10272"/>
                    <a:pt x="21600" y="16793"/>
                  </a:cubicBezTo>
                  <a:cubicBezTo>
                    <a:pt x="21600" y="21194"/>
                    <a:pt x="20255" y="25490"/>
                    <a:pt x="17746" y="29107"/>
                  </a:cubicBezTo>
                </a:path>
                <a:path w="21600" h="29107" stroke="0" extrusionOk="0">
                  <a:moveTo>
                    <a:pt x="13585" y="-1"/>
                  </a:moveTo>
                  <a:cubicBezTo>
                    <a:pt x="18654" y="4100"/>
                    <a:pt x="21600" y="10272"/>
                    <a:pt x="21600" y="16793"/>
                  </a:cubicBezTo>
                  <a:cubicBezTo>
                    <a:pt x="21600" y="21194"/>
                    <a:pt x="20255" y="25490"/>
                    <a:pt x="17746" y="29107"/>
                  </a:cubicBezTo>
                  <a:lnTo>
                    <a:pt x="0" y="16793"/>
                  </a:lnTo>
                  <a:lnTo>
                    <a:pt x="13585" y="-1"/>
                  </a:lnTo>
                  <a:close/>
                </a:path>
              </a:pathLst>
            </a:custGeom>
            <a:solidFill>
              <a:srgbClr val="E7EDED"/>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33819" name="Arc 24"/>
            <p:cNvSpPr>
              <a:spLocks/>
            </p:cNvSpPr>
            <p:nvPr/>
          </p:nvSpPr>
          <p:spPr bwMode="auto">
            <a:xfrm>
              <a:off x="3603" y="1081"/>
              <a:ext cx="659" cy="233"/>
            </a:xfrm>
            <a:custGeom>
              <a:avLst/>
              <a:gdLst>
                <a:gd name="T0" fmla="*/ 0 w 21600"/>
                <a:gd name="T1" fmla="*/ 0 h 29611"/>
                <a:gd name="T2" fmla="*/ 0 w 21600"/>
                <a:gd name="T3" fmla="*/ 0 h 29611"/>
                <a:gd name="T4" fmla="*/ 0 w 21600"/>
                <a:gd name="T5" fmla="*/ 0 h 29611"/>
                <a:gd name="T6" fmla="*/ 0 60000 65536"/>
                <a:gd name="T7" fmla="*/ 0 60000 65536"/>
                <a:gd name="T8" fmla="*/ 0 60000 65536"/>
                <a:gd name="T9" fmla="*/ 0 w 21600"/>
                <a:gd name="T10" fmla="*/ 0 h 29611"/>
                <a:gd name="T11" fmla="*/ 21600 w 21600"/>
                <a:gd name="T12" fmla="*/ 29611 h 29611"/>
              </a:gdLst>
              <a:ahLst/>
              <a:cxnLst>
                <a:cxn ang="T6">
                  <a:pos x="T0" y="T1"/>
                </a:cxn>
                <a:cxn ang="T7">
                  <a:pos x="T2" y="T3"/>
                </a:cxn>
                <a:cxn ang="T8">
                  <a:pos x="T4" y="T5"/>
                </a:cxn>
              </a:cxnLst>
              <a:rect l="T9" t="T10" r="T11" b="T12"/>
              <a:pathLst>
                <a:path w="21600" h="29611" fill="none" extrusionOk="0">
                  <a:moveTo>
                    <a:pt x="13306" y="-1"/>
                  </a:moveTo>
                  <a:cubicBezTo>
                    <a:pt x="18540" y="4093"/>
                    <a:pt x="21600" y="10369"/>
                    <a:pt x="21600" y="17015"/>
                  </a:cubicBezTo>
                  <a:cubicBezTo>
                    <a:pt x="21600" y="21534"/>
                    <a:pt x="20182" y="25939"/>
                    <a:pt x="17547" y="29611"/>
                  </a:cubicBezTo>
                </a:path>
                <a:path w="21600" h="29611" stroke="0" extrusionOk="0">
                  <a:moveTo>
                    <a:pt x="13306" y="-1"/>
                  </a:moveTo>
                  <a:cubicBezTo>
                    <a:pt x="18540" y="4093"/>
                    <a:pt x="21600" y="10369"/>
                    <a:pt x="21600" y="17015"/>
                  </a:cubicBezTo>
                  <a:cubicBezTo>
                    <a:pt x="21600" y="21534"/>
                    <a:pt x="20182" y="25939"/>
                    <a:pt x="17547" y="29611"/>
                  </a:cubicBezTo>
                  <a:lnTo>
                    <a:pt x="0" y="17015"/>
                  </a:lnTo>
                  <a:lnTo>
                    <a:pt x="13306" y="-1"/>
                  </a:lnTo>
                  <a:close/>
                </a:path>
              </a:pathLst>
            </a:custGeom>
            <a:solidFill>
              <a:srgbClr val="E7EDED"/>
            </a:solidFill>
            <a:ln w="26988">
              <a:solidFill>
                <a:srgbClr val="6C8F93"/>
              </a:solidFill>
              <a:round/>
              <a:headEnd/>
              <a:tailEnd/>
            </a:ln>
          </p:spPr>
          <p:txBody>
            <a:bodyPr/>
            <a:lstStyle/>
            <a:p>
              <a:endParaRPr lang="ja-JP" altLang="en-US"/>
            </a:p>
          </p:txBody>
        </p:sp>
        <p:sp>
          <p:nvSpPr>
            <p:cNvPr id="33820" name="Arc 25"/>
            <p:cNvSpPr>
              <a:spLocks/>
            </p:cNvSpPr>
            <p:nvPr/>
          </p:nvSpPr>
          <p:spPr bwMode="auto">
            <a:xfrm>
              <a:off x="3385" y="1318"/>
              <a:ext cx="781" cy="346"/>
            </a:xfrm>
            <a:custGeom>
              <a:avLst/>
              <a:gdLst>
                <a:gd name="T0" fmla="*/ 0 w 28664"/>
                <a:gd name="T1" fmla="*/ 0 h 27603"/>
                <a:gd name="T2" fmla="*/ 0 w 28664"/>
                <a:gd name="T3" fmla="*/ 0 h 27603"/>
                <a:gd name="T4" fmla="*/ 0 w 28664"/>
                <a:gd name="T5" fmla="*/ 0 h 27603"/>
                <a:gd name="T6" fmla="*/ 0 60000 65536"/>
                <a:gd name="T7" fmla="*/ 0 60000 65536"/>
                <a:gd name="T8" fmla="*/ 0 60000 65536"/>
                <a:gd name="T9" fmla="*/ 0 w 28664"/>
                <a:gd name="T10" fmla="*/ 0 h 27603"/>
                <a:gd name="T11" fmla="*/ 28664 w 28664"/>
                <a:gd name="T12" fmla="*/ 27603 h 27603"/>
              </a:gdLst>
              <a:ahLst/>
              <a:cxnLst>
                <a:cxn ang="T6">
                  <a:pos x="T0" y="T1"/>
                </a:cxn>
                <a:cxn ang="T7">
                  <a:pos x="T2" y="T3"/>
                </a:cxn>
                <a:cxn ang="T8">
                  <a:pos x="T4" y="T5"/>
                </a:cxn>
              </a:cxnLst>
              <a:rect l="T9" t="T10" r="T11" b="T12"/>
              <a:pathLst>
                <a:path w="28664" h="27603" fill="none" extrusionOk="0">
                  <a:moveTo>
                    <a:pt x="27813" y="-1"/>
                  </a:moveTo>
                  <a:cubicBezTo>
                    <a:pt x="28377" y="1951"/>
                    <a:pt x="28664" y="3971"/>
                    <a:pt x="28664" y="6003"/>
                  </a:cubicBezTo>
                  <a:cubicBezTo>
                    <a:pt x="28664" y="17932"/>
                    <a:pt x="18993" y="27603"/>
                    <a:pt x="7064" y="27603"/>
                  </a:cubicBezTo>
                  <a:cubicBezTo>
                    <a:pt x="4659" y="27603"/>
                    <a:pt x="2272" y="27201"/>
                    <a:pt x="-1" y="26415"/>
                  </a:cubicBezTo>
                </a:path>
                <a:path w="28664" h="27603" stroke="0" extrusionOk="0">
                  <a:moveTo>
                    <a:pt x="27813" y="-1"/>
                  </a:moveTo>
                  <a:cubicBezTo>
                    <a:pt x="28377" y="1951"/>
                    <a:pt x="28664" y="3971"/>
                    <a:pt x="28664" y="6003"/>
                  </a:cubicBezTo>
                  <a:cubicBezTo>
                    <a:pt x="28664" y="17932"/>
                    <a:pt x="18993" y="27603"/>
                    <a:pt x="7064" y="27603"/>
                  </a:cubicBezTo>
                  <a:cubicBezTo>
                    <a:pt x="4659" y="27603"/>
                    <a:pt x="2272" y="27201"/>
                    <a:pt x="-1" y="26415"/>
                  </a:cubicBezTo>
                  <a:lnTo>
                    <a:pt x="7064" y="6003"/>
                  </a:lnTo>
                  <a:lnTo>
                    <a:pt x="27813" y="-1"/>
                  </a:lnTo>
                  <a:close/>
                </a:path>
              </a:pathLst>
            </a:custGeom>
            <a:solidFill>
              <a:srgbClr val="E7EDED"/>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33821" name="Arc 26"/>
            <p:cNvSpPr>
              <a:spLocks/>
            </p:cNvSpPr>
            <p:nvPr/>
          </p:nvSpPr>
          <p:spPr bwMode="auto">
            <a:xfrm>
              <a:off x="3390" y="1319"/>
              <a:ext cx="768" cy="337"/>
            </a:xfrm>
            <a:custGeom>
              <a:avLst/>
              <a:gdLst>
                <a:gd name="T0" fmla="*/ 0 w 28562"/>
                <a:gd name="T1" fmla="*/ 0 h 27694"/>
                <a:gd name="T2" fmla="*/ 0 w 28562"/>
                <a:gd name="T3" fmla="*/ 0 h 27694"/>
                <a:gd name="T4" fmla="*/ 0 w 28562"/>
                <a:gd name="T5" fmla="*/ 0 h 27694"/>
                <a:gd name="T6" fmla="*/ 0 60000 65536"/>
                <a:gd name="T7" fmla="*/ 0 60000 65536"/>
                <a:gd name="T8" fmla="*/ 0 60000 65536"/>
                <a:gd name="T9" fmla="*/ 0 w 28562"/>
                <a:gd name="T10" fmla="*/ 0 h 27694"/>
                <a:gd name="T11" fmla="*/ 28562 w 28562"/>
                <a:gd name="T12" fmla="*/ 27694 h 27694"/>
              </a:gdLst>
              <a:ahLst/>
              <a:cxnLst>
                <a:cxn ang="T6">
                  <a:pos x="T0" y="T1"/>
                </a:cxn>
                <a:cxn ang="T7">
                  <a:pos x="T2" y="T3"/>
                </a:cxn>
                <a:cxn ang="T8">
                  <a:pos x="T4" y="T5"/>
                </a:cxn>
              </a:cxnLst>
              <a:rect l="T9" t="T10" r="T11" b="T12"/>
              <a:pathLst>
                <a:path w="28562" h="27694" fill="none" extrusionOk="0">
                  <a:moveTo>
                    <a:pt x="27684" y="0"/>
                  </a:moveTo>
                  <a:cubicBezTo>
                    <a:pt x="28266" y="1979"/>
                    <a:pt x="28562" y="4031"/>
                    <a:pt x="28562" y="6094"/>
                  </a:cubicBezTo>
                  <a:cubicBezTo>
                    <a:pt x="28562" y="18023"/>
                    <a:pt x="18891" y="27694"/>
                    <a:pt x="6962" y="27694"/>
                  </a:cubicBezTo>
                  <a:cubicBezTo>
                    <a:pt x="4593" y="27694"/>
                    <a:pt x="2241" y="27304"/>
                    <a:pt x="-1" y="26541"/>
                  </a:cubicBezTo>
                </a:path>
                <a:path w="28562" h="27694" stroke="0" extrusionOk="0">
                  <a:moveTo>
                    <a:pt x="27684" y="0"/>
                  </a:moveTo>
                  <a:cubicBezTo>
                    <a:pt x="28266" y="1979"/>
                    <a:pt x="28562" y="4031"/>
                    <a:pt x="28562" y="6094"/>
                  </a:cubicBezTo>
                  <a:cubicBezTo>
                    <a:pt x="28562" y="18023"/>
                    <a:pt x="18891" y="27694"/>
                    <a:pt x="6962" y="27694"/>
                  </a:cubicBezTo>
                  <a:cubicBezTo>
                    <a:pt x="4593" y="27694"/>
                    <a:pt x="2241" y="27304"/>
                    <a:pt x="-1" y="26541"/>
                  </a:cubicBezTo>
                  <a:lnTo>
                    <a:pt x="6962" y="6094"/>
                  </a:lnTo>
                  <a:lnTo>
                    <a:pt x="27684" y="0"/>
                  </a:lnTo>
                  <a:close/>
                </a:path>
              </a:pathLst>
            </a:custGeom>
            <a:solidFill>
              <a:srgbClr val="E7EDED"/>
            </a:solidFill>
            <a:ln w="26988">
              <a:solidFill>
                <a:srgbClr val="6C8F93"/>
              </a:solidFill>
              <a:round/>
              <a:headEnd/>
              <a:tailEnd/>
            </a:ln>
          </p:spPr>
          <p:txBody>
            <a:bodyPr/>
            <a:lstStyle/>
            <a:p>
              <a:endParaRPr lang="ja-JP" altLang="en-US"/>
            </a:p>
          </p:txBody>
        </p:sp>
        <p:sp>
          <p:nvSpPr>
            <p:cNvPr id="33822" name="Arc 27"/>
            <p:cNvSpPr>
              <a:spLocks/>
            </p:cNvSpPr>
            <p:nvPr/>
          </p:nvSpPr>
          <p:spPr bwMode="auto">
            <a:xfrm>
              <a:off x="688" y="1073"/>
              <a:ext cx="424" cy="333"/>
            </a:xfrm>
            <a:custGeom>
              <a:avLst/>
              <a:gdLst>
                <a:gd name="T0" fmla="*/ 0 w 21600"/>
                <a:gd name="T1" fmla="*/ 0 h 41291"/>
                <a:gd name="T2" fmla="*/ 0 w 21600"/>
                <a:gd name="T3" fmla="*/ 0 h 41291"/>
                <a:gd name="T4" fmla="*/ 0 w 21600"/>
                <a:gd name="T5" fmla="*/ 0 h 41291"/>
                <a:gd name="T6" fmla="*/ 0 60000 65536"/>
                <a:gd name="T7" fmla="*/ 0 60000 65536"/>
                <a:gd name="T8" fmla="*/ 0 60000 65536"/>
                <a:gd name="T9" fmla="*/ 0 w 21600"/>
                <a:gd name="T10" fmla="*/ 0 h 41291"/>
                <a:gd name="T11" fmla="*/ 21600 w 21600"/>
                <a:gd name="T12" fmla="*/ 41291 h 41291"/>
              </a:gdLst>
              <a:ahLst/>
              <a:cxnLst>
                <a:cxn ang="T6">
                  <a:pos x="T0" y="T1"/>
                </a:cxn>
                <a:cxn ang="T7">
                  <a:pos x="T2" y="T3"/>
                </a:cxn>
                <a:cxn ang="T8">
                  <a:pos x="T4" y="T5"/>
                </a:cxn>
              </a:cxnLst>
              <a:rect l="T9" t="T10" r="T11" b="T12"/>
              <a:pathLst>
                <a:path w="21600" h="41291" fill="none" extrusionOk="0">
                  <a:moveTo>
                    <a:pt x="12835" y="41291"/>
                  </a:moveTo>
                  <a:cubicBezTo>
                    <a:pt x="5030" y="37826"/>
                    <a:pt x="0" y="30088"/>
                    <a:pt x="0" y="21549"/>
                  </a:cubicBezTo>
                  <a:cubicBezTo>
                    <a:pt x="-1" y="10194"/>
                    <a:pt x="8790" y="778"/>
                    <a:pt x="20117" y="-1"/>
                  </a:cubicBezTo>
                </a:path>
                <a:path w="21600" h="41291" stroke="0" extrusionOk="0">
                  <a:moveTo>
                    <a:pt x="12835" y="41291"/>
                  </a:moveTo>
                  <a:cubicBezTo>
                    <a:pt x="5030" y="37826"/>
                    <a:pt x="0" y="30088"/>
                    <a:pt x="0" y="21549"/>
                  </a:cubicBezTo>
                  <a:cubicBezTo>
                    <a:pt x="-1" y="10194"/>
                    <a:pt x="8790" y="778"/>
                    <a:pt x="20117" y="-1"/>
                  </a:cubicBezTo>
                  <a:lnTo>
                    <a:pt x="21600" y="21549"/>
                  </a:lnTo>
                  <a:lnTo>
                    <a:pt x="12835" y="41291"/>
                  </a:lnTo>
                  <a:close/>
                </a:path>
              </a:pathLst>
            </a:custGeom>
            <a:solidFill>
              <a:srgbClr val="E7EDED"/>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33823" name="Arc 28"/>
            <p:cNvSpPr>
              <a:spLocks/>
            </p:cNvSpPr>
            <p:nvPr/>
          </p:nvSpPr>
          <p:spPr bwMode="auto">
            <a:xfrm>
              <a:off x="696" y="1081"/>
              <a:ext cx="416" cy="318"/>
            </a:xfrm>
            <a:custGeom>
              <a:avLst/>
              <a:gdLst>
                <a:gd name="T0" fmla="*/ 0 w 21600"/>
                <a:gd name="T1" fmla="*/ 0 h 41383"/>
                <a:gd name="T2" fmla="*/ 0 w 21600"/>
                <a:gd name="T3" fmla="*/ 0 h 41383"/>
                <a:gd name="T4" fmla="*/ 0 w 21600"/>
                <a:gd name="T5" fmla="*/ 0 h 41383"/>
                <a:gd name="T6" fmla="*/ 0 60000 65536"/>
                <a:gd name="T7" fmla="*/ 0 60000 65536"/>
                <a:gd name="T8" fmla="*/ 0 60000 65536"/>
                <a:gd name="T9" fmla="*/ 0 w 21600"/>
                <a:gd name="T10" fmla="*/ 0 h 41383"/>
                <a:gd name="T11" fmla="*/ 21600 w 21600"/>
                <a:gd name="T12" fmla="*/ 41383 h 41383"/>
              </a:gdLst>
              <a:ahLst/>
              <a:cxnLst>
                <a:cxn ang="T6">
                  <a:pos x="T0" y="T1"/>
                </a:cxn>
                <a:cxn ang="T7">
                  <a:pos x="T2" y="T3"/>
                </a:cxn>
                <a:cxn ang="T8">
                  <a:pos x="T4" y="T5"/>
                </a:cxn>
              </a:cxnLst>
              <a:rect l="T9" t="T10" r="T11" b="T12"/>
              <a:pathLst>
                <a:path w="21600" h="41383" fill="none" extrusionOk="0">
                  <a:moveTo>
                    <a:pt x="13039" y="41383"/>
                  </a:moveTo>
                  <a:cubicBezTo>
                    <a:pt x="5125" y="37967"/>
                    <a:pt x="0" y="30172"/>
                    <a:pt x="0" y="21552"/>
                  </a:cubicBezTo>
                  <a:cubicBezTo>
                    <a:pt x="-1" y="10182"/>
                    <a:pt x="8813" y="759"/>
                    <a:pt x="20158" y="0"/>
                  </a:cubicBezTo>
                </a:path>
                <a:path w="21600" h="41383" stroke="0" extrusionOk="0">
                  <a:moveTo>
                    <a:pt x="13039" y="41383"/>
                  </a:moveTo>
                  <a:cubicBezTo>
                    <a:pt x="5125" y="37967"/>
                    <a:pt x="0" y="30172"/>
                    <a:pt x="0" y="21552"/>
                  </a:cubicBezTo>
                  <a:cubicBezTo>
                    <a:pt x="-1" y="10182"/>
                    <a:pt x="8813" y="759"/>
                    <a:pt x="20158" y="0"/>
                  </a:cubicBezTo>
                  <a:lnTo>
                    <a:pt x="21600" y="21552"/>
                  </a:lnTo>
                  <a:lnTo>
                    <a:pt x="13039" y="41383"/>
                  </a:lnTo>
                  <a:close/>
                </a:path>
              </a:pathLst>
            </a:custGeom>
            <a:solidFill>
              <a:srgbClr val="E7EDED"/>
            </a:solidFill>
            <a:ln w="26988">
              <a:solidFill>
                <a:srgbClr val="6C8F93"/>
              </a:solidFill>
              <a:round/>
              <a:headEnd/>
              <a:tailEnd/>
            </a:ln>
          </p:spPr>
          <p:txBody>
            <a:bodyPr/>
            <a:lstStyle/>
            <a:p>
              <a:endParaRPr lang="ja-JP" altLang="en-US"/>
            </a:p>
          </p:txBody>
        </p:sp>
        <p:sp>
          <p:nvSpPr>
            <p:cNvPr id="33824" name="Arc 29"/>
            <p:cNvSpPr>
              <a:spLocks/>
            </p:cNvSpPr>
            <p:nvPr/>
          </p:nvSpPr>
          <p:spPr bwMode="auto">
            <a:xfrm>
              <a:off x="1812" y="1526"/>
              <a:ext cx="1606" cy="202"/>
            </a:xfrm>
            <a:custGeom>
              <a:avLst/>
              <a:gdLst>
                <a:gd name="T0" fmla="*/ 0 w 39148"/>
                <a:gd name="T1" fmla="*/ 0 h 21600"/>
                <a:gd name="T2" fmla="*/ 0 w 39148"/>
                <a:gd name="T3" fmla="*/ 0 h 21600"/>
                <a:gd name="T4" fmla="*/ 0 w 39148"/>
                <a:gd name="T5" fmla="*/ 0 h 21600"/>
                <a:gd name="T6" fmla="*/ 0 60000 65536"/>
                <a:gd name="T7" fmla="*/ 0 60000 65536"/>
                <a:gd name="T8" fmla="*/ 0 60000 65536"/>
                <a:gd name="T9" fmla="*/ 0 w 39148"/>
                <a:gd name="T10" fmla="*/ 0 h 21600"/>
                <a:gd name="T11" fmla="*/ 39148 w 39148"/>
                <a:gd name="T12" fmla="*/ 21600 h 21600"/>
              </a:gdLst>
              <a:ahLst/>
              <a:cxnLst>
                <a:cxn ang="T6">
                  <a:pos x="T0" y="T1"/>
                </a:cxn>
                <a:cxn ang="T7">
                  <a:pos x="T2" y="T3"/>
                </a:cxn>
                <a:cxn ang="T8">
                  <a:pos x="T4" y="T5"/>
                </a:cxn>
              </a:cxnLst>
              <a:rect l="T9" t="T10" r="T11" b="T12"/>
              <a:pathLst>
                <a:path w="39148" h="21600" fill="none" extrusionOk="0">
                  <a:moveTo>
                    <a:pt x="39148" y="12037"/>
                  </a:moveTo>
                  <a:cubicBezTo>
                    <a:pt x="35136" y="18014"/>
                    <a:pt x="28411" y="21599"/>
                    <a:pt x="21213" y="21600"/>
                  </a:cubicBezTo>
                  <a:cubicBezTo>
                    <a:pt x="10852" y="21600"/>
                    <a:pt x="1951" y="14243"/>
                    <a:pt x="-1" y="4069"/>
                  </a:cubicBezTo>
                </a:path>
                <a:path w="39148" h="21600" stroke="0" extrusionOk="0">
                  <a:moveTo>
                    <a:pt x="39148" y="12037"/>
                  </a:moveTo>
                  <a:cubicBezTo>
                    <a:pt x="35136" y="18014"/>
                    <a:pt x="28411" y="21599"/>
                    <a:pt x="21213" y="21600"/>
                  </a:cubicBezTo>
                  <a:cubicBezTo>
                    <a:pt x="10852" y="21600"/>
                    <a:pt x="1951" y="14243"/>
                    <a:pt x="-1" y="4069"/>
                  </a:cubicBezTo>
                  <a:lnTo>
                    <a:pt x="21213" y="0"/>
                  </a:lnTo>
                  <a:lnTo>
                    <a:pt x="39148" y="12037"/>
                  </a:lnTo>
                  <a:close/>
                </a:path>
              </a:pathLst>
            </a:custGeom>
            <a:solidFill>
              <a:srgbClr val="E7EDED"/>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33825" name="Arc 30"/>
            <p:cNvSpPr>
              <a:spLocks/>
            </p:cNvSpPr>
            <p:nvPr/>
          </p:nvSpPr>
          <p:spPr bwMode="auto">
            <a:xfrm>
              <a:off x="1821" y="1526"/>
              <a:ext cx="1583" cy="194"/>
            </a:xfrm>
            <a:custGeom>
              <a:avLst/>
              <a:gdLst>
                <a:gd name="T0" fmla="*/ 0 w 38947"/>
                <a:gd name="T1" fmla="*/ 0 h 21600"/>
                <a:gd name="T2" fmla="*/ 0 w 38947"/>
                <a:gd name="T3" fmla="*/ 0 h 21600"/>
                <a:gd name="T4" fmla="*/ 0 w 38947"/>
                <a:gd name="T5" fmla="*/ 0 h 21600"/>
                <a:gd name="T6" fmla="*/ 0 60000 65536"/>
                <a:gd name="T7" fmla="*/ 0 60000 65536"/>
                <a:gd name="T8" fmla="*/ 0 60000 65536"/>
                <a:gd name="T9" fmla="*/ 0 w 38947"/>
                <a:gd name="T10" fmla="*/ 0 h 21600"/>
                <a:gd name="T11" fmla="*/ 38947 w 38947"/>
                <a:gd name="T12" fmla="*/ 21600 h 21600"/>
              </a:gdLst>
              <a:ahLst/>
              <a:cxnLst>
                <a:cxn ang="T6">
                  <a:pos x="T0" y="T1"/>
                </a:cxn>
                <a:cxn ang="T7">
                  <a:pos x="T2" y="T3"/>
                </a:cxn>
                <a:cxn ang="T8">
                  <a:pos x="T4" y="T5"/>
                </a:cxn>
              </a:cxnLst>
              <a:rect l="T9" t="T10" r="T11" b="T12"/>
              <a:pathLst>
                <a:path w="38947" h="21600" fill="none" extrusionOk="0">
                  <a:moveTo>
                    <a:pt x="38946" y="12296"/>
                  </a:moveTo>
                  <a:cubicBezTo>
                    <a:pt x="34912" y="18123"/>
                    <a:pt x="28276" y="21599"/>
                    <a:pt x="21189" y="21600"/>
                  </a:cubicBezTo>
                  <a:cubicBezTo>
                    <a:pt x="10876" y="21600"/>
                    <a:pt x="2001" y="14309"/>
                    <a:pt x="-1" y="4193"/>
                  </a:cubicBezTo>
                </a:path>
                <a:path w="38947" h="21600" stroke="0" extrusionOk="0">
                  <a:moveTo>
                    <a:pt x="38946" y="12296"/>
                  </a:moveTo>
                  <a:cubicBezTo>
                    <a:pt x="34912" y="18123"/>
                    <a:pt x="28276" y="21599"/>
                    <a:pt x="21189" y="21600"/>
                  </a:cubicBezTo>
                  <a:cubicBezTo>
                    <a:pt x="10876" y="21600"/>
                    <a:pt x="2001" y="14309"/>
                    <a:pt x="-1" y="4193"/>
                  </a:cubicBezTo>
                  <a:lnTo>
                    <a:pt x="21189" y="0"/>
                  </a:lnTo>
                  <a:lnTo>
                    <a:pt x="38946" y="12296"/>
                  </a:lnTo>
                  <a:close/>
                </a:path>
              </a:pathLst>
            </a:custGeom>
            <a:solidFill>
              <a:srgbClr val="E7EDED"/>
            </a:solidFill>
            <a:ln w="26988">
              <a:solidFill>
                <a:srgbClr val="6C8F93"/>
              </a:solidFill>
              <a:round/>
              <a:headEnd/>
              <a:tailEnd/>
            </a:ln>
          </p:spPr>
          <p:txBody>
            <a:bodyPr/>
            <a:lstStyle/>
            <a:p>
              <a:endParaRPr lang="ja-JP" altLang="en-US"/>
            </a:p>
          </p:txBody>
        </p:sp>
      </p:grpSp>
      <p:pic>
        <p:nvPicPr>
          <p:cNvPr id="33797" name="Picture 31"/>
          <p:cNvPicPr>
            <a:picLocks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77863" y="3429000"/>
            <a:ext cx="3298825" cy="2006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pic>
      <p:sp>
        <p:nvSpPr>
          <p:cNvPr id="33798" name="Rectangle 32"/>
          <p:cNvSpPr>
            <a:spLocks noChangeArrowheads="1"/>
          </p:cNvSpPr>
          <p:nvPr/>
        </p:nvSpPr>
        <p:spPr bwMode="auto">
          <a:xfrm>
            <a:off x="830263" y="4267200"/>
            <a:ext cx="3200400" cy="9064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80930" tIns="41258" rIns="80930" bIns="41258">
            <a:spAutoFit/>
          </a:bodyPr>
          <a:lstStyle>
            <a:lvl1pPr defTabSz="804863" eaLnBrk="0" hangingPunct="0">
              <a:spcBef>
                <a:spcPct val="20000"/>
              </a:spcBef>
              <a:buChar char="•"/>
              <a:defRPr sz="2400">
                <a:solidFill>
                  <a:schemeClr val="tx1"/>
                </a:solidFill>
                <a:latin typeface="Interstate" pitchFamily="2" charset="0"/>
                <a:ea typeface="ＭＳ Ｐゴシック" pitchFamily="50" charset="-128"/>
              </a:defRPr>
            </a:lvl1pPr>
            <a:lvl2pPr marL="742950" indent="-285750" defTabSz="804863" eaLnBrk="0" hangingPunct="0">
              <a:spcBef>
                <a:spcPct val="20000"/>
              </a:spcBef>
              <a:buChar char="–"/>
              <a:defRPr sz="2000">
                <a:solidFill>
                  <a:schemeClr val="tx1"/>
                </a:solidFill>
                <a:latin typeface="Interstate" pitchFamily="2" charset="0"/>
                <a:ea typeface="ＭＳ Ｐゴシック" pitchFamily="50" charset="-128"/>
              </a:defRPr>
            </a:lvl2pPr>
            <a:lvl3pPr marL="1143000" indent="-228600" defTabSz="804863" eaLnBrk="0" hangingPunct="0">
              <a:spcBef>
                <a:spcPct val="20000"/>
              </a:spcBef>
              <a:buChar char="•"/>
              <a:defRPr sz="2400">
                <a:solidFill>
                  <a:schemeClr val="tx1"/>
                </a:solidFill>
                <a:latin typeface="Interstate" pitchFamily="2" charset="0"/>
                <a:ea typeface="ＭＳ Ｐゴシック" pitchFamily="50" charset="-128"/>
              </a:defRPr>
            </a:lvl3pPr>
            <a:lvl4pPr marL="1600200" indent="-228600" defTabSz="804863" eaLnBrk="0" hangingPunct="0">
              <a:spcBef>
                <a:spcPct val="20000"/>
              </a:spcBef>
              <a:buChar char="–"/>
              <a:defRPr sz="1600">
                <a:solidFill>
                  <a:schemeClr val="tx1"/>
                </a:solidFill>
                <a:latin typeface="Interstate" pitchFamily="2" charset="0"/>
                <a:ea typeface="ＭＳ Ｐゴシック" pitchFamily="50" charset="-128"/>
              </a:defRPr>
            </a:lvl4pPr>
            <a:lvl5pPr marL="2057400" indent="-228600" defTabSz="804863" eaLnBrk="0" hangingPunct="0">
              <a:spcBef>
                <a:spcPct val="20000"/>
              </a:spcBef>
              <a:buChar char="»"/>
              <a:defRPr sz="1600">
                <a:solidFill>
                  <a:schemeClr val="tx1"/>
                </a:solidFill>
                <a:latin typeface="Interstate" pitchFamily="2" charset="0"/>
                <a:ea typeface="ＭＳ Ｐゴシック" pitchFamily="50" charset="-128"/>
              </a:defRPr>
            </a:lvl5pPr>
            <a:lvl6pPr marL="2514600" indent="-228600" defTabSz="804863"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6pPr>
            <a:lvl7pPr marL="2971800" indent="-228600" defTabSz="804863"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7pPr>
            <a:lvl8pPr marL="3429000" indent="-228600" defTabSz="804863"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8pPr>
            <a:lvl9pPr marL="3886200" indent="-228600" defTabSz="804863"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9pPr>
          </a:lstStyle>
          <a:p>
            <a:pPr algn="ctr" eaLnBrk="1" hangingPunct="1">
              <a:spcBef>
                <a:spcPct val="0"/>
              </a:spcBef>
              <a:buFontTx/>
              <a:buNone/>
            </a:pPr>
            <a:r>
              <a:rPr lang="en-US" altLang="ja-JP" sz="1800">
                <a:latin typeface="Arial" pitchFamily="34" charset="0"/>
              </a:rPr>
              <a:t>Subnets 10.108.16.0 - 10.108.31.0</a:t>
            </a:r>
          </a:p>
          <a:p>
            <a:pPr algn="ctr" eaLnBrk="1" hangingPunct="1">
              <a:spcBef>
                <a:spcPct val="0"/>
              </a:spcBef>
              <a:buFontTx/>
              <a:buNone/>
            </a:pPr>
            <a:endParaRPr lang="en-US" altLang="ja-JP" sz="1800">
              <a:latin typeface="Arial" pitchFamily="34" charset="0"/>
            </a:endParaRPr>
          </a:p>
        </p:txBody>
      </p:sp>
      <p:pic>
        <p:nvPicPr>
          <p:cNvPr id="33799" name="Picture 33"/>
          <p:cNvPicPr>
            <a:picLocks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897063" y="3116263"/>
            <a:ext cx="1155700" cy="676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pic>
      <p:pic>
        <p:nvPicPr>
          <p:cNvPr id="33800" name="Picture 34"/>
          <p:cNvPicPr>
            <a:picLocks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097463" y="3429000"/>
            <a:ext cx="3298825" cy="2006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pic>
      <p:sp>
        <p:nvSpPr>
          <p:cNvPr id="33801" name="Text Box 35"/>
          <p:cNvSpPr txBox="1">
            <a:spLocks noChangeArrowheads="1"/>
          </p:cNvSpPr>
          <p:nvPr/>
        </p:nvSpPr>
        <p:spPr bwMode="auto">
          <a:xfrm>
            <a:off x="677863" y="3124200"/>
            <a:ext cx="1192212"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Char char="•"/>
              <a:defRPr sz="2400">
                <a:solidFill>
                  <a:schemeClr val="tx1"/>
                </a:solidFill>
                <a:latin typeface="Interstate" pitchFamily="2" charset="0"/>
                <a:ea typeface="ＭＳ Ｐゴシック" pitchFamily="50" charset="-128"/>
              </a:defRPr>
            </a:lvl1pPr>
            <a:lvl2pPr marL="742950" indent="-285750" eaLnBrk="0" hangingPunct="0">
              <a:spcBef>
                <a:spcPct val="20000"/>
              </a:spcBef>
              <a:buChar char="–"/>
              <a:defRPr sz="2000">
                <a:solidFill>
                  <a:schemeClr val="tx1"/>
                </a:solidFill>
                <a:latin typeface="Interstate" pitchFamily="2" charset="0"/>
                <a:ea typeface="ＭＳ Ｐゴシック" pitchFamily="50" charset="-128"/>
              </a:defRPr>
            </a:lvl2pPr>
            <a:lvl3pPr marL="1143000" indent="-228600" eaLnBrk="0" hangingPunct="0">
              <a:spcBef>
                <a:spcPct val="20000"/>
              </a:spcBef>
              <a:buChar char="•"/>
              <a:defRPr sz="2400">
                <a:solidFill>
                  <a:schemeClr val="tx1"/>
                </a:solidFill>
                <a:latin typeface="Interstate" pitchFamily="2" charset="0"/>
                <a:ea typeface="ＭＳ Ｐゴシック" pitchFamily="50" charset="-128"/>
              </a:defRPr>
            </a:lvl3pPr>
            <a:lvl4pPr marL="1600200" indent="-228600" eaLnBrk="0" hangingPunct="0">
              <a:spcBef>
                <a:spcPct val="20000"/>
              </a:spcBef>
              <a:buChar char="–"/>
              <a:defRPr sz="1600">
                <a:solidFill>
                  <a:schemeClr val="tx1"/>
                </a:solidFill>
                <a:latin typeface="Interstate" pitchFamily="2" charset="0"/>
                <a:ea typeface="ＭＳ Ｐゴシック" pitchFamily="50" charset="-128"/>
              </a:defRPr>
            </a:lvl4pPr>
            <a:lvl5pPr marL="2057400" indent="-228600" eaLnBrk="0" hangingPunct="0">
              <a:spcBef>
                <a:spcPct val="20000"/>
              </a:spcBef>
              <a:buChar char="»"/>
              <a:defRPr sz="1600">
                <a:solidFill>
                  <a:schemeClr val="tx1"/>
                </a:solidFill>
                <a:latin typeface="Interstate" pitchFamily="2" charset="0"/>
                <a:ea typeface="ＭＳ Ｐゴシック" pitchFamily="50" charset="-128"/>
              </a:defRPr>
            </a:lvl5pPr>
            <a:lvl6pPr marL="25146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6pPr>
            <a:lvl7pPr marL="29718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7pPr>
            <a:lvl8pPr marL="34290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8pPr>
            <a:lvl9pPr marL="38862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9pPr>
          </a:lstStyle>
          <a:p>
            <a:pPr eaLnBrk="1" hangingPunct="1">
              <a:spcBef>
                <a:spcPct val="0"/>
              </a:spcBef>
              <a:buFontTx/>
              <a:buNone/>
            </a:pPr>
            <a:r>
              <a:rPr lang="en-US" altLang="ja-JP" sz="2000" b="1">
                <a:latin typeface="Arial" pitchFamily="34" charset="0"/>
              </a:rPr>
              <a:t>Router A</a:t>
            </a:r>
            <a:endParaRPr lang="en-US" altLang="ja-JP" sz="1200">
              <a:latin typeface="Arial" pitchFamily="34" charset="0"/>
            </a:endParaRPr>
          </a:p>
        </p:txBody>
      </p:sp>
      <p:sp>
        <p:nvSpPr>
          <p:cNvPr id="33802" name="Text Box 36"/>
          <p:cNvSpPr txBox="1">
            <a:spLocks noChangeArrowheads="1"/>
          </p:cNvSpPr>
          <p:nvPr/>
        </p:nvSpPr>
        <p:spPr bwMode="auto">
          <a:xfrm>
            <a:off x="7154863" y="3124200"/>
            <a:ext cx="1179512"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Char char="•"/>
              <a:defRPr sz="2400">
                <a:solidFill>
                  <a:schemeClr val="tx1"/>
                </a:solidFill>
                <a:latin typeface="Interstate" pitchFamily="2" charset="0"/>
                <a:ea typeface="ＭＳ Ｐゴシック" pitchFamily="50" charset="-128"/>
              </a:defRPr>
            </a:lvl1pPr>
            <a:lvl2pPr marL="742950" indent="-285750" eaLnBrk="0" hangingPunct="0">
              <a:spcBef>
                <a:spcPct val="20000"/>
              </a:spcBef>
              <a:buChar char="–"/>
              <a:defRPr sz="2000">
                <a:solidFill>
                  <a:schemeClr val="tx1"/>
                </a:solidFill>
                <a:latin typeface="Interstate" pitchFamily="2" charset="0"/>
                <a:ea typeface="ＭＳ Ｐゴシック" pitchFamily="50" charset="-128"/>
              </a:defRPr>
            </a:lvl2pPr>
            <a:lvl3pPr marL="1143000" indent="-228600" eaLnBrk="0" hangingPunct="0">
              <a:spcBef>
                <a:spcPct val="20000"/>
              </a:spcBef>
              <a:buChar char="•"/>
              <a:defRPr sz="2400">
                <a:solidFill>
                  <a:schemeClr val="tx1"/>
                </a:solidFill>
                <a:latin typeface="Interstate" pitchFamily="2" charset="0"/>
                <a:ea typeface="ＭＳ Ｐゴシック" pitchFamily="50" charset="-128"/>
              </a:defRPr>
            </a:lvl3pPr>
            <a:lvl4pPr marL="1600200" indent="-228600" eaLnBrk="0" hangingPunct="0">
              <a:spcBef>
                <a:spcPct val="20000"/>
              </a:spcBef>
              <a:buChar char="–"/>
              <a:defRPr sz="1600">
                <a:solidFill>
                  <a:schemeClr val="tx1"/>
                </a:solidFill>
                <a:latin typeface="Interstate" pitchFamily="2" charset="0"/>
                <a:ea typeface="ＭＳ Ｐゴシック" pitchFamily="50" charset="-128"/>
              </a:defRPr>
            </a:lvl4pPr>
            <a:lvl5pPr marL="2057400" indent="-228600" eaLnBrk="0" hangingPunct="0">
              <a:spcBef>
                <a:spcPct val="20000"/>
              </a:spcBef>
              <a:buChar char="»"/>
              <a:defRPr sz="1600">
                <a:solidFill>
                  <a:schemeClr val="tx1"/>
                </a:solidFill>
                <a:latin typeface="Interstate" pitchFamily="2" charset="0"/>
                <a:ea typeface="ＭＳ Ｐゴシック" pitchFamily="50" charset="-128"/>
              </a:defRPr>
            </a:lvl5pPr>
            <a:lvl6pPr marL="25146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6pPr>
            <a:lvl7pPr marL="29718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7pPr>
            <a:lvl8pPr marL="34290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8pPr>
            <a:lvl9pPr marL="38862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9pPr>
          </a:lstStyle>
          <a:p>
            <a:pPr eaLnBrk="1" hangingPunct="1">
              <a:spcBef>
                <a:spcPct val="0"/>
              </a:spcBef>
              <a:buFontTx/>
              <a:buNone/>
            </a:pPr>
            <a:r>
              <a:rPr lang="en-US" altLang="ja-JP" sz="2000" b="1">
                <a:latin typeface="Arial" pitchFamily="34" charset="0"/>
              </a:rPr>
              <a:t>Router B</a:t>
            </a:r>
            <a:endParaRPr lang="en-US" altLang="ja-JP" sz="1200" b="1">
              <a:latin typeface="Arial" pitchFamily="34" charset="0"/>
            </a:endParaRPr>
          </a:p>
        </p:txBody>
      </p:sp>
      <p:sp>
        <p:nvSpPr>
          <p:cNvPr id="33803" name="Line 37"/>
          <p:cNvSpPr>
            <a:spLocks noChangeShapeType="1"/>
          </p:cNvSpPr>
          <p:nvPr/>
        </p:nvSpPr>
        <p:spPr bwMode="auto">
          <a:xfrm>
            <a:off x="5707063" y="4267200"/>
            <a:ext cx="1981200" cy="0"/>
          </a:xfrm>
          <a:prstGeom prst="line">
            <a:avLst/>
          </a:prstGeom>
          <a:noFill/>
          <a:ln w="25400">
            <a:solidFill>
              <a:schemeClr val="accent2"/>
            </a:solidFill>
            <a:round/>
            <a:headEnd/>
            <a:tailEnd/>
          </a:ln>
          <a:effectLst>
            <a:outerShdw dist="17961" dir="2700000" algn="ctr" rotWithShape="0">
              <a:schemeClr val="tx1"/>
            </a:outerShdw>
          </a:effectLst>
          <a:extLst>
            <a:ext uri="{909E8E84-426E-40DD-AFC4-6F175D3DCCD1}">
              <a14:hiddenFill xmlns:a14="http://schemas.microsoft.com/office/drawing/2010/main">
                <a:noFill/>
              </a14:hiddenFill>
            </a:ext>
          </a:extLst>
        </p:spPr>
        <p:txBody>
          <a:bodyPr wrap="none" anchor="ctr"/>
          <a:lstStyle/>
          <a:p>
            <a:endParaRPr lang="ja-JP" altLang="en-US"/>
          </a:p>
        </p:txBody>
      </p:sp>
      <p:sp>
        <p:nvSpPr>
          <p:cNvPr id="33804" name="Line 38"/>
          <p:cNvSpPr>
            <a:spLocks noChangeShapeType="1"/>
          </p:cNvSpPr>
          <p:nvPr/>
        </p:nvSpPr>
        <p:spPr bwMode="auto">
          <a:xfrm>
            <a:off x="6240463" y="3657600"/>
            <a:ext cx="0" cy="609600"/>
          </a:xfrm>
          <a:prstGeom prst="line">
            <a:avLst/>
          </a:prstGeom>
          <a:noFill/>
          <a:ln w="25400">
            <a:solidFill>
              <a:schemeClr val="accent2"/>
            </a:solidFill>
            <a:round/>
            <a:headEnd/>
            <a:tailEnd/>
          </a:ln>
          <a:effectLst>
            <a:outerShdw dist="17961" dir="2700000" algn="ctr" rotWithShape="0">
              <a:schemeClr val="tx1"/>
            </a:outerShdw>
          </a:effectLst>
          <a:extLst>
            <a:ext uri="{909E8E84-426E-40DD-AFC4-6F175D3DCCD1}">
              <a14:hiddenFill xmlns:a14="http://schemas.microsoft.com/office/drawing/2010/main">
                <a:noFill/>
              </a14:hiddenFill>
            </a:ext>
          </a:extLst>
        </p:spPr>
        <p:txBody>
          <a:bodyPr wrap="none" anchor="ctr"/>
          <a:lstStyle/>
          <a:p>
            <a:endParaRPr lang="ja-JP" altLang="en-US"/>
          </a:p>
        </p:txBody>
      </p:sp>
      <p:pic>
        <p:nvPicPr>
          <p:cNvPr id="33805" name="Picture 39"/>
          <p:cNvPicPr>
            <a:picLocks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5859463" y="3124200"/>
            <a:ext cx="1155700" cy="701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pic>
      <p:sp>
        <p:nvSpPr>
          <p:cNvPr id="33806" name="Line 40"/>
          <p:cNvSpPr>
            <a:spLocks noChangeShapeType="1"/>
          </p:cNvSpPr>
          <p:nvPr/>
        </p:nvSpPr>
        <p:spPr bwMode="auto">
          <a:xfrm>
            <a:off x="7078663" y="4267200"/>
            <a:ext cx="0" cy="381000"/>
          </a:xfrm>
          <a:prstGeom prst="line">
            <a:avLst/>
          </a:prstGeom>
          <a:noFill/>
          <a:ln w="25400">
            <a:solidFill>
              <a:schemeClr val="accent2"/>
            </a:solidFill>
            <a:round/>
            <a:headEnd/>
            <a:tailEnd/>
          </a:ln>
          <a:effectLst>
            <a:outerShdw dist="17961" dir="2700000" algn="ctr" rotWithShape="0">
              <a:schemeClr val="tx1"/>
            </a:outerShdw>
          </a:effectLst>
          <a:extLst>
            <a:ext uri="{909E8E84-426E-40DD-AFC4-6F175D3DCCD1}">
              <a14:hiddenFill xmlns:a14="http://schemas.microsoft.com/office/drawing/2010/main">
                <a:noFill/>
              </a14:hiddenFill>
            </a:ext>
          </a:extLst>
        </p:spPr>
        <p:txBody>
          <a:bodyPr wrap="none" anchor="ctr"/>
          <a:lstStyle/>
          <a:p>
            <a:endParaRPr lang="ja-JP" altLang="en-US"/>
          </a:p>
        </p:txBody>
      </p:sp>
      <p:pic>
        <p:nvPicPr>
          <p:cNvPr id="33807" name="Picture 41"/>
          <p:cNvPicPr>
            <a:picLocks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6697663" y="4495800"/>
            <a:ext cx="777875" cy="703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pic>
      <p:sp>
        <p:nvSpPr>
          <p:cNvPr id="33808" name="Rectangle 42"/>
          <p:cNvSpPr>
            <a:spLocks noChangeArrowheads="1"/>
          </p:cNvSpPr>
          <p:nvPr/>
        </p:nvSpPr>
        <p:spPr bwMode="auto">
          <a:xfrm>
            <a:off x="6011863" y="5410200"/>
            <a:ext cx="1981200" cy="357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80930" tIns="41258" rIns="80930" bIns="41258">
            <a:spAutoFit/>
          </a:bodyPr>
          <a:lstStyle>
            <a:lvl1pPr defTabSz="804863" eaLnBrk="0" hangingPunct="0">
              <a:spcBef>
                <a:spcPct val="20000"/>
              </a:spcBef>
              <a:buChar char="•"/>
              <a:defRPr sz="2400">
                <a:solidFill>
                  <a:schemeClr val="tx1"/>
                </a:solidFill>
                <a:latin typeface="Interstate" pitchFamily="2" charset="0"/>
                <a:ea typeface="ＭＳ Ｐゴシック" pitchFamily="50" charset="-128"/>
              </a:defRPr>
            </a:lvl1pPr>
            <a:lvl2pPr marL="742950" indent="-285750" defTabSz="804863" eaLnBrk="0" hangingPunct="0">
              <a:spcBef>
                <a:spcPct val="20000"/>
              </a:spcBef>
              <a:buChar char="–"/>
              <a:defRPr sz="2000">
                <a:solidFill>
                  <a:schemeClr val="tx1"/>
                </a:solidFill>
                <a:latin typeface="Interstate" pitchFamily="2" charset="0"/>
                <a:ea typeface="ＭＳ Ｐゴシック" pitchFamily="50" charset="-128"/>
              </a:defRPr>
            </a:lvl2pPr>
            <a:lvl3pPr marL="1143000" indent="-228600" defTabSz="804863" eaLnBrk="0" hangingPunct="0">
              <a:spcBef>
                <a:spcPct val="20000"/>
              </a:spcBef>
              <a:buChar char="•"/>
              <a:defRPr sz="2400">
                <a:solidFill>
                  <a:schemeClr val="tx1"/>
                </a:solidFill>
                <a:latin typeface="Interstate" pitchFamily="2" charset="0"/>
                <a:ea typeface="ＭＳ Ｐゴシック" pitchFamily="50" charset="-128"/>
              </a:defRPr>
            </a:lvl3pPr>
            <a:lvl4pPr marL="1600200" indent="-228600" defTabSz="804863" eaLnBrk="0" hangingPunct="0">
              <a:spcBef>
                <a:spcPct val="20000"/>
              </a:spcBef>
              <a:buChar char="–"/>
              <a:defRPr sz="1600">
                <a:solidFill>
                  <a:schemeClr val="tx1"/>
                </a:solidFill>
                <a:latin typeface="Interstate" pitchFamily="2" charset="0"/>
                <a:ea typeface="ＭＳ Ｐゴシック" pitchFamily="50" charset="-128"/>
              </a:defRPr>
            </a:lvl4pPr>
            <a:lvl5pPr marL="2057400" indent="-228600" defTabSz="804863" eaLnBrk="0" hangingPunct="0">
              <a:spcBef>
                <a:spcPct val="20000"/>
              </a:spcBef>
              <a:buChar char="»"/>
              <a:defRPr sz="1600">
                <a:solidFill>
                  <a:schemeClr val="tx1"/>
                </a:solidFill>
                <a:latin typeface="Interstate" pitchFamily="2" charset="0"/>
                <a:ea typeface="ＭＳ Ｐゴシック" pitchFamily="50" charset="-128"/>
              </a:defRPr>
            </a:lvl5pPr>
            <a:lvl6pPr marL="2514600" indent="-228600" defTabSz="804863"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6pPr>
            <a:lvl7pPr marL="2971800" indent="-228600" defTabSz="804863"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7pPr>
            <a:lvl8pPr marL="3429000" indent="-228600" defTabSz="804863"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8pPr>
            <a:lvl9pPr marL="3886200" indent="-228600" defTabSz="804863"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9pPr>
          </a:lstStyle>
          <a:p>
            <a:pPr algn="ctr" eaLnBrk="1" hangingPunct="1">
              <a:spcBef>
                <a:spcPct val="0"/>
              </a:spcBef>
              <a:buFontTx/>
              <a:buNone/>
            </a:pPr>
            <a:r>
              <a:rPr lang="en-US" altLang="ja-JP" sz="1800">
                <a:latin typeface="Arial" pitchFamily="34" charset="0"/>
              </a:rPr>
              <a:t>Host 10.108.16.1</a:t>
            </a:r>
          </a:p>
        </p:txBody>
      </p:sp>
      <p:sp>
        <p:nvSpPr>
          <p:cNvPr id="42" name="Date Placeholder 41"/>
          <p:cNvSpPr>
            <a:spLocks noGrp="1"/>
          </p:cNvSpPr>
          <p:nvPr>
            <p:ph type="dt" sz="quarter" idx="10"/>
          </p:nvPr>
        </p:nvSpPr>
        <p:spPr/>
        <p:txBody>
          <a:bodyPr/>
          <a:lstStyle/>
          <a:p>
            <a:pPr>
              <a:defRPr/>
            </a:pPr>
            <a:r>
              <a:rPr lang="en-US"/>
              <a:t>Bina Nusantara University</a:t>
            </a:r>
          </a:p>
        </p:txBody>
      </p:sp>
    </p:spTree>
    <p:extLst>
      <p:ext uri="{BB962C8B-B14F-4D97-AF65-F5344CB8AC3E}">
        <p14:creationId xmlns:p14="http://schemas.microsoft.com/office/powerpoint/2010/main" val="2548031405"/>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p:txBody>
          <a:bodyPr/>
          <a:lstStyle/>
          <a:p>
            <a:r>
              <a:rPr lang="en-US" altLang="ja-JP" sz="2800" smtClean="0">
                <a:ea typeface="ＭＳ Ｐゴシック" pitchFamily="50" charset="-128"/>
              </a:rPr>
              <a:t>IPv6 Aggregatable Global Unicast Address Format</a:t>
            </a:r>
          </a:p>
        </p:txBody>
      </p:sp>
      <p:sp>
        <p:nvSpPr>
          <p:cNvPr id="34819" name="Rectangle 26"/>
          <p:cNvSpPr>
            <a:spLocks noGrp="1" noChangeArrowheads="1"/>
          </p:cNvSpPr>
          <p:nvPr>
            <p:ph type="body" idx="1"/>
          </p:nvPr>
        </p:nvSpPr>
        <p:spPr>
          <a:xfrm>
            <a:off x="1333500" y="4343400"/>
            <a:ext cx="6477000" cy="1981200"/>
          </a:xfrm>
        </p:spPr>
        <p:txBody>
          <a:bodyPr/>
          <a:lstStyle/>
          <a:p>
            <a:pPr>
              <a:lnSpc>
                <a:spcPct val="90000"/>
              </a:lnSpc>
            </a:pPr>
            <a:r>
              <a:rPr lang="en-US" altLang="ja-JP" sz="1800" smtClean="0">
                <a:ea typeface="ＭＳ Ｐゴシック" pitchFamily="50" charset="-128"/>
              </a:rPr>
              <a:t>FP			Format Prefix (001)</a:t>
            </a:r>
          </a:p>
          <a:p>
            <a:pPr>
              <a:lnSpc>
                <a:spcPct val="90000"/>
              </a:lnSpc>
            </a:pPr>
            <a:r>
              <a:rPr lang="en-US" altLang="ja-JP" sz="1800" smtClean="0">
                <a:ea typeface="ＭＳ Ｐゴシック" pitchFamily="50" charset="-128"/>
              </a:rPr>
              <a:t>TLA ID		Top-Level Aggregation Identifier</a:t>
            </a:r>
          </a:p>
          <a:p>
            <a:pPr>
              <a:lnSpc>
                <a:spcPct val="90000"/>
              </a:lnSpc>
            </a:pPr>
            <a:r>
              <a:rPr lang="en-US" altLang="ja-JP" sz="1800" smtClean="0">
                <a:ea typeface="ＭＳ Ｐゴシック" pitchFamily="50" charset="-128"/>
              </a:rPr>
              <a:t>RES			Reserved for future use</a:t>
            </a:r>
          </a:p>
          <a:p>
            <a:pPr>
              <a:lnSpc>
                <a:spcPct val="90000"/>
              </a:lnSpc>
            </a:pPr>
            <a:r>
              <a:rPr lang="en-US" altLang="ja-JP" sz="1800" smtClean="0">
                <a:ea typeface="ＭＳ Ｐゴシック" pitchFamily="50" charset="-128"/>
              </a:rPr>
              <a:t>NLA ID		Next-Level Aggregation Identifier</a:t>
            </a:r>
          </a:p>
          <a:p>
            <a:pPr>
              <a:lnSpc>
                <a:spcPct val="90000"/>
              </a:lnSpc>
            </a:pPr>
            <a:r>
              <a:rPr lang="en-US" altLang="ja-JP" sz="1800" smtClean="0">
                <a:ea typeface="ＭＳ Ｐゴシック" pitchFamily="50" charset="-128"/>
              </a:rPr>
              <a:t>SLA ID		Site-Level Aggregation Identifier</a:t>
            </a:r>
          </a:p>
          <a:p>
            <a:pPr>
              <a:lnSpc>
                <a:spcPct val="90000"/>
              </a:lnSpc>
            </a:pPr>
            <a:r>
              <a:rPr lang="en-US" altLang="ja-JP" sz="1800" smtClean="0">
                <a:ea typeface="ＭＳ Ｐゴシック" pitchFamily="50" charset="-128"/>
              </a:rPr>
              <a:t>Interface ID		Interface Identifier</a:t>
            </a:r>
            <a:endParaRPr lang="en-US" altLang="ja-JP" sz="2000" smtClean="0">
              <a:ea typeface="ＭＳ Ｐゴシック" pitchFamily="50" charset="-128"/>
            </a:endParaRPr>
          </a:p>
        </p:txBody>
      </p:sp>
      <p:sp>
        <p:nvSpPr>
          <p:cNvPr id="34820" name="Rectangle 5"/>
          <p:cNvSpPr>
            <a:spLocks noChangeArrowheads="1"/>
          </p:cNvSpPr>
          <p:nvPr/>
        </p:nvSpPr>
        <p:spPr bwMode="auto">
          <a:xfrm>
            <a:off x="647700" y="1828800"/>
            <a:ext cx="7848600" cy="14478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spcBef>
                <a:spcPct val="20000"/>
              </a:spcBef>
              <a:buChar char="•"/>
              <a:defRPr sz="2400">
                <a:solidFill>
                  <a:schemeClr val="tx1"/>
                </a:solidFill>
                <a:latin typeface="Interstate" pitchFamily="2" charset="0"/>
                <a:ea typeface="ＭＳ Ｐゴシック" pitchFamily="50" charset="-128"/>
              </a:defRPr>
            </a:lvl1pPr>
            <a:lvl2pPr marL="742950" indent="-285750" eaLnBrk="0" hangingPunct="0">
              <a:spcBef>
                <a:spcPct val="20000"/>
              </a:spcBef>
              <a:buChar char="–"/>
              <a:defRPr sz="2000">
                <a:solidFill>
                  <a:schemeClr val="tx1"/>
                </a:solidFill>
                <a:latin typeface="Interstate" pitchFamily="2" charset="0"/>
                <a:ea typeface="ＭＳ Ｐゴシック" pitchFamily="50" charset="-128"/>
              </a:defRPr>
            </a:lvl2pPr>
            <a:lvl3pPr marL="1143000" indent="-228600" eaLnBrk="0" hangingPunct="0">
              <a:spcBef>
                <a:spcPct val="20000"/>
              </a:spcBef>
              <a:buChar char="•"/>
              <a:defRPr sz="2400">
                <a:solidFill>
                  <a:schemeClr val="tx1"/>
                </a:solidFill>
                <a:latin typeface="Interstate" pitchFamily="2" charset="0"/>
                <a:ea typeface="ＭＳ Ｐゴシック" pitchFamily="50" charset="-128"/>
              </a:defRPr>
            </a:lvl3pPr>
            <a:lvl4pPr marL="1600200" indent="-228600" eaLnBrk="0" hangingPunct="0">
              <a:spcBef>
                <a:spcPct val="20000"/>
              </a:spcBef>
              <a:buChar char="–"/>
              <a:defRPr sz="1600">
                <a:solidFill>
                  <a:schemeClr val="tx1"/>
                </a:solidFill>
                <a:latin typeface="Interstate" pitchFamily="2" charset="0"/>
                <a:ea typeface="ＭＳ Ｐゴシック" pitchFamily="50" charset="-128"/>
              </a:defRPr>
            </a:lvl4pPr>
            <a:lvl5pPr marL="2057400" indent="-228600" eaLnBrk="0" hangingPunct="0">
              <a:spcBef>
                <a:spcPct val="20000"/>
              </a:spcBef>
              <a:buChar char="»"/>
              <a:defRPr sz="1600">
                <a:solidFill>
                  <a:schemeClr val="tx1"/>
                </a:solidFill>
                <a:latin typeface="Interstate" pitchFamily="2" charset="0"/>
                <a:ea typeface="ＭＳ Ｐゴシック" pitchFamily="50" charset="-128"/>
              </a:defRPr>
            </a:lvl5pPr>
            <a:lvl6pPr marL="25146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6pPr>
            <a:lvl7pPr marL="29718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7pPr>
            <a:lvl8pPr marL="34290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8pPr>
            <a:lvl9pPr marL="38862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9pPr>
          </a:lstStyle>
          <a:p>
            <a:pPr eaLnBrk="1" hangingPunct="1">
              <a:spcBef>
                <a:spcPct val="0"/>
              </a:spcBef>
              <a:buFontTx/>
              <a:buNone/>
            </a:pPr>
            <a:endParaRPr lang="ja-JP" altLang="ja-JP" sz="1200">
              <a:latin typeface="Arial" pitchFamily="34" charset="0"/>
            </a:endParaRPr>
          </a:p>
        </p:txBody>
      </p:sp>
      <p:sp>
        <p:nvSpPr>
          <p:cNvPr id="34821" name="Line 6"/>
          <p:cNvSpPr>
            <a:spLocks noChangeShapeType="1"/>
          </p:cNvSpPr>
          <p:nvPr/>
        </p:nvSpPr>
        <p:spPr bwMode="auto">
          <a:xfrm>
            <a:off x="647700" y="2209800"/>
            <a:ext cx="784860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ja-JP" altLang="en-US"/>
          </a:p>
        </p:txBody>
      </p:sp>
      <p:sp>
        <p:nvSpPr>
          <p:cNvPr id="34822" name="Line 8"/>
          <p:cNvSpPr>
            <a:spLocks noChangeShapeType="1"/>
          </p:cNvSpPr>
          <p:nvPr/>
        </p:nvSpPr>
        <p:spPr bwMode="auto">
          <a:xfrm>
            <a:off x="1181100" y="1828800"/>
            <a:ext cx="0" cy="14478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ja-JP" altLang="en-US"/>
          </a:p>
        </p:txBody>
      </p:sp>
      <p:sp>
        <p:nvSpPr>
          <p:cNvPr id="34823" name="Line 9"/>
          <p:cNvSpPr>
            <a:spLocks noChangeShapeType="1"/>
          </p:cNvSpPr>
          <p:nvPr/>
        </p:nvSpPr>
        <p:spPr bwMode="auto">
          <a:xfrm>
            <a:off x="2019300" y="1828800"/>
            <a:ext cx="0" cy="14478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ja-JP" altLang="en-US"/>
          </a:p>
        </p:txBody>
      </p:sp>
      <p:sp>
        <p:nvSpPr>
          <p:cNvPr id="34824" name="Line 10"/>
          <p:cNvSpPr>
            <a:spLocks noChangeShapeType="1"/>
          </p:cNvSpPr>
          <p:nvPr/>
        </p:nvSpPr>
        <p:spPr bwMode="auto">
          <a:xfrm>
            <a:off x="2781300" y="1828800"/>
            <a:ext cx="0" cy="14478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ja-JP" altLang="en-US"/>
          </a:p>
        </p:txBody>
      </p:sp>
      <p:sp>
        <p:nvSpPr>
          <p:cNvPr id="34825" name="Line 11"/>
          <p:cNvSpPr>
            <a:spLocks noChangeShapeType="1"/>
          </p:cNvSpPr>
          <p:nvPr/>
        </p:nvSpPr>
        <p:spPr bwMode="auto">
          <a:xfrm>
            <a:off x="4152900" y="1828800"/>
            <a:ext cx="0" cy="14478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ja-JP" altLang="en-US"/>
          </a:p>
        </p:txBody>
      </p:sp>
      <p:sp>
        <p:nvSpPr>
          <p:cNvPr id="34826" name="Line 12"/>
          <p:cNvSpPr>
            <a:spLocks noChangeShapeType="1"/>
          </p:cNvSpPr>
          <p:nvPr/>
        </p:nvSpPr>
        <p:spPr bwMode="auto">
          <a:xfrm>
            <a:off x="5295900" y="1828800"/>
            <a:ext cx="0" cy="14478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ja-JP" altLang="en-US"/>
          </a:p>
        </p:txBody>
      </p:sp>
      <p:sp>
        <p:nvSpPr>
          <p:cNvPr id="34827" name="Text Box 13"/>
          <p:cNvSpPr txBox="1">
            <a:spLocks noChangeArrowheads="1"/>
          </p:cNvSpPr>
          <p:nvPr/>
        </p:nvSpPr>
        <p:spPr bwMode="auto">
          <a:xfrm>
            <a:off x="723900" y="1828800"/>
            <a:ext cx="7391400"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2400">
                <a:solidFill>
                  <a:schemeClr val="tx1"/>
                </a:solidFill>
                <a:latin typeface="Interstate" pitchFamily="2" charset="0"/>
                <a:ea typeface="ＭＳ Ｐゴシック" pitchFamily="50" charset="-128"/>
              </a:defRPr>
            </a:lvl1pPr>
            <a:lvl2pPr marL="742950" indent="-285750" eaLnBrk="0" hangingPunct="0">
              <a:spcBef>
                <a:spcPct val="20000"/>
              </a:spcBef>
              <a:buChar char="–"/>
              <a:defRPr sz="2000">
                <a:solidFill>
                  <a:schemeClr val="tx1"/>
                </a:solidFill>
                <a:latin typeface="Interstate" pitchFamily="2" charset="0"/>
                <a:ea typeface="ＭＳ Ｐゴシック" pitchFamily="50" charset="-128"/>
              </a:defRPr>
            </a:lvl2pPr>
            <a:lvl3pPr marL="1143000" indent="-228600" eaLnBrk="0" hangingPunct="0">
              <a:spcBef>
                <a:spcPct val="20000"/>
              </a:spcBef>
              <a:buChar char="•"/>
              <a:defRPr sz="2400">
                <a:solidFill>
                  <a:schemeClr val="tx1"/>
                </a:solidFill>
                <a:latin typeface="Interstate" pitchFamily="2" charset="0"/>
                <a:ea typeface="ＭＳ Ｐゴシック" pitchFamily="50" charset="-128"/>
              </a:defRPr>
            </a:lvl3pPr>
            <a:lvl4pPr marL="1600200" indent="-228600" eaLnBrk="0" hangingPunct="0">
              <a:spcBef>
                <a:spcPct val="20000"/>
              </a:spcBef>
              <a:buChar char="–"/>
              <a:defRPr sz="1600">
                <a:solidFill>
                  <a:schemeClr val="tx1"/>
                </a:solidFill>
                <a:latin typeface="Interstate" pitchFamily="2" charset="0"/>
                <a:ea typeface="ＭＳ Ｐゴシック" pitchFamily="50" charset="-128"/>
              </a:defRPr>
            </a:lvl4pPr>
            <a:lvl5pPr marL="2057400" indent="-228600" eaLnBrk="0" hangingPunct="0">
              <a:spcBef>
                <a:spcPct val="20000"/>
              </a:spcBef>
              <a:buChar char="»"/>
              <a:defRPr sz="1600">
                <a:solidFill>
                  <a:schemeClr val="tx1"/>
                </a:solidFill>
                <a:latin typeface="Interstate" pitchFamily="2" charset="0"/>
                <a:ea typeface="ＭＳ Ｐゴシック" pitchFamily="50" charset="-128"/>
              </a:defRPr>
            </a:lvl5pPr>
            <a:lvl6pPr marL="25146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6pPr>
            <a:lvl7pPr marL="29718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7pPr>
            <a:lvl8pPr marL="34290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8pPr>
            <a:lvl9pPr marL="38862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9pPr>
          </a:lstStyle>
          <a:p>
            <a:pPr eaLnBrk="1" hangingPunct="1">
              <a:spcBef>
                <a:spcPct val="50000"/>
              </a:spcBef>
              <a:buFontTx/>
              <a:buNone/>
            </a:pPr>
            <a:r>
              <a:rPr lang="en-US" altLang="ja-JP" sz="2000">
                <a:latin typeface="Arial" pitchFamily="34" charset="0"/>
              </a:rPr>
              <a:t>3        13           8             24              16                           64 bits</a:t>
            </a:r>
          </a:p>
        </p:txBody>
      </p:sp>
      <p:sp>
        <p:nvSpPr>
          <p:cNvPr id="34828" name="Text Box 16"/>
          <p:cNvSpPr txBox="1">
            <a:spLocks noChangeArrowheads="1"/>
          </p:cNvSpPr>
          <p:nvPr/>
        </p:nvSpPr>
        <p:spPr bwMode="auto">
          <a:xfrm>
            <a:off x="647700" y="2411413"/>
            <a:ext cx="466725"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Char char="•"/>
              <a:defRPr sz="2400">
                <a:solidFill>
                  <a:schemeClr val="tx1"/>
                </a:solidFill>
                <a:latin typeface="Interstate" pitchFamily="2" charset="0"/>
                <a:ea typeface="ＭＳ Ｐゴシック" pitchFamily="50" charset="-128"/>
              </a:defRPr>
            </a:lvl1pPr>
            <a:lvl2pPr marL="742950" indent="-285750" eaLnBrk="0" hangingPunct="0">
              <a:spcBef>
                <a:spcPct val="20000"/>
              </a:spcBef>
              <a:buChar char="–"/>
              <a:defRPr sz="2000">
                <a:solidFill>
                  <a:schemeClr val="tx1"/>
                </a:solidFill>
                <a:latin typeface="Interstate" pitchFamily="2" charset="0"/>
                <a:ea typeface="ＭＳ Ｐゴシック" pitchFamily="50" charset="-128"/>
              </a:defRPr>
            </a:lvl2pPr>
            <a:lvl3pPr marL="1143000" indent="-228600" eaLnBrk="0" hangingPunct="0">
              <a:spcBef>
                <a:spcPct val="20000"/>
              </a:spcBef>
              <a:buChar char="•"/>
              <a:defRPr sz="2400">
                <a:solidFill>
                  <a:schemeClr val="tx1"/>
                </a:solidFill>
                <a:latin typeface="Interstate" pitchFamily="2" charset="0"/>
                <a:ea typeface="ＭＳ Ｐゴシック" pitchFamily="50" charset="-128"/>
              </a:defRPr>
            </a:lvl3pPr>
            <a:lvl4pPr marL="1600200" indent="-228600" eaLnBrk="0" hangingPunct="0">
              <a:spcBef>
                <a:spcPct val="20000"/>
              </a:spcBef>
              <a:buChar char="–"/>
              <a:defRPr sz="1600">
                <a:solidFill>
                  <a:schemeClr val="tx1"/>
                </a:solidFill>
                <a:latin typeface="Interstate" pitchFamily="2" charset="0"/>
                <a:ea typeface="ＭＳ Ｐゴシック" pitchFamily="50" charset="-128"/>
              </a:defRPr>
            </a:lvl4pPr>
            <a:lvl5pPr marL="2057400" indent="-228600" eaLnBrk="0" hangingPunct="0">
              <a:spcBef>
                <a:spcPct val="20000"/>
              </a:spcBef>
              <a:buChar char="»"/>
              <a:defRPr sz="1600">
                <a:solidFill>
                  <a:schemeClr val="tx1"/>
                </a:solidFill>
                <a:latin typeface="Interstate" pitchFamily="2" charset="0"/>
                <a:ea typeface="ＭＳ Ｐゴシック" pitchFamily="50" charset="-128"/>
              </a:defRPr>
            </a:lvl5pPr>
            <a:lvl6pPr marL="25146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6pPr>
            <a:lvl7pPr marL="29718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7pPr>
            <a:lvl8pPr marL="34290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8pPr>
            <a:lvl9pPr marL="38862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9pPr>
          </a:lstStyle>
          <a:p>
            <a:pPr eaLnBrk="1" hangingPunct="1">
              <a:spcBef>
                <a:spcPct val="0"/>
              </a:spcBef>
              <a:buFontTx/>
              <a:buNone/>
            </a:pPr>
            <a:r>
              <a:rPr lang="en-US" altLang="ja-JP" sz="2000">
                <a:latin typeface="Arial" pitchFamily="34" charset="0"/>
              </a:rPr>
              <a:t>FP</a:t>
            </a:r>
          </a:p>
        </p:txBody>
      </p:sp>
      <p:sp>
        <p:nvSpPr>
          <p:cNvPr id="34829" name="Text Box 17"/>
          <p:cNvSpPr txBox="1">
            <a:spLocks noChangeArrowheads="1"/>
          </p:cNvSpPr>
          <p:nvPr/>
        </p:nvSpPr>
        <p:spPr bwMode="auto">
          <a:xfrm>
            <a:off x="1257300" y="2411413"/>
            <a:ext cx="677863" cy="701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Char char="•"/>
              <a:defRPr sz="2400">
                <a:solidFill>
                  <a:schemeClr val="tx1"/>
                </a:solidFill>
                <a:latin typeface="Interstate" pitchFamily="2" charset="0"/>
                <a:ea typeface="ＭＳ Ｐゴシック" pitchFamily="50" charset="-128"/>
              </a:defRPr>
            </a:lvl1pPr>
            <a:lvl2pPr marL="742950" indent="-285750" eaLnBrk="0" hangingPunct="0">
              <a:spcBef>
                <a:spcPct val="20000"/>
              </a:spcBef>
              <a:buChar char="–"/>
              <a:defRPr sz="2000">
                <a:solidFill>
                  <a:schemeClr val="tx1"/>
                </a:solidFill>
                <a:latin typeface="Interstate" pitchFamily="2" charset="0"/>
                <a:ea typeface="ＭＳ Ｐゴシック" pitchFamily="50" charset="-128"/>
              </a:defRPr>
            </a:lvl2pPr>
            <a:lvl3pPr marL="1143000" indent="-228600" eaLnBrk="0" hangingPunct="0">
              <a:spcBef>
                <a:spcPct val="20000"/>
              </a:spcBef>
              <a:buChar char="•"/>
              <a:defRPr sz="2400">
                <a:solidFill>
                  <a:schemeClr val="tx1"/>
                </a:solidFill>
                <a:latin typeface="Interstate" pitchFamily="2" charset="0"/>
                <a:ea typeface="ＭＳ Ｐゴシック" pitchFamily="50" charset="-128"/>
              </a:defRPr>
            </a:lvl3pPr>
            <a:lvl4pPr marL="1600200" indent="-228600" eaLnBrk="0" hangingPunct="0">
              <a:spcBef>
                <a:spcPct val="20000"/>
              </a:spcBef>
              <a:buChar char="–"/>
              <a:defRPr sz="1600">
                <a:solidFill>
                  <a:schemeClr val="tx1"/>
                </a:solidFill>
                <a:latin typeface="Interstate" pitchFamily="2" charset="0"/>
                <a:ea typeface="ＭＳ Ｐゴシック" pitchFamily="50" charset="-128"/>
              </a:defRPr>
            </a:lvl4pPr>
            <a:lvl5pPr marL="2057400" indent="-228600" eaLnBrk="0" hangingPunct="0">
              <a:spcBef>
                <a:spcPct val="20000"/>
              </a:spcBef>
              <a:buChar char="»"/>
              <a:defRPr sz="1600">
                <a:solidFill>
                  <a:schemeClr val="tx1"/>
                </a:solidFill>
                <a:latin typeface="Interstate" pitchFamily="2" charset="0"/>
                <a:ea typeface="ＭＳ Ｐゴシック" pitchFamily="50" charset="-128"/>
              </a:defRPr>
            </a:lvl5pPr>
            <a:lvl6pPr marL="25146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6pPr>
            <a:lvl7pPr marL="29718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7pPr>
            <a:lvl8pPr marL="34290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8pPr>
            <a:lvl9pPr marL="38862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9pPr>
          </a:lstStyle>
          <a:p>
            <a:pPr algn="ctr" eaLnBrk="1" hangingPunct="1">
              <a:spcBef>
                <a:spcPct val="0"/>
              </a:spcBef>
              <a:buFontTx/>
              <a:buNone/>
            </a:pPr>
            <a:r>
              <a:rPr lang="en-US" altLang="ja-JP" sz="2000">
                <a:latin typeface="Arial" pitchFamily="34" charset="0"/>
              </a:rPr>
              <a:t>TLA</a:t>
            </a:r>
          </a:p>
          <a:p>
            <a:pPr algn="ctr" eaLnBrk="1" hangingPunct="1">
              <a:spcBef>
                <a:spcPct val="0"/>
              </a:spcBef>
              <a:buFontTx/>
              <a:buNone/>
            </a:pPr>
            <a:r>
              <a:rPr lang="en-US" altLang="ja-JP" sz="2000">
                <a:latin typeface="Arial" pitchFamily="34" charset="0"/>
              </a:rPr>
              <a:t>ID</a:t>
            </a:r>
          </a:p>
        </p:txBody>
      </p:sp>
      <p:sp>
        <p:nvSpPr>
          <p:cNvPr id="34830" name="Text Box 18"/>
          <p:cNvSpPr txBox="1">
            <a:spLocks noChangeArrowheads="1"/>
          </p:cNvSpPr>
          <p:nvPr/>
        </p:nvSpPr>
        <p:spPr bwMode="auto">
          <a:xfrm>
            <a:off x="2019300" y="2411413"/>
            <a:ext cx="649288"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Char char="•"/>
              <a:defRPr sz="2400">
                <a:solidFill>
                  <a:schemeClr val="tx1"/>
                </a:solidFill>
                <a:latin typeface="Interstate" pitchFamily="2" charset="0"/>
                <a:ea typeface="ＭＳ Ｐゴシック" pitchFamily="50" charset="-128"/>
              </a:defRPr>
            </a:lvl1pPr>
            <a:lvl2pPr marL="742950" indent="-285750" eaLnBrk="0" hangingPunct="0">
              <a:spcBef>
                <a:spcPct val="20000"/>
              </a:spcBef>
              <a:buChar char="–"/>
              <a:defRPr sz="2000">
                <a:solidFill>
                  <a:schemeClr val="tx1"/>
                </a:solidFill>
                <a:latin typeface="Interstate" pitchFamily="2" charset="0"/>
                <a:ea typeface="ＭＳ Ｐゴシック" pitchFamily="50" charset="-128"/>
              </a:defRPr>
            </a:lvl2pPr>
            <a:lvl3pPr marL="1143000" indent="-228600" eaLnBrk="0" hangingPunct="0">
              <a:spcBef>
                <a:spcPct val="20000"/>
              </a:spcBef>
              <a:buChar char="•"/>
              <a:defRPr sz="2400">
                <a:solidFill>
                  <a:schemeClr val="tx1"/>
                </a:solidFill>
                <a:latin typeface="Interstate" pitchFamily="2" charset="0"/>
                <a:ea typeface="ＭＳ Ｐゴシック" pitchFamily="50" charset="-128"/>
              </a:defRPr>
            </a:lvl3pPr>
            <a:lvl4pPr marL="1600200" indent="-228600" eaLnBrk="0" hangingPunct="0">
              <a:spcBef>
                <a:spcPct val="20000"/>
              </a:spcBef>
              <a:buChar char="–"/>
              <a:defRPr sz="1600">
                <a:solidFill>
                  <a:schemeClr val="tx1"/>
                </a:solidFill>
                <a:latin typeface="Interstate" pitchFamily="2" charset="0"/>
                <a:ea typeface="ＭＳ Ｐゴシック" pitchFamily="50" charset="-128"/>
              </a:defRPr>
            </a:lvl4pPr>
            <a:lvl5pPr marL="2057400" indent="-228600" eaLnBrk="0" hangingPunct="0">
              <a:spcBef>
                <a:spcPct val="20000"/>
              </a:spcBef>
              <a:buChar char="»"/>
              <a:defRPr sz="1600">
                <a:solidFill>
                  <a:schemeClr val="tx1"/>
                </a:solidFill>
                <a:latin typeface="Interstate" pitchFamily="2" charset="0"/>
                <a:ea typeface="ＭＳ Ｐゴシック" pitchFamily="50" charset="-128"/>
              </a:defRPr>
            </a:lvl5pPr>
            <a:lvl6pPr marL="25146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6pPr>
            <a:lvl7pPr marL="29718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7pPr>
            <a:lvl8pPr marL="34290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8pPr>
            <a:lvl9pPr marL="38862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9pPr>
          </a:lstStyle>
          <a:p>
            <a:pPr eaLnBrk="1" hangingPunct="1">
              <a:spcBef>
                <a:spcPct val="0"/>
              </a:spcBef>
              <a:buFontTx/>
              <a:buNone/>
            </a:pPr>
            <a:r>
              <a:rPr lang="en-US" altLang="ja-JP" sz="2000">
                <a:latin typeface="Arial" pitchFamily="34" charset="0"/>
              </a:rPr>
              <a:t>RES</a:t>
            </a:r>
          </a:p>
        </p:txBody>
      </p:sp>
      <p:sp>
        <p:nvSpPr>
          <p:cNvPr id="34831" name="Text Box 19"/>
          <p:cNvSpPr txBox="1">
            <a:spLocks noChangeArrowheads="1"/>
          </p:cNvSpPr>
          <p:nvPr/>
        </p:nvSpPr>
        <p:spPr bwMode="auto">
          <a:xfrm>
            <a:off x="3086100" y="2411413"/>
            <a:ext cx="706438" cy="701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Char char="•"/>
              <a:defRPr sz="2400">
                <a:solidFill>
                  <a:schemeClr val="tx1"/>
                </a:solidFill>
                <a:latin typeface="Interstate" pitchFamily="2" charset="0"/>
                <a:ea typeface="ＭＳ Ｐゴシック" pitchFamily="50" charset="-128"/>
              </a:defRPr>
            </a:lvl1pPr>
            <a:lvl2pPr marL="742950" indent="-285750" eaLnBrk="0" hangingPunct="0">
              <a:spcBef>
                <a:spcPct val="20000"/>
              </a:spcBef>
              <a:buChar char="–"/>
              <a:defRPr sz="2000">
                <a:solidFill>
                  <a:schemeClr val="tx1"/>
                </a:solidFill>
                <a:latin typeface="Interstate" pitchFamily="2" charset="0"/>
                <a:ea typeface="ＭＳ Ｐゴシック" pitchFamily="50" charset="-128"/>
              </a:defRPr>
            </a:lvl2pPr>
            <a:lvl3pPr marL="1143000" indent="-228600" eaLnBrk="0" hangingPunct="0">
              <a:spcBef>
                <a:spcPct val="20000"/>
              </a:spcBef>
              <a:buChar char="•"/>
              <a:defRPr sz="2400">
                <a:solidFill>
                  <a:schemeClr val="tx1"/>
                </a:solidFill>
                <a:latin typeface="Interstate" pitchFamily="2" charset="0"/>
                <a:ea typeface="ＭＳ Ｐゴシック" pitchFamily="50" charset="-128"/>
              </a:defRPr>
            </a:lvl3pPr>
            <a:lvl4pPr marL="1600200" indent="-228600" eaLnBrk="0" hangingPunct="0">
              <a:spcBef>
                <a:spcPct val="20000"/>
              </a:spcBef>
              <a:buChar char="–"/>
              <a:defRPr sz="1600">
                <a:solidFill>
                  <a:schemeClr val="tx1"/>
                </a:solidFill>
                <a:latin typeface="Interstate" pitchFamily="2" charset="0"/>
                <a:ea typeface="ＭＳ Ｐゴシック" pitchFamily="50" charset="-128"/>
              </a:defRPr>
            </a:lvl4pPr>
            <a:lvl5pPr marL="2057400" indent="-228600" eaLnBrk="0" hangingPunct="0">
              <a:spcBef>
                <a:spcPct val="20000"/>
              </a:spcBef>
              <a:buChar char="»"/>
              <a:defRPr sz="1600">
                <a:solidFill>
                  <a:schemeClr val="tx1"/>
                </a:solidFill>
                <a:latin typeface="Interstate" pitchFamily="2" charset="0"/>
                <a:ea typeface="ＭＳ Ｐゴシック" pitchFamily="50" charset="-128"/>
              </a:defRPr>
            </a:lvl5pPr>
            <a:lvl6pPr marL="25146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6pPr>
            <a:lvl7pPr marL="29718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7pPr>
            <a:lvl8pPr marL="34290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8pPr>
            <a:lvl9pPr marL="38862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9pPr>
          </a:lstStyle>
          <a:p>
            <a:pPr eaLnBrk="1" hangingPunct="1">
              <a:spcBef>
                <a:spcPct val="0"/>
              </a:spcBef>
              <a:buFontTx/>
              <a:buNone/>
            </a:pPr>
            <a:r>
              <a:rPr lang="en-US" altLang="ja-JP" sz="2000">
                <a:latin typeface="Arial" pitchFamily="34" charset="0"/>
              </a:rPr>
              <a:t>NLA</a:t>
            </a:r>
          </a:p>
          <a:p>
            <a:pPr eaLnBrk="1" hangingPunct="1">
              <a:spcBef>
                <a:spcPct val="0"/>
              </a:spcBef>
              <a:buFontTx/>
              <a:buNone/>
            </a:pPr>
            <a:r>
              <a:rPr lang="en-US" altLang="ja-JP" sz="2000">
                <a:latin typeface="Arial" pitchFamily="34" charset="0"/>
              </a:rPr>
              <a:t>ID</a:t>
            </a:r>
          </a:p>
        </p:txBody>
      </p:sp>
      <p:sp>
        <p:nvSpPr>
          <p:cNvPr id="34832" name="Text Box 20"/>
          <p:cNvSpPr txBox="1">
            <a:spLocks noChangeArrowheads="1"/>
          </p:cNvSpPr>
          <p:nvPr/>
        </p:nvSpPr>
        <p:spPr bwMode="auto">
          <a:xfrm>
            <a:off x="4381500" y="2411413"/>
            <a:ext cx="663575" cy="701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Char char="•"/>
              <a:defRPr sz="2400">
                <a:solidFill>
                  <a:schemeClr val="tx1"/>
                </a:solidFill>
                <a:latin typeface="Interstate" pitchFamily="2" charset="0"/>
                <a:ea typeface="ＭＳ Ｐゴシック" pitchFamily="50" charset="-128"/>
              </a:defRPr>
            </a:lvl1pPr>
            <a:lvl2pPr marL="742950" indent="-285750" eaLnBrk="0" hangingPunct="0">
              <a:spcBef>
                <a:spcPct val="20000"/>
              </a:spcBef>
              <a:buChar char="–"/>
              <a:defRPr sz="2000">
                <a:solidFill>
                  <a:schemeClr val="tx1"/>
                </a:solidFill>
                <a:latin typeface="Interstate" pitchFamily="2" charset="0"/>
                <a:ea typeface="ＭＳ Ｐゴシック" pitchFamily="50" charset="-128"/>
              </a:defRPr>
            </a:lvl2pPr>
            <a:lvl3pPr marL="1143000" indent="-228600" eaLnBrk="0" hangingPunct="0">
              <a:spcBef>
                <a:spcPct val="20000"/>
              </a:spcBef>
              <a:buChar char="•"/>
              <a:defRPr sz="2400">
                <a:solidFill>
                  <a:schemeClr val="tx1"/>
                </a:solidFill>
                <a:latin typeface="Interstate" pitchFamily="2" charset="0"/>
                <a:ea typeface="ＭＳ Ｐゴシック" pitchFamily="50" charset="-128"/>
              </a:defRPr>
            </a:lvl3pPr>
            <a:lvl4pPr marL="1600200" indent="-228600" eaLnBrk="0" hangingPunct="0">
              <a:spcBef>
                <a:spcPct val="20000"/>
              </a:spcBef>
              <a:buChar char="–"/>
              <a:defRPr sz="1600">
                <a:solidFill>
                  <a:schemeClr val="tx1"/>
                </a:solidFill>
                <a:latin typeface="Interstate" pitchFamily="2" charset="0"/>
                <a:ea typeface="ＭＳ Ｐゴシック" pitchFamily="50" charset="-128"/>
              </a:defRPr>
            </a:lvl4pPr>
            <a:lvl5pPr marL="2057400" indent="-228600" eaLnBrk="0" hangingPunct="0">
              <a:spcBef>
                <a:spcPct val="20000"/>
              </a:spcBef>
              <a:buChar char="»"/>
              <a:defRPr sz="1600">
                <a:solidFill>
                  <a:schemeClr val="tx1"/>
                </a:solidFill>
                <a:latin typeface="Interstate" pitchFamily="2" charset="0"/>
                <a:ea typeface="ＭＳ Ｐゴシック" pitchFamily="50" charset="-128"/>
              </a:defRPr>
            </a:lvl5pPr>
            <a:lvl6pPr marL="25146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6pPr>
            <a:lvl7pPr marL="29718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7pPr>
            <a:lvl8pPr marL="34290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8pPr>
            <a:lvl9pPr marL="38862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9pPr>
          </a:lstStyle>
          <a:p>
            <a:pPr eaLnBrk="1" hangingPunct="1">
              <a:spcBef>
                <a:spcPct val="0"/>
              </a:spcBef>
              <a:buFontTx/>
              <a:buNone/>
            </a:pPr>
            <a:r>
              <a:rPr lang="en-US" altLang="ja-JP" sz="2000">
                <a:latin typeface="Arial" pitchFamily="34" charset="0"/>
              </a:rPr>
              <a:t>SLA</a:t>
            </a:r>
          </a:p>
          <a:p>
            <a:pPr eaLnBrk="1" hangingPunct="1">
              <a:spcBef>
                <a:spcPct val="0"/>
              </a:spcBef>
              <a:buFontTx/>
              <a:buNone/>
            </a:pPr>
            <a:r>
              <a:rPr lang="en-US" altLang="ja-JP" sz="2000">
                <a:latin typeface="Arial" pitchFamily="34" charset="0"/>
              </a:rPr>
              <a:t>ID</a:t>
            </a:r>
          </a:p>
        </p:txBody>
      </p:sp>
      <p:sp>
        <p:nvSpPr>
          <p:cNvPr id="34833" name="Text Box 21"/>
          <p:cNvSpPr txBox="1">
            <a:spLocks noChangeArrowheads="1"/>
          </p:cNvSpPr>
          <p:nvPr/>
        </p:nvSpPr>
        <p:spPr bwMode="auto">
          <a:xfrm>
            <a:off x="6172200" y="2411413"/>
            <a:ext cx="1417638"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Char char="•"/>
              <a:defRPr sz="2400">
                <a:solidFill>
                  <a:schemeClr val="tx1"/>
                </a:solidFill>
                <a:latin typeface="Interstate" pitchFamily="2" charset="0"/>
                <a:ea typeface="ＭＳ Ｐゴシック" pitchFamily="50" charset="-128"/>
              </a:defRPr>
            </a:lvl1pPr>
            <a:lvl2pPr marL="742950" indent="-285750" eaLnBrk="0" hangingPunct="0">
              <a:spcBef>
                <a:spcPct val="20000"/>
              </a:spcBef>
              <a:buChar char="–"/>
              <a:defRPr sz="2000">
                <a:solidFill>
                  <a:schemeClr val="tx1"/>
                </a:solidFill>
                <a:latin typeface="Interstate" pitchFamily="2" charset="0"/>
                <a:ea typeface="ＭＳ Ｐゴシック" pitchFamily="50" charset="-128"/>
              </a:defRPr>
            </a:lvl2pPr>
            <a:lvl3pPr marL="1143000" indent="-228600" eaLnBrk="0" hangingPunct="0">
              <a:spcBef>
                <a:spcPct val="20000"/>
              </a:spcBef>
              <a:buChar char="•"/>
              <a:defRPr sz="2400">
                <a:solidFill>
                  <a:schemeClr val="tx1"/>
                </a:solidFill>
                <a:latin typeface="Interstate" pitchFamily="2" charset="0"/>
                <a:ea typeface="ＭＳ Ｐゴシック" pitchFamily="50" charset="-128"/>
              </a:defRPr>
            </a:lvl3pPr>
            <a:lvl4pPr marL="1600200" indent="-228600" eaLnBrk="0" hangingPunct="0">
              <a:spcBef>
                <a:spcPct val="20000"/>
              </a:spcBef>
              <a:buChar char="–"/>
              <a:defRPr sz="1600">
                <a:solidFill>
                  <a:schemeClr val="tx1"/>
                </a:solidFill>
                <a:latin typeface="Interstate" pitchFamily="2" charset="0"/>
                <a:ea typeface="ＭＳ Ｐゴシック" pitchFamily="50" charset="-128"/>
              </a:defRPr>
            </a:lvl4pPr>
            <a:lvl5pPr marL="2057400" indent="-228600" eaLnBrk="0" hangingPunct="0">
              <a:spcBef>
                <a:spcPct val="20000"/>
              </a:spcBef>
              <a:buChar char="»"/>
              <a:defRPr sz="1600">
                <a:solidFill>
                  <a:schemeClr val="tx1"/>
                </a:solidFill>
                <a:latin typeface="Interstate" pitchFamily="2" charset="0"/>
                <a:ea typeface="ＭＳ Ｐゴシック" pitchFamily="50" charset="-128"/>
              </a:defRPr>
            </a:lvl5pPr>
            <a:lvl6pPr marL="25146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6pPr>
            <a:lvl7pPr marL="29718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7pPr>
            <a:lvl8pPr marL="34290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8pPr>
            <a:lvl9pPr marL="38862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9pPr>
          </a:lstStyle>
          <a:p>
            <a:pPr eaLnBrk="1" hangingPunct="1">
              <a:spcBef>
                <a:spcPct val="0"/>
              </a:spcBef>
              <a:buFontTx/>
              <a:buNone/>
            </a:pPr>
            <a:r>
              <a:rPr lang="en-US" altLang="ja-JP" sz="2000">
                <a:latin typeface="Arial" pitchFamily="34" charset="0"/>
              </a:rPr>
              <a:t>Interface ID</a:t>
            </a:r>
          </a:p>
        </p:txBody>
      </p:sp>
      <p:sp>
        <p:nvSpPr>
          <p:cNvPr id="34834" name="Text Box 27"/>
          <p:cNvSpPr txBox="1">
            <a:spLocks noChangeArrowheads="1"/>
          </p:cNvSpPr>
          <p:nvPr/>
        </p:nvSpPr>
        <p:spPr bwMode="auto">
          <a:xfrm>
            <a:off x="1485900" y="3405188"/>
            <a:ext cx="1800225"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Char char="•"/>
              <a:defRPr sz="2400">
                <a:solidFill>
                  <a:schemeClr val="tx1"/>
                </a:solidFill>
                <a:latin typeface="Interstate" pitchFamily="2" charset="0"/>
                <a:ea typeface="ＭＳ Ｐゴシック" pitchFamily="50" charset="-128"/>
              </a:defRPr>
            </a:lvl1pPr>
            <a:lvl2pPr marL="742950" indent="-285750" eaLnBrk="0" hangingPunct="0">
              <a:spcBef>
                <a:spcPct val="20000"/>
              </a:spcBef>
              <a:buChar char="–"/>
              <a:defRPr sz="2000">
                <a:solidFill>
                  <a:schemeClr val="tx1"/>
                </a:solidFill>
                <a:latin typeface="Interstate" pitchFamily="2" charset="0"/>
                <a:ea typeface="ＭＳ Ｐゴシック" pitchFamily="50" charset="-128"/>
              </a:defRPr>
            </a:lvl2pPr>
            <a:lvl3pPr marL="1143000" indent="-228600" eaLnBrk="0" hangingPunct="0">
              <a:spcBef>
                <a:spcPct val="20000"/>
              </a:spcBef>
              <a:buChar char="•"/>
              <a:defRPr sz="2400">
                <a:solidFill>
                  <a:schemeClr val="tx1"/>
                </a:solidFill>
                <a:latin typeface="Interstate" pitchFamily="2" charset="0"/>
                <a:ea typeface="ＭＳ Ｐゴシック" pitchFamily="50" charset="-128"/>
              </a:defRPr>
            </a:lvl3pPr>
            <a:lvl4pPr marL="1600200" indent="-228600" eaLnBrk="0" hangingPunct="0">
              <a:spcBef>
                <a:spcPct val="20000"/>
              </a:spcBef>
              <a:buChar char="–"/>
              <a:defRPr sz="1600">
                <a:solidFill>
                  <a:schemeClr val="tx1"/>
                </a:solidFill>
                <a:latin typeface="Interstate" pitchFamily="2" charset="0"/>
                <a:ea typeface="ＭＳ Ｐゴシック" pitchFamily="50" charset="-128"/>
              </a:defRPr>
            </a:lvl4pPr>
            <a:lvl5pPr marL="2057400" indent="-228600" eaLnBrk="0" hangingPunct="0">
              <a:spcBef>
                <a:spcPct val="20000"/>
              </a:spcBef>
              <a:buChar char="»"/>
              <a:defRPr sz="1600">
                <a:solidFill>
                  <a:schemeClr val="tx1"/>
                </a:solidFill>
                <a:latin typeface="Interstate" pitchFamily="2" charset="0"/>
                <a:ea typeface="ＭＳ Ｐゴシック" pitchFamily="50" charset="-128"/>
              </a:defRPr>
            </a:lvl5pPr>
            <a:lvl6pPr marL="25146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6pPr>
            <a:lvl7pPr marL="29718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7pPr>
            <a:lvl8pPr marL="34290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8pPr>
            <a:lvl9pPr marL="38862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9pPr>
          </a:lstStyle>
          <a:p>
            <a:pPr algn="ctr" eaLnBrk="1" hangingPunct="1">
              <a:spcBef>
                <a:spcPct val="0"/>
              </a:spcBef>
              <a:buFontTx/>
              <a:buNone/>
            </a:pPr>
            <a:r>
              <a:rPr lang="en-US" altLang="ja-JP" sz="2000">
                <a:latin typeface="Arial" pitchFamily="34" charset="0"/>
              </a:rPr>
              <a:t>Public topology</a:t>
            </a:r>
          </a:p>
        </p:txBody>
      </p:sp>
      <p:sp>
        <p:nvSpPr>
          <p:cNvPr id="34835" name="Text Box 28"/>
          <p:cNvSpPr txBox="1">
            <a:spLocks noChangeArrowheads="1"/>
          </p:cNvSpPr>
          <p:nvPr/>
        </p:nvSpPr>
        <p:spPr bwMode="auto">
          <a:xfrm>
            <a:off x="4202113" y="3276600"/>
            <a:ext cx="1073150"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Char char="•"/>
              <a:defRPr sz="2400">
                <a:solidFill>
                  <a:schemeClr val="tx1"/>
                </a:solidFill>
                <a:latin typeface="Interstate" pitchFamily="2" charset="0"/>
                <a:ea typeface="ＭＳ Ｐゴシック" pitchFamily="50" charset="-128"/>
              </a:defRPr>
            </a:lvl1pPr>
            <a:lvl2pPr marL="742950" indent="-285750" eaLnBrk="0" hangingPunct="0">
              <a:spcBef>
                <a:spcPct val="20000"/>
              </a:spcBef>
              <a:buChar char="–"/>
              <a:defRPr sz="2000">
                <a:solidFill>
                  <a:schemeClr val="tx1"/>
                </a:solidFill>
                <a:latin typeface="Interstate" pitchFamily="2" charset="0"/>
                <a:ea typeface="ＭＳ Ｐゴシック" pitchFamily="50" charset="-128"/>
              </a:defRPr>
            </a:lvl2pPr>
            <a:lvl3pPr marL="1143000" indent="-228600" eaLnBrk="0" hangingPunct="0">
              <a:spcBef>
                <a:spcPct val="20000"/>
              </a:spcBef>
              <a:buChar char="•"/>
              <a:defRPr sz="2400">
                <a:solidFill>
                  <a:schemeClr val="tx1"/>
                </a:solidFill>
                <a:latin typeface="Interstate" pitchFamily="2" charset="0"/>
                <a:ea typeface="ＭＳ Ｐゴシック" pitchFamily="50" charset="-128"/>
              </a:defRPr>
            </a:lvl3pPr>
            <a:lvl4pPr marL="1600200" indent="-228600" eaLnBrk="0" hangingPunct="0">
              <a:spcBef>
                <a:spcPct val="20000"/>
              </a:spcBef>
              <a:buChar char="–"/>
              <a:defRPr sz="1600">
                <a:solidFill>
                  <a:schemeClr val="tx1"/>
                </a:solidFill>
                <a:latin typeface="Interstate" pitchFamily="2" charset="0"/>
                <a:ea typeface="ＭＳ Ｐゴシック" pitchFamily="50" charset="-128"/>
              </a:defRPr>
            </a:lvl4pPr>
            <a:lvl5pPr marL="2057400" indent="-228600" eaLnBrk="0" hangingPunct="0">
              <a:spcBef>
                <a:spcPct val="20000"/>
              </a:spcBef>
              <a:buChar char="»"/>
              <a:defRPr sz="1600">
                <a:solidFill>
                  <a:schemeClr val="tx1"/>
                </a:solidFill>
                <a:latin typeface="Interstate" pitchFamily="2" charset="0"/>
                <a:ea typeface="ＭＳ Ｐゴシック" pitchFamily="50" charset="-128"/>
              </a:defRPr>
            </a:lvl5pPr>
            <a:lvl6pPr marL="25146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6pPr>
            <a:lvl7pPr marL="29718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7pPr>
            <a:lvl8pPr marL="34290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8pPr>
            <a:lvl9pPr marL="3886200" indent="-228600" eaLnBrk="0" fontAlgn="base" hangingPunct="0">
              <a:spcBef>
                <a:spcPct val="20000"/>
              </a:spcBef>
              <a:spcAft>
                <a:spcPct val="0"/>
              </a:spcAft>
              <a:buChar char="»"/>
              <a:defRPr sz="1600">
                <a:solidFill>
                  <a:schemeClr val="tx1"/>
                </a:solidFill>
                <a:latin typeface="Interstate" pitchFamily="2" charset="0"/>
                <a:ea typeface="ＭＳ Ｐゴシック" pitchFamily="50" charset="-128"/>
              </a:defRPr>
            </a:lvl9pPr>
          </a:lstStyle>
          <a:p>
            <a:pPr algn="ctr" eaLnBrk="1" hangingPunct="1">
              <a:spcBef>
                <a:spcPct val="0"/>
              </a:spcBef>
              <a:buFontTx/>
              <a:buNone/>
            </a:pPr>
            <a:r>
              <a:rPr lang="en-US" altLang="ja-JP" sz="1800">
                <a:latin typeface="Arial" pitchFamily="34" charset="0"/>
              </a:rPr>
              <a:t>Site</a:t>
            </a:r>
          </a:p>
          <a:p>
            <a:pPr algn="ctr" eaLnBrk="1" hangingPunct="1">
              <a:spcBef>
                <a:spcPct val="0"/>
              </a:spcBef>
              <a:buFontTx/>
              <a:buNone/>
            </a:pPr>
            <a:r>
              <a:rPr lang="en-US" altLang="ja-JP" sz="1800">
                <a:latin typeface="Arial" pitchFamily="34" charset="0"/>
              </a:rPr>
              <a:t>Topology</a:t>
            </a:r>
            <a:endParaRPr lang="en-US" altLang="ja-JP" sz="2000">
              <a:latin typeface="Arial" pitchFamily="34" charset="0"/>
            </a:endParaRPr>
          </a:p>
        </p:txBody>
      </p:sp>
      <p:sp>
        <p:nvSpPr>
          <p:cNvPr id="34836" name="Line 32"/>
          <p:cNvSpPr>
            <a:spLocks noChangeShapeType="1"/>
          </p:cNvSpPr>
          <p:nvPr/>
        </p:nvSpPr>
        <p:spPr bwMode="auto">
          <a:xfrm>
            <a:off x="3238500" y="3633788"/>
            <a:ext cx="914400" cy="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ja-JP" altLang="en-US"/>
          </a:p>
        </p:txBody>
      </p:sp>
      <p:sp>
        <p:nvSpPr>
          <p:cNvPr id="34837" name="Line 33"/>
          <p:cNvSpPr>
            <a:spLocks noChangeShapeType="1"/>
          </p:cNvSpPr>
          <p:nvPr/>
        </p:nvSpPr>
        <p:spPr bwMode="auto">
          <a:xfrm flipH="1">
            <a:off x="647700" y="3633788"/>
            <a:ext cx="838200" cy="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ja-JP" altLang="en-US"/>
          </a:p>
        </p:txBody>
      </p:sp>
      <p:sp>
        <p:nvSpPr>
          <p:cNvPr id="22" name="Date Placeholder 21"/>
          <p:cNvSpPr>
            <a:spLocks noGrp="1"/>
          </p:cNvSpPr>
          <p:nvPr>
            <p:ph type="dt" sz="quarter" idx="10"/>
          </p:nvPr>
        </p:nvSpPr>
        <p:spPr/>
        <p:txBody>
          <a:bodyPr/>
          <a:lstStyle/>
          <a:p>
            <a:pPr>
              <a:defRPr/>
            </a:pPr>
            <a:r>
              <a:rPr lang="en-US"/>
              <a:t>Bina Nusantara University</a:t>
            </a:r>
          </a:p>
        </p:txBody>
      </p:sp>
    </p:spTree>
    <p:extLst>
      <p:ext uri="{BB962C8B-B14F-4D97-AF65-F5344CB8AC3E}">
        <p14:creationId xmlns:p14="http://schemas.microsoft.com/office/powerpoint/2010/main" val="3804856195"/>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ChangeArrowheads="1"/>
          </p:cNvSpPr>
          <p:nvPr>
            <p:ph type="title"/>
          </p:nvPr>
        </p:nvSpPr>
        <p:spPr/>
        <p:txBody>
          <a:bodyPr/>
          <a:lstStyle/>
          <a:p>
            <a:r>
              <a:rPr lang="en-US" altLang="ja-JP" smtClean="0">
                <a:ea typeface="ＭＳ Ｐゴシック" pitchFamily="50" charset="-128"/>
              </a:rPr>
              <a:t>Upgrading to IPv6</a:t>
            </a:r>
          </a:p>
        </p:txBody>
      </p:sp>
      <p:sp>
        <p:nvSpPr>
          <p:cNvPr id="35843" name="Rectangle 3"/>
          <p:cNvSpPr>
            <a:spLocks noGrp="1" noChangeArrowheads="1"/>
          </p:cNvSpPr>
          <p:nvPr>
            <p:ph type="body" idx="1"/>
          </p:nvPr>
        </p:nvSpPr>
        <p:spPr>
          <a:xfrm>
            <a:off x="914400" y="1981200"/>
            <a:ext cx="7772400" cy="4114800"/>
          </a:xfrm>
        </p:spPr>
        <p:txBody>
          <a:bodyPr/>
          <a:lstStyle/>
          <a:p>
            <a:r>
              <a:rPr lang="en-US" altLang="ja-JP" smtClean="0">
                <a:ea typeface="ＭＳ Ｐゴシック" pitchFamily="50" charset="-128"/>
              </a:rPr>
              <a:t>Dual stack</a:t>
            </a:r>
          </a:p>
          <a:p>
            <a:r>
              <a:rPr lang="en-US" altLang="ja-JP" smtClean="0">
                <a:ea typeface="ＭＳ Ｐゴシック" pitchFamily="50" charset="-128"/>
              </a:rPr>
              <a:t>Tunneling</a:t>
            </a:r>
          </a:p>
          <a:p>
            <a:r>
              <a:rPr lang="en-US" altLang="ja-JP" smtClean="0">
                <a:ea typeface="ＭＳ Ｐゴシック" pitchFamily="50" charset="-128"/>
              </a:rPr>
              <a:t>Translation</a:t>
            </a:r>
          </a:p>
        </p:txBody>
      </p:sp>
      <p:pic>
        <p:nvPicPr>
          <p:cNvPr id="35844" name="Picture 4"/>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505200" y="2514600"/>
            <a:ext cx="4419600" cy="2686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Date Placeholder 4"/>
          <p:cNvSpPr>
            <a:spLocks noGrp="1"/>
          </p:cNvSpPr>
          <p:nvPr>
            <p:ph type="dt" sz="quarter" idx="10"/>
          </p:nvPr>
        </p:nvSpPr>
        <p:spPr/>
        <p:txBody>
          <a:bodyPr/>
          <a:lstStyle/>
          <a:p>
            <a:pPr>
              <a:defRPr/>
            </a:pPr>
            <a:r>
              <a:rPr lang="en-US"/>
              <a:t>Bina Nusantara University</a:t>
            </a:r>
          </a:p>
        </p:txBody>
      </p:sp>
    </p:spTree>
    <p:extLst>
      <p:ext uri="{BB962C8B-B14F-4D97-AF65-F5344CB8AC3E}">
        <p14:creationId xmlns:p14="http://schemas.microsoft.com/office/powerpoint/2010/main" val="1898878914"/>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p:txBody>
          <a:bodyPr/>
          <a:lstStyle/>
          <a:p>
            <a:r>
              <a:rPr lang="en-US" altLang="ja-JP" smtClean="0">
                <a:ea typeface="ＭＳ Ｐゴシック" pitchFamily="50" charset="-128"/>
              </a:rPr>
              <a:t>Guidelines for Assigning Names</a:t>
            </a:r>
          </a:p>
        </p:txBody>
      </p:sp>
      <p:sp>
        <p:nvSpPr>
          <p:cNvPr id="36867" name="Rectangle 3"/>
          <p:cNvSpPr>
            <a:spLocks noGrp="1" noChangeArrowheads="1"/>
          </p:cNvSpPr>
          <p:nvPr>
            <p:ph type="body" idx="1"/>
          </p:nvPr>
        </p:nvSpPr>
        <p:spPr>
          <a:xfrm>
            <a:off x="1017430" y="1905000"/>
            <a:ext cx="7516969" cy="3733800"/>
          </a:xfrm>
        </p:spPr>
        <p:txBody>
          <a:bodyPr/>
          <a:lstStyle/>
          <a:p>
            <a:r>
              <a:rPr lang="en-US" altLang="ja-JP" dirty="0" smtClean="0">
                <a:ea typeface="ＭＳ Ｐゴシック" pitchFamily="50" charset="-128"/>
              </a:rPr>
              <a:t>Names should be</a:t>
            </a:r>
          </a:p>
          <a:p>
            <a:pPr lvl="1"/>
            <a:r>
              <a:rPr lang="en-US" altLang="ja-JP" dirty="0" smtClean="0">
                <a:ea typeface="ＭＳ Ｐゴシック" pitchFamily="50" charset="-128"/>
              </a:rPr>
              <a:t>Short</a:t>
            </a:r>
          </a:p>
          <a:p>
            <a:pPr lvl="1"/>
            <a:r>
              <a:rPr lang="en-US" altLang="ja-JP" dirty="0" smtClean="0">
                <a:ea typeface="ＭＳ Ｐゴシック" pitchFamily="50" charset="-128"/>
              </a:rPr>
              <a:t>Meaningful</a:t>
            </a:r>
          </a:p>
          <a:p>
            <a:pPr lvl="1"/>
            <a:r>
              <a:rPr lang="en-US" altLang="ja-JP" dirty="0" smtClean="0">
                <a:ea typeface="ＭＳ Ｐゴシック" pitchFamily="50" charset="-128"/>
              </a:rPr>
              <a:t>Unambiguous</a:t>
            </a:r>
          </a:p>
          <a:p>
            <a:pPr lvl="1"/>
            <a:r>
              <a:rPr lang="en-US" altLang="ja-JP" dirty="0" smtClean="0">
                <a:ea typeface="ＭＳ Ｐゴシック" pitchFamily="50" charset="-128"/>
              </a:rPr>
              <a:t>Distinct</a:t>
            </a:r>
          </a:p>
          <a:p>
            <a:pPr lvl="1"/>
            <a:r>
              <a:rPr lang="en-US" altLang="ja-JP" dirty="0" smtClean="0">
                <a:ea typeface="ＭＳ Ｐゴシック" pitchFamily="50" charset="-128"/>
              </a:rPr>
              <a:t>Case insensitive</a:t>
            </a:r>
          </a:p>
          <a:p>
            <a:r>
              <a:rPr lang="en-US" altLang="ja-JP" dirty="0" smtClean="0">
                <a:ea typeface="ＭＳ Ｐゴシック" pitchFamily="50" charset="-128"/>
              </a:rPr>
              <a:t>Avoid names with unusual characters</a:t>
            </a:r>
          </a:p>
          <a:p>
            <a:pPr lvl="1"/>
            <a:r>
              <a:rPr lang="en-US" altLang="ja-JP" dirty="0" smtClean="0">
                <a:ea typeface="ＭＳ Ｐゴシック" pitchFamily="50" charset="-128"/>
              </a:rPr>
              <a:t>Hyphens, underscores, asterisks, and so on</a:t>
            </a:r>
          </a:p>
        </p:txBody>
      </p:sp>
      <p:sp>
        <p:nvSpPr>
          <p:cNvPr id="4" name="Date Placeholder 3"/>
          <p:cNvSpPr>
            <a:spLocks noGrp="1"/>
          </p:cNvSpPr>
          <p:nvPr>
            <p:ph type="dt" sz="quarter" idx="10"/>
          </p:nvPr>
        </p:nvSpPr>
        <p:spPr/>
        <p:txBody>
          <a:bodyPr/>
          <a:lstStyle/>
          <a:p>
            <a:pPr>
              <a:defRPr/>
            </a:pPr>
            <a:r>
              <a:rPr lang="en-US"/>
              <a:t>Bina Nusantara University</a:t>
            </a:r>
          </a:p>
        </p:txBody>
      </p:sp>
    </p:spTree>
    <p:extLst>
      <p:ext uri="{BB962C8B-B14F-4D97-AF65-F5344CB8AC3E}">
        <p14:creationId xmlns:p14="http://schemas.microsoft.com/office/powerpoint/2010/main" val="610919499"/>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ChangeArrowheads="1"/>
          </p:cNvSpPr>
          <p:nvPr>
            <p:ph type="body" idx="1"/>
          </p:nvPr>
        </p:nvSpPr>
        <p:spPr>
          <a:xfrm>
            <a:off x="901700" y="1944710"/>
            <a:ext cx="7937500" cy="4075090"/>
          </a:xfrm>
        </p:spPr>
        <p:txBody>
          <a:bodyPr/>
          <a:lstStyle/>
          <a:p>
            <a:r>
              <a:rPr lang="en-US" altLang="ja-JP" sz="2800" dirty="0" smtClean="0">
                <a:ea typeface="ＭＳ Ｐゴシック" pitchFamily="50" charset="-128"/>
              </a:rPr>
              <a:t>Maps names to IP addresses</a:t>
            </a:r>
          </a:p>
          <a:p>
            <a:r>
              <a:rPr lang="en-US" altLang="ja-JP" sz="2800" dirty="0" smtClean="0">
                <a:ea typeface="ＭＳ Ｐゴシック" pitchFamily="50" charset="-128"/>
              </a:rPr>
              <a:t>Supports hierarchical naming</a:t>
            </a:r>
          </a:p>
          <a:p>
            <a:pPr lvl="1"/>
            <a:r>
              <a:rPr lang="en-US" altLang="ja-JP" sz="2400" dirty="0" smtClean="0">
                <a:ea typeface="ＭＳ Ｐゴシック" pitchFamily="50" charset="-128"/>
              </a:rPr>
              <a:t>example: frodo.rivendell.middle-earth.com</a:t>
            </a:r>
          </a:p>
          <a:p>
            <a:r>
              <a:rPr lang="en-US" altLang="ja-JP" sz="2800" dirty="0" smtClean="0">
                <a:ea typeface="ＭＳ Ｐゴシック" pitchFamily="50" charset="-128"/>
              </a:rPr>
              <a:t>A DNS server has a database of resource records (RRs) that maps names to addresses in the server</a:t>
            </a:r>
            <a:r>
              <a:rPr lang="en-US" altLang="en-US" sz="2800" dirty="0" smtClean="0">
                <a:ea typeface="ＭＳ Ｐゴシック" pitchFamily="50" charset="-128"/>
              </a:rPr>
              <a:t>’</a:t>
            </a:r>
            <a:r>
              <a:rPr lang="en-US" altLang="ja-JP" sz="2800" dirty="0" smtClean="0">
                <a:ea typeface="ＭＳ Ｐゴシック" pitchFamily="50" charset="-128"/>
              </a:rPr>
              <a:t>s </a:t>
            </a:r>
            <a:r>
              <a:rPr lang="en-US" altLang="en-US" sz="2800" dirty="0" smtClean="0">
                <a:ea typeface="ＭＳ Ｐゴシック" pitchFamily="50" charset="-128"/>
              </a:rPr>
              <a:t>“</a:t>
            </a:r>
            <a:r>
              <a:rPr lang="en-US" altLang="ja-JP" sz="2800" dirty="0" smtClean="0">
                <a:ea typeface="ＭＳ Ｐゴシック" pitchFamily="50" charset="-128"/>
              </a:rPr>
              <a:t>zone of authority</a:t>
            </a:r>
            <a:r>
              <a:rPr lang="en-US" altLang="en-US" sz="2800" dirty="0" smtClean="0">
                <a:ea typeface="ＭＳ Ｐゴシック" pitchFamily="50" charset="-128"/>
              </a:rPr>
              <a:t>”</a:t>
            </a:r>
            <a:endParaRPr lang="en-US" altLang="ja-JP" sz="2800" dirty="0" smtClean="0">
              <a:ea typeface="ＭＳ Ｐゴシック" pitchFamily="50" charset="-128"/>
            </a:endParaRPr>
          </a:p>
          <a:p>
            <a:r>
              <a:rPr lang="en-US" altLang="ja-JP" sz="2800" dirty="0" smtClean="0">
                <a:ea typeface="ＭＳ Ｐゴシック" pitchFamily="50" charset="-128"/>
              </a:rPr>
              <a:t>Client queries server</a:t>
            </a:r>
          </a:p>
          <a:p>
            <a:pPr lvl="1"/>
            <a:r>
              <a:rPr lang="en-US" altLang="ja-JP" sz="2400" dirty="0" smtClean="0">
                <a:ea typeface="ＭＳ Ｐゴシック" pitchFamily="50" charset="-128"/>
              </a:rPr>
              <a:t>Uses UDP port 53 for name queries and replies</a:t>
            </a:r>
          </a:p>
          <a:p>
            <a:pPr lvl="1"/>
            <a:r>
              <a:rPr lang="en-US" altLang="ja-JP" sz="2400" dirty="0" smtClean="0">
                <a:ea typeface="ＭＳ Ｐゴシック" pitchFamily="50" charset="-128"/>
              </a:rPr>
              <a:t>Uses TCP port 53 for zone transfers</a:t>
            </a:r>
          </a:p>
        </p:txBody>
      </p:sp>
      <p:sp>
        <p:nvSpPr>
          <p:cNvPr id="37891" name="Rectangle 3"/>
          <p:cNvSpPr>
            <a:spLocks noGrp="1" noChangeArrowheads="1"/>
          </p:cNvSpPr>
          <p:nvPr>
            <p:ph type="title"/>
          </p:nvPr>
        </p:nvSpPr>
        <p:spPr>
          <a:xfrm>
            <a:off x="1622917" y="568930"/>
            <a:ext cx="7340600" cy="609600"/>
          </a:xfrm>
        </p:spPr>
        <p:txBody>
          <a:bodyPr/>
          <a:lstStyle/>
          <a:p>
            <a:r>
              <a:rPr lang="en-US" altLang="ja-JP" dirty="0" smtClean="0">
                <a:solidFill>
                  <a:schemeClr val="tx1"/>
                </a:solidFill>
                <a:ea typeface="ＭＳ Ｐゴシック" pitchFamily="50" charset="-128"/>
              </a:rPr>
              <a:t>Domain Name System (DNS)</a:t>
            </a:r>
            <a:endParaRPr lang="en-US" altLang="ja-JP" sz="5400" b="1" dirty="0" smtClean="0">
              <a:solidFill>
                <a:schemeClr val="tx1"/>
              </a:solidFill>
              <a:ea typeface="ＭＳ Ｐゴシック" pitchFamily="50" charset="-128"/>
            </a:endParaRPr>
          </a:p>
        </p:txBody>
      </p:sp>
      <p:sp>
        <p:nvSpPr>
          <p:cNvPr id="4" name="Date Placeholder 3"/>
          <p:cNvSpPr>
            <a:spLocks noGrp="1"/>
          </p:cNvSpPr>
          <p:nvPr>
            <p:ph type="dt" sz="quarter" idx="10"/>
          </p:nvPr>
        </p:nvSpPr>
        <p:spPr/>
        <p:txBody>
          <a:bodyPr/>
          <a:lstStyle/>
          <a:p>
            <a:pPr>
              <a:defRPr/>
            </a:pPr>
            <a:r>
              <a:rPr lang="en-US"/>
              <a:t>Bina Nusantara University</a:t>
            </a:r>
          </a:p>
        </p:txBody>
      </p:sp>
    </p:spTree>
    <p:extLst>
      <p:ext uri="{BB962C8B-B14F-4D97-AF65-F5344CB8AC3E}">
        <p14:creationId xmlns:p14="http://schemas.microsoft.com/office/powerpoint/2010/main" val="3803974400"/>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ChangeArrowheads="1"/>
          </p:cNvSpPr>
          <p:nvPr>
            <p:ph type="title"/>
          </p:nvPr>
        </p:nvSpPr>
        <p:spPr>
          <a:xfrm>
            <a:off x="685800" y="990600"/>
            <a:ext cx="7772400" cy="609600"/>
          </a:xfrm>
        </p:spPr>
        <p:txBody>
          <a:bodyPr/>
          <a:lstStyle/>
          <a:p>
            <a:r>
              <a:rPr lang="en-US" altLang="ja-JP" smtClean="0">
                <a:solidFill>
                  <a:schemeClr val="tx1"/>
                </a:solidFill>
                <a:ea typeface="ＭＳ Ｐゴシック" pitchFamily="50" charset="-128"/>
              </a:rPr>
              <a:t>DNS Details</a:t>
            </a:r>
            <a:endParaRPr lang="en-US" altLang="ja-JP" sz="5400" b="1" smtClean="0">
              <a:solidFill>
                <a:schemeClr val="tx1"/>
              </a:solidFill>
              <a:ea typeface="ＭＳ Ｐゴシック" pitchFamily="50" charset="-128"/>
            </a:endParaRPr>
          </a:p>
        </p:txBody>
      </p:sp>
      <p:sp>
        <p:nvSpPr>
          <p:cNvPr id="38915" name="Rectangle 3"/>
          <p:cNvSpPr>
            <a:spLocks noGrp="1" noChangeArrowheads="1"/>
          </p:cNvSpPr>
          <p:nvPr>
            <p:ph type="body" idx="1"/>
          </p:nvPr>
        </p:nvSpPr>
        <p:spPr>
          <a:xfrm>
            <a:off x="965914" y="2099256"/>
            <a:ext cx="7720885" cy="3768144"/>
          </a:xfrm>
        </p:spPr>
        <p:txBody>
          <a:bodyPr/>
          <a:lstStyle/>
          <a:p>
            <a:pPr>
              <a:spcBef>
                <a:spcPts val="600"/>
              </a:spcBef>
              <a:spcAft>
                <a:spcPts val="600"/>
              </a:spcAft>
            </a:pPr>
            <a:r>
              <a:rPr lang="en-US" altLang="ja-JP" sz="2800" dirty="0" smtClean="0">
                <a:ea typeface="ＭＳ Ｐゴシック" pitchFamily="50" charset="-128"/>
              </a:rPr>
              <a:t>Client/server model</a:t>
            </a:r>
          </a:p>
          <a:p>
            <a:pPr>
              <a:spcBef>
                <a:spcPts val="600"/>
              </a:spcBef>
              <a:spcAft>
                <a:spcPts val="600"/>
              </a:spcAft>
            </a:pPr>
            <a:r>
              <a:rPr lang="en-US" altLang="ja-JP" sz="2800" dirty="0" smtClean="0">
                <a:ea typeface="ＭＳ Ｐゴシック" pitchFamily="50" charset="-128"/>
              </a:rPr>
              <a:t>Client is configured with the IP address of a DNS server </a:t>
            </a:r>
          </a:p>
          <a:p>
            <a:pPr lvl="1">
              <a:spcBef>
                <a:spcPts val="600"/>
              </a:spcBef>
              <a:spcAft>
                <a:spcPts val="600"/>
              </a:spcAft>
            </a:pPr>
            <a:r>
              <a:rPr lang="en-US" altLang="ja-JP" sz="2400" dirty="0" smtClean="0">
                <a:ea typeface="ＭＳ Ｐゴシック" pitchFamily="50" charset="-128"/>
              </a:rPr>
              <a:t>Manually or DHCP can provide the address</a:t>
            </a:r>
          </a:p>
          <a:p>
            <a:pPr>
              <a:spcBef>
                <a:spcPts val="600"/>
              </a:spcBef>
              <a:spcAft>
                <a:spcPts val="600"/>
              </a:spcAft>
            </a:pPr>
            <a:r>
              <a:rPr lang="en-US" altLang="ja-JP" sz="2800" dirty="0" smtClean="0">
                <a:ea typeface="ＭＳ Ｐゴシック" pitchFamily="50" charset="-128"/>
              </a:rPr>
              <a:t>DNS </a:t>
            </a:r>
            <a:r>
              <a:rPr lang="en-US" altLang="ja-JP" sz="2800" i="1" dirty="0" smtClean="0">
                <a:ea typeface="ＭＳ Ｐゴシック" pitchFamily="50" charset="-128"/>
              </a:rPr>
              <a:t>resolver</a:t>
            </a:r>
            <a:r>
              <a:rPr lang="en-US" altLang="ja-JP" sz="2800" dirty="0" smtClean="0">
                <a:ea typeface="ＭＳ Ｐゴシック" pitchFamily="50" charset="-128"/>
              </a:rPr>
              <a:t> </a:t>
            </a:r>
            <a:r>
              <a:rPr lang="en-US" altLang="ja-JP" sz="2800" i="1" dirty="0" smtClean="0">
                <a:ea typeface="ＭＳ Ｐゴシック" pitchFamily="50" charset="-128"/>
              </a:rPr>
              <a:t>software</a:t>
            </a:r>
            <a:r>
              <a:rPr lang="en-US" altLang="ja-JP" sz="2800" dirty="0" smtClean="0">
                <a:ea typeface="ＭＳ Ｐゴシック" pitchFamily="50" charset="-128"/>
              </a:rPr>
              <a:t> on the client machine sends a query to the DNS server. Client may ask for </a:t>
            </a:r>
            <a:r>
              <a:rPr lang="en-US" altLang="ja-JP" sz="2800" i="1" dirty="0" smtClean="0">
                <a:ea typeface="ＭＳ Ｐゴシック" pitchFamily="50" charset="-128"/>
              </a:rPr>
              <a:t>recursive lookup.</a:t>
            </a:r>
            <a:endParaRPr lang="en-US" altLang="ja-JP" sz="1800" dirty="0" smtClean="0">
              <a:latin typeface="New York" charset="0"/>
              <a:ea typeface="ＭＳ Ｐゴシック" pitchFamily="50" charset="-128"/>
            </a:endParaRPr>
          </a:p>
        </p:txBody>
      </p:sp>
      <p:sp>
        <p:nvSpPr>
          <p:cNvPr id="4" name="Date Placeholder 3"/>
          <p:cNvSpPr>
            <a:spLocks noGrp="1"/>
          </p:cNvSpPr>
          <p:nvPr>
            <p:ph type="dt" sz="quarter" idx="10"/>
          </p:nvPr>
        </p:nvSpPr>
        <p:spPr/>
        <p:txBody>
          <a:bodyPr/>
          <a:lstStyle/>
          <a:p>
            <a:pPr>
              <a:defRPr/>
            </a:pPr>
            <a:r>
              <a:rPr lang="en-US"/>
              <a:t>Bina Nusantara University</a:t>
            </a:r>
          </a:p>
        </p:txBody>
      </p:sp>
    </p:spTree>
    <p:extLst>
      <p:ext uri="{BB962C8B-B14F-4D97-AF65-F5344CB8AC3E}">
        <p14:creationId xmlns:p14="http://schemas.microsoft.com/office/powerpoint/2010/main" val="3788485572"/>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noChangeArrowheads="1"/>
          </p:cNvSpPr>
          <p:nvPr>
            <p:ph type="title"/>
          </p:nvPr>
        </p:nvSpPr>
        <p:spPr>
          <a:xfrm>
            <a:off x="685800" y="1066800"/>
            <a:ext cx="7772400" cy="609600"/>
          </a:xfrm>
        </p:spPr>
        <p:txBody>
          <a:bodyPr/>
          <a:lstStyle/>
          <a:p>
            <a:r>
              <a:rPr lang="en-US" altLang="ja-JP" smtClean="0">
                <a:solidFill>
                  <a:schemeClr val="tx1"/>
                </a:solidFill>
                <a:ea typeface="ＭＳ Ｐゴシック" pitchFamily="50" charset="-128"/>
              </a:rPr>
              <a:t>DNS Recursion</a:t>
            </a:r>
            <a:endParaRPr lang="en-US" altLang="ja-JP" sz="5400" b="1" smtClean="0">
              <a:solidFill>
                <a:schemeClr val="tx1"/>
              </a:solidFill>
              <a:ea typeface="ＭＳ Ｐゴシック" pitchFamily="50" charset="-128"/>
            </a:endParaRPr>
          </a:p>
        </p:txBody>
      </p:sp>
      <p:sp>
        <p:nvSpPr>
          <p:cNvPr id="39939" name="Rectangle 3"/>
          <p:cNvSpPr>
            <a:spLocks noGrp="1" noChangeArrowheads="1"/>
          </p:cNvSpPr>
          <p:nvPr>
            <p:ph type="body" idx="1"/>
          </p:nvPr>
        </p:nvSpPr>
        <p:spPr>
          <a:xfrm>
            <a:off x="953036" y="2021982"/>
            <a:ext cx="7733763" cy="3769217"/>
          </a:xfrm>
        </p:spPr>
        <p:txBody>
          <a:bodyPr/>
          <a:lstStyle/>
          <a:p>
            <a:pPr>
              <a:spcBef>
                <a:spcPts val="600"/>
              </a:spcBef>
              <a:spcAft>
                <a:spcPts val="600"/>
              </a:spcAft>
            </a:pPr>
            <a:r>
              <a:rPr lang="en-US" altLang="ja-JP" sz="2400" dirty="0" smtClean="0">
                <a:ea typeface="ＭＳ Ｐゴシック" pitchFamily="50" charset="-128"/>
              </a:rPr>
              <a:t>A DNS server may offer </a:t>
            </a:r>
            <a:r>
              <a:rPr lang="en-US" altLang="ja-JP" sz="2400" i="1" dirty="0" smtClean="0">
                <a:ea typeface="ＭＳ Ｐゴシック" pitchFamily="50" charset="-128"/>
              </a:rPr>
              <a:t>recursion, </a:t>
            </a:r>
            <a:r>
              <a:rPr lang="en-US" altLang="ja-JP" sz="2400" dirty="0" smtClean="0">
                <a:ea typeface="ＭＳ Ｐゴシック" pitchFamily="50" charset="-128"/>
              </a:rPr>
              <a:t>which allows the server to ask other servers </a:t>
            </a:r>
          </a:p>
          <a:p>
            <a:pPr lvl="1">
              <a:spcBef>
                <a:spcPts val="600"/>
              </a:spcBef>
              <a:spcAft>
                <a:spcPts val="600"/>
              </a:spcAft>
            </a:pPr>
            <a:r>
              <a:rPr lang="en-US" altLang="ja-JP" sz="2000" dirty="0" smtClean="0">
                <a:ea typeface="ＭＳ Ｐゴシック" pitchFamily="50" charset="-128"/>
              </a:rPr>
              <a:t>Each server is configured with the IP address of one or more root DNS servers.</a:t>
            </a:r>
          </a:p>
          <a:p>
            <a:pPr>
              <a:spcBef>
                <a:spcPts val="600"/>
              </a:spcBef>
              <a:spcAft>
                <a:spcPts val="600"/>
              </a:spcAft>
            </a:pPr>
            <a:r>
              <a:rPr lang="en-US" altLang="ja-JP" sz="2400" dirty="0" smtClean="0">
                <a:ea typeface="ＭＳ Ｐゴシック" pitchFamily="50" charset="-128"/>
              </a:rPr>
              <a:t>When a DNS server receives a response from another server, it replies to the resolver client software. The server also caches the information for future requests. </a:t>
            </a:r>
          </a:p>
          <a:p>
            <a:pPr lvl="1">
              <a:spcBef>
                <a:spcPts val="600"/>
              </a:spcBef>
              <a:spcAft>
                <a:spcPts val="600"/>
              </a:spcAft>
            </a:pPr>
            <a:r>
              <a:rPr lang="en-US" altLang="ja-JP" sz="2000" dirty="0" smtClean="0">
                <a:ea typeface="ＭＳ Ｐゴシック" pitchFamily="50" charset="-128"/>
              </a:rPr>
              <a:t>The network administrator of the authoritative DNS server for a name defines the length of time that a non-authoritative server may cache information.</a:t>
            </a:r>
            <a:endParaRPr lang="en-US" altLang="ja-JP" sz="1100" dirty="0" smtClean="0">
              <a:latin typeface="New York" charset="0"/>
              <a:ea typeface="ＭＳ Ｐゴシック" pitchFamily="50" charset="-128"/>
            </a:endParaRPr>
          </a:p>
        </p:txBody>
      </p:sp>
      <p:sp>
        <p:nvSpPr>
          <p:cNvPr id="4" name="Date Placeholder 3"/>
          <p:cNvSpPr>
            <a:spLocks noGrp="1"/>
          </p:cNvSpPr>
          <p:nvPr>
            <p:ph type="dt" sz="quarter" idx="10"/>
          </p:nvPr>
        </p:nvSpPr>
        <p:spPr/>
        <p:txBody>
          <a:bodyPr/>
          <a:lstStyle/>
          <a:p>
            <a:pPr>
              <a:defRPr/>
            </a:pPr>
            <a:r>
              <a:rPr lang="en-US"/>
              <a:t>Bina Nusantara University</a:t>
            </a:r>
          </a:p>
        </p:txBody>
      </p:sp>
    </p:spTree>
    <p:extLst>
      <p:ext uri="{BB962C8B-B14F-4D97-AF65-F5344CB8AC3E}">
        <p14:creationId xmlns:p14="http://schemas.microsoft.com/office/powerpoint/2010/main" val="2798545648"/>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ChangeArrowheads="1"/>
          </p:cNvSpPr>
          <p:nvPr>
            <p:ph type="title"/>
          </p:nvPr>
        </p:nvSpPr>
        <p:spPr/>
        <p:txBody>
          <a:bodyPr/>
          <a:lstStyle/>
          <a:p>
            <a:r>
              <a:rPr lang="en-US" altLang="ja-JP" dirty="0" smtClean="0">
                <a:ea typeface="ＭＳ Ｐゴシック" pitchFamily="50" charset="-128"/>
              </a:rPr>
              <a:t>Conclusion</a:t>
            </a:r>
          </a:p>
        </p:txBody>
      </p:sp>
      <p:sp>
        <p:nvSpPr>
          <p:cNvPr id="40963" name="Rectangle 3"/>
          <p:cNvSpPr>
            <a:spLocks noGrp="1" noChangeArrowheads="1"/>
          </p:cNvSpPr>
          <p:nvPr>
            <p:ph type="body" idx="1"/>
          </p:nvPr>
        </p:nvSpPr>
        <p:spPr>
          <a:xfrm>
            <a:off x="990600" y="2074572"/>
            <a:ext cx="8153400" cy="4191000"/>
          </a:xfrm>
        </p:spPr>
        <p:txBody>
          <a:bodyPr/>
          <a:lstStyle/>
          <a:p>
            <a:r>
              <a:rPr lang="en-US" altLang="ja-JP" dirty="0" smtClean="0">
                <a:ea typeface="ＭＳ Ｐゴシック" pitchFamily="50" charset="-128"/>
              </a:rPr>
              <a:t>Use a systematic, structured, top-down approach to addressing and naming</a:t>
            </a:r>
          </a:p>
          <a:p>
            <a:r>
              <a:rPr lang="en-US" altLang="ja-JP" dirty="0" smtClean="0">
                <a:ea typeface="ＭＳ Ｐゴシック" pitchFamily="50" charset="-128"/>
              </a:rPr>
              <a:t>Assign addresses in a hierarchical fashion</a:t>
            </a:r>
          </a:p>
          <a:p>
            <a:r>
              <a:rPr lang="en-US" altLang="ja-JP" dirty="0" smtClean="0">
                <a:ea typeface="ＭＳ Ｐゴシック" pitchFamily="50" charset="-128"/>
              </a:rPr>
              <a:t>Distribute authority for addressing and naming where appropriate</a:t>
            </a:r>
          </a:p>
          <a:p>
            <a:r>
              <a:rPr lang="en-US" altLang="ja-JP" dirty="0" smtClean="0">
                <a:ea typeface="ＭＳ Ｐゴシック" pitchFamily="50" charset="-128"/>
              </a:rPr>
              <a:t>IPv6 looms in our future</a:t>
            </a:r>
          </a:p>
          <a:p>
            <a:pPr>
              <a:buFontTx/>
              <a:buNone/>
            </a:pPr>
            <a:endParaRPr lang="en-US" altLang="ja-JP" sz="2800" dirty="0" smtClean="0">
              <a:ea typeface="ＭＳ Ｐゴシック" pitchFamily="50" charset="-128"/>
            </a:endParaRPr>
          </a:p>
        </p:txBody>
      </p:sp>
      <p:sp>
        <p:nvSpPr>
          <p:cNvPr id="4" name="Date Placeholder 3"/>
          <p:cNvSpPr>
            <a:spLocks noGrp="1"/>
          </p:cNvSpPr>
          <p:nvPr>
            <p:ph type="dt" sz="quarter" idx="10"/>
          </p:nvPr>
        </p:nvSpPr>
        <p:spPr/>
        <p:txBody>
          <a:bodyPr/>
          <a:lstStyle/>
          <a:p>
            <a:pPr>
              <a:defRPr/>
            </a:pPr>
            <a:r>
              <a:rPr lang="en-US"/>
              <a:t>Bina Nusantara University</a:t>
            </a:r>
          </a:p>
        </p:txBody>
      </p:sp>
    </p:spTree>
    <p:extLst>
      <p:ext uri="{BB962C8B-B14F-4D97-AF65-F5344CB8AC3E}">
        <p14:creationId xmlns:p14="http://schemas.microsoft.com/office/powerpoint/2010/main" val="39208283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p:txBody>
          <a:bodyPr/>
          <a:lstStyle/>
          <a:p>
            <a:r>
              <a:rPr lang="en-US" altLang="ja-JP" smtClean="0">
                <a:ea typeface="ＭＳ Ｐゴシック" pitchFamily="50" charset="-128"/>
              </a:rPr>
              <a:t>Structured model for addressing and naming</a:t>
            </a:r>
          </a:p>
        </p:txBody>
      </p:sp>
      <p:sp>
        <p:nvSpPr>
          <p:cNvPr id="5123" name="Rectangle 3"/>
          <p:cNvSpPr>
            <a:spLocks noGrp="1" noChangeArrowheads="1"/>
          </p:cNvSpPr>
          <p:nvPr>
            <p:ph type="body" idx="1"/>
          </p:nvPr>
        </p:nvSpPr>
        <p:spPr>
          <a:xfrm>
            <a:off x="1033529" y="2100330"/>
            <a:ext cx="7772400" cy="4114800"/>
          </a:xfrm>
        </p:spPr>
        <p:txBody>
          <a:bodyPr/>
          <a:lstStyle/>
          <a:p>
            <a:r>
              <a:rPr lang="en-US" altLang="ja-JP" dirty="0" smtClean="0">
                <a:ea typeface="ＭＳ Ｐゴシック" pitchFamily="50" charset="-128"/>
              </a:rPr>
              <a:t>Addresses are </a:t>
            </a:r>
            <a:r>
              <a:rPr lang="en-US" altLang="ja-JP" b="1" dirty="0" smtClean="0">
                <a:ea typeface="ＭＳ Ｐゴシック" pitchFamily="50" charset="-128"/>
              </a:rPr>
              <a:t>meaningful</a:t>
            </a:r>
            <a:r>
              <a:rPr lang="en-US" altLang="ja-JP" dirty="0" smtClean="0">
                <a:ea typeface="ＭＳ Ｐゴシック" pitchFamily="50" charset="-128"/>
              </a:rPr>
              <a:t>, </a:t>
            </a:r>
            <a:r>
              <a:rPr lang="en-US" altLang="ja-JP" b="1" dirty="0" smtClean="0">
                <a:ea typeface="ＭＳ Ｐゴシック" pitchFamily="50" charset="-128"/>
              </a:rPr>
              <a:t>hierarchical</a:t>
            </a:r>
            <a:r>
              <a:rPr lang="en-US" altLang="ja-JP" dirty="0" smtClean="0">
                <a:ea typeface="ＭＳ Ｐゴシック" pitchFamily="50" charset="-128"/>
              </a:rPr>
              <a:t>, and </a:t>
            </a:r>
            <a:r>
              <a:rPr lang="en-US" altLang="ja-JP" b="1" dirty="0" smtClean="0">
                <a:ea typeface="ＭＳ Ｐゴシック" pitchFamily="50" charset="-128"/>
              </a:rPr>
              <a:t>planned</a:t>
            </a:r>
          </a:p>
        </p:txBody>
      </p:sp>
      <p:sp>
        <p:nvSpPr>
          <p:cNvPr id="4" name="Date Placeholder 3"/>
          <p:cNvSpPr>
            <a:spLocks noGrp="1"/>
          </p:cNvSpPr>
          <p:nvPr>
            <p:ph type="dt" sz="quarter" idx="10"/>
          </p:nvPr>
        </p:nvSpPr>
        <p:spPr/>
        <p:txBody>
          <a:bodyPr/>
          <a:lstStyle/>
          <a:p>
            <a:pPr>
              <a:defRPr/>
            </a:pPr>
            <a:r>
              <a:rPr lang="en-US"/>
              <a:t>Bina Nusantara University</a:t>
            </a:r>
          </a:p>
        </p:txBody>
      </p:sp>
    </p:spTree>
    <p:extLst>
      <p:ext uri="{BB962C8B-B14F-4D97-AF65-F5344CB8AC3E}">
        <p14:creationId xmlns:p14="http://schemas.microsoft.com/office/powerpoint/2010/main" val="27688670"/>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DAFTAR PUSTAKA/SUMBER</a:t>
            </a:r>
            <a:endParaRPr lang="en-US" dirty="0"/>
          </a:p>
        </p:txBody>
      </p:sp>
      <p:sp>
        <p:nvSpPr>
          <p:cNvPr id="3" name="Content Placeholder 2"/>
          <p:cNvSpPr>
            <a:spLocks noGrp="1"/>
          </p:cNvSpPr>
          <p:nvPr>
            <p:ph idx="1"/>
          </p:nvPr>
        </p:nvSpPr>
        <p:spPr>
          <a:xfrm>
            <a:off x="874690" y="2328930"/>
            <a:ext cx="8001000" cy="4267200"/>
          </a:xfrm>
        </p:spPr>
        <p:txBody>
          <a:bodyPr/>
          <a:lstStyle/>
          <a:p>
            <a:pPr lvl="0"/>
            <a:r>
              <a:rPr lang="en-US" altLang="ja-JP" sz="2400" dirty="0"/>
              <a:t>Oppenheimer, Priscilla. (2013). </a:t>
            </a:r>
            <a:r>
              <a:rPr lang="en-US" altLang="ja-JP" sz="2400" b="1" i="1" dirty="0"/>
              <a:t>Top Down Network Design</a:t>
            </a:r>
            <a:r>
              <a:rPr lang="en-US" altLang="ja-JP" sz="2400" dirty="0"/>
              <a:t>. 3</a:t>
            </a:r>
            <a:r>
              <a:rPr lang="en-US" altLang="ja-JP" sz="2400" baseline="30000" dirty="0"/>
              <a:t>rd</a:t>
            </a:r>
            <a:r>
              <a:rPr lang="en-US" altLang="ja-JP" sz="2400" dirty="0"/>
              <a:t> Edition. Cisco Press. Indianapolis. ISBN: 978-1-58705-152-4. </a:t>
            </a:r>
            <a:endParaRPr lang="ja-JP" altLang="ja-JP" sz="2400" dirty="0"/>
          </a:p>
          <a:p>
            <a:pPr marL="0" indent="0">
              <a:buNone/>
            </a:pPr>
            <a:endParaRPr lang="en-US" dirty="0"/>
          </a:p>
        </p:txBody>
      </p:sp>
    </p:spTree>
    <p:extLst>
      <p:ext uri="{BB962C8B-B14F-4D97-AF65-F5344CB8AC3E}">
        <p14:creationId xmlns:p14="http://schemas.microsoft.com/office/powerpoint/2010/main" val="904129583"/>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2764877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a:xfrm>
            <a:off x="2691685" y="721217"/>
            <a:ext cx="6259132" cy="1143000"/>
          </a:xfrm>
        </p:spPr>
        <p:txBody>
          <a:bodyPr/>
          <a:lstStyle/>
          <a:p>
            <a:r>
              <a:rPr lang="en-US" altLang="ja-JP" dirty="0" smtClean="0">
                <a:ea typeface="ＭＳ Ｐゴシック" pitchFamily="50" charset="-128"/>
              </a:rPr>
              <a:t>Advantages of Structured Models for Addressing &amp; Naming</a:t>
            </a:r>
          </a:p>
        </p:txBody>
      </p:sp>
      <p:sp>
        <p:nvSpPr>
          <p:cNvPr id="6147" name="Rectangle 3"/>
          <p:cNvSpPr>
            <a:spLocks noGrp="1" noChangeArrowheads="1"/>
          </p:cNvSpPr>
          <p:nvPr>
            <p:ph type="body" idx="1"/>
          </p:nvPr>
        </p:nvSpPr>
        <p:spPr>
          <a:xfrm>
            <a:off x="914400" y="2185294"/>
            <a:ext cx="8229600" cy="3517900"/>
          </a:xfrm>
        </p:spPr>
        <p:txBody>
          <a:bodyPr/>
          <a:lstStyle/>
          <a:p>
            <a:r>
              <a:rPr lang="en-US" altLang="ja-JP" dirty="0" smtClean="0">
                <a:ea typeface="ＭＳ Ｐゴシック" pitchFamily="50" charset="-128"/>
              </a:rPr>
              <a:t>It makes it easier to</a:t>
            </a:r>
          </a:p>
          <a:p>
            <a:pPr lvl="1"/>
            <a:r>
              <a:rPr lang="en-US" altLang="ja-JP" dirty="0" smtClean="0">
                <a:ea typeface="ＭＳ Ｐゴシック" pitchFamily="50" charset="-128"/>
              </a:rPr>
              <a:t>Read network maps</a:t>
            </a:r>
          </a:p>
          <a:p>
            <a:pPr lvl="1"/>
            <a:r>
              <a:rPr lang="en-US" altLang="ja-JP" dirty="0" smtClean="0">
                <a:ea typeface="ＭＳ Ｐゴシック" pitchFamily="50" charset="-128"/>
              </a:rPr>
              <a:t>Operate network management software</a:t>
            </a:r>
          </a:p>
          <a:p>
            <a:pPr lvl="1"/>
            <a:r>
              <a:rPr lang="en-US" altLang="ja-JP" dirty="0" smtClean="0">
                <a:ea typeface="ＭＳ Ｐゴシック" pitchFamily="50" charset="-128"/>
              </a:rPr>
              <a:t>Recognize devices in protocol analyzer traces</a:t>
            </a:r>
          </a:p>
          <a:p>
            <a:pPr lvl="1"/>
            <a:r>
              <a:rPr lang="en-US" altLang="ja-JP" dirty="0" smtClean="0">
                <a:ea typeface="ＭＳ Ｐゴシック" pitchFamily="50" charset="-128"/>
              </a:rPr>
              <a:t>Meet goals for usability</a:t>
            </a:r>
          </a:p>
          <a:p>
            <a:pPr lvl="1"/>
            <a:r>
              <a:rPr lang="en-US" altLang="ja-JP" dirty="0" smtClean="0">
                <a:ea typeface="ＭＳ Ｐゴシック" pitchFamily="50" charset="-128"/>
              </a:rPr>
              <a:t>Design filters on firewalls and routers</a:t>
            </a:r>
          </a:p>
          <a:p>
            <a:pPr lvl="1"/>
            <a:r>
              <a:rPr lang="en-US" altLang="ja-JP" dirty="0" smtClean="0">
                <a:ea typeface="ＭＳ Ｐゴシック" pitchFamily="50" charset="-128"/>
              </a:rPr>
              <a:t>Implement route summarization</a:t>
            </a:r>
          </a:p>
        </p:txBody>
      </p:sp>
      <p:sp>
        <p:nvSpPr>
          <p:cNvPr id="4" name="Date Placeholder 3"/>
          <p:cNvSpPr>
            <a:spLocks noGrp="1"/>
          </p:cNvSpPr>
          <p:nvPr>
            <p:ph type="dt" sz="quarter" idx="10"/>
          </p:nvPr>
        </p:nvSpPr>
        <p:spPr/>
        <p:txBody>
          <a:bodyPr/>
          <a:lstStyle/>
          <a:p>
            <a:pPr>
              <a:defRPr/>
            </a:pPr>
            <a:r>
              <a:rPr lang="en-US"/>
              <a:t>Bina Nusantara University</a:t>
            </a:r>
          </a:p>
        </p:txBody>
      </p:sp>
    </p:spTree>
    <p:extLst>
      <p:ext uri="{BB962C8B-B14F-4D97-AF65-F5344CB8AC3E}">
        <p14:creationId xmlns:p14="http://schemas.microsoft.com/office/powerpoint/2010/main" val="41332034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r>
              <a:rPr lang="en-US" altLang="ja-JP" smtClean="0">
                <a:ea typeface="ＭＳ Ｐゴシック" pitchFamily="50" charset="-128"/>
              </a:rPr>
              <a:t>Public IP Addresses</a:t>
            </a:r>
          </a:p>
        </p:txBody>
      </p:sp>
      <p:sp>
        <p:nvSpPr>
          <p:cNvPr id="7171" name="Rectangle 3"/>
          <p:cNvSpPr>
            <a:spLocks noGrp="1" noChangeArrowheads="1"/>
          </p:cNvSpPr>
          <p:nvPr>
            <p:ph type="body" idx="1"/>
          </p:nvPr>
        </p:nvSpPr>
        <p:spPr>
          <a:xfrm>
            <a:off x="914400" y="2234484"/>
            <a:ext cx="8229600" cy="4525963"/>
          </a:xfrm>
        </p:spPr>
        <p:txBody>
          <a:bodyPr/>
          <a:lstStyle/>
          <a:p>
            <a:r>
              <a:rPr lang="en-US" altLang="ja-JP" dirty="0" smtClean="0">
                <a:ea typeface="ＭＳ Ｐゴシック" pitchFamily="50" charset="-128"/>
              </a:rPr>
              <a:t>Managed by the Internet Assigned Numbers Authority (</a:t>
            </a:r>
            <a:r>
              <a:rPr lang="en-US" altLang="ja-JP" dirty="0" smtClean="0">
                <a:ea typeface="ＭＳ Ｐゴシック" pitchFamily="50" charset="-128"/>
                <a:hlinkClick r:id="rId3"/>
              </a:rPr>
              <a:t>IANA</a:t>
            </a:r>
            <a:r>
              <a:rPr lang="en-US" altLang="ja-JP" dirty="0" smtClean="0">
                <a:ea typeface="ＭＳ Ｐゴシック" pitchFamily="50" charset="-128"/>
              </a:rPr>
              <a:t>)</a:t>
            </a:r>
          </a:p>
          <a:p>
            <a:pPr>
              <a:spcBef>
                <a:spcPts val="500"/>
              </a:spcBef>
              <a:spcAft>
                <a:spcPts val="500"/>
              </a:spcAft>
            </a:pPr>
            <a:r>
              <a:rPr lang="en-US" altLang="ja-JP" dirty="0" smtClean="0">
                <a:ea typeface="ＭＳ Ｐゴシック" pitchFamily="50" charset="-128"/>
              </a:rPr>
              <a:t>Users are assigned IP addresses by Internet service providers (ISPs).</a:t>
            </a:r>
          </a:p>
          <a:p>
            <a:pPr>
              <a:spcBef>
                <a:spcPts val="500"/>
              </a:spcBef>
              <a:spcAft>
                <a:spcPts val="500"/>
              </a:spcAft>
            </a:pPr>
            <a:r>
              <a:rPr lang="en-US" altLang="ja-JP" dirty="0" smtClean="0">
                <a:ea typeface="ＭＳ Ｐゴシック" pitchFamily="50" charset="-128"/>
              </a:rPr>
              <a:t>ISPs obtain allocations of IP addresses from their appropriate Regional Internet Registry (RIR)</a:t>
            </a:r>
          </a:p>
        </p:txBody>
      </p:sp>
      <p:sp>
        <p:nvSpPr>
          <p:cNvPr id="4" name="Date Placeholder 3"/>
          <p:cNvSpPr>
            <a:spLocks noGrp="1"/>
          </p:cNvSpPr>
          <p:nvPr>
            <p:ph type="dt" sz="quarter" idx="10"/>
          </p:nvPr>
        </p:nvSpPr>
        <p:spPr/>
        <p:txBody>
          <a:bodyPr/>
          <a:lstStyle/>
          <a:p>
            <a:pPr>
              <a:defRPr/>
            </a:pPr>
            <a:r>
              <a:rPr lang="en-US"/>
              <a:t>Bina Nusantara University</a:t>
            </a:r>
          </a:p>
        </p:txBody>
      </p:sp>
    </p:spTree>
    <p:extLst>
      <p:ext uri="{BB962C8B-B14F-4D97-AF65-F5344CB8AC3E}">
        <p14:creationId xmlns:p14="http://schemas.microsoft.com/office/powerpoint/2010/main" val="311212034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lstStyle/>
          <a:p>
            <a:r>
              <a:rPr lang="en-US" altLang="ja-JP" smtClean="0">
                <a:ea typeface="ＭＳ Ｐゴシック" pitchFamily="50" charset="-128"/>
              </a:rPr>
              <a:t>Regional Internet Registries (RIR)</a:t>
            </a:r>
          </a:p>
        </p:txBody>
      </p:sp>
      <p:sp>
        <p:nvSpPr>
          <p:cNvPr id="8195" name="Rectangle 3"/>
          <p:cNvSpPr>
            <a:spLocks noGrp="1" noChangeArrowheads="1"/>
          </p:cNvSpPr>
          <p:nvPr>
            <p:ph type="body" idx="1"/>
          </p:nvPr>
        </p:nvSpPr>
        <p:spPr>
          <a:xfrm>
            <a:off x="1061434" y="2073498"/>
            <a:ext cx="7930166" cy="4525963"/>
          </a:xfrm>
        </p:spPr>
        <p:txBody>
          <a:bodyPr/>
          <a:lstStyle/>
          <a:p>
            <a:pPr>
              <a:buClr>
                <a:schemeClr val="tx1"/>
              </a:buClr>
              <a:buFont typeface="Times" pitchFamily="-84" charset="0"/>
              <a:buChar char="•"/>
            </a:pPr>
            <a:r>
              <a:rPr lang="en-US" altLang="ja-JP" sz="2400" u="sng" dirty="0" smtClean="0">
                <a:solidFill>
                  <a:srgbClr val="0000FF"/>
                </a:solidFill>
                <a:ea typeface="ＭＳ Ｐゴシック" pitchFamily="50" charset="-128"/>
                <a:hlinkClick r:id="rId3"/>
              </a:rPr>
              <a:t>APNIC (Asia Pacific Network Information Centre)</a:t>
            </a:r>
            <a:r>
              <a:rPr lang="en-US" altLang="ja-JP" sz="2400" dirty="0" smtClean="0">
                <a:ea typeface="ＭＳ Ｐゴシック" pitchFamily="50" charset="-128"/>
              </a:rPr>
              <a:t> – Asia/Pacific Region</a:t>
            </a:r>
          </a:p>
          <a:p>
            <a:pPr>
              <a:buClr>
                <a:schemeClr val="tx1"/>
              </a:buClr>
              <a:buFont typeface="Times" pitchFamily="-84" charset="0"/>
              <a:buChar char="•"/>
            </a:pPr>
            <a:r>
              <a:rPr lang="en-US" altLang="ja-JP" sz="2400" u="sng" dirty="0" smtClean="0">
                <a:solidFill>
                  <a:srgbClr val="0000FF"/>
                </a:solidFill>
                <a:ea typeface="ＭＳ Ｐゴシック" pitchFamily="50" charset="-128"/>
                <a:hlinkClick r:id="rId4"/>
              </a:rPr>
              <a:t>ARIN (American Registry for Internet Numbers)</a:t>
            </a:r>
            <a:r>
              <a:rPr lang="en-US" altLang="ja-JP" sz="2400" dirty="0" smtClean="0">
                <a:ea typeface="ＭＳ Ｐゴシック" pitchFamily="50" charset="-128"/>
              </a:rPr>
              <a:t> – North America and Sub-Sahara Africa</a:t>
            </a:r>
          </a:p>
          <a:p>
            <a:pPr>
              <a:buClr>
                <a:schemeClr val="tx1"/>
              </a:buClr>
              <a:buFont typeface="Times" pitchFamily="-84" charset="0"/>
              <a:buChar char="•"/>
            </a:pPr>
            <a:r>
              <a:rPr lang="en-US" altLang="ja-JP" sz="2400" u="sng" dirty="0" smtClean="0">
                <a:solidFill>
                  <a:srgbClr val="0000FF"/>
                </a:solidFill>
                <a:ea typeface="ＭＳ Ｐゴシック" pitchFamily="50" charset="-128"/>
                <a:hlinkClick r:id="rId5"/>
              </a:rPr>
              <a:t>LACNIC (Regional Latin-American and Caribbean IP Address Registry) </a:t>
            </a:r>
            <a:r>
              <a:rPr lang="en-US" altLang="ja-JP" sz="2400" dirty="0" smtClean="0">
                <a:ea typeface="ＭＳ Ｐゴシック" pitchFamily="50" charset="-128"/>
              </a:rPr>
              <a:t>– Latin America and some Caribbean Islands</a:t>
            </a:r>
          </a:p>
          <a:p>
            <a:pPr>
              <a:buClr>
                <a:schemeClr val="tx1"/>
              </a:buClr>
              <a:buFont typeface="Times" pitchFamily="-84" charset="0"/>
              <a:buChar char="•"/>
            </a:pPr>
            <a:r>
              <a:rPr lang="en-US" altLang="ja-JP" sz="2400" u="sng" dirty="0" smtClean="0">
                <a:solidFill>
                  <a:srgbClr val="0000FF"/>
                </a:solidFill>
                <a:ea typeface="ＭＳ Ｐゴシック" pitchFamily="50" charset="-128"/>
                <a:hlinkClick r:id="rId6"/>
              </a:rPr>
              <a:t>RIPE NCC (</a:t>
            </a:r>
            <a:r>
              <a:rPr lang="en-US" altLang="ja-JP" sz="2400" u="sng" dirty="0" err="1" smtClean="0">
                <a:solidFill>
                  <a:srgbClr val="0000FF"/>
                </a:solidFill>
                <a:ea typeface="ＭＳ Ｐゴシック" pitchFamily="50" charset="-128"/>
                <a:hlinkClick r:id="rId6"/>
              </a:rPr>
              <a:t>Réseaux</a:t>
            </a:r>
            <a:r>
              <a:rPr lang="en-US" altLang="ja-JP" sz="2400" u="sng" dirty="0" smtClean="0">
                <a:solidFill>
                  <a:srgbClr val="0000FF"/>
                </a:solidFill>
                <a:ea typeface="ＭＳ Ｐゴシック" pitchFamily="50" charset="-128"/>
                <a:hlinkClick r:id="rId6"/>
              </a:rPr>
              <a:t> IP </a:t>
            </a:r>
            <a:r>
              <a:rPr lang="en-US" altLang="ja-JP" sz="2400" u="sng" dirty="0" err="1" smtClean="0">
                <a:solidFill>
                  <a:srgbClr val="0000FF"/>
                </a:solidFill>
                <a:ea typeface="ＭＳ Ｐゴシック" pitchFamily="50" charset="-128"/>
                <a:hlinkClick r:id="rId6"/>
              </a:rPr>
              <a:t>Européens</a:t>
            </a:r>
            <a:r>
              <a:rPr lang="en-US" altLang="ja-JP" sz="2400" u="sng" dirty="0" smtClean="0">
                <a:solidFill>
                  <a:srgbClr val="0000FF"/>
                </a:solidFill>
                <a:ea typeface="ＭＳ Ｐゴシック" pitchFamily="50" charset="-128"/>
                <a:hlinkClick r:id="rId6"/>
              </a:rPr>
              <a:t>)</a:t>
            </a:r>
            <a:r>
              <a:rPr lang="en-US" altLang="ja-JP" sz="2400" dirty="0" smtClean="0">
                <a:ea typeface="ＭＳ Ｐゴシック" pitchFamily="50" charset="-128"/>
              </a:rPr>
              <a:t> – Europe, the Middle East, Central Asia, and African countries located north of the equator</a:t>
            </a:r>
          </a:p>
        </p:txBody>
      </p:sp>
      <p:sp>
        <p:nvSpPr>
          <p:cNvPr id="4" name="Date Placeholder 3"/>
          <p:cNvSpPr>
            <a:spLocks noGrp="1"/>
          </p:cNvSpPr>
          <p:nvPr>
            <p:ph type="dt" sz="quarter" idx="10"/>
          </p:nvPr>
        </p:nvSpPr>
        <p:spPr/>
        <p:txBody>
          <a:bodyPr/>
          <a:lstStyle/>
          <a:p>
            <a:pPr>
              <a:defRPr/>
            </a:pPr>
            <a:r>
              <a:rPr lang="en-US"/>
              <a:t>Bina Nusantara University</a:t>
            </a:r>
          </a:p>
        </p:txBody>
      </p:sp>
    </p:spTree>
    <p:extLst>
      <p:ext uri="{BB962C8B-B14F-4D97-AF65-F5344CB8AC3E}">
        <p14:creationId xmlns:p14="http://schemas.microsoft.com/office/powerpoint/2010/main" val="226879279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p:txBody>
          <a:bodyPr/>
          <a:lstStyle/>
          <a:p>
            <a:r>
              <a:rPr lang="en-US" altLang="ja-JP" smtClean="0">
                <a:ea typeface="ＭＳ Ｐゴシック" pitchFamily="50" charset="-128"/>
              </a:rPr>
              <a:t>Private Addressing</a:t>
            </a:r>
          </a:p>
        </p:txBody>
      </p:sp>
      <p:sp>
        <p:nvSpPr>
          <p:cNvPr id="9219" name="Rectangle 3"/>
          <p:cNvSpPr>
            <a:spLocks noGrp="1" noChangeArrowheads="1"/>
          </p:cNvSpPr>
          <p:nvPr>
            <p:ph type="body" idx="1"/>
          </p:nvPr>
        </p:nvSpPr>
        <p:spPr/>
        <p:txBody>
          <a:bodyPr/>
          <a:lstStyle/>
          <a:p>
            <a:r>
              <a:rPr lang="en-US" altLang="ja-JP" sz="3600" dirty="0" smtClean="0">
                <a:ea typeface="ＭＳ Ｐゴシック" pitchFamily="50" charset="-128"/>
              </a:rPr>
              <a:t>10.0.0.0 – 10.255.255.255</a:t>
            </a:r>
          </a:p>
          <a:p>
            <a:r>
              <a:rPr lang="en-US" altLang="ja-JP" sz="3600" dirty="0" smtClean="0">
                <a:ea typeface="ＭＳ Ｐゴシック" pitchFamily="50" charset="-128"/>
              </a:rPr>
              <a:t>172.16.0.0 – 172.31.255.255</a:t>
            </a:r>
          </a:p>
          <a:p>
            <a:r>
              <a:rPr lang="en-US" altLang="ja-JP" sz="3600" dirty="0" smtClean="0">
                <a:ea typeface="ＭＳ Ｐゴシック" pitchFamily="50" charset="-128"/>
              </a:rPr>
              <a:t>192.168.0.0 – 192.168.255.255</a:t>
            </a:r>
            <a:r>
              <a:rPr lang="en-US" altLang="ja-JP" dirty="0" smtClean="0">
                <a:ea typeface="ＭＳ Ｐゴシック" pitchFamily="50" charset="-128"/>
              </a:rPr>
              <a:t> </a:t>
            </a:r>
          </a:p>
          <a:p>
            <a:endParaRPr lang="en-US" altLang="ja-JP" dirty="0" smtClean="0">
              <a:ea typeface="ＭＳ Ｐゴシック" pitchFamily="50" charset="-128"/>
            </a:endParaRPr>
          </a:p>
        </p:txBody>
      </p:sp>
      <p:sp>
        <p:nvSpPr>
          <p:cNvPr id="4" name="Date Placeholder 3"/>
          <p:cNvSpPr>
            <a:spLocks noGrp="1"/>
          </p:cNvSpPr>
          <p:nvPr>
            <p:ph type="dt" sz="quarter" idx="10"/>
          </p:nvPr>
        </p:nvSpPr>
        <p:spPr/>
        <p:txBody>
          <a:bodyPr/>
          <a:lstStyle/>
          <a:p>
            <a:pPr>
              <a:defRPr/>
            </a:pPr>
            <a:r>
              <a:rPr lang="en-US"/>
              <a:t>Bina Nusantara University</a:t>
            </a:r>
          </a:p>
        </p:txBody>
      </p:sp>
      <p:sp>
        <p:nvSpPr>
          <p:cNvPr id="2" name="Rounded Rectangle 1"/>
          <p:cNvSpPr/>
          <p:nvPr/>
        </p:nvSpPr>
        <p:spPr>
          <a:xfrm>
            <a:off x="1905000" y="4456113"/>
            <a:ext cx="6172200" cy="838200"/>
          </a:xfrm>
          <a:prstGeom prst="round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kumimoji="1" lang="en-US" altLang="ja-JP" sz="2400" dirty="0">
                <a:solidFill>
                  <a:schemeClr val="tx1"/>
                </a:solidFill>
              </a:rPr>
              <a:t>which addressing scheme for your organization?</a:t>
            </a:r>
            <a:endParaRPr kumimoji="1" lang="ja-JP" altLang="en-US" sz="2400" dirty="0">
              <a:solidFill>
                <a:schemeClr val="tx1"/>
              </a:solidFill>
            </a:endParaRPr>
          </a:p>
        </p:txBody>
      </p:sp>
    </p:spTree>
    <p:extLst>
      <p:ext uri="{BB962C8B-B14F-4D97-AF65-F5344CB8AC3E}">
        <p14:creationId xmlns:p14="http://schemas.microsoft.com/office/powerpoint/2010/main" val="187227993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2833352" y="990600"/>
            <a:ext cx="5853448" cy="1143000"/>
          </a:xfrm>
        </p:spPr>
        <p:txBody>
          <a:bodyPr/>
          <a:lstStyle/>
          <a:p>
            <a:r>
              <a:rPr lang="en-US" altLang="ja-JP" dirty="0" smtClean="0">
                <a:ea typeface="ＭＳ Ｐゴシック" pitchFamily="50" charset="-128"/>
              </a:rPr>
              <a:t>Criteria for Using Static Vs. Dynamic Addressing</a:t>
            </a:r>
          </a:p>
        </p:txBody>
      </p:sp>
      <p:sp>
        <p:nvSpPr>
          <p:cNvPr id="10243" name="Rectangle 3"/>
          <p:cNvSpPr>
            <a:spLocks noGrp="1" noChangeArrowheads="1"/>
          </p:cNvSpPr>
          <p:nvPr>
            <p:ph type="body" idx="1"/>
          </p:nvPr>
        </p:nvSpPr>
        <p:spPr>
          <a:xfrm>
            <a:off x="914400" y="2197100"/>
            <a:ext cx="8229600" cy="3517900"/>
          </a:xfrm>
        </p:spPr>
        <p:txBody>
          <a:bodyPr/>
          <a:lstStyle/>
          <a:p>
            <a:r>
              <a:rPr lang="en-US" altLang="ja-JP" sz="2800" dirty="0" smtClean="0">
                <a:ea typeface="ＭＳ Ｐゴシック" pitchFamily="50" charset="-128"/>
              </a:rPr>
              <a:t>The number of end systems</a:t>
            </a:r>
          </a:p>
          <a:p>
            <a:r>
              <a:rPr lang="en-US" altLang="ja-JP" sz="2800" dirty="0" smtClean="0">
                <a:ea typeface="ＭＳ Ｐゴシック" pitchFamily="50" charset="-128"/>
              </a:rPr>
              <a:t>The likelihood of needing to renumber</a:t>
            </a:r>
          </a:p>
          <a:p>
            <a:r>
              <a:rPr lang="en-US" altLang="ja-JP" sz="2800" dirty="0" smtClean="0">
                <a:ea typeface="ＭＳ Ｐゴシック" pitchFamily="50" charset="-128"/>
              </a:rPr>
              <a:t>The need for high availability</a:t>
            </a:r>
          </a:p>
          <a:p>
            <a:r>
              <a:rPr lang="en-US" altLang="ja-JP" sz="2800" dirty="0" smtClean="0">
                <a:ea typeface="ＭＳ Ｐゴシック" pitchFamily="50" charset="-128"/>
              </a:rPr>
              <a:t>Security requirements</a:t>
            </a:r>
          </a:p>
          <a:p>
            <a:r>
              <a:rPr lang="en-US" altLang="ja-JP" sz="2800" dirty="0" smtClean="0">
                <a:ea typeface="ＭＳ Ｐゴシック" pitchFamily="50" charset="-128"/>
              </a:rPr>
              <a:t>The importance of tracking addresses</a:t>
            </a:r>
          </a:p>
          <a:p>
            <a:r>
              <a:rPr lang="en-US" altLang="ja-JP" sz="2800" dirty="0" smtClean="0">
                <a:ea typeface="ＭＳ Ｐゴシック" pitchFamily="50" charset="-128"/>
              </a:rPr>
              <a:t>Whether end systems need additional information</a:t>
            </a:r>
          </a:p>
          <a:p>
            <a:pPr lvl="1"/>
            <a:r>
              <a:rPr lang="en-US" altLang="ja-JP" dirty="0" smtClean="0">
                <a:ea typeface="ＭＳ Ｐゴシック" pitchFamily="50" charset="-128"/>
              </a:rPr>
              <a:t>(DHCP can provide more than just an address)</a:t>
            </a:r>
          </a:p>
        </p:txBody>
      </p:sp>
      <p:sp>
        <p:nvSpPr>
          <p:cNvPr id="4" name="Date Placeholder 3"/>
          <p:cNvSpPr>
            <a:spLocks noGrp="1"/>
          </p:cNvSpPr>
          <p:nvPr>
            <p:ph type="dt" sz="quarter" idx="10"/>
          </p:nvPr>
        </p:nvSpPr>
        <p:spPr/>
        <p:txBody>
          <a:bodyPr/>
          <a:lstStyle/>
          <a:p>
            <a:pPr>
              <a:defRPr/>
            </a:pPr>
            <a:r>
              <a:rPr lang="en-US"/>
              <a:t>Bina Nusantara University</a:t>
            </a:r>
          </a:p>
        </p:txBody>
      </p:sp>
    </p:spTree>
    <p:extLst>
      <p:ext uri="{BB962C8B-B14F-4D97-AF65-F5344CB8AC3E}">
        <p14:creationId xmlns:p14="http://schemas.microsoft.com/office/powerpoint/2010/main" val="3711699967"/>
      </p:ext>
    </p:extLst>
  </p:cSld>
  <p:clrMapOvr>
    <a:masterClrMapping/>
  </p:clrMapOvr>
  <p:timing>
    <p:tnLst>
      <p:par>
        <p:cTn id="1" dur="indefinite" restart="never" nodeType="tmRoot"/>
      </p:par>
    </p:tnLst>
  </p:timing>
</p:sld>
</file>

<file path=ppt/theme/theme1.xml><?xml version="1.0" encoding="utf-8"?>
<a:theme xmlns:a="http://schemas.openxmlformats.org/drawingml/2006/main" name="Theme1Onlin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Theme1Online</Template>
  <TotalTime>144</TotalTime>
  <Words>1636</Words>
  <Application>Microsoft Office PowerPoint</Application>
  <PresentationFormat>On-screen Show (4:3)</PresentationFormat>
  <Paragraphs>298</Paragraphs>
  <Slides>41</Slides>
  <Notes>36</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41</vt:i4>
      </vt:variant>
    </vt:vector>
  </HeadingPairs>
  <TitlesOfParts>
    <vt:vector size="50" baseType="lpstr">
      <vt:lpstr>MS PGothic</vt:lpstr>
      <vt:lpstr>MS PGothic</vt:lpstr>
      <vt:lpstr>Arial</vt:lpstr>
      <vt:lpstr>Calibri</vt:lpstr>
      <vt:lpstr>Calisto MT</vt:lpstr>
      <vt:lpstr>Edwardian Script ITC</vt:lpstr>
      <vt:lpstr>New York</vt:lpstr>
      <vt:lpstr>Times</vt:lpstr>
      <vt:lpstr>Theme1Online</vt:lpstr>
      <vt:lpstr>Network Governance  SESSION 4 – Designing Models for Addressing and  Naming </vt:lpstr>
      <vt:lpstr>Outline  </vt:lpstr>
      <vt:lpstr>Guidelines for Addressing and Naming</vt:lpstr>
      <vt:lpstr>Structured model for addressing and naming</vt:lpstr>
      <vt:lpstr>Advantages of Structured Models for Addressing &amp; Naming</vt:lpstr>
      <vt:lpstr>Public IP Addresses</vt:lpstr>
      <vt:lpstr>Regional Internet Registries (RIR)</vt:lpstr>
      <vt:lpstr>Private Addressing</vt:lpstr>
      <vt:lpstr>Criteria for Using Static Vs. Dynamic Addressing</vt:lpstr>
      <vt:lpstr>The Two Parts of an IP Address</vt:lpstr>
      <vt:lpstr>Prefix Length</vt:lpstr>
      <vt:lpstr>Subnet Mask</vt:lpstr>
      <vt:lpstr>Subnet Mask Example</vt:lpstr>
      <vt:lpstr>Another Subnet Mask Example</vt:lpstr>
      <vt:lpstr>One More Subnet Mask Example</vt:lpstr>
      <vt:lpstr>Designing Networks with Subnets </vt:lpstr>
      <vt:lpstr>Addresses to Avoid When Subnetting</vt:lpstr>
      <vt:lpstr>Designing Networks with Subnets </vt:lpstr>
      <vt:lpstr>Practice</vt:lpstr>
      <vt:lpstr>More Practice</vt:lpstr>
      <vt:lpstr>One More</vt:lpstr>
      <vt:lpstr>IP Address Classes</vt:lpstr>
      <vt:lpstr>Classful IP Addressing</vt:lpstr>
      <vt:lpstr>Classful IP Addressing (2)</vt:lpstr>
      <vt:lpstr>Division of the Classful Address Space</vt:lpstr>
      <vt:lpstr>Classful IP is Wasteful</vt:lpstr>
      <vt:lpstr>Classless Addressing</vt:lpstr>
      <vt:lpstr>Supernetting </vt:lpstr>
      <vt:lpstr>Supernetting </vt:lpstr>
      <vt:lpstr>172.16.0.0/14 Summarization</vt:lpstr>
      <vt:lpstr>Discontiguous Subnets</vt:lpstr>
      <vt:lpstr>A Mobile Host</vt:lpstr>
      <vt:lpstr>IPv6 Aggregatable Global Unicast Address Format</vt:lpstr>
      <vt:lpstr>Upgrading to IPv6</vt:lpstr>
      <vt:lpstr>Guidelines for Assigning Names</vt:lpstr>
      <vt:lpstr>Domain Name System (DNS)</vt:lpstr>
      <vt:lpstr>DNS Details</vt:lpstr>
      <vt:lpstr>DNS Recursion</vt:lpstr>
      <vt:lpstr>Conclusion</vt:lpstr>
      <vt:lpstr>DAFTAR PUSTAKA/SUMBER</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TOPIK 1 - …..</dc:title>
  <dc:creator>Helena Agustin Putri A</dc:creator>
  <cp:lastModifiedBy>Nurul Jannah</cp:lastModifiedBy>
  <cp:revision>18</cp:revision>
  <dcterms:created xsi:type="dcterms:W3CDTF">2017-05-12T05:56:15Z</dcterms:created>
  <dcterms:modified xsi:type="dcterms:W3CDTF">2017-09-04T12:06:43Z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name="NXPowerLiteLastOptimized" pid="2">
    <vt:lpwstr>337148</vt:lpwstr>
  </property>
  <property fmtid="{D5CDD505-2E9C-101B-9397-08002B2CF9AE}" name="NXPowerLiteSettings" pid="3">
    <vt:lpwstr>C7000400038000</vt:lpwstr>
  </property>
  <property fmtid="{D5CDD505-2E9C-101B-9397-08002B2CF9AE}" name="NXPowerLiteVersion" pid="4">
    <vt:lpwstr>S9.0.3</vt:lpwstr>
  </property>
</Properties>
</file>