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Default ContentType="image/png" Extension="png"/>
  <Override ContentType="application/vnd.openxmlformats-officedocument.presentationml.notesSlide+xml" PartName="/ppt/notesSlides/notesSlide1.xml"/>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theme+xml" PartName="/ppt/theme/theme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notesMaster+xml" PartName="/ppt/notesMasters/notesMaster1.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9" r:id="rId3"/>
    <p:sldId id="400" r:id="rId4"/>
    <p:sldId id="401" r:id="rId5"/>
    <p:sldId id="402" r:id="rId6"/>
    <p:sldId id="403" r:id="rId7"/>
    <p:sldId id="404" r:id="rId8"/>
    <p:sldId id="399" r:id="rId9"/>
    <p:sldId id="260" r:id="rId10"/>
    <p:sldId id="258"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129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pPr/>
              <a:t>2017/9/5</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pPr/>
              <a:t>‹#›</a:t>
            </a:fld>
            <a:endParaRPr kumimoji="1" lang="ja-JP" altLang="en-US"/>
          </a:p>
        </p:txBody>
      </p:sp>
    </p:spTree>
    <p:extLst>
      <p:ext uri="{BB962C8B-B14F-4D97-AF65-F5344CB8AC3E}">
        <p14:creationId xmlns:p14="http://schemas.microsoft.com/office/powerpoint/2010/main" xmlns=""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9/5/2017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arget="../media/image4.jpeg" Type="http://schemas.openxmlformats.org/officeDocument/2006/relationships/imag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1234" y="2947767"/>
            <a:ext cx="7432766" cy="1897174"/>
          </a:xfrm>
        </p:spPr>
        <p:txBody>
          <a:bodyPr/>
          <a:lstStyle/>
          <a:p>
            <a:r>
              <a:rPr lang="en-US" dirty="0" smtClean="0"/>
              <a:t>Network Governance</a:t>
            </a:r>
            <a:br>
              <a:rPr lang="en-US" dirty="0" smtClean="0"/>
            </a:br>
            <a:r>
              <a:rPr lang="en-US" dirty="0" smtClean="0"/>
              <a:t/>
            </a:r>
            <a:br>
              <a:rPr lang="en-US" dirty="0" smtClean="0"/>
            </a:br>
            <a:r>
              <a:rPr lang="en-US" sz="2800" dirty="0" smtClean="0"/>
              <a:t>SESSION 13 – </a:t>
            </a:r>
            <a:r>
              <a:rPr lang="en-US" altLang="ja-JP" sz="2800" dirty="0" smtClean="0"/>
              <a:t>Documenting The Network Design</a:t>
            </a:r>
            <a:r>
              <a:rPr lang="ja-JP" altLang="ja-JP" sz="2800" dirty="0"/>
              <a:t/>
            </a:r>
            <a:br>
              <a:rPr lang="ja-JP" altLang="ja-JP" sz="2800" dirty="0"/>
            </a:br>
            <a:r>
              <a:rPr lang="en-US" altLang="ja-JP" sz="2800" dirty="0">
                <a:ea typeface="ＭＳ Ｐゴシック" pitchFamily="50" charset="-128"/>
              </a:rPr>
              <a:t/>
            </a:r>
            <a:br>
              <a:rPr lang="en-US" altLang="ja-JP" sz="2800" dirty="0">
                <a:ea typeface="ＭＳ Ｐゴシック" pitchFamily="50" charset="-128"/>
              </a:rPr>
            </a:br>
            <a:endParaRPr lang="en-US" sz="2800" dirty="0"/>
          </a:p>
        </p:txBody>
      </p:sp>
      <p:sp>
        <p:nvSpPr>
          <p:cNvPr id="3" name="Subtitle 2"/>
          <p:cNvSpPr>
            <a:spLocks noGrp="1"/>
          </p:cNvSpPr>
          <p:nvPr>
            <p:ph type="subTitle" idx="1"/>
          </p:nvPr>
        </p:nvSpPr>
        <p:spPr>
          <a:xfrm>
            <a:off x="1789612" y="4985135"/>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xmlns=""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764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4"/>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altLang="ja-JP" sz="3200" dirty="0" smtClean="0"/>
              <a:t>Responding </a:t>
            </a:r>
            <a:r>
              <a:rPr lang="en-US" altLang="ja-JP" sz="3200" dirty="0"/>
              <a:t>to a Customer’s Request for Proposal </a:t>
            </a:r>
          </a:p>
          <a:p>
            <a:pPr marL="742950" indent="-742950">
              <a:buFont typeface="+mj-lt"/>
              <a:buAutoNum type="arabicPeriod"/>
            </a:pPr>
            <a:r>
              <a:rPr lang="en-AU" altLang="ja-JP" sz="3200" dirty="0" smtClean="0"/>
              <a:t>Contents </a:t>
            </a:r>
            <a:r>
              <a:rPr lang="en-AU" altLang="ja-JP" sz="3200" dirty="0"/>
              <a:t>of a Network Design Document</a:t>
            </a: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xmlns="" val="216580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ja-JP" smtClean="0">
                <a:ea typeface="ＭＳ Ｐゴシック" pitchFamily="50" charset="-128"/>
              </a:rPr>
              <a:t>Contents of a Network Design Document</a:t>
            </a:r>
          </a:p>
        </p:txBody>
      </p:sp>
      <p:sp>
        <p:nvSpPr>
          <p:cNvPr id="7171" name="Rectangle 3"/>
          <p:cNvSpPr>
            <a:spLocks noGrp="1" noChangeArrowheads="1"/>
          </p:cNvSpPr>
          <p:nvPr>
            <p:ph type="body" idx="1"/>
          </p:nvPr>
        </p:nvSpPr>
        <p:spPr>
          <a:xfrm>
            <a:off x="1126958" y="2081464"/>
            <a:ext cx="7772400" cy="4114800"/>
          </a:xfrm>
        </p:spPr>
        <p:txBody>
          <a:bodyPr/>
          <a:lstStyle/>
          <a:p>
            <a:r>
              <a:rPr lang="en-US" altLang="ja-JP" sz="2400" dirty="0" smtClean="0">
                <a:ea typeface="ＭＳ Ｐゴシック" pitchFamily="50" charset="-128"/>
              </a:rPr>
              <a:t>Executive summary</a:t>
            </a:r>
          </a:p>
          <a:p>
            <a:r>
              <a:rPr lang="en-US" altLang="ja-JP" sz="2400" dirty="0" smtClean="0">
                <a:ea typeface="ＭＳ Ｐゴシック" pitchFamily="50" charset="-128"/>
              </a:rPr>
              <a:t>Project goal</a:t>
            </a:r>
          </a:p>
          <a:p>
            <a:r>
              <a:rPr lang="en-US" altLang="ja-JP" sz="2400" dirty="0" smtClean="0">
                <a:ea typeface="ＭＳ Ｐゴシック" pitchFamily="50" charset="-128"/>
              </a:rPr>
              <a:t>Project scope</a:t>
            </a:r>
          </a:p>
          <a:p>
            <a:r>
              <a:rPr lang="en-US" altLang="ja-JP" sz="2400" dirty="0" smtClean="0">
                <a:ea typeface="ＭＳ Ｐゴシック" pitchFamily="50" charset="-128"/>
              </a:rPr>
              <a:t>Design requirements</a:t>
            </a:r>
          </a:p>
          <a:p>
            <a:r>
              <a:rPr lang="en-US" altLang="ja-JP" sz="2400" dirty="0" smtClean="0">
                <a:ea typeface="ＭＳ Ｐゴシック" pitchFamily="50" charset="-128"/>
              </a:rPr>
              <a:t>Current state of the network</a:t>
            </a:r>
          </a:p>
          <a:p>
            <a:r>
              <a:rPr lang="en-US" altLang="ja-JP" sz="2400" dirty="0" smtClean="0">
                <a:ea typeface="ＭＳ Ｐゴシック" pitchFamily="50" charset="-128"/>
              </a:rPr>
              <a:t>New logical and physical design</a:t>
            </a:r>
          </a:p>
          <a:p>
            <a:r>
              <a:rPr lang="en-US" altLang="ja-JP" sz="2400" dirty="0" smtClean="0">
                <a:ea typeface="ＭＳ Ｐゴシック" pitchFamily="50" charset="-128"/>
              </a:rPr>
              <a:t>Results of network design testing</a:t>
            </a:r>
          </a:p>
          <a:p>
            <a:r>
              <a:rPr lang="en-US" altLang="ja-JP" sz="2400" dirty="0" smtClean="0">
                <a:ea typeface="ＭＳ Ｐゴシック" pitchFamily="50" charset="-128"/>
              </a:rPr>
              <a:t>Implementation plan</a:t>
            </a:r>
          </a:p>
          <a:p>
            <a:r>
              <a:rPr lang="en-US" altLang="ja-JP" sz="2400" dirty="0" smtClean="0">
                <a:ea typeface="ＭＳ Ｐゴシック" pitchFamily="50" charset="-128"/>
              </a:rPr>
              <a:t>Project budget</a:t>
            </a:r>
          </a:p>
          <a:p>
            <a:endParaRPr lang="en-US" altLang="ja-JP" sz="2800" dirty="0" smtClean="0">
              <a:ea typeface="ＭＳ Ｐゴシック" pitchFamily="50" charset="-128"/>
            </a:endParaRPr>
          </a:p>
          <a:p>
            <a:endParaRPr lang="en-US" altLang="ja-JP" sz="28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037152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kumimoji="1" lang="en-US" altLang="ja-JP" smtClean="0">
                <a:ea typeface="ＭＳ Ｐゴシック" pitchFamily="50" charset="-128"/>
              </a:rPr>
              <a:t>Project Goal</a:t>
            </a:r>
            <a:endParaRPr kumimoji="1" lang="ja-JP" altLang="en-US" smtClean="0">
              <a:ea typeface="ＭＳ Ｐゴシック" pitchFamily="50" charset="-128"/>
            </a:endParaRPr>
          </a:p>
        </p:txBody>
      </p:sp>
      <p:sp>
        <p:nvSpPr>
          <p:cNvPr id="3" name="Content Placeholder 2"/>
          <p:cNvSpPr>
            <a:spLocks noGrp="1"/>
          </p:cNvSpPr>
          <p:nvPr>
            <p:ph idx="1"/>
          </p:nvPr>
        </p:nvSpPr>
        <p:spPr>
          <a:xfrm>
            <a:off x="1034716" y="2057400"/>
            <a:ext cx="7222958" cy="3553326"/>
          </a:xfrm>
        </p:spPr>
        <p:txBody>
          <a:bodyPr/>
          <a:lstStyle/>
          <a:p>
            <a:r>
              <a:rPr kumimoji="1" lang="en-US" altLang="ja-JP" dirty="0" smtClean="0">
                <a:ea typeface="ＭＳ Ｐゴシック" pitchFamily="50" charset="-128"/>
              </a:rPr>
              <a:t>Example:</a:t>
            </a:r>
          </a:p>
          <a:p>
            <a:pPr marL="0" indent="0">
              <a:buNone/>
            </a:pPr>
            <a:endParaRPr kumimoji="1" lang="en-US" altLang="ja-JP" sz="1800" dirty="0" smtClean="0">
              <a:ea typeface="ＭＳ Ｐゴシック" pitchFamily="50" charset="-128"/>
            </a:endParaRPr>
          </a:p>
          <a:p>
            <a:pPr>
              <a:buFontTx/>
              <a:buNone/>
            </a:pPr>
            <a:r>
              <a:rPr lang="en-US" altLang="ja-JP" sz="2400" dirty="0" smtClean="0">
                <a:ea typeface="ＭＳ Ｐゴシック" pitchFamily="50" charset="-128"/>
              </a:rPr>
              <a:t>“The goal of this project is to develop a wide-area network (WAN) that will support new high-bandwidth and low-delay multimedia applications. The new applications are key to the successful implementation of new training programs for the sales force. The new WAN should facilitate the goal of increasing sales in the United States by 50 percent in the next fiscal year.”</a:t>
            </a:r>
            <a:endParaRPr kumimoji="1" lang="ja-JP" altLang="en-US" sz="24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smtClean="0"/>
              <a:t>Bina Nusantara University</a:t>
            </a:r>
            <a:endParaRPr lang="en-US"/>
          </a:p>
        </p:txBody>
      </p:sp>
    </p:spTree>
    <p:extLst>
      <p:ext uri="{BB962C8B-B14F-4D97-AF65-F5344CB8AC3E}">
        <p14:creationId xmlns:p14="http://schemas.microsoft.com/office/powerpoint/2010/main" xmlns="" val="3008732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kumimoji="1" lang="en-US" altLang="ja-JP" smtClean="0">
                <a:ea typeface="ＭＳ Ｐゴシック" pitchFamily="50" charset="-128"/>
              </a:rPr>
              <a:t>Project scope</a:t>
            </a:r>
            <a:endParaRPr kumimoji="1" lang="ja-JP" altLang="en-US" smtClean="0">
              <a:ea typeface="ＭＳ Ｐゴシック" pitchFamily="50" charset="-128"/>
            </a:endParaRPr>
          </a:p>
        </p:txBody>
      </p:sp>
      <p:sp>
        <p:nvSpPr>
          <p:cNvPr id="3" name="Content Placeholder 2"/>
          <p:cNvSpPr>
            <a:spLocks noGrp="1"/>
          </p:cNvSpPr>
          <p:nvPr>
            <p:ph idx="1"/>
          </p:nvPr>
        </p:nvSpPr>
        <p:spPr/>
        <p:txBody>
          <a:bodyPr/>
          <a:lstStyle/>
          <a:p>
            <a:r>
              <a:rPr kumimoji="1" lang="en-US" altLang="ja-JP" dirty="0" smtClean="0">
                <a:ea typeface="ＭＳ Ｐゴシック" pitchFamily="50" charset="-128"/>
              </a:rPr>
              <a:t>Example:</a:t>
            </a:r>
          </a:p>
          <a:p>
            <a:endParaRPr kumimoji="1" lang="en-US" altLang="ja-JP" sz="2400" dirty="0" smtClean="0">
              <a:ea typeface="ＭＳ Ｐゴシック" pitchFamily="50" charset="-128"/>
            </a:endParaRPr>
          </a:p>
          <a:p>
            <a:pPr>
              <a:buFontTx/>
              <a:buNone/>
            </a:pPr>
            <a:r>
              <a:rPr lang="en-US" altLang="ja-JP" sz="2400" dirty="0" smtClean="0">
                <a:ea typeface="ＭＳ Ｐゴシック" pitchFamily="50" charset="-128"/>
              </a:rPr>
              <a:t>“The scope of this project is to </a:t>
            </a:r>
            <a:r>
              <a:rPr lang="en-US" altLang="ja-JP" sz="2400" u="sng" dirty="0" smtClean="0">
                <a:ea typeface="ＭＳ Ｐゴシック" pitchFamily="50" charset="-128"/>
              </a:rPr>
              <a:t>update the existing WAN </a:t>
            </a:r>
            <a:r>
              <a:rPr lang="en-US" altLang="ja-JP" sz="2400" dirty="0" smtClean="0">
                <a:ea typeface="ＭＳ Ｐゴシック" pitchFamily="50" charset="-128"/>
              </a:rPr>
              <a:t>that connects </a:t>
            </a:r>
            <a:r>
              <a:rPr lang="en-US" altLang="ja-JP" sz="2400" u="sng" dirty="0" smtClean="0">
                <a:ea typeface="ＭＳ Ｐゴシック" pitchFamily="50" charset="-128"/>
              </a:rPr>
              <a:t>all major sales offices in the United States to corporate headquarters</a:t>
            </a:r>
            <a:r>
              <a:rPr lang="en-US" altLang="ja-JP" sz="2400" dirty="0" smtClean="0">
                <a:ea typeface="ＭＳ Ｐゴシック" pitchFamily="50" charset="-128"/>
              </a:rPr>
              <a:t>. The new WAN </a:t>
            </a:r>
            <a:r>
              <a:rPr lang="en-US" altLang="ja-JP" sz="2400" u="sng" dirty="0" smtClean="0">
                <a:ea typeface="ＭＳ Ｐゴシック" pitchFamily="50" charset="-128"/>
              </a:rPr>
              <a:t>will be accessed </a:t>
            </a:r>
            <a:r>
              <a:rPr lang="en-US" altLang="ja-JP" sz="2400" dirty="0" smtClean="0">
                <a:ea typeface="ＭＳ Ｐゴシック" pitchFamily="50" charset="-128"/>
              </a:rPr>
              <a:t>by sales, marketing, and training employees. </a:t>
            </a:r>
            <a:r>
              <a:rPr lang="en-US" altLang="ja-JP" sz="2400" u="sng" dirty="0" smtClean="0">
                <a:ea typeface="ＭＳ Ｐゴシック" pitchFamily="50" charset="-128"/>
              </a:rPr>
              <a:t>It is beyond the scope of this project to</a:t>
            </a:r>
            <a:r>
              <a:rPr lang="en-US" altLang="ja-JP" sz="2400" dirty="0" smtClean="0">
                <a:ea typeface="ＭＳ Ｐゴシック" pitchFamily="50" charset="-128"/>
              </a:rPr>
              <a:t> update any LANs that these employees use</a:t>
            </a:r>
            <a:r>
              <a:rPr lang="en-US" altLang="ja-JP" sz="2400" u="sng" dirty="0" smtClean="0">
                <a:ea typeface="ＭＳ Ｐゴシック" pitchFamily="50" charset="-128"/>
              </a:rPr>
              <a:t>. It is also beyond the scope of this project </a:t>
            </a:r>
            <a:r>
              <a:rPr lang="en-US" altLang="ja-JP" sz="2400" dirty="0" smtClean="0">
                <a:ea typeface="ＭＳ Ｐゴシック" pitchFamily="50" charset="-128"/>
              </a:rPr>
              <a:t>to update the networks in satellite and telecommuter offices.”</a:t>
            </a:r>
            <a:endParaRPr kumimoji="1" lang="ja-JP" altLang="en-US" sz="24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smtClean="0"/>
              <a:t>Bina Nusantara University</a:t>
            </a:r>
            <a:endParaRPr lang="en-US"/>
          </a:p>
        </p:txBody>
      </p:sp>
    </p:spTree>
    <p:extLst>
      <p:ext uri="{BB962C8B-B14F-4D97-AF65-F5344CB8AC3E}">
        <p14:creationId xmlns:p14="http://schemas.microsoft.com/office/powerpoint/2010/main" xmlns="" val="262567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smtClean="0"/>
              <a:t>Bina Nusantara University</a:t>
            </a:r>
            <a:endParaRPr lang="en-US"/>
          </a:p>
        </p:txBody>
      </p:sp>
      <p:pic>
        <p:nvPicPr>
          <p:cNvPr id="1024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91357" y="236718"/>
            <a:ext cx="7696200" cy="59420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91437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ea typeface="ＭＳ Ｐゴシック" pitchFamily="50" charset="-128"/>
              </a:rPr>
              <a:t>Design Requirements</a:t>
            </a:r>
          </a:p>
        </p:txBody>
      </p:sp>
      <p:sp>
        <p:nvSpPr>
          <p:cNvPr id="11267" name="Rectangle 3"/>
          <p:cNvSpPr>
            <a:spLocks noGrp="1" noChangeArrowheads="1"/>
          </p:cNvSpPr>
          <p:nvPr>
            <p:ph type="body" idx="1"/>
          </p:nvPr>
        </p:nvSpPr>
        <p:spPr/>
        <p:txBody>
          <a:bodyPr/>
          <a:lstStyle/>
          <a:p>
            <a:r>
              <a:rPr lang="en-US" altLang="ja-JP" dirty="0" smtClean="0">
                <a:ea typeface="ＭＳ Ｐゴシック" pitchFamily="50" charset="-128"/>
              </a:rPr>
              <a:t>Business goals explain the role the network design will play in helping an organization succeed</a:t>
            </a:r>
          </a:p>
          <a:p>
            <a:r>
              <a:rPr lang="en-US" altLang="ja-JP" dirty="0" smtClean="0">
                <a:ea typeface="ＭＳ Ｐゴシック" pitchFamily="50" charset="-128"/>
              </a:rPr>
              <a:t>Technical goals include scalability, performance, security, manageability, usability, adaptability, and affordability</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4138176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762000"/>
            <a:ext cx="7772400" cy="1143000"/>
          </a:xfrm>
        </p:spPr>
        <p:txBody>
          <a:bodyPr/>
          <a:lstStyle/>
          <a:p>
            <a:r>
              <a:rPr lang="en-US" altLang="ja-JP" dirty="0" smtClean="0">
                <a:ea typeface="ＭＳ Ｐゴシック" pitchFamily="50" charset="-128"/>
              </a:rPr>
              <a:t>Conclusion</a:t>
            </a:r>
          </a:p>
        </p:txBody>
      </p:sp>
      <p:sp>
        <p:nvSpPr>
          <p:cNvPr id="44035" name="Rectangle 3"/>
          <p:cNvSpPr>
            <a:spLocks noGrp="1" noChangeArrowheads="1"/>
          </p:cNvSpPr>
          <p:nvPr>
            <p:ph type="body" idx="1"/>
          </p:nvPr>
        </p:nvSpPr>
        <p:spPr>
          <a:xfrm>
            <a:off x="1045029" y="2138082"/>
            <a:ext cx="7803136" cy="4191000"/>
          </a:xfrm>
        </p:spPr>
        <p:txBody>
          <a:bodyPr/>
          <a:lstStyle/>
          <a:p>
            <a:r>
              <a:rPr lang="en-US" altLang="ja-JP" sz="2700" dirty="0"/>
              <a:t>When a customer provides an RFP, your network design proposal should follow the </a:t>
            </a:r>
            <a:r>
              <a:rPr lang="en-US" altLang="ja-JP" sz="2700" dirty="0" smtClean="0"/>
              <a:t>format prescribed </a:t>
            </a:r>
            <a:r>
              <a:rPr lang="en-US" altLang="ja-JP" sz="2700" dirty="0"/>
              <a:t>in the RFP. When not bound by an RFP, or </a:t>
            </a:r>
            <a:endParaRPr lang="en-US" altLang="ja-JP" sz="2700" dirty="0" smtClean="0"/>
          </a:p>
          <a:p>
            <a:endParaRPr lang="en-US" altLang="ja-JP" sz="1050" dirty="0" smtClean="0"/>
          </a:p>
          <a:p>
            <a:r>
              <a:rPr lang="en-US" altLang="ja-JP" sz="2700" dirty="0" smtClean="0"/>
              <a:t>When </a:t>
            </a:r>
            <a:r>
              <a:rPr lang="en-US" altLang="ja-JP" sz="2700" dirty="0"/>
              <a:t>a customer </a:t>
            </a:r>
            <a:r>
              <a:rPr lang="en-US" altLang="ja-JP" sz="2700" dirty="0" smtClean="0"/>
              <a:t>expects comprehensive </a:t>
            </a:r>
            <a:r>
              <a:rPr lang="en-US" altLang="ja-JP" sz="2700" dirty="0"/>
              <a:t>design documentation, you should develop a document that </a:t>
            </a:r>
            <a:r>
              <a:rPr lang="en-US" altLang="ja-JP" sz="2700" dirty="0" smtClean="0"/>
              <a:t>describes requirements</a:t>
            </a:r>
            <a:r>
              <a:rPr lang="en-US" altLang="ja-JP" sz="2700" dirty="0"/>
              <a:t>, the existing network, the logical and physical design, and the budget </a:t>
            </a:r>
            <a:r>
              <a:rPr lang="en-US" altLang="ja-JP" sz="2700" dirty="0" smtClean="0"/>
              <a:t>and expenses </a:t>
            </a:r>
            <a:r>
              <a:rPr lang="en-US" altLang="ja-JP" sz="2700" dirty="0"/>
              <a:t>associated with implementing the design.</a:t>
            </a:r>
            <a:endParaRPr lang="en-US" altLang="ja-JP" sz="27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067258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en-US" altLang="ja-JP" sz="2400" dirty="0" smtClean="0"/>
          </a:p>
          <a:p>
            <a:pPr lvl="0"/>
            <a:endParaRPr lang="ja-JP" altLang="ja-JP" sz="2400" dirty="0"/>
          </a:p>
          <a:p>
            <a:pPr marL="0" indent="0">
              <a:buNone/>
            </a:pPr>
            <a:endParaRPr lang="en-US" dirty="0"/>
          </a:p>
        </p:txBody>
      </p:sp>
    </p:spTree>
    <p:extLst>
      <p:ext uri="{BB962C8B-B14F-4D97-AF65-F5344CB8AC3E}">
        <p14:creationId xmlns:p14="http://schemas.microsoft.com/office/powerpoint/2010/main" xmlns="" val="904129583"/>
      </p:ext>
    </p:extLst>
  </p:cSld>
  <p:clrMapOvr>
    <a:masterClrMapping/>
  </p:clrMapOvr>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203</TotalTime>
  <Words>358</Words>
  <Application>Microsoft Office PowerPoint</Application>
  <PresentationFormat>On-screen Show (4:3)</PresentationFormat>
  <Paragraphs>39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Theme1Online</vt:lpstr>
      <vt:lpstr>Network Governance  SESSION 13 – Documenting The Network Design  </vt:lpstr>
      <vt:lpstr>Outline  </vt:lpstr>
      <vt:lpstr>Contents of a Network Design Document</vt:lpstr>
      <vt:lpstr>Project Goal</vt:lpstr>
      <vt:lpstr>Project scope</vt:lpstr>
      <vt:lpstr>Slide 6</vt:lpstr>
      <vt:lpstr>Design Requirements</vt:lpstr>
      <vt:lpstr>Conclusion</vt:lpstr>
      <vt:lpstr>DAFTAR PUSTAKA/SUMBER</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nurul123</cp:lastModifiedBy>
  <cp:revision>28</cp:revision>
  <dcterms:created xsi:type="dcterms:W3CDTF">2017-05-12T05:56:15Z</dcterms:created>
  <dcterms:modified xsi:type="dcterms:W3CDTF">2017-09-04T18:31:52Z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162721</vt:lpwstr>
  </property>
  <property fmtid="{D5CDD505-2E9C-101B-9397-08002B2CF9AE}" name="NXPowerLiteSettings" pid="3">
    <vt:lpwstr>C7000400038000</vt:lpwstr>
  </property>
  <property fmtid="{D5CDD505-2E9C-101B-9397-08002B2CF9AE}" name="NXPowerLiteVersion" pid="4">
    <vt:lpwstr>S9.0.3</vt:lpwstr>
  </property>
</Properties>
</file>